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57" r:id="rId2"/>
    <p:sldId id="262" r:id="rId3"/>
    <p:sldId id="263" r:id="rId4"/>
    <p:sldId id="264" r:id="rId5"/>
    <p:sldId id="265" r:id="rId6"/>
    <p:sldId id="266" r:id="rId7"/>
    <p:sldId id="267" r:id="rId8"/>
    <p:sldId id="272" r:id="rId9"/>
    <p:sldId id="269" r:id="rId10"/>
    <p:sldId id="271" r:id="rId11"/>
    <p:sldId id="275" r:id="rId12"/>
    <p:sldId id="273" r:id="rId13"/>
    <p:sldId id="274" r:id="rId14"/>
    <p:sldId id="270" r:id="rId15"/>
    <p:sldId id="276"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tama tsubasa" userId="c54637fddcf9eda3" providerId="LiveId" clId="{2E1964C0-B0F1-44C5-B934-ACD9ED1315E7}"/>
    <pc:docChg chg="undo redo custSel addSld delSld modSld sldOrd">
      <pc:chgData name="takatama tsubasa" userId="c54637fddcf9eda3" providerId="LiveId" clId="{2E1964C0-B0F1-44C5-B934-ACD9ED1315E7}" dt="2022-05-29T03:48:31.822" v="16640" actId="20577"/>
      <pc:docMkLst>
        <pc:docMk/>
      </pc:docMkLst>
      <pc:sldChg chg="del">
        <pc:chgData name="takatama tsubasa" userId="c54637fddcf9eda3" providerId="LiveId" clId="{2E1964C0-B0F1-44C5-B934-ACD9ED1315E7}" dt="2022-05-29T00:01:58.105" v="0" actId="2696"/>
        <pc:sldMkLst>
          <pc:docMk/>
          <pc:sldMk cId="183243182" sldId="261"/>
        </pc:sldMkLst>
      </pc:sldChg>
      <pc:sldChg chg="modSp mod">
        <pc:chgData name="takatama tsubasa" userId="c54637fddcf9eda3" providerId="LiveId" clId="{2E1964C0-B0F1-44C5-B934-ACD9ED1315E7}" dt="2022-05-29T01:04:39.259" v="3882" actId="207"/>
        <pc:sldMkLst>
          <pc:docMk/>
          <pc:sldMk cId="2671599667" sldId="262"/>
        </pc:sldMkLst>
        <pc:spChg chg="mod">
          <ac:chgData name="takatama tsubasa" userId="c54637fddcf9eda3" providerId="LiveId" clId="{2E1964C0-B0F1-44C5-B934-ACD9ED1315E7}" dt="2022-05-29T00:35:15.736" v="855" actId="20577"/>
          <ac:spMkLst>
            <pc:docMk/>
            <pc:sldMk cId="2671599667" sldId="262"/>
            <ac:spMk id="2" creationId="{5570C8ED-7592-CE3D-5C09-7DCC807F3569}"/>
          </ac:spMkLst>
        </pc:spChg>
        <pc:spChg chg="mod">
          <ac:chgData name="takatama tsubasa" userId="c54637fddcf9eda3" providerId="LiveId" clId="{2E1964C0-B0F1-44C5-B934-ACD9ED1315E7}" dt="2022-05-29T01:04:39.259" v="3882" actId="207"/>
          <ac:spMkLst>
            <pc:docMk/>
            <pc:sldMk cId="2671599667" sldId="262"/>
            <ac:spMk id="3" creationId="{0D63BEEF-A153-0C86-52F5-9D992C947EDF}"/>
          </ac:spMkLst>
        </pc:spChg>
      </pc:sldChg>
      <pc:sldChg chg="modSp new mod">
        <pc:chgData name="takatama tsubasa" userId="c54637fddcf9eda3" providerId="LiveId" clId="{2E1964C0-B0F1-44C5-B934-ACD9ED1315E7}" dt="2022-05-29T01:04:19.733" v="3880" actId="207"/>
        <pc:sldMkLst>
          <pc:docMk/>
          <pc:sldMk cId="3362648764" sldId="263"/>
        </pc:sldMkLst>
        <pc:spChg chg="mod">
          <ac:chgData name="takatama tsubasa" userId="c54637fddcf9eda3" providerId="LiveId" clId="{2E1964C0-B0F1-44C5-B934-ACD9ED1315E7}" dt="2022-05-29T00:45:23.830" v="923"/>
          <ac:spMkLst>
            <pc:docMk/>
            <pc:sldMk cId="3362648764" sldId="263"/>
            <ac:spMk id="2" creationId="{3FA06E4B-F03C-6637-1D5E-7B1A9FAE2A22}"/>
          </ac:spMkLst>
        </pc:spChg>
        <pc:spChg chg="mod">
          <ac:chgData name="takatama tsubasa" userId="c54637fddcf9eda3" providerId="LiveId" clId="{2E1964C0-B0F1-44C5-B934-ACD9ED1315E7}" dt="2022-05-29T01:04:19.733" v="3880" actId="207"/>
          <ac:spMkLst>
            <pc:docMk/>
            <pc:sldMk cId="3362648764" sldId="263"/>
            <ac:spMk id="3" creationId="{11F20DFA-1D7E-DD04-1290-4206BAEB2016}"/>
          </ac:spMkLst>
        </pc:spChg>
      </pc:sldChg>
      <pc:sldChg chg="modSp new mod">
        <pc:chgData name="takatama tsubasa" userId="c54637fddcf9eda3" providerId="LiveId" clId="{2E1964C0-B0F1-44C5-B934-ACD9ED1315E7}" dt="2022-05-29T01:07:37.747" v="4476"/>
        <pc:sldMkLst>
          <pc:docMk/>
          <pc:sldMk cId="3425056520" sldId="264"/>
        </pc:sldMkLst>
        <pc:spChg chg="mod">
          <ac:chgData name="takatama tsubasa" userId="c54637fddcf9eda3" providerId="LiveId" clId="{2E1964C0-B0F1-44C5-B934-ACD9ED1315E7}" dt="2022-05-29T01:04:59.296" v="3975"/>
          <ac:spMkLst>
            <pc:docMk/>
            <pc:sldMk cId="3425056520" sldId="264"/>
            <ac:spMk id="2" creationId="{4E844A7A-6045-A9D7-C11B-0696A2447237}"/>
          </ac:spMkLst>
        </pc:spChg>
        <pc:spChg chg="mod">
          <ac:chgData name="takatama tsubasa" userId="c54637fddcf9eda3" providerId="LiveId" clId="{2E1964C0-B0F1-44C5-B934-ACD9ED1315E7}" dt="2022-05-29T01:07:37.747" v="4476"/>
          <ac:spMkLst>
            <pc:docMk/>
            <pc:sldMk cId="3425056520" sldId="264"/>
            <ac:spMk id="3" creationId="{81D56E5F-2A31-E288-85FE-1728FCC2B5EA}"/>
          </ac:spMkLst>
        </pc:spChg>
      </pc:sldChg>
      <pc:sldChg chg="modSp new mod">
        <pc:chgData name="takatama tsubasa" userId="c54637fddcf9eda3" providerId="LiveId" clId="{2E1964C0-B0F1-44C5-B934-ACD9ED1315E7}" dt="2022-05-29T01:25:28.207" v="7320"/>
        <pc:sldMkLst>
          <pc:docMk/>
          <pc:sldMk cId="3501747819" sldId="265"/>
        </pc:sldMkLst>
        <pc:spChg chg="mod">
          <ac:chgData name="takatama tsubasa" userId="c54637fddcf9eda3" providerId="LiveId" clId="{2E1964C0-B0F1-44C5-B934-ACD9ED1315E7}" dt="2022-05-29T01:07:52.283" v="4494"/>
          <ac:spMkLst>
            <pc:docMk/>
            <pc:sldMk cId="3501747819" sldId="265"/>
            <ac:spMk id="2" creationId="{A2C2DE9D-216F-7256-A771-91B6DA91170A}"/>
          </ac:spMkLst>
        </pc:spChg>
        <pc:spChg chg="mod">
          <ac:chgData name="takatama tsubasa" userId="c54637fddcf9eda3" providerId="LiveId" clId="{2E1964C0-B0F1-44C5-B934-ACD9ED1315E7}" dt="2022-05-29T01:25:28.207" v="7320"/>
          <ac:spMkLst>
            <pc:docMk/>
            <pc:sldMk cId="3501747819" sldId="265"/>
            <ac:spMk id="3" creationId="{E9CB385F-3ACD-61BE-27FE-09ABF161C83B}"/>
          </ac:spMkLst>
        </pc:spChg>
      </pc:sldChg>
      <pc:sldChg chg="modSp new mod">
        <pc:chgData name="takatama tsubasa" userId="c54637fddcf9eda3" providerId="LiveId" clId="{2E1964C0-B0F1-44C5-B934-ACD9ED1315E7}" dt="2022-05-29T01:36:09.167" v="8996" actId="255"/>
        <pc:sldMkLst>
          <pc:docMk/>
          <pc:sldMk cId="2155270025" sldId="266"/>
        </pc:sldMkLst>
        <pc:spChg chg="mod">
          <ac:chgData name="takatama tsubasa" userId="c54637fddcf9eda3" providerId="LiveId" clId="{2E1964C0-B0F1-44C5-B934-ACD9ED1315E7}" dt="2022-05-29T01:22:08.934" v="6502"/>
          <ac:spMkLst>
            <pc:docMk/>
            <pc:sldMk cId="2155270025" sldId="266"/>
            <ac:spMk id="2" creationId="{8FA08822-F9BB-6502-059C-27425137A324}"/>
          </ac:spMkLst>
        </pc:spChg>
        <pc:spChg chg="mod">
          <ac:chgData name="takatama tsubasa" userId="c54637fddcf9eda3" providerId="LiveId" clId="{2E1964C0-B0F1-44C5-B934-ACD9ED1315E7}" dt="2022-05-29T01:36:09.167" v="8996" actId="255"/>
          <ac:spMkLst>
            <pc:docMk/>
            <pc:sldMk cId="2155270025" sldId="266"/>
            <ac:spMk id="3" creationId="{80F54CA7-94DB-E20F-59F8-1E9ED74D3385}"/>
          </ac:spMkLst>
        </pc:spChg>
      </pc:sldChg>
      <pc:sldChg chg="modSp new mod">
        <pc:chgData name="takatama tsubasa" userId="c54637fddcf9eda3" providerId="LiveId" clId="{2E1964C0-B0F1-44C5-B934-ACD9ED1315E7}" dt="2022-05-29T01:36:02.109" v="8995" actId="255"/>
        <pc:sldMkLst>
          <pc:docMk/>
          <pc:sldMk cId="1486142337" sldId="267"/>
        </pc:sldMkLst>
        <pc:spChg chg="mod">
          <ac:chgData name="takatama tsubasa" userId="c54637fddcf9eda3" providerId="LiveId" clId="{2E1964C0-B0F1-44C5-B934-ACD9ED1315E7}" dt="2022-05-29T01:27:53.273" v="7778"/>
          <ac:spMkLst>
            <pc:docMk/>
            <pc:sldMk cId="1486142337" sldId="267"/>
            <ac:spMk id="2" creationId="{E2C318B4-0AF8-B6E9-5BFB-CAB7DFFA8196}"/>
          </ac:spMkLst>
        </pc:spChg>
        <pc:spChg chg="mod">
          <ac:chgData name="takatama tsubasa" userId="c54637fddcf9eda3" providerId="LiveId" clId="{2E1964C0-B0F1-44C5-B934-ACD9ED1315E7}" dt="2022-05-29T01:36:02.109" v="8995" actId="255"/>
          <ac:spMkLst>
            <pc:docMk/>
            <pc:sldMk cId="1486142337" sldId="267"/>
            <ac:spMk id="3" creationId="{531D501A-CD22-8754-4EA9-C8F3688AD7B8}"/>
          </ac:spMkLst>
        </pc:spChg>
      </pc:sldChg>
      <pc:sldChg chg="new del">
        <pc:chgData name="takatama tsubasa" userId="c54637fddcf9eda3" providerId="LiveId" clId="{2E1964C0-B0F1-44C5-B934-ACD9ED1315E7}" dt="2022-05-29T01:37:32.308" v="8998" actId="2696"/>
        <pc:sldMkLst>
          <pc:docMk/>
          <pc:sldMk cId="2630162942" sldId="268"/>
        </pc:sldMkLst>
      </pc:sldChg>
      <pc:sldChg chg="modSp new mod ord">
        <pc:chgData name="takatama tsubasa" userId="c54637fddcf9eda3" providerId="LiveId" clId="{2E1964C0-B0F1-44C5-B934-ACD9ED1315E7}" dt="2022-05-29T03:45:15.610" v="16009" actId="255"/>
        <pc:sldMkLst>
          <pc:docMk/>
          <pc:sldMk cId="2168482681" sldId="269"/>
        </pc:sldMkLst>
        <pc:spChg chg="mod">
          <ac:chgData name="takatama tsubasa" userId="c54637fddcf9eda3" providerId="LiveId" clId="{2E1964C0-B0F1-44C5-B934-ACD9ED1315E7}" dt="2022-05-29T01:55:14.137" v="11736"/>
          <ac:spMkLst>
            <pc:docMk/>
            <pc:sldMk cId="2168482681" sldId="269"/>
            <ac:spMk id="2" creationId="{8F27EB63-A64D-0E86-2F88-5F2274278108}"/>
          </ac:spMkLst>
        </pc:spChg>
        <pc:spChg chg="mod">
          <ac:chgData name="takatama tsubasa" userId="c54637fddcf9eda3" providerId="LiveId" clId="{2E1964C0-B0F1-44C5-B934-ACD9ED1315E7}" dt="2022-05-29T03:45:15.610" v="16009" actId="255"/>
          <ac:spMkLst>
            <pc:docMk/>
            <pc:sldMk cId="2168482681" sldId="269"/>
            <ac:spMk id="3" creationId="{B1BBDA64-D7A0-CBBF-D2EC-915E28985BBC}"/>
          </ac:spMkLst>
        </pc:spChg>
      </pc:sldChg>
      <pc:sldChg chg="modSp new mod">
        <pc:chgData name="takatama tsubasa" userId="c54637fddcf9eda3" providerId="LiveId" clId="{2E1964C0-B0F1-44C5-B934-ACD9ED1315E7}" dt="2022-05-29T01:04:04.764" v="3879" actId="20577"/>
        <pc:sldMkLst>
          <pc:docMk/>
          <pc:sldMk cId="599025374" sldId="270"/>
        </pc:sldMkLst>
        <pc:spChg chg="mod">
          <ac:chgData name="takatama tsubasa" userId="c54637fddcf9eda3" providerId="LiveId" clId="{2E1964C0-B0F1-44C5-B934-ACD9ED1315E7}" dt="2022-05-29T00:32:20.314" v="578"/>
          <ac:spMkLst>
            <pc:docMk/>
            <pc:sldMk cId="599025374" sldId="270"/>
            <ac:spMk id="2" creationId="{2B02F8BC-41E9-38F5-BB58-4E51DAC3DFA9}"/>
          </ac:spMkLst>
        </pc:spChg>
        <pc:spChg chg="mod">
          <ac:chgData name="takatama tsubasa" userId="c54637fddcf9eda3" providerId="LiveId" clId="{2E1964C0-B0F1-44C5-B934-ACD9ED1315E7}" dt="2022-05-29T01:04:04.764" v="3879" actId="20577"/>
          <ac:spMkLst>
            <pc:docMk/>
            <pc:sldMk cId="599025374" sldId="270"/>
            <ac:spMk id="3" creationId="{F20CFD77-C208-D73C-84A1-1FD5907FCB98}"/>
          </ac:spMkLst>
        </pc:spChg>
      </pc:sldChg>
      <pc:sldChg chg="addSp delSp modSp new mod">
        <pc:chgData name="takatama tsubasa" userId="c54637fddcf9eda3" providerId="LiveId" clId="{2E1964C0-B0F1-44C5-B934-ACD9ED1315E7}" dt="2022-05-29T03:48:31.822" v="16640" actId="20577"/>
        <pc:sldMkLst>
          <pc:docMk/>
          <pc:sldMk cId="3181897117" sldId="271"/>
        </pc:sldMkLst>
        <pc:spChg chg="add mod">
          <ac:chgData name="takatama tsubasa" userId="c54637fddcf9eda3" providerId="LiveId" clId="{2E1964C0-B0F1-44C5-B934-ACD9ED1315E7}" dt="2022-05-29T03:42:20.960" v="15291" actId="14100"/>
          <ac:spMkLst>
            <pc:docMk/>
            <pc:sldMk cId="3181897117" sldId="271"/>
            <ac:spMk id="3" creationId="{37100B12-A6D0-4BDE-9A9B-258740AFCFD0}"/>
          </ac:spMkLst>
        </pc:spChg>
        <pc:spChg chg="add mod">
          <ac:chgData name="takatama tsubasa" userId="c54637fddcf9eda3" providerId="LiveId" clId="{2E1964C0-B0F1-44C5-B934-ACD9ED1315E7}" dt="2022-05-29T01:40:15.860" v="9157" actId="13822"/>
          <ac:spMkLst>
            <pc:docMk/>
            <pc:sldMk cId="3181897117" sldId="271"/>
            <ac:spMk id="4" creationId="{BAC54BBD-4F2E-8D2E-B7F3-C6BA4B7535F3}"/>
          </ac:spMkLst>
        </pc:spChg>
        <pc:spChg chg="add del mod">
          <ac:chgData name="takatama tsubasa" userId="c54637fddcf9eda3" providerId="LiveId" clId="{2E1964C0-B0F1-44C5-B934-ACD9ED1315E7}" dt="2022-05-29T03:42:03.772" v="15285" actId="14100"/>
          <ac:spMkLst>
            <pc:docMk/>
            <pc:sldMk cId="3181897117" sldId="271"/>
            <ac:spMk id="5" creationId="{41FF0122-5E45-ADAB-7D34-3CB620418089}"/>
          </ac:spMkLst>
        </pc:spChg>
        <pc:spChg chg="add mod">
          <ac:chgData name="takatama tsubasa" userId="c54637fddcf9eda3" providerId="LiveId" clId="{2E1964C0-B0F1-44C5-B934-ACD9ED1315E7}" dt="2022-05-29T03:02:23.336" v="12324" actId="13822"/>
          <ac:spMkLst>
            <pc:docMk/>
            <pc:sldMk cId="3181897117" sldId="271"/>
            <ac:spMk id="6" creationId="{7E68D547-F741-74B6-8E82-D2A64CDD89D9}"/>
          </ac:spMkLst>
        </pc:spChg>
        <pc:spChg chg="add mod">
          <ac:chgData name="takatama tsubasa" userId="c54637fddcf9eda3" providerId="LiveId" clId="{2E1964C0-B0F1-44C5-B934-ACD9ED1315E7}" dt="2022-05-29T03:48:31.822" v="16640" actId="20577"/>
          <ac:spMkLst>
            <pc:docMk/>
            <pc:sldMk cId="3181897117" sldId="271"/>
            <ac:spMk id="7" creationId="{20F2DD0D-916F-7A51-5DAB-FFC1ECE2D701}"/>
          </ac:spMkLst>
        </pc:spChg>
        <pc:spChg chg="add mod">
          <ac:chgData name="takatama tsubasa" userId="c54637fddcf9eda3" providerId="LiveId" clId="{2E1964C0-B0F1-44C5-B934-ACD9ED1315E7}" dt="2022-05-29T03:08:03.355" v="13283" actId="1076"/>
          <ac:spMkLst>
            <pc:docMk/>
            <pc:sldMk cId="3181897117" sldId="271"/>
            <ac:spMk id="8" creationId="{E3FDBBB2-B7D4-29AD-79FA-33FF728C6FF4}"/>
          </ac:spMkLst>
        </pc:spChg>
      </pc:sldChg>
      <pc:sldChg chg="new del">
        <pc:chgData name="takatama tsubasa" userId="c54637fddcf9eda3" providerId="LiveId" clId="{2E1964C0-B0F1-44C5-B934-ACD9ED1315E7}" dt="2022-05-29T01:42:23.308" v="9203" actId="2696"/>
        <pc:sldMkLst>
          <pc:docMk/>
          <pc:sldMk cId="1697749662" sldId="272"/>
        </pc:sldMkLst>
      </pc:sldChg>
      <pc:sldChg chg="modSp new mod ord">
        <pc:chgData name="takatama tsubasa" userId="c54637fddcf9eda3" providerId="LiveId" clId="{2E1964C0-B0F1-44C5-B934-ACD9ED1315E7}" dt="2022-05-29T01:52:56.675" v="11404" actId="255"/>
        <pc:sldMkLst>
          <pc:docMk/>
          <pc:sldMk cId="3971246865" sldId="272"/>
        </pc:sldMkLst>
        <pc:spChg chg="mod">
          <ac:chgData name="takatama tsubasa" userId="c54637fddcf9eda3" providerId="LiveId" clId="{2E1964C0-B0F1-44C5-B934-ACD9ED1315E7}" dt="2022-05-29T01:42:40.335" v="9240"/>
          <ac:spMkLst>
            <pc:docMk/>
            <pc:sldMk cId="3971246865" sldId="272"/>
            <ac:spMk id="2" creationId="{6708D912-2868-5F2D-CFD2-14FA4ED59E90}"/>
          </ac:spMkLst>
        </pc:spChg>
        <pc:spChg chg="mod">
          <ac:chgData name="takatama tsubasa" userId="c54637fddcf9eda3" providerId="LiveId" clId="{2E1964C0-B0F1-44C5-B934-ACD9ED1315E7}" dt="2022-05-29T01:52:56.675" v="11404" actId="255"/>
          <ac:spMkLst>
            <pc:docMk/>
            <pc:sldMk cId="3971246865" sldId="272"/>
            <ac:spMk id="3" creationId="{A38AC38A-B568-C843-76A2-DEC07C3546AD}"/>
          </ac:spMkLst>
        </pc:spChg>
      </pc:sldChg>
      <pc:sldChg chg="modSp new mod">
        <pc:chgData name="takatama tsubasa" userId="c54637fddcf9eda3" providerId="LiveId" clId="{2E1964C0-B0F1-44C5-B934-ACD9ED1315E7}" dt="2022-05-29T03:45:03.249" v="16007" actId="255"/>
        <pc:sldMkLst>
          <pc:docMk/>
          <pc:sldMk cId="2020392748" sldId="273"/>
        </pc:sldMkLst>
        <pc:spChg chg="mod">
          <ac:chgData name="takatama tsubasa" userId="c54637fddcf9eda3" providerId="LiveId" clId="{2E1964C0-B0F1-44C5-B934-ACD9ED1315E7}" dt="2022-05-29T03:42:36.035" v="15319"/>
          <ac:spMkLst>
            <pc:docMk/>
            <pc:sldMk cId="2020392748" sldId="273"/>
            <ac:spMk id="2" creationId="{15C62024-8637-EB39-35F0-59A0F8F09AA2}"/>
          </ac:spMkLst>
        </pc:spChg>
        <pc:spChg chg="mod">
          <ac:chgData name="takatama tsubasa" userId="c54637fddcf9eda3" providerId="LiveId" clId="{2E1964C0-B0F1-44C5-B934-ACD9ED1315E7}" dt="2022-05-29T03:45:03.249" v="16007" actId="255"/>
          <ac:spMkLst>
            <pc:docMk/>
            <pc:sldMk cId="2020392748" sldId="273"/>
            <ac:spMk id="3" creationId="{7615819E-F8BF-9966-E6E2-D7B2EB7DA63C}"/>
          </ac:spMkLst>
        </pc:spChg>
      </pc:sldChg>
      <pc:sldChg chg="modSp new mod">
        <pc:chgData name="takatama tsubasa" userId="c54637fddcf9eda3" providerId="LiveId" clId="{2E1964C0-B0F1-44C5-B934-ACD9ED1315E7}" dt="2022-05-29T03:47:33.440" v="16551" actId="2711"/>
        <pc:sldMkLst>
          <pc:docMk/>
          <pc:sldMk cId="2448727917" sldId="274"/>
        </pc:sldMkLst>
        <pc:spChg chg="mod">
          <ac:chgData name="takatama tsubasa" userId="c54637fddcf9eda3" providerId="LiveId" clId="{2E1964C0-B0F1-44C5-B934-ACD9ED1315E7}" dt="2022-05-29T03:45:27.885" v="16066"/>
          <ac:spMkLst>
            <pc:docMk/>
            <pc:sldMk cId="2448727917" sldId="274"/>
            <ac:spMk id="2" creationId="{08081960-0848-1AAF-0E91-ED8AF23EC15A}"/>
          </ac:spMkLst>
        </pc:spChg>
        <pc:spChg chg="mod">
          <ac:chgData name="takatama tsubasa" userId="c54637fddcf9eda3" providerId="LiveId" clId="{2E1964C0-B0F1-44C5-B934-ACD9ED1315E7}" dt="2022-05-29T03:47:33.440" v="16551" actId="2711"/>
          <ac:spMkLst>
            <pc:docMk/>
            <pc:sldMk cId="2448727917" sldId="274"/>
            <ac:spMk id="3" creationId="{8FD1A0D2-41E3-3733-BB8A-B07849C79666}"/>
          </ac:spMkLst>
        </pc:spChg>
      </pc:sldChg>
      <pc:sldChg chg="addSp modSp new mod ord">
        <pc:chgData name="takatama tsubasa" userId="c54637fddcf9eda3" providerId="LiveId" clId="{2E1964C0-B0F1-44C5-B934-ACD9ED1315E7}" dt="2022-05-29T03:41:56.112" v="15284" actId="14100"/>
        <pc:sldMkLst>
          <pc:docMk/>
          <pc:sldMk cId="477358273" sldId="275"/>
        </pc:sldMkLst>
        <pc:spChg chg="add mod">
          <ac:chgData name="takatama tsubasa" userId="c54637fddcf9eda3" providerId="LiveId" clId="{2E1964C0-B0F1-44C5-B934-ACD9ED1315E7}" dt="2022-05-29T03:13:05.874" v="13286" actId="14100"/>
          <ac:spMkLst>
            <pc:docMk/>
            <pc:sldMk cId="477358273" sldId="275"/>
            <ac:spMk id="3" creationId="{0C7795DD-FBA8-1EAF-6617-04A2CED31ABB}"/>
          </ac:spMkLst>
        </pc:spChg>
        <pc:spChg chg="add mod">
          <ac:chgData name="takatama tsubasa" userId="c54637fddcf9eda3" providerId="LiveId" clId="{2E1964C0-B0F1-44C5-B934-ACD9ED1315E7}" dt="2022-05-29T03:20:13.461" v="15134"/>
          <ac:spMkLst>
            <pc:docMk/>
            <pc:sldMk cId="477358273" sldId="275"/>
            <ac:spMk id="4" creationId="{C448FE0A-506B-5F69-E8EE-694FCA1A8EA3}"/>
          </ac:spMkLst>
        </pc:spChg>
        <pc:spChg chg="add mod">
          <ac:chgData name="takatama tsubasa" userId="c54637fddcf9eda3" providerId="LiveId" clId="{2E1964C0-B0F1-44C5-B934-ACD9ED1315E7}" dt="2022-05-29T03:40:59.298" v="15136" actId="13822"/>
          <ac:spMkLst>
            <pc:docMk/>
            <pc:sldMk cId="477358273" sldId="275"/>
            <ac:spMk id="5" creationId="{8A868261-6F58-1DB9-B601-5F0875B298F5}"/>
          </ac:spMkLst>
        </pc:spChg>
        <pc:spChg chg="add mod">
          <ac:chgData name="takatama tsubasa" userId="c54637fddcf9eda3" providerId="LiveId" clId="{2E1964C0-B0F1-44C5-B934-ACD9ED1315E7}" dt="2022-05-29T03:41:56.112" v="15284" actId="14100"/>
          <ac:spMkLst>
            <pc:docMk/>
            <pc:sldMk cId="477358273" sldId="275"/>
            <ac:spMk id="6" creationId="{347F979F-BF91-3EDF-35A4-FDED3E55E09F}"/>
          </ac:spMkLst>
        </pc:spChg>
      </pc:sldChg>
      <pc:sldChg chg="new del">
        <pc:chgData name="takatama tsubasa" userId="c54637fddcf9eda3" providerId="LiveId" clId="{2E1964C0-B0F1-44C5-B934-ACD9ED1315E7}" dt="2022-05-29T03:07:37.500" v="13277" actId="2696"/>
        <pc:sldMkLst>
          <pc:docMk/>
          <pc:sldMk cId="3957397510" sldId="275"/>
        </pc:sldMkLst>
      </pc:sldChg>
      <pc:sldChg chg="modSp new mod">
        <pc:chgData name="takatama tsubasa" userId="c54637fddcf9eda3" providerId="LiveId" clId="{2E1964C0-B0F1-44C5-B934-ACD9ED1315E7}" dt="2022-05-29T03:48:22.005" v="16639" actId="2711"/>
        <pc:sldMkLst>
          <pc:docMk/>
          <pc:sldMk cId="495395594" sldId="276"/>
        </pc:sldMkLst>
        <pc:spChg chg="mod">
          <ac:chgData name="takatama tsubasa" userId="c54637fddcf9eda3" providerId="LiveId" clId="{2E1964C0-B0F1-44C5-B934-ACD9ED1315E7}" dt="2022-05-29T03:48:22.005" v="16639" actId="2711"/>
          <ac:spMkLst>
            <pc:docMk/>
            <pc:sldMk cId="495395594" sldId="276"/>
            <ac:spMk id="3" creationId="{18EA8080-4E24-BCFA-729E-6AD39DF30C0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12B73E-30B3-46E4-92BA-0EE955462811}" type="datetime1">
              <a:rPr lang="ja-JP" altLang="en-US" smtClean="0"/>
              <a:t>2022/5/29</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587BD69-81ED-44D5-8649-6311EFE7C796}" type="datetime1">
              <a:rPr lang="ja-JP" altLang="en-US" smtClean="0"/>
              <a:t>2022/5/29</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長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長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長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グループ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コネクタ(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eiryo UI" panose="020B0604030504040204" pitchFamily="50" charset="-128"/>
                <a:ea typeface="Meiryo UI" panose="020B0604030504040204" pitchFamily="50" charset="-128"/>
                <a:cs typeface="+mn-cs"/>
              </a:defRPr>
            </a:lvl1pPr>
          </a:lstStyle>
          <a:p>
            <a:pPr rtl="0"/>
            <a:r>
              <a:rPr lang="ja" dirty="0"/>
              <a:t>マスター タイトルの書式</a:t>
            </a:r>
            <a:br>
              <a:rPr lang="en-US" altLang="ja" dirty="0"/>
            </a:br>
            <a:r>
              <a:rPr lang="ja" dirty="0"/>
              <a:t>設定</a:t>
            </a:r>
            <a:endParaRPr lang="en-US" dirty="0"/>
          </a:p>
        </p:txBody>
      </p:sp>
      <p:sp>
        <p:nvSpPr>
          <p:cNvPr id="3" name="サブタイトル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a:t>マスター サブタイトルの書式設定</a:t>
            </a:r>
            <a:endParaRPr lang="en-US" dirty="0"/>
          </a:p>
        </p:txBody>
      </p:sp>
      <p:sp>
        <p:nvSpPr>
          <p:cNvPr id="20" name="日付プレースホルダー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B60E8C8B-1F21-4B0B-9001-B64A261102C4}" type="datetime1">
              <a:rPr lang="ja-JP" altLang="en-US" smtClean="0"/>
              <a:t>2022/5/29</a:t>
            </a:fld>
            <a:endParaRPr lang="en-US" dirty="0"/>
          </a:p>
        </p:txBody>
      </p:sp>
      <p:sp>
        <p:nvSpPr>
          <p:cNvPr id="21" name="フッター プレースホルダー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スライド番号プレースホルダー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636D301-34F7-42C8-9358-44C6340B4F9F}" type="datetime1">
              <a:rPr lang="ja-JP" altLang="en-US" smtClean="0"/>
              <a:t>2022/5/29</a:t>
            </a:fld>
            <a:endParaRPr lang="en-US"/>
          </a:p>
        </p:txBody>
      </p:sp>
      <p:sp>
        <p:nvSpPr>
          <p:cNvPr id="5" name="フッター プレースホルダー 4"/>
          <p:cNvSpPr>
            <a:spLocks noGrp="1"/>
          </p:cNvSpPr>
          <p:nvPr>
            <p:ph type="ftr" sz="quarter" idx="11"/>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991600" y="762000"/>
            <a:ext cx="2362200" cy="5257800"/>
          </a:xfrm>
        </p:spPr>
        <p:txBody>
          <a:bodyPr vert="eaVert"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838200" y="762000"/>
            <a:ext cx="8077200" cy="5257800"/>
          </a:xfrm>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37C2D6FF-4049-4E56-BCFE-FA87627C1B0E}" type="datetime1">
              <a:rPr lang="ja-JP" altLang="en-US" smtClean="0"/>
              <a:t>2022/5/29</a:t>
            </a:fld>
            <a:endParaRPr lang="en-US"/>
          </a:p>
        </p:txBody>
      </p:sp>
      <p:sp>
        <p:nvSpPr>
          <p:cNvPr id="5" name="フッター プレースホルダー 4"/>
          <p:cNvSpPr>
            <a:spLocks noGrp="1"/>
          </p:cNvSpPr>
          <p:nvPr>
            <p:ph type="ftr" sz="quarter" idx="11"/>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B0815101-1B8E-4A9B-9649-6D03340A88F7}" type="datetime1">
              <a:rPr lang="ja-JP" altLang="en-US" smtClean="0"/>
              <a:t>2022/5/29</a:t>
            </a:fld>
            <a:endParaRPr lang="en-US"/>
          </a:p>
        </p:txBody>
      </p:sp>
      <p:sp>
        <p:nvSpPr>
          <p:cNvPr id="5" name="フッター プレースホルダー 4"/>
          <p:cNvSpPr>
            <a:spLocks noGrp="1"/>
          </p:cNvSpPr>
          <p:nvPr>
            <p:ph type="ftr" sz="quarter" idx="11"/>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spTree>
      <p:nvGrpSpPr>
        <p:cNvPr id="1" name=""/>
        <p:cNvGrpSpPr/>
        <p:nvPr/>
      </p:nvGrpSpPr>
      <p:grpSpPr>
        <a:xfrm>
          <a:off x="0" y="0"/>
          <a:ext cx="0" cy="0"/>
          <a:chOff x="0" y="0"/>
          <a:chExt cx="0" cy="0"/>
        </a:xfrm>
      </p:grpSpPr>
      <p:sp>
        <p:nvSpPr>
          <p:cNvPr id="15" name="長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長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長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長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eiryo UI" panose="020B0604030504040204" pitchFamily="50" charset="-128"/>
                <a:ea typeface="Meiryo UI" panose="020B0604030504040204" pitchFamily="50" charset="-128"/>
                <a:cs typeface="+mn-cs"/>
              </a:defRPr>
            </a:lvl1pPr>
          </a:lstStyle>
          <a:p>
            <a:pPr rtl="0"/>
            <a:r>
              <a:rPr lang="ja" dirty="0"/>
              <a:t>マスター タイトルの書式</a:t>
            </a:r>
            <a:br>
              <a:rPr lang="en-US" altLang="ja" dirty="0"/>
            </a:br>
            <a:r>
              <a:rPr lang="ja" dirty="0"/>
              <a:t>設定</a:t>
            </a:r>
            <a:endParaRPr lang="en-US" dirty="0"/>
          </a:p>
        </p:txBody>
      </p:sp>
      <p:grpSp>
        <p:nvGrpSpPr>
          <p:cNvPr id="16" name="グループ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コネクタ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コネクタ(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テキスト プレースホルダー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16C7ADE5-1C7B-4AFB-86D1-A738B7D741C8}" type="datetime1">
              <a:rPr lang="ja-JP" altLang="en-US" smtClean="0"/>
              <a:t>2022/5/29</a:t>
            </a:fld>
            <a:endParaRPr lang="en-US" dirty="0"/>
          </a:p>
        </p:txBody>
      </p:sp>
      <p:sp>
        <p:nvSpPr>
          <p:cNvPr id="5" name="フッター プレースホルダー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スライド番号プレースホルダー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ACE477B5-7A95-42CC-A98B-5B399B0CE8F2}" type="datetime1">
              <a:rPr lang="ja-JP" altLang="en-US" smtClean="0"/>
              <a:t>2022/5/29</a:t>
            </a:fld>
            <a:endParaRPr lang="en-US"/>
          </a:p>
        </p:txBody>
      </p:sp>
      <p:sp>
        <p:nvSpPr>
          <p:cNvPr id="6" name="フッター プレースホルダー 5"/>
          <p:cNvSpPr>
            <a:spLocks noGrp="1"/>
          </p:cNvSpPr>
          <p:nvPr>
            <p:ph type="ftr" sz="quarter" idx="11"/>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
          </a:p>
        </p:txBody>
      </p:sp>
      <p:sp>
        <p:nvSpPr>
          <p:cNvPr id="5" name="テキスト プレースホルダー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
          </a:p>
        </p:txBody>
      </p:sp>
      <p:sp>
        <p:nvSpPr>
          <p:cNvPr id="7" name="日付プレースホルダー 6"/>
          <p:cNvSpPr>
            <a:spLocks noGrp="1"/>
          </p:cNvSpPr>
          <p:nvPr>
            <p:ph type="dt" sz="half" idx="10"/>
          </p:nvPr>
        </p:nvSpPr>
        <p:spPr/>
        <p:txBody>
          <a:bodyPr rtlCol="0"/>
          <a:lstStyle/>
          <a:p>
            <a:pPr rtl="0"/>
            <a:fld id="{B69B8683-1A08-4C2D-97D0-EB3268A50A81}" type="datetime1">
              <a:rPr lang="ja-JP" altLang="en-US" smtClean="0"/>
              <a:t>2022/5/29</a:t>
            </a:fld>
            <a:endParaRPr lang="en-US"/>
          </a:p>
        </p:txBody>
      </p:sp>
      <p:sp>
        <p:nvSpPr>
          <p:cNvPr id="8" name="フッター プレースホルダー 7"/>
          <p:cNvSpPr>
            <a:spLocks noGrp="1"/>
          </p:cNvSpPr>
          <p:nvPr>
            <p:ph type="ftr" sz="quarter" idx="11"/>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B0265933-A11F-4BD8-B3B5-393E7ADC6F45}" type="datetime1">
              <a:rPr lang="ja-JP" altLang="en-US" smtClean="0"/>
              <a:t>2022/5/29</a:t>
            </a:fld>
            <a:endParaRPr lang="en-US"/>
          </a:p>
        </p:txBody>
      </p:sp>
      <p:sp>
        <p:nvSpPr>
          <p:cNvPr id="4" name="フッター プレースホルダー 3"/>
          <p:cNvSpPr>
            <a:spLocks noGrp="1"/>
          </p:cNvSpPr>
          <p:nvPr>
            <p:ph type="ftr" sz="quarter" idx="11"/>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4ED5F379-E3BB-4A07-9679-67C49D9B4422}" type="datetime1">
              <a:rPr lang="ja-JP" altLang="en-US" smtClean="0"/>
              <a:t>2022/5/29</a:t>
            </a:fld>
            <a:endParaRPr lang="en-US"/>
          </a:p>
        </p:txBody>
      </p:sp>
      <p:sp>
        <p:nvSpPr>
          <p:cNvPr id="3" name="フッター プレースホルダー 2"/>
          <p:cNvSpPr>
            <a:spLocks noGrp="1"/>
          </p:cNvSpPr>
          <p:nvPr>
            <p:ph type="ftr" sz="quarter" idx="11"/>
          </p:nvPr>
        </p:nvSpPr>
        <p:spPr/>
        <p:txBody>
          <a:bodyPr rtlCol="0"/>
          <a:lstStyle/>
          <a:p>
            <a:pPr rtl="0"/>
            <a:endParaRPr lang="en-US"/>
          </a:p>
        </p:txBody>
      </p:sp>
      <p:sp>
        <p:nvSpPr>
          <p:cNvPr id="4" name="スライド番号プレースホルダー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eiryo UI" panose="020B0604030504040204" pitchFamily="50" charset="-128"/>
                <a:ea typeface="Meiryo UI" panose="020B0604030504040204" pitchFamily="50" charset="-128"/>
                <a:cs typeface="+mn-cs"/>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A024F4CB-1FE3-46B0-8AF6-4C6A0051FA3B}" type="datetime1">
              <a:rPr lang="ja-JP" altLang="en-US" smtClean="0"/>
              <a:t>2022/5/29</a:t>
            </a:fld>
            <a:endParaRPr lang="en-US"/>
          </a:p>
        </p:txBody>
      </p:sp>
      <p:sp>
        <p:nvSpPr>
          <p:cNvPr id="9" name="フッター プレースホルダー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スライド番号プレースホルダー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a:t>アイコンをクリックして図を追加</a:t>
            </a:r>
            <a:endParaRPr lang="en-US" dirty="0"/>
          </a:p>
        </p:txBody>
      </p:sp>
      <p:sp>
        <p:nvSpPr>
          <p:cNvPr id="5" name="日付プレースホルダー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0D906752-60A8-4B92-9D02-877468645FF7}" type="datetime1">
              <a:rPr lang="ja-JP" altLang="en-US" smtClean="0"/>
              <a:t>2022/5/29</a:t>
            </a:fld>
            <a:endParaRPr lang="en-US" dirty="0"/>
          </a:p>
        </p:txBody>
      </p:sp>
      <p:sp>
        <p:nvSpPr>
          <p:cNvPr id="6" name="フッター プレースホルダー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スライド番号プレースホルダー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長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ja-JP" altLang="en-US"/>
              <a:t>マスター タイトルの書式設定</a:t>
            </a:r>
            <a:endParaRPr lang="en-US" dirty="0"/>
          </a:p>
        </p:txBody>
      </p:sp>
      <p:sp>
        <p:nvSpPr>
          <p:cNvPr id="4" name="テキスト プレースホルダー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長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長方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長方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タイトル プレースホルダー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eiryo UI" panose="020B0604030504040204" pitchFamily="50" charset="-128"/>
                <a:ea typeface="Meiryo UI" panose="020B0604030504040204" pitchFamily="50" charset="-128"/>
              </a:defRPr>
            </a:lvl1pPr>
          </a:lstStyle>
          <a:p>
            <a:fld id="{F5803612-7A93-4559-B8B6-11F86DCD04EA}" type="datetime1">
              <a:rPr lang="ja-JP" altLang="en-US" smtClean="0"/>
              <a:t>2022/5/29</a:t>
            </a:fld>
            <a:endParaRPr lang="en-US" dirty="0"/>
          </a:p>
        </p:txBody>
      </p:sp>
      <p:sp>
        <p:nvSpPr>
          <p:cNvPr id="5" name="フッター プレースホルダー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eiryo UI" panose="020B0604030504040204" pitchFamily="50" charset="-128"/>
                <a:ea typeface="Meiryo UI" panose="020B0604030504040204" pitchFamily="50" charset="-128"/>
              </a:defRPr>
            </a:lvl1pPr>
          </a:lstStyle>
          <a:p>
            <a:endParaRPr lang="en-US" dirty="0"/>
          </a:p>
        </p:txBody>
      </p:sp>
      <p:sp>
        <p:nvSpPr>
          <p:cNvPr id="6" name="スライド番号プレースホルダー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eiryo UI" panose="020B0604030504040204" pitchFamily="50" charset="-128"/>
                <a:ea typeface="Meiryo UI" panose="020B0604030504040204" pitchFamily="50" charset="-128"/>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kumimoji="1" lang="en-US" sz="4000" i="0" kern="1200" cap="none" spc="0" baseline="0" dirty="0">
          <a:solidFill>
            <a:schemeClr val="tx1">
              <a:lumMod val="85000"/>
              <a:lumOff val="15000"/>
            </a:schemeClr>
          </a:solidFill>
          <a:effectLst/>
          <a:latin typeface="Meiryo UI" panose="020B0604030504040204" pitchFamily="50" charset="-128"/>
          <a:ea typeface="Meiryo UI" panose="020B0604030504040204" pitchFamily="50" charset="-128"/>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kumimoji="1" sz="15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3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200" kern="1200">
          <a:solidFill>
            <a:schemeClr val="tx1"/>
          </a:solidFill>
          <a:latin typeface="Meiryo UI" panose="020B0604030504040204" pitchFamily="50" charset="-128"/>
          <a:ea typeface="Meiryo UI" panose="020B0604030504040204" pitchFamily="50" charset="-128"/>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stage.jst.go.jp/article/shasetaikai/2019.7/0/2019.7_13/_pdf" TargetMode="External"/><Relationship Id="rId2" Type="http://schemas.openxmlformats.org/officeDocument/2006/relationships/hyperlink" Target="https://pubmed.ncbi.nlm.nih.gov/1269099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画像 5" descr="ロゴのクローズ アップ&#10;&#10;自動生成された説明">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長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長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タイトル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r>
              <a:rPr lang="ja-JP" altLang="en-US" sz="4400" dirty="0">
                <a:solidFill>
                  <a:schemeClr val="tx1"/>
                </a:solidFill>
              </a:rPr>
              <a:t>ローズマリー精油が想起に与える影響について</a:t>
            </a:r>
            <a:endParaRPr lang="ja" sz="4400" dirty="0">
              <a:solidFill>
                <a:schemeClr val="tx1"/>
              </a:solidFill>
            </a:endParaRPr>
          </a:p>
        </p:txBody>
      </p:sp>
      <p:sp>
        <p:nvSpPr>
          <p:cNvPr id="3" name="サブタイトル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ja-JP" altLang="en-US" dirty="0">
                <a:solidFill>
                  <a:schemeClr val="tx1"/>
                </a:solidFill>
              </a:rPr>
              <a:t>心理学科</a:t>
            </a:r>
            <a:r>
              <a:rPr lang="en-US" altLang="ja-JP" dirty="0">
                <a:solidFill>
                  <a:schemeClr val="tx1"/>
                </a:solidFill>
              </a:rPr>
              <a:t>4</a:t>
            </a:r>
            <a:r>
              <a:rPr lang="ja-JP" altLang="en-US" dirty="0">
                <a:solidFill>
                  <a:schemeClr val="tx1"/>
                </a:solidFill>
              </a:rPr>
              <a:t>年　高玉 翼</a:t>
            </a:r>
            <a:endParaRPr lang="ja"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97C560-BF54-F656-AC28-922BD02C59B2}"/>
              </a:ext>
            </a:extLst>
          </p:cNvPr>
          <p:cNvSpPr>
            <a:spLocks noGrp="1"/>
          </p:cNvSpPr>
          <p:nvPr>
            <p:ph type="dt" sz="half" idx="10"/>
          </p:nvPr>
        </p:nvSpPr>
        <p:spPr/>
        <p:txBody>
          <a:bodyPr/>
          <a:lstStyle/>
          <a:p>
            <a:pPr rtl="0"/>
            <a:fld id="{4ED5F379-E3BB-4A07-9679-67C49D9B4422}" type="datetime1">
              <a:rPr lang="ja-JP" altLang="en-US" smtClean="0"/>
              <a:t>2022/5/29</a:t>
            </a:fld>
            <a:endParaRPr lang="en-US"/>
          </a:p>
        </p:txBody>
      </p:sp>
      <p:sp>
        <p:nvSpPr>
          <p:cNvPr id="3" name="四角形: 上の 2 つの角を丸める 2">
            <a:extLst>
              <a:ext uri="{FF2B5EF4-FFF2-40B4-BE49-F238E27FC236}">
                <a16:creationId xmlns:a16="http://schemas.microsoft.com/office/drawing/2014/main" id="{37100B12-A6D0-4BDE-9A9B-258740AFCFD0}"/>
              </a:ext>
            </a:extLst>
          </p:cNvPr>
          <p:cNvSpPr/>
          <p:nvPr/>
        </p:nvSpPr>
        <p:spPr>
          <a:xfrm>
            <a:off x="1965960" y="868680"/>
            <a:ext cx="8522746" cy="655320"/>
          </a:xfrm>
          <a:prstGeom prst="round2SameRect">
            <a:avLst>
              <a:gd name="adj1" fmla="val 16667"/>
              <a:gd name="adj2" fmla="val 396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ローズマリー吸う群</a:t>
            </a:r>
            <a:r>
              <a:rPr kumimoji="1" lang="en-US" altLang="ja-JP" dirty="0"/>
              <a:t>/</a:t>
            </a:r>
            <a:r>
              <a:rPr kumimoji="1" lang="ja-JP" altLang="en-US" dirty="0"/>
              <a:t>吸わない群に分類→部屋分け（４人ずつ）</a:t>
            </a:r>
            <a:endParaRPr kumimoji="1" lang="en-US" altLang="ja-JP" dirty="0"/>
          </a:p>
        </p:txBody>
      </p:sp>
      <p:sp>
        <p:nvSpPr>
          <p:cNvPr id="4" name="矢印: 下 3">
            <a:extLst>
              <a:ext uri="{FF2B5EF4-FFF2-40B4-BE49-F238E27FC236}">
                <a16:creationId xmlns:a16="http://schemas.microsoft.com/office/drawing/2014/main" id="{BAC54BBD-4F2E-8D2E-B7F3-C6BA4B7535F3}"/>
              </a:ext>
            </a:extLst>
          </p:cNvPr>
          <p:cNvSpPr/>
          <p:nvPr/>
        </p:nvSpPr>
        <p:spPr>
          <a:xfrm>
            <a:off x="5907024" y="1453896"/>
            <a:ext cx="283464" cy="5486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1FF0122-5E45-ADAB-7D34-3CB620418089}"/>
              </a:ext>
            </a:extLst>
          </p:cNvPr>
          <p:cNvSpPr/>
          <p:nvPr/>
        </p:nvSpPr>
        <p:spPr>
          <a:xfrm>
            <a:off x="1965960" y="2112264"/>
            <a:ext cx="8522746" cy="868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記憶課題を行う（５～１０分）</a:t>
            </a:r>
          </a:p>
        </p:txBody>
      </p:sp>
      <p:sp>
        <p:nvSpPr>
          <p:cNvPr id="6" name="矢印: 下 5">
            <a:extLst>
              <a:ext uri="{FF2B5EF4-FFF2-40B4-BE49-F238E27FC236}">
                <a16:creationId xmlns:a16="http://schemas.microsoft.com/office/drawing/2014/main" id="{7E68D547-F741-74B6-8E82-D2A64CDD89D9}"/>
              </a:ext>
            </a:extLst>
          </p:cNvPr>
          <p:cNvSpPr/>
          <p:nvPr/>
        </p:nvSpPr>
        <p:spPr>
          <a:xfrm>
            <a:off x="5907024" y="3113442"/>
            <a:ext cx="283464" cy="52622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0F2DD0D-916F-7A51-5DAB-FFC1ECE2D701}"/>
              </a:ext>
            </a:extLst>
          </p:cNvPr>
          <p:cNvSpPr/>
          <p:nvPr/>
        </p:nvSpPr>
        <p:spPr>
          <a:xfrm>
            <a:off x="1965960" y="3908611"/>
            <a:ext cx="8449056" cy="13626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ja-JP"/>
          </a:p>
          <a:p>
            <a:pPr algn="ctr"/>
            <a:r>
              <a:rPr kumimoji="1" lang="ja-JP" altLang="en-US"/>
              <a:t>想起</a:t>
            </a:r>
            <a:r>
              <a:rPr kumimoji="1" lang="ja-JP" altLang="en-US" dirty="0"/>
              <a:t>の際、ローズマリーを吸わない群は記憶課題の際に吸わなかった群と同じ部屋に移動</a:t>
            </a:r>
            <a:endParaRPr kumimoji="1" lang="en-US" altLang="ja-JP" dirty="0"/>
          </a:p>
          <a:p>
            <a:pPr algn="ctr"/>
            <a:r>
              <a:rPr kumimoji="1" lang="ja-JP" altLang="en-US" dirty="0"/>
              <a:t>＋</a:t>
            </a:r>
            <a:endParaRPr kumimoji="1" lang="en-US" altLang="ja-JP" dirty="0"/>
          </a:p>
          <a:p>
            <a:pPr algn="ctr"/>
            <a:r>
              <a:rPr kumimoji="1" lang="ja-JP" altLang="en-US" dirty="0"/>
              <a:t>何もしない休憩を取る（３～５分程度）</a:t>
            </a:r>
            <a:endParaRPr kumimoji="1" lang="en-US" altLang="ja-JP" dirty="0"/>
          </a:p>
          <a:p>
            <a:pPr algn="ctr"/>
            <a:endParaRPr kumimoji="1" lang="ja-JP" altLang="en-US" dirty="0"/>
          </a:p>
        </p:txBody>
      </p:sp>
      <p:sp>
        <p:nvSpPr>
          <p:cNvPr id="8" name="矢印: 下 7">
            <a:extLst>
              <a:ext uri="{FF2B5EF4-FFF2-40B4-BE49-F238E27FC236}">
                <a16:creationId xmlns:a16="http://schemas.microsoft.com/office/drawing/2014/main" id="{E3FDBBB2-B7D4-29AD-79FA-33FF728C6FF4}"/>
              </a:ext>
            </a:extLst>
          </p:cNvPr>
          <p:cNvSpPr/>
          <p:nvPr/>
        </p:nvSpPr>
        <p:spPr>
          <a:xfrm>
            <a:off x="5822935" y="5404104"/>
            <a:ext cx="367553" cy="6203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189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0DC81D-984D-882A-6E25-4D38DAE6A2CD}"/>
              </a:ext>
            </a:extLst>
          </p:cNvPr>
          <p:cNvSpPr>
            <a:spLocks noGrp="1"/>
          </p:cNvSpPr>
          <p:nvPr>
            <p:ph type="dt" sz="half" idx="10"/>
          </p:nvPr>
        </p:nvSpPr>
        <p:spPr/>
        <p:txBody>
          <a:bodyPr/>
          <a:lstStyle/>
          <a:p>
            <a:pPr rtl="0"/>
            <a:fld id="{4ED5F379-E3BB-4A07-9679-67C49D9B4422}" type="datetime1">
              <a:rPr lang="ja-JP" altLang="en-US" smtClean="0"/>
              <a:t>2022/5/29</a:t>
            </a:fld>
            <a:endParaRPr lang="en-US"/>
          </a:p>
        </p:txBody>
      </p:sp>
      <p:sp>
        <p:nvSpPr>
          <p:cNvPr id="3" name="矢印: 下 2">
            <a:extLst>
              <a:ext uri="{FF2B5EF4-FFF2-40B4-BE49-F238E27FC236}">
                <a16:creationId xmlns:a16="http://schemas.microsoft.com/office/drawing/2014/main" id="{0C7795DD-FBA8-1EAF-6617-04A2CED31ABB}"/>
              </a:ext>
            </a:extLst>
          </p:cNvPr>
          <p:cNvSpPr/>
          <p:nvPr/>
        </p:nvSpPr>
        <p:spPr>
          <a:xfrm>
            <a:off x="5423647" y="663388"/>
            <a:ext cx="439271" cy="69028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448FE0A-506B-5F69-E8EE-694FCA1A8EA3}"/>
              </a:ext>
            </a:extLst>
          </p:cNvPr>
          <p:cNvSpPr/>
          <p:nvPr/>
        </p:nvSpPr>
        <p:spPr>
          <a:xfrm>
            <a:off x="1667435" y="1676400"/>
            <a:ext cx="8749553" cy="9950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想起し書き出してもらう（５～１０分間）</a:t>
            </a:r>
          </a:p>
        </p:txBody>
      </p:sp>
      <p:sp>
        <p:nvSpPr>
          <p:cNvPr id="5" name="矢印: 下 4">
            <a:extLst>
              <a:ext uri="{FF2B5EF4-FFF2-40B4-BE49-F238E27FC236}">
                <a16:creationId xmlns:a16="http://schemas.microsoft.com/office/drawing/2014/main" id="{8A868261-6F58-1DB9-B601-5F0875B298F5}"/>
              </a:ext>
            </a:extLst>
          </p:cNvPr>
          <p:cNvSpPr/>
          <p:nvPr/>
        </p:nvSpPr>
        <p:spPr>
          <a:xfrm>
            <a:off x="5531224" y="2761129"/>
            <a:ext cx="421341" cy="99508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47F979F-BF91-3EDF-35A4-FDED3E55E09F}"/>
              </a:ext>
            </a:extLst>
          </p:cNvPr>
          <p:cNvSpPr/>
          <p:nvPr/>
        </p:nvSpPr>
        <p:spPr>
          <a:xfrm>
            <a:off x="1667435" y="3917576"/>
            <a:ext cx="8749553" cy="1353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ローズマリーについての嗜好度を質問紙で調査（１分程度）</a:t>
            </a:r>
          </a:p>
        </p:txBody>
      </p:sp>
    </p:spTree>
    <p:extLst>
      <p:ext uri="{BB962C8B-B14F-4D97-AF65-F5344CB8AC3E}">
        <p14:creationId xmlns:p14="http://schemas.microsoft.com/office/powerpoint/2010/main" val="47735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62024-8637-EB39-35F0-59A0F8F09AA2}"/>
              </a:ext>
            </a:extLst>
          </p:cNvPr>
          <p:cNvSpPr>
            <a:spLocks noGrp="1"/>
          </p:cNvSpPr>
          <p:nvPr>
            <p:ph type="title"/>
          </p:nvPr>
        </p:nvSpPr>
        <p:spPr/>
        <p:txBody>
          <a:bodyPr/>
          <a:lstStyle/>
          <a:p>
            <a:r>
              <a:rPr kumimoji="1" lang="ja-JP" altLang="en-US" dirty="0"/>
              <a:t>実験予想</a:t>
            </a:r>
          </a:p>
        </p:txBody>
      </p:sp>
      <p:sp>
        <p:nvSpPr>
          <p:cNvPr id="3" name="コンテンツ プレースホルダー 2">
            <a:extLst>
              <a:ext uri="{FF2B5EF4-FFF2-40B4-BE49-F238E27FC236}">
                <a16:creationId xmlns:a16="http://schemas.microsoft.com/office/drawing/2014/main" id="{7615819E-F8BF-9966-E6E2-D7B2EB7DA63C}"/>
              </a:ext>
            </a:extLst>
          </p:cNvPr>
          <p:cNvSpPr>
            <a:spLocks noGrp="1"/>
          </p:cNvSpPr>
          <p:nvPr>
            <p:ph idx="1"/>
          </p:nvPr>
        </p:nvSpPr>
        <p:spPr/>
        <p:txBody>
          <a:bodyPr>
            <a:normAutofit/>
          </a:bodyPr>
          <a:lstStyle/>
          <a:p>
            <a:r>
              <a:rPr kumimoji="1" lang="ja-JP" altLang="en-US" sz="2000" dirty="0">
                <a:latin typeface="+mj-lt"/>
              </a:rPr>
              <a:t>仮説通り、にローズマリーによって、正答数が増加し、吸わない群と比べて顕著に有意差が現れると予想しているが、吸った後、想起の際吸わない群の結果は、有意差が出ず、正答数も吸わない群または吸った群ー吸った群と比べて変わらないと予想。</a:t>
            </a:r>
          </a:p>
        </p:txBody>
      </p:sp>
      <p:sp>
        <p:nvSpPr>
          <p:cNvPr id="4" name="日付プレースホルダー 3">
            <a:extLst>
              <a:ext uri="{FF2B5EF4-FFF2-40B4-BE49-F238E27FC236}">
                <a16:creationId xmlns:a16="http://schemas.microsoft.com/office/drawing/2014/main" id="{5AD9301F-C249-ADAB-CA36-CE6B4218FAB9}"/>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20203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1960-0848-1AAF-0E91-ED8AF23EC15A}"/>
              </a:ext>
            </a:extLst>
          </p:cNvPr>
          <p:cNvSpPr>
            <a:spLocks noGrp="1"/>
          </p:cNvSpPr>
          <p:nvPr>
            <p:ph type="title"/>
          </p:nvPr>
        </p:nvSpPr>
        <p:spPr/>
        <p:txBody>
          <a:bodyPr/>
          <a:lstStyle/>
          <a:p>
            <a:r>
              <a:rPr kumimoji="1" lang="ja-JP" altLang="en-US" dirty="0"/>
              <a:t>研究計画（予定）</a:t>
            </a:r>
          </a:p>
        </p:txBody>
      </p:sp>
      <p:sp>
        <p:nvSpPr>
          <p:cNvPr id="3" name="コンテンツ プレースホルダー 2">
            <a:extLst>
              <a:ext uri="{FF2B5EF4-FFF2-40B4-BE49-F238E27FC236}">
                <a16:creationId xmlns:a16="http://schemas.microsoft.com/office/drawing/2014/main" id="{8FD1A0D2-41E3-3733-BB8A-B07849C79666}"/>
              </a:ext>
            </a:extLst>
          </p:cNvPr>
          <p:cNvSpPr>
            <a:spLocks noGrp="1"/>
          </p:cNvSpPr>
          <p:nvPr>
            <p:ph idx="1"/>
          </p:nvPr>
        </p:nvSpPr>
        <p:spPr/>
        <p:txBody>
          <a:bodyPr>
            <a:normAutofit/>
          </a:bodyPr>
          <a:lstStyle/>
          <a:p>
            <a:r>
              <a:rPr kumimoji="1" lang="ja-JP" altLang="en-US" sz="2400" dirty="0">
                <a:latin typeface="+mj-lt"/>
              </a:rPr>
              <a:t>４－６月　研究計画</a:t>
            </a:r>
            <a:endParaRPr kumimoji="1" lang="en-US" altLang="ja-JP" sz="2400" dirty="0">
              <a:latin typeface="+mj-lt"/>
            </a:endParaRPr>
          </a:p>
          <a:p>
            <a:r>
              <a:rPr lang="ja-JP" altLang="en-US" sz="2400" dirty="0">
                <a:latin typeface="+mj-lt"/>
              </a:rPr>
              <a:t>６－７月　予備実験・参加者を募る</a:t>
            </a:r>
            <a:endParaRPr lang="en-US" altLang="ja-JP" sz="2400" dirty="0">
              <a:latin typeface="+mj-lt"/>
            </a:endParaRPr>
          </a:p>
          <a:p>
            <a:r>
              <a:rPr kumimoji="1" lang="ja-JP" altLang="en-US" sz="2400" dirty="0">
                <a:latin typeface="+mj-lt"/>
              </a:rPr>
              <a:t>７－１０月　本実験・結果考察</a:t>
            </a:r>
            <a:endParaRPr kumimoji="1" lang="en-US" altLang="ja-JP" sz="2400" dirty="0">
              <a:latin typeface="+mj-lt"/>
            </a:endParaRPr>
          </a:p>
          <a:p>
            <a:r>
              <a:rPr lang="ja-JP" altLang="en-US" sz="2400" dirty="0">
                <a:latin typeface="+mj-lt"/>
              </a:rPr>
              <a:t>１０月－１２月　仕上げ（１２月上旬には仮提出と推敲を終わらせたい。）</a:t>
            </a:r>
            <a:endParaRPr kumimoji="1" lang="ja-JP" altLang="en-US" sz="2400" dirty="0">
              <a:latin typeface="+mj-lt"/>
            </a:endParaRPr>
          </a:p>
        </p:txBody>
      </p:sp>
      <p:sp>
        <p:nvSpPr>
          <p:cNvPr id="4" name="日付プレースホルダー 3">
            <a:extLst>
              <a:ext uri="{FF2B5EF4-FFF2-40B4-BE49-F238E27FC236}">
                <a16:creationId xmlns:a16="http://schemas.microsoft.com/office/drawing/2014/main" id="{DFF08605-73A1-44D9-80C9-1D1DCEB4DF6E}"/>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244872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2F8BC-41E9-38F5-BB58-4E51DAC3DFA9}"/>
              </a:ext>
            </a:extLst>
          </p:cNvPr>
          <p:cNvSpPr>
            <a:spLocks noGrp="1"/>
          </p:cNvSpPr>
          <p:nvPr>
            <p:ph type="title"/>
          </p:nvPr>
        </p:nvSpPr>
        <p:spPr/>
        <p:txBody>
          <a:bodyPr/>
          <a:lstStyle/>
          <a:p>
            <a:r>
              <a:rPr kumimoji="1" lang="ja-JP" altLang="en-US" dirty="0"/>
              <a:t>引用文献・参考文献</a:t>
            </a:r>
          </a:p>
        </p:txBody>
      </p:sp>
      <p:sp>
        <p:nvSpPr>
          <p:cNvPr id="3" name="コンテンツ プレースホルダー 2">
            <a:extLst>
              <a:ext uri="{FF2B5EF4-FFF2-40B4-BE49-F238E27FC236}">
                <a16:creationId xmlns:a16="http://schemas.microsoft.com/office/drawing/2014/main" id="{F20CFD77-C208-D73C-84A1-1FD5907FCB98}"/>
              </a:ext>
            </a:extLst>
          </p:cNvPr>
          <p:cNvSpPr>
            <a:spLocks noGrp="1"/>
          </p:cNvSpPr>
          <p:nvPr>
            <p:ph idx="1"/>
          </p:nvPr>
        </p:nvSpPr>
        <p:spPr/>
        <p:txBody>
          <a:bodyPr/>
          <a:lstStyle/>
          <a:p>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Aromas of rosemary and lavender essential oils differentially affect cognition and mood in healthy adults </a:t>
            </a:r>
            <a:r>
              <a:rPr kumimoji="1" lang="en-US" altLang="ja-JP" sz="2000" b="1" i="1" u="none" strike="noStrike" kern="1200" cap="none" spc="0" normalizeH="0" baseline="0" noProof="0" dirty="0" err="1">
                <a:ln>
                  <a:noFill/>
                </a:ln>
                <a:solidFill>
                  <a:srgbClr val="212121"/>
                </a:solidFill>
                <a:effectLst/>
                <a:uLnTx/>
                <a:uFillTx/>
                <a:latin typeface="+mj-lt"/>
                <a:ea typeface="Meiryo UI" panose="020B0604030504040204" pitchFamily="50" charset="-128"/>
                <a:cs typeface="+mn-cs"/>
              </a:rPr>
              <a:t>adults</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 </a:t>
            </a:r>
            <a:r>
              <a:rPr kumimoji="1"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Mark Moss, Jenny Cook, Keith </a:t>
            </a:r>
            <a:r>
              <a:rPr kumimoji="1" lang="en-US" altLang="ja-JP" sz="2000" b="1" i="1" u="none" strike="noStrike" kern="1200" cap="none" spc="0" normalizeH="0" baseline="0" noProof="0" dirty="0" err="1">
                <a:ln>
                  <a:noFill/>
                </a:ln>
                <a:solidFill>
                  <a:srgbClr val="212121"/>
                </a:solidFill>
                <a:effectLst/>
                <a:uLnTx/>
                <a:uFillTx/>
                <a:latin typeface="+mj-lt"/>
                <a:ea typeface="Meiryo UI" panose="020B0604030504040204" pitchFamily="50" charset="-128"/>
                <a:cs typeface="+mn-cs"/>
              </a:rPr>
              <a:t>Wesnes</a:t>
            </a:r>
            <a:r>
              <a:rPr kumimoji="1"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他</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2003</a:t>
            </a:r>
            <a:r>
              <a:rPr kumimoji="1"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lang="ja-JP" altLang="en-US"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神経科学国際ジャーナル</a:t>
            </a:r>
            <a:r>
              <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113</a:t>
            </a:r>
            <a:r>
              <a:rPr lang="ja-JP" altLang="en-US"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1</a:t>
            </a:r>
            <a:r>
              <a:rPr lang="ja-JP" altLang="en-US"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,15-38.</a:t>
            </a:r>
          </a:p>
          <a:p>
            <a:r>
              <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hlinkClick r:id="rId2"/>
              </a:rPr>
              <a:t>https://pubmed.ncbi.nlm.nih.gov/12690999/</a:t>
            </a:r>
            <a:endPar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endParaRPr>
          </a:p>
          <a:p>
            <a:r>
              <a:rPr kumimoji="1" lang="ja-JP" altLang="en-US" sz="2000" b="1" dirty="0">
                <a:solidFill>
                  <a:srgbClr val="212121"/>
                </a:solidFill>
                <a:latin typeface="+mj-lt"/>
              </a:rPr>
              <a:t>香り環境化における学習効率に関する研究（その２）ローズマリーの印象評価と学習パフォーマンスへの影響（衛藤　文</a:t>
            </a:r>
            <a:r>
              <a:rPr kumimoji="1" lang="en-US" altLang="ja-JP" sz="2000" b="1" dirty="0">
                <a:solidFill>
                  <a:srgbClr val="212121"/>
                </a:solidFill>
                <a:latin typeface="+mj-lt"/>
              </a:rPr>
              <a:t>,</a:t>
            </a:r>
            <a:r>
              <a:rPr kumimoji="1" lang="ja-JP" altLang="en-US" sz="2000" b="1" dirty="0">
                <a:solidFill>
                  <a:srgbClr val="212121"/>
                </a:solidFill>
                <a:latin typeface="+mj-lt"/>
              </a:rPr>
              <a:t>崔　ナレ</a:t>
            </a:r>
            <a:r>
              <a:rPr kumimoji="1" lang="en-US" altLang="ja-JP" sz="2000" b="1" dirty="0">
                <a:solidFill>
                  <a:srgbClr val="212121"/>
                </a:solidFill>
                <a:latin typeface="+mj-lt"/>
              </a:rPr>
              <a:t>,</a:t>
            </a:r>
            <a:r>
              <a:rPr kumimoji="1" lang="ja-JP" altLang="en-US" sz="2000" b="1" dirty="0">
                <a:solidFill>
                  <a:srgbClr val="212121"/>
                </a:solidFill>
                <a:latin typeface="+mj-lt"/>
              </a:rPr>
              <a:t>小林　知広</a:t>
            </a:r>
            <a:r>
              <a:rPr kumimoji="1" lang="en-US" altLang="ja-JP" sz="2000" b="1" dirty="0">
                <a:solidFill>
                  <a:srgbClr val="212121"/>
                </a:solidFill>
                <a:latin typeface="+mj-lt"/>
              </a:rPr>
              <a:t>,</a:t>
            </a:r>
            <a:r>
              <a:rPr kumimoji="1" lang="ja-JP" altLang="en-US" sz="2000" b="1" dirty="0">
                <a:solidFill>
                  <a:srgbClr val="212121"/>
                </a:solidFill>
                <a:latin typeface="+mj-lt"/>
              </a:rPr>
              <a:t>山中　俊夫</a:t>
            </a:r>
            <a:r>
              <a:rPr kumimoji="1" lang="en-US" altLang="ja-JP" sz="2000" b="1" dirty="0">
                <a:solidFill>
                  <a:srgbClr val="212121"/>
                </a:solidFill>
                <a:latin typeface="+mj-lt"/>
              </a:rPr>
              <a:t>,</a:t>
            </a:r>
            <a:r>
              <a:rPr kumimoji="1" lang="ja-JP" altLang="en-US" sz="2000" b="1" dirty="0">
                <a:solidFill>
                  <a:srgbClr val="212121"/>
                </a:solidFill>
                <a:latin typeface="+mj-lt"/>
              </a:rPr>
              <a:t>竹村　明久</a:t>
            </a:r>
            <a:r>
              <a:rPr lang="en-US" altLang="ja-JP" sz="2000" b="1" dirty="0">
                <a:solidFill>
                  <a:srgbClr val="212121"/>
                </a:solidFill>
                <a:latin typeface="+mj-lt"/>
              </a:rPr>
              <a:t>,</a:t>
            </a:r>
            <a:r>
              <a:rPr kumimoji="1" lang="en-US" altLang="ja-JP" sz="2000" b="1" dirty="0">
                <a:solidFill>
                  <a:srgbClr val="212121"/>
                </a:solidFill>
                <a:latin typeface="+mj-lt"/>
              </a:rPr>
              <a:t>2019</a:t>
            </a:r>
            <a:r>
              <a:rPr kumimoji="1" lang="ja-JP" altLang="en-US" sz="2000" b="1" dirty="0">
                <a:solidFill>
                  <a:srgbClr val="212121"/>
                </a:solidFill>
                <a:latin typeface="+mj-lt"/>
              </a:rPr>
              <a:t>）</a:t>
            </a:r>
            <a:r>
              <a:rPr kumimoji="1" lang="en-US" altLang="ja-JP" sz="2000" b="1" dirty="0">
                <a:solidFill>
                  <a:srgbClr val="212121"/>
                </a:solidFill>
                <a:latin typeface="+mj-lt"/>
              </a:rPr>
              <a:t>,</a:t>
            </a:r>
            <a:r>
              <a:rPr kumimoji="1" lang="ja-JP" altLang="en-US" sz="2000" b="1" dirty="0">
                <a:solidFill>
                  <a:srgbClr val="212121"/>
                </a:solidFill>
                <a:latin typeface="+mj-lt"/>
              </a:rPr>
              <a:t>空気調和・衛生工学会学術講演論文集（</a:t>
            </a:r>
            <a:r>
              <a:rPr kumimoji="1" lang="en-US" altLang="ja-JP" sz="2000" b="1" dirty="0">
                <a:solidFill>
                  <a:srgbClr val="212121"/>
                </a:solidFill>
                <a:latin typeface="+mj-lt"/>
              </a:rPr>
              <a:t>2019.9.18</a:t>
            </a:r>
            <a:r>
              <a:rPr kumimoji="1" lang="ja-JP" altLang="en-US" sz="2000" b="1" dirty="0">
                <a:solidFill>
                  <a:srgbClr val="212121"/>
                </a:solidFill>
                <a:latin typeface="+mj-lt"/>
              </a:rPr>
              <a:t>～</a:t>
            </a:r>
            <a:r>
              <a:rPr kumimoji="1" lang="en-US" altLang="ja-JP" sz="2000" b="1" dirty="0">
                <a:solidFill>
                  <a:srgbClr val="212121"/>
                </a:solidFill>
                <a:latin typeface="+mj-lt"/>
              </a:rPr>
              <a:t>20</a:t>
            </a:r>
            <a:r>
              <a:rPr kumimoji="1" lang="ja-JP" altLang="en-US" sz="2000" b="1" dirty="0">
                <a:solidFill>
                  <a:srgbClr val="212121"/>
                </a:solidFill>
                <a:latin typeface="+mj-lt"/>
              </a:rPr>
              <a:t>（札幌））</a:t>
            </a:r>
            <a:endParaRPr kumimoji="1" lang="en-US" altLang="ja-JP" sz="2000" b="1" dirty="0">
              <a:solidFill>
                <a:srgbClr val="212121"/>
              </a:solidFill>
              <a:latin typeface="+mj-lt"/>
            </a:endParaRPr>
          </a:p>
          <a:p>
            <a:r>
              <a:rPr kumimoji="1" lang="en-US" altLang="ja-JP" sz="2000" b="1" dirty="0">
                <a:solidFill>
                  <a:srgbClr val="212121"/>
                </a:solidFill>
                <a:latin typeface="+mj-lt"/>
                <a:hlinkClick r:id="rId3"/>
              </a:rPr>
              <a:t>https://www.jstage.jst.go.jp/article/shasetaikai/2019.7/0/2019.7_13/_pdf</a:t>
            </a:r>
            <a:endParaRPr kumimoji="1" lang="en-US" altLang="ja-JP" sz="2000" b="1" dirty="0">
              <a:solidFill>
                <a:srgbClr val="212121"/>
              </a:solidFill>
              <a:latin typeface="+mj-lt"/>
            </a:endParaRPr>
          </a:p>
          <a:p>
            <a:endParaRPr kumimoji="1" lang="en-US" altLang="ja-JP" sz="2000" b="1" dirty="0">
              <a:solidFill>
                <a:srgbClr val="212121"/>
              </a:solidFill>
              <a:latin typeface="+mj-lt"/>
            </a:endParaRPr>
          </a:p>
          <a:p>
            <a:endParaRPr kumimoji="1"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endParaRPr>
          </a:p>
        </p:txBody>
      </p:sp>
      <p:sp>
        <p:nvSpPr>
          <p:cNvPr id="4" name="日付プレースホルダー 3">
            <a:extLst>
              <a:ext uri="{FF2B5EF4-FFF2-40B4-BE49-F238E27FC236}">
                <a16:creationId xmlns:a16="http://schemas.microsoft.com/office/drawing/2014/main" id="{B152C533-6077-6B2A-D75A-F57A93AEF0A4}"/>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59902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EA15D-962B-8E2D-DCBD-03D5A8D8968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8EA8080-4E24-BCFA-729E-6AD39DF30C06}"/>
              </a:ext>
            </a:extLst>
          </p:cNvPr>
          <p:cNvSpPr>
            <a:spLocks noGrp="1"/>
          </p:cNvSpPr>
          <p:nvPr>
            <p:ph idx="1"/>
          </p:nvPr>
        </p:nvSpPr>
        <p:spPr/>
        <p:txBody>
          <a:bodyPr>
            <a:normAutofit/>
          </a:bodyPr>
          <a:lstStyle/>
          <a:p>
            <a:r>
              <a:rPr kumimoji="1" lang="ja-JP" altLang="en-US" sz="4400" dirty="0">
                <a:latin typeface="+mn-lt"/>
              </a:rPr>
              <a:t>ご清聴ありがとうございました！！！！！！</a:t>
            </a:r>
          </a:p>
        </p:txBody>
      </p:sp>
      <p:sp>
        <p:nvSpPr>
          <p:cNvPr id="4" name="日付プレースホルダー 3">
            <a:extLst>
              <a:ext uri="{FF2B5EF4-FFF2-40B4-BE49-F238E27FC236}">
                <a16:creationId xmlns:a16="http://schemas.microsoft.com/office/drawing/2014/main" id="{5F43764F-7F23-FC6B-3C02-F770D7DDB5D0}"/>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49539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0C8ED-7592-CE3D-5C09-7DCC807F3569}"/>
              </a:ext>
            </a:extLst>
          </p:cNvPr>
          <p:cNvSpPr>
            <a:spLocks noGrp="1"/>
          </p:cNvSpPr>
          <p:nvPr>
            <p:ph type="title"/>
          </p:nvPr>
        </p:nvSpPr>
        <p:spPr/>
        <p:txBody>
          <a:bodyPr/>
          <a:lstStyle/>
          <a:p>
            <a:r>
              <a:rPr kumimoji="1" lang="ja-JP" altLang="en-US" dirty="0"/>
              <a:t>先行研究</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D63BEEF-A153-0C86-52F5-9D992C947EDF}"/>
              </a:ext>
            </a:extLst>
          </p:cNvPr>
          <p:cNvSpPr>
            <a:spLocks noGrp="1"/>
          </p:cNvSpPr>
          <p:nvPr>
            <p:ph idx="1"/>
          </p:nvPr>
        </p:nvSpPr>
        <p:spPr/>
        <p:txBody>
          <a:bodyPr/>
          <a:lstStyle/>
          <a:p>
            <a:r>
              <a:rPr lang="en-US" altLang="ja-JP" sz="2000" b="1" i="1" dirty="0">
                <a:solidFill>
                  <a:srgbClr val="212121"/>
                </a:solidFill>
                <a:effectLst/>
                <a:latin typeface="+mj-lt"/>
              </a:rPr>
              <a:t>Aromas of rosemary and lavender essential oils differentially affect cognition and mood in healthy adults </a:t>
            </a:r>
            <a:r>
              <a:rPr lang="en-US" altLang="ja-JP" sz="2000" b="1" i="1" dirty="0" err="1">
                <a:solidFill>
                  <a:srgbClr val="212121"/>
                </a:solidFill>
                <a:effectLst/>
                <a:latin typeface="+mj-lt"/>
              </a:rPr>
              <a:t>adults</a:t>
            </a:r>
            <a:r>
              <a:rPr lang="en-US" altLang="ja-JP" sz="2000" b="1" i="1" dirty="0">
                <a:solidFill>
                  <a:srgbClr val="212121"/>
                </a:solidFill>
                <a:latin typeface="+mj-lt"/>
              </a:rPr>
              <a:t> </a:t>
            </a:r>
            <a:r>
              <a:rPr lang="ja-JP" altLang="en-US" sz="2000" b="1" i="1" dirty="0">
                <a:solidFill>
                  <a:srgbClr val="212121"/>
                </a:solidFill>
                <a:latin typeface="+mj-lt"/>
              </a:rPr>
              <a:t>（</a:t>
            </a:r>
            <a:r>
              <a:rPr lang="en-US" altLang="ja-JP" sz="2000" b="1" i="1" dirty="0">
                <a:solidFill>
                  <a:srgbClr val="212121"/>
                </a:solidFill>
                <a:effectLst/>
                <a:latin typeface="+mj-lt"/>
              </a:rPr>
              <a:t>Mark Moss, Jenny Cook, Keith </a:t>
            </a:r>
            <a:r>
              <a:rPr lang="en-US" altLang="ja-JP" sz="2000" b="1" i="1" dirty="0" err="1">
                <a:solidFill>
                  <a:srgbClr val="212121"/>
                </a:solidFill>
                <a:effectLst/>
                <a:latin typeface="+mj-lt"/>
              </a:rPr>
              <a:t>Wesnes</a:t>
            </a:r>
            <a:r>
              <a:rPr lang="ja-JP" altLang="en-US" sz="2000" b="1" i="1" dirty="0">
                <a:solidFill>
                  <a:srgbClr val="212121"/>
                </a:solidFill>
                <a:latin typeface="+mj-lt"/>
              </a:rPr>
              <a:t>他</a:t>
            </a:r>
            <a:r>
              <a:rPr lang="en-US" altLang="ja-JP" sz="2000" b="1" i="1" dirty="0">
                <a:solidFill>
                  <a:srgbClr val="212121"/>
                </a:solidFill>
                <a:effectLst/>
                <a:latin typeface="+mj-lt"/>
              </a:rPr>
              <a:t>2003</a:t>
            </a:r>
            <a:r>
              <a:rPr lang="ja-JP" altLang="en-US" sz="2000" b="1" i="1" dirty="0">
                <a:solidFill>
                  <a:srgbClr val="212121"/>
                </a:solidFill>
                <a:effectLst/>
                <a:latin typeface="+mj-lt"/>
              </a:rPr>
              <a:t>）（</a:t>
            </a:r>
            <a:r>
              <a:rPr lang="en-US" altLang="ja-JP" sz="2000" b="1" i="1" dirty="0">
                <a:solidFill>
                  <a:srgbClr val="212121"/>
                </a:solidFill>
                <a:effectLst/>
                <a:latin typeface="+mj-lt"/>
              </a:rPr>
              <a:t>PubMed</a:t>
            </a:r>
            <a:r>
              <a:rPr lang="ja-JP" altLang="en-US" sz="2000" b="1" i="1" dirty="0">
                <a:solidFill>
                  <a:srgbClr val="212121"/>
                </a:solidFill>
                <a:effectLst/>
                <a:latin typeface="+mj-lt"/>
              </a:rPr>
              <a:t>から）</a:t>
            </a:r>
            <a:endParaRPr lang="en-US" altLang="ja-JP" sz="2000" b="1" i="1" dirty="0">
              <a:solidFill>
                <a:srgbClr val="212121"/>
              </a:solidFill>
              <a:effectLst/>
              <a:latin typeface="+mj-lt"/>
            </a:endParaRPr>
          </a:p>
          <a:p>
            <a:r>
              <a:rPr lang="ja-JP" altLang="en-US" sz="2000" b="1" i="1" dirty="0">
                <a:solidFill>
                  <a:srgbClr val="212121"/>
                </a:solidFill>
                <a:latin typeface="+mj-lt"/>
              </a:rPr>
              <a:t>タイトルは「ローズマリーとラベンダーのエッセンシャルオイルの香りは、健康な成人において認知と気分に異なる影響を与える」。</a:t>
            </a:r>
            <a:endParaRPr lang="en-US" altLang="ja-JP" sz="2000" b="1" i="1" dirty="0">
              <a:solidFill>
                <a:srgbClr val="212121"/>
              </a:solidFill>
              <a:latin typeface="+mj-lt"/>
            </a:endParaRPr>
          </a:p>
          <a:p>
            <a:r>
              <a:rPr lang="ja-JP" altLang="en-US" sz="2000" b="1" i="1" dirty="0">
                <a:solidFill>
                  <a:srgbClr val="212121"/>
                </a:solidFill>
                <a:latin typeface="+mj-lt"/>
              </a:rPr>
              <a:t>健康的な成人</a:t>
            </a:r>
            <a:r>
              <a:rPr lang="en-US" altLang="ja-JP" sz="2000" b="1" i="1" dirty="0">
                <a:solidFill>
                  <a:srgbClr val="212121"/>
                </a:solidFill>
                <a:latin typeface="+mj-lt"/>
              </a:rPr>
              <a:t>144</a:t>
            </a:r>
            <a:r>
              <a:rPr lang="ja-JP" altLang="en-US" sz="2000" b="1" i="1" dirty="0">
                <a:solidFill>
                  <a:srgbClr val="212121"/>
                </a:solidFill>
                <a:latin typeface="+mj-lt"/>
              </a:rPr>
              <a:t>名を、ラベンダー群、ローズマリー群、無臭群に分類。そして、コンピューター化された認知評価バッテリーを行った。</a:t>
            </a:r>
            <a:endParaRPr lang="en-US" altLang="ja-JP" sz="2000" b="1" i="1" dirty="0">
              <a:solidFill>
                <a:srgbClr val="212121"/>
              </a:solidFill>
              <a:latin typeface="+mj-lt"/>
            </a:endParaRPr>
          </a:p>
          <a:p>
            <a:r>
              <a:rPr lang="ja-JP" altLang="en-US" sz="2000" b="1" i="1" dirty="0">
                <a:solidFill>
                  <a:srgbClr val="212121"/>
                </a:solidFill>
                <a:effectLst/>
                <a:latin typeface="+mj-lt"/>
              </a:rPr>
              <a:t>結果、</a:t>
            </a:r>
            <a:r>
              <a:rPr lang="ja-JP" altLang="en-US" sz="2000" b="1" i="1" dirty="0">
                <a:solidFill>
                  <a:srgbClr val="FF0000"/>
                </a:solidFill>
                <a:effectLst/>
                <a:latin typeface="+mj-lt"/>
              </a:rPr>
              <a:t>ローズマリーは全体的な記憶力の質向上・二次（長期）記憶要素の向上に大きな効果</a:t>
            </a:r>
            <a:r>
              <a:rPr lang="ja-JP" altLang="en-US" sz="2000" b="1" i="1" dirty="0">
                <a:solidFill>
                  <a:srgbClr val="212121"/>
                </a:solidFill>
                <a:effectLst/>
                <a:latin typeface="+mj-lt"/>
              </a:rPr>
              <a:t>を果たし、またコントロールグループと比べて、</a:t>
            </a:r>
            <a:r>
              <a:rPr lang="ja-JP" altLang="en-US" sz="2000" b="1" i="1" dirty="0">
                <a:solidFill>
                  <a:srgbClr val="FF0000"/>
                </a:solidFill>
                <a:effectLst/>
                <a:latin typeface="+mj-lt"/>
              </a:rPr>
              <a:t>記憶が減退する速度を遅くする効果</a:t>
            </a:r>
            <a:r>
              <a:rPr lang="ja-JP" altLang="en-US" sz="2000" b="1" i="1" dirty="0">
                <a:solidFill>
                  <a:srgbClr val="212121"/>
                </a:solidFill>
                <a:effectLst/>
                <a:latin typeface="+mj-lt"/>
              </a:rPr>
              <a:t>があった。</a:t>
            </a:r>
            <a:endParaRPr lang="en-US" altLang="ja-JP" sz="2000" b="1" i="1" dirty="0">
              <a:solidFill>
                <a:srgbClr val="212121"/>
              </a:solidFill>
              <a:effectLst/>
              <a:latin typeface="+mj-lt"/>
            </a:endParaRPr>
          </a:p>
        </p:txBody>
      </p:sp>
      <p:sp>
        <p:nvSpPr>
          <p:cNvPr id="4" name="日付プレースホルダー 3">
            <a:extLst>
              <a:ext uri="{FF2B5EF4-FFF2-40B4-BE49-F238E27FC236}">
                <a16:creationId xmlns:a16="http://schemas.microsoft.com/office/drawing/2014/main" id="{F294348E-163F-6C36-2B3C-5F8C15AFB59B}"/>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267159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06E4B-F03C-6637-1D5E-7B1A9FAE2A22}"/>
              </a:ext>
            </a:extLst>
          </p:cNvPr>
          <p:cNvSpPr>
            <a:spLocks noGrp="1"/>
          </p:cNvSpPr>
          <p:nvPr>
            <p:ph type="title"/>
          </p:nvPr>
        </p:nvSpPr>
        <p:spPr/>
        <p:txBody>
          <a:bodyPr/>
          <a:lstStyle/>
          <a:p>
            <a:r>
              <a:rPr kumimoji="1" lang="ja-JP" altLang="en-US" dirty="0"/>
              <a:t>先行研究</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11F20DFA-1D7E-DD04-1290-4206BAEB2016}"/>
              </a:ext>
            </a:extLst>
          </p:cNvPr>
          <p:cNvSpPr>
            <a:spLocks noGrp="1"/>
          </p:cNvSpPr>
          <p:nvPr>
            <p:ph idx="1"/>
          </p:nvPr>
        </p:nvSpPr>
        <p:spPr/>
        <p:txBody>
          <a:bodyPr>
            <a:normAutofit/>
          </a:bodyPr>
          <a:lstStyle/>
          <a:p>
            <a:r>
              <a:rPr kumimoji="1" lang="ja-JP" altLang="en-US" sz="2000" dirty="0">
                <a:latin typeface="+mj-lt"/>
              </a:rPr>
              <a:t>香り環境下における学習効率に関する研究（その２）ローズマリーの印象評価と学習パフォーマンスへの影響（衛藤</a:t>
            </a:r>
            <a:r>
              <a:rPr kumimoji="1" lang="en-US" altLang="ja-JP" sz="2000" dirty="0">
                <a:latin typeface="+mj-lt"/>
              </a:rPr>
              <a:t>,</a:t>
            </a:r>
            <a:r>
              <a:rPr kumimoji="1" lang="ja-JP" altLang="en-US" sz="2000" dirty="0">
                <a:latin typeface="+mj-lt"/>
              </a:rPr>
              <a:t>崔</a:t>
            </a:r>
            <a:r>
              <a:rPr kumimoji="1" lang="en-US" altLang="ja-JP" sz="2000" dirty="0">
                <a:latin typeface="+mj-lt"/>
              </a:rPr>
              <a:t>,</a:t>
            </a:r>
            <a:r>
              <a:rPr kumimoji="1" lang="ja-JP" altLang="en-US" sz="2000" dirty="0">
                <a:latin typeface="+mj-lt"/>
              </a:rPr>
              <a:t>小林</a:t>
            </a:r>
            <a:r>
              <a:rPr kumimoji="1" lang="en-US" altLang="ja-JP" sz="2000" dirty="0">
                <a:latin typeface="+mj-lt"/>
              </a:rPr>
              <a:t>,</a:t>
            </a:r>
            <a:r>
              <a:rPr kumimoji="1" lang="ja-JP" altLang="en-US" sz="2000" dirty="0">
                <a:latin typeface="+mj-lt"/>
              </a:rPr>
              <a:t>竹村</a:t>
            </a:r>
            <a:r>
              <a:rPr kumimoji="1" lang="en-US" altLang="ja-JP" sz="2000" dirty="0">
                <a:latin typeface="+mj-lt"/>
              </a:rPr>
              <a:t>,</a:t>
            </a:r>
            <a:r>
              <a:rPr kumimoji="1" lang="ja-JP" altLang="en-US" sz="2000" dirty="0">
                <a:latin typeface="+mj-lt"/>
              </a:rPr>
              <a:t>山中</a:t>
            </a:r>
            <a:r>
              <a:rPr kumimoji="1" lang="en-US" altLang="ja-JP" sz="2000" dirty="0">
                <a:latin typeface="+mj-lt"/>
              </a:rPr>
              <a:t>,2019)</a:t>
            </a:r>
          </a:p>
          <a:p>
            <a:r>
              <a:rPr lang="ja-JP" altLang="en-US" sz="2000" dirty="0">
                <a:latin typeface="+mj-lt"/>
              </a:rPr>
              <a:t>学習空間に対し、香り環境の導入可能性を調べるため、被験者実験を行うことで香り環境が学習効率に与える影響及び学生の学習空間の香りにおける受容性を調査した。学習効率を調べるために、読書課題・外国語暗記課題を実施。</a:t>
            </a:r>
            <a:endParaRPr lang="en-US" altLang="ja-JP" sz="2000" dirty="0">
              <a:latin typeface="+mj-lt"/>
            </a:endParaRPr>
          </a:p>
          <a:p>
            <a:r>
              <a:rPr kumimoji="1" lang="ja-JP" altLang="en-US" sz="2000" dirty="0">
                <a:latin typeface="+mj-lt"/>
              </a:rPr>
              <a:t>結果、読書課題の読了文字数、ローズマリー群（嗜好度、好き：嫌い：平均）と無臭群で有意差がみられ、</a:t>
            </a:r>
            <a:r>
              <a:rPr kumimoji="1" lang="ja-JP" altLang="en-US" sz="2000" dirty="0">
                <a:solidFill>
                  <a:srgbClr val="FF0000"/>
                </a:solidFill>
                <a:latin typeface="+mj-lt"/>
              </a:rPr>
              <a:t>ローズマリー群の方が多くの文字数を読めた</a:t>
            </a:r>
            <a:r>
              <a:rPr kumimoji="1" lang="ja-JP" altLang="en-US" sz="2000" dirty="0">
                <a:latin typeface="+mj-lt"/>
              </a:rPr>
              <a:t>。</a:t>
            </a:r>
            <a:endParaRPr kumimoji="1" lang="en-US" altLang="ja-JP" sz="2000" dirty="0">
              <a:latin typeface="+mj-lt"/>
            </a:endParaRPr>
          </a:p>
          <a:p>
            <a:r>
              <a:rPr lang="ja-JP" altLang="en-US" sz="2000" dirty="0">
                <a:latin typeface="+mj-lt"/>
              </a:rPr>
              <a:t>単語テストや内容理解テストに関しては、有意な差は見られず（無臭群とほとんど変わらない結果だった）。</a:t>
            </a:r>
            <a:endParaRPr kumimoji="1" lang="ja-JP" altLang="en-US" sz="2000" dirty="0">
              <a:latin typeface="+mj-lt"/>
            </a:endParaRPr>
          </a:p>
        </p:txBody>
      </p:sp>
      <p:sp>
        <p:nvSpPr>
          <p:cNvPr id="4" name="日付プレースホルダー 3">
            <a:extLst>
              <a:ext uri="{FF2B5EF4-FFF2-40B4-BE49-F238E27FC236}">
                <a16:creationId xmlns:a16="http://schemas.microsoft.com/office/drawing/2014/main" id="{1AE00FA1-46C2-A754-B4DE-A962B4976CCF}"/>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336264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44A7A-6045-A9D7-C11B-0696A2447237}"/>
              </a:ext>
            </a:extLst>
          </p:cNvPr>
          <p:cNvSpPr>
            <a:spLocks noGrp="1"/>
          </p:cNvSpPr>
          <p:nvPr>
            <p:ph type="title"/>
          </p:nvPr>
        </p:nvSpPr>
        <p:spPr/>
        <p:txBody>
          <a:bodyPr/>
          <a:lstStyle/>
          <a:p>
            <a:r>
              <a:rPr kumimoji="1" lang="ja-JP" altLang="en-US" dirty="0"/>
              <a:t>先行研究を調べて感じたこと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1D56E5F-2A31-E288-85FE-1728FCC2B5EA}"/>
              </a:ext>
            </a:extLst>
          </p:cNvPr>
          <p:cNvSpPr>
            <a:spLocks noGrp="1"/>
          </p:cNvSpPr>
          <p:nvPr>
            <p:ph idx="1"/>
          </p:nvPr>
        </p:nvSpPr>
        <p:spPr>
          <a:xfrm>
            <a:off x="1066800" y="2093976"/>
            <a:ext cx="10058400" cy="3849624"/>
          </a:xfrm>
        </p:spPr>
        <p:txBody>
          <a:bodyPr>
            <a:normAutofit/>
          </a:bodyPr>
          <a:lstStyle/>
          <a:p>
            <a:r>
              <a:rPr kumimoji="1" lang="ja-JP" altLang="en-US" sz="2000" dirty="0"/>
              <a:t>リサーチ不足かもしれませんが、ローズマリー精油</a:t>
            </a:r>
            <a:r>
              <a:rPr kumimoji="1" lang="en-US" altLang="ja-JP" sz="2000" dirty="0"/>
              <a:t>×</a:t>
            </a:r>
            <a:r>
              <a:rPr kumimoji="1" lang="ja-JP" altLang="en-US" sz="2000" dirty="0"/>
              <a:t>記憶及び想起に関する研究を行った論文が少ない！！</a:t>
            </a:r>
            <a:endParaRPr kumimoji="1" lang="en-US" altLang="ja-JP" sz="2000" dirty="0"/>
          </a:p>
          <a:p>
            <a:r>
              <a:rPr kumimoji="1" lang="ja-JP" altLang="en-US" sz="2000" dirty="0"/>
              <a:t>アロマセラピーをこういった用法で使うのはあまり認知されていない？</a:t>
            </a:r>
            <a:endParaRPr kumimoji="1" lang="en-US" altLang="ja-JP" sz="2000" dirty="0"/>
          </a:p>
          <a:p>
            <a:r>
              <a:rPr kumimoji="1" lang="ja-JP" altLang="en-US" sz="2000" dirty="0"/>
              <a:t>やりがいがあるなと感じた。</a:t>
            </a:r>
            <a:endParaRPr kumimoji="1" lang="en-US" altLang="ja-JP" sz="2000" dirty="0"/>
          </a:p>
          <a:p>
            <a:endParaRPr kumimoji="1" lang="ja-JP" altLang="en-US" sz="2000" dirty="0"/>
          </a:p>
        </p:txBody>
      </p:sp>
      <p:sp>
        <p:nvSpPr>
          <p:cNvPr id="4" name="日付プレースホルダー 3">
            <a:extLst>
              <a:ext uri="{FF2B5EF4-FFF2-40B4-BE49-F238E27FC236}">
                <a16:creationId xmlns:a16="http://schemas.microsoft.com/office/drawing/2014/main" id="{A30C6032-EAAB-5A7D-9C54-3F07016869AC}"/>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342505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2DE9D-216F-7256-A771-91B6DA91170A}"/>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9CB385F-3ACD-61BE-27FE-09ABF161C83B}"/>
              </a:ext>
            </a:extLst>
          </p:cNvPr>
          <p:cNvSpPr>
            <a:spLocks noGrp="1"/>
          </p:cNvSpPr>
          <p:nvPr>
            <p:ph idx="1"/>
          </p:nvPr>
        </p:nvSpPr>
        <p:spPr/>
        <p:txBody>
          <a:bodyPr>
            <a:normAutofit/>
          </a:bodyPr>
          <a:lstStyle/>
          <a:p>
            <a:r>
              <a:rPr kumimoji="1" lang="ja-JP" altLang="en-US" sz="2000" dirty="0">
                <a:latin typeface="+mj-lt"/>
              </a:rPr>
              <a:t>先行研究では、ローズマリー精油が記憶に及ぼす好影響が理解できた。しかし、ローズマリー精油を用いた学習効率を改善させる論文及び研究が少なく、信頼性に欠けると感じた。長期記憶の向上に大きな効果を得られたが、小中学生が多く行うであろう小テストなどの短期記憶を必要とする課題に対して、ローズマリー精油の影響はどのようなものなのかを調査する①。</a:t>
            </a:r>
            <a:endParaRPr kumimoji="1" lang="en-US" altLang="ja-JP" sz="2000" dirty="0">
              <a:latin typeface="+mj-lt"/>
            </a:endParaRPr>
          </a:p>
          <a:p>
            <a:r>
              <a:rPr lang="ja-JP" altLang="en-US" sz="2000" dirty="0">
                <a:latin typeface="+mj-lt"/>
              </a:rPr>
              <a:t>また、「○○の匂いを嗅ぐと、△△を思い出す」というように、匂いで記憶が想起されるという、日常生活で起きることが、学習環境においても発生するのかどうかも同時に検討を行う②。</a:t>
            </a:r>
            <a:endParaRPr kumimoji="1" lang="ja-JP" altLang="en-US" sz="2000" dirty="0">
              <a:latin typeface="+mj-lt"/>
            </a:endParaRPr>
          </a:p>
        </p:txBody>
      </p:sp>
      <p:sp>
        <p:nvSpPr>
          <p:cNvPr id="4" name="日付プレースホルダー 3">
            <a:extLst>
              <a:ext uri="{FF2B5EF4-FFF2-40B4-BE49-F238E27FC236}">
                <a16:creationId xmlns:a16="http://schemas.microsoft.com/office/drawing/2014/main" id="{6AC584E6-4153-981B-4756-11B981DB4A72}"/>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350174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08822-F9BB-6502-059C-27425137A324}"/>
              </a:ext>
            </a:extLst>
          </p:cNvPr>
          <p:cNvSpPr>
            <a:spLocks noGrp="1"/>
          </p:cNvSpPr>
          <p:nvPr>
            <p:ph type="title"/>
          </p:nvPr>
        </p:nvSpPr>
        <p:spPr/>
        <p:txBody>
          <a:bodyPr/>
          <a:lstStyle/>
          <a:p>
            <a:r>
              <a:rPr kumimoji="1" lang="ja-JP" altLang="en-US" dirty="0"/>
              <a:t>仮説</a:t>
            </a:r>
          </a:p>
        </p:txBody>
      </p:sp>
      <p:sp>
        <p:nvSpPr>
          <p:cNvPr id="3" name="コンテンツ プレースホルダー 2">
            <a:extLst>
              <a:ext uri="{FF2B5EF4-FFF2-40B4-BE49-F238E27FC236}">
                <a16:creationId xmlns:a16="http://schemas.microsoft.com/office/drawing/2014/main" id="{80F54CA7-94DB-E20F-59F8-1E9ED74D3385}"/>
              </a:ext>
            </a:extLst>
          </p:cNvPr>
          <p:cNvSpPr>
            <a:spLocks noGrp="1"/>
          </p:cNvSpPr>
          <p:nvPr>
            <p:ph idx="1"/>
          </p:nvPr>
        </p:nvSpPr>
        <p:spPr/>
        <p:txBody>
          <a:bodyPr/>
          <a:lstStyle/>
          <a:p>
            <a:r>
              <a:rPr kumimoji="1" lang="ja-JP" altLang="en-US" sz="2000" dirty="0"/>
              <a:t>ローズマリー精油を用いた群が、無臭群よりも課題の結果がよくなり（目的①）、その中でも再認時でも同じ精油を用いたほうが、課題の結果が向上する（目的②）。</a:t>
            </a:r>
            <a:endParaRPr kumimoji="1" lang="en-US" altLang="ja-JP" sz="2000" dirty="0"/>
          </a:p>
          <a:p>
            <a:r>
              <a:rPr lang="ja-JP" altLang="en-US" sz="2000" dirty="0"/>
              <a:t>正答率で言えば、無臭＜ローズマリー精油（覚えさせる時のみ使用）＜ローズマリー精油（再認時も使用）</a:t>
            </a:r>
            <a:endParaRPr lang="en-US" altLang="ja-JP" sz="2000" dirty="0"/>
          </a:p>
          <a:p>
            <a:r>
              <a:rPr kumimoji="1" lang="en-US" altLang="ja-JP" sz="1800" dirty="0"/>
              <a:t>※</a:t>
            </a:r>
            <a:r>
              <a:rPr kumimoji="1" lang="ja-JP" altLang="en-US" sz="1800" dirty="0"/>
              <a:t>今回、ローズマリー精油の嗜好度（好き、嫌い、どちらでもないなどの評価尺度）を調べることについては検討中です。</a:t>
            </a:r>
          </a:p>
        </p:txBody>
      </p:sp>
      <p:sp>
        <p:nvSpPr>
          <p:cNvPr id="4" name="日付プレースホルダー 3">
            <a:extLst>
              <a:ext uri="{FF2B5EF4-FFF2-40B4-BE49-F238E27FC236}">
                <a16:creationId xmlns:a16="http://schemas.microsoft.com/office/drawing/2014/main" id="{A5627680-7AFC-A070-70B1-C06F38A8ED70}"/>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21552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318B4-0AF8-B6E9-5BFB-CAB7DFFA8196}"/>
              </a:ext>
            </a:extLst>
          </p:cNvPr>
          <p:cNvSpPr>
            <a:spLocks noGrp="1"/>
          </p:cNvSpPr>
          <p:nvPr>
            <p:ph type="title"/>
          </p:nvPr>
        </p:nvSpPr>
        <p:spPr/>
        <p:txBody>
          <a:bodyPr/>
          <a:lstStyle/>
          <a:p>
            <a:r>
              <a:rPr kumimoji="1" lang="ja-JP" altLang="en-US" dirty="0"/>
              <a:t>方法</a:t>
            </a:r>
          </a:p>
        </p:txBody>
      </p:sp>
      <p:sp>
        <p:nvSpPr>
          <p:cNvPr id="3" name="コンテンツ プレースホルダー 2">
            <a:extLst>
              <a:ext uri="{FF2B5EF4-FFF2-40B4-BE49-F238E27FC236}">
                <a16:creationId xmlns:a16="http://schemas.microsoft.com/office/drawing/2014/main" id="{531D501A-CD22-8754-4EA9-C8F3688AD7B8}"/>
              </a:ext>
            </a:extLst>
          </p:cNvPr>
          <p:cNvSpPr>
            <a:spLocks noGrp="1"/>
          </p:cNvSpPr>
          <p:nvPr>
            <p:ph idx="1"/>
          </p:nvPr>
        </p:nvSpPr>
        <p:spPr/>
        <p:txBody>
          <a:bodyPr/>
          <a:lstStyle/>
          <a:p>
            <a:r>
              <a:rPr kumimoji="1" lang="ja-JP" altLang="en-US" sz="2000" dirty="0"/>
              <a:t>参加者</a:t>
            </a:r>
            <a:endParaRPr kumimoji="1" lang="en-US" altLang="ja-JP" sz="2000" dirty="0"/>
          </a:p>
          <a:p>
            <a:r>
              <a:rPr lang="ja-JP" altLang="en-US" sz="2000" dirty="0"/>
              <a:t>常磐大学に在籍する１～４年生</a:t>
            </a:r>
            <a:endParaRPr lang="en-US" altLang="ja-JP" sz="2000" dirty="0"/>
          </a:p>
          <a:p>
            <a:r>
              <a:rPr lang="ja-JP" altLang="en-US" sz="2000" dirty="0"/>
              <a:t>てんかん持ちではなく、実験に参加協力を許諾してくれた人であること（事前に</a:t>
            </a:r>
            <a:r>
              <a:rPr lang="en-US" altLang="ja-JP" sz="2000" dirty="0"/>
              <a:t>Google</a:t>
            </a:r>
            <a:r>
              <a:rPr lang="ja-JP" altLang="en-US" sz="2000" dirty="0"/>
              <a:t>　</a:t>
            </a:r>
            <a:r>
              <a:rPr lang="en-US" altLang="ja-JP" sz="2000" dirty="0"/>
              <a:t>Form</a:t>
            </a:r>
            <a:r>
              <a:rPr lang="ja-JP" altLang="en-US" sz="2000" dirty="0"/>
              <a:t>で実験参加協力についてのお願いを促す予定）</a:t>
            </a:r>
            <a:endParaRPr lang="en-US" altLang="ja-JP" sz="2000" dirty="0"/>
          </a:p>
          <a:p>
            <a:r>
              <a:rPr lang="ja-JP" altLang="en-US" sz="2000" dirty="0"/>
              <a:t>最低２４名（～３０名）（ローズマリー群１６名（想起時ローズマリー吸う群８名：吸わない群８名）、無臭群８名）</a:t>
            </a:r>
            <a:endParaRPr lang="en-US" altLang="ja-JP" sz="2000" dirty="0"/>
          </a:p>
          <a:p>
            <a:pPr marL="0" indent="0">
              <a:buNone/>
            </a:pPr>
            <a:r>
              <a:rPr lang="ja-JP" altLang="en-US" sz="2000" dirty="0"/>
              <a:t>　　→　参加者間実験計画で行う。</a:t>
            </a:r>
            <a:endParaRPr lang="en-US" altLang="ja-JP" sz="2000" dirty="0"/>
          </a:p>
          <a:p>
            <a:pPr marL="0" indent="0">
              <a:buNone/>
            </a:pPr>
            <a:endParaRPr lang="en-US" altLang="ja-JP" sz="2000" dirty="0"/>
          </a:p>
          <a:p>
            <a:endParaRPr kumimoji="1" lang="ja-JP" altLang="en-US" dirty="0"/>
          </a:p>
        </p:txBody>
      </p:sp>
      <p:sp>
        <p:nvSpPr>
          <p:cNvPr id="4" name="日付プレースホルダー 3">
            <a:extLst>
              <a:ext uri="{FF2B5EF4-FFF2-40B4-BE49-F238E27FC236}">
                <a16:creationId xmlns:a16="http://schemas.microsoft.com/office/drawing/2014/main" id="{DB079B27-FDF3-4094-9CD4-E9787479E219}"/>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148614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8D912-2868-5F2D-CFD2-14FA4ED59E90}"/>
              </a:ext>
            </a:extLst>
          </p:cNvPr>
          <p:cNvSpPr>
            <a:spLocks noGrp="1"/>
          </p:cNvSpPr>
          <p:nvPr>
            <p:ph type="title"/>
          </p:nvPr>
        </p:nvSpPr>
        <p:spPr/>
        <p:txBody>
          <a:bodyPr/>
          <a:lstStyle/>
          <a:p>
            <a:r>
              <a:rPr lang="ja-JP" altLang="en-US" dirty="0"/>
              <a:t>方法</a:t>
            </a:r>
            <a:endParaRPr kumimoji="1" lang="ja-JP" altLang="en-US" dirty="0"/>
          </a:p>
        </p:txBody>
      </p:sp>
      <p:sp>
        <p:nvSpPr>
          <p:cNvPr id="3" name="コンテンツ プレースホルダー 2">
            <a:extLst>
              <a:ext uri="{FF2B5EF4-FFF2-40B4-BE49-F238E27FC236}">
                <a16:creationId xmlns:a16="http://schemas.microsoft.com/office/drawing/2014/main" id="{A38AC38A-B568-C843-76A2-DEC07C3546AD}"/>
              </a:ext>
            </a:extLst>
          </p:cNvPr>
          <p:cNvSpPr>
            <a:spLocks noGrp="1"/>
          </p:cNvSpPr>
          <p:nvPr>
            <p:ph idx="1"/>
          </p:nvPr>
        </p:nvSpPr>
        <p:spPr/>
        <p:txBody>
          <a:bodyPr>
            <a:noAutofit/>
          </a:bodyPr>
          <a:lstStyle/>
          <a:p>
            <a:r>
              <a:rPr kumimoji="1" lang="ja-JP" altLang="en-US" sz="1800" dirty="0"/>
              <a:t>実験手続き</a:t>
            </a:r>
            <a:endParaRPr kumimoji="1" lang="en-US" altLang="ja-JP" sz="1800" dirty="0"/>
          </a:p>
          <a:p>
            <a:r>
              <a:rPr kumimoji="1" lang="ja-JP" altLang="en-US" sz="1800" dirty="0"/>
              <a:t>記憶課題時　ローズマリー群、吸わない群、及び想起時にローズマリーを吸わない群、吸う群（記憶課題時に精油を吸った群１６名を分類させる）の４群で行う。実験は四人ずつ行う。（</a:t>
            </a:r>
            <a:r>
              <a:rPr kumimoji="1" lang="en-US" altLang="ja-JP" sz="1800" dirty="0"/>
              <a:t>PC</a:t>
            </a:r>
            <a:r>
              <a:rPr kumimoji="1" lang="ja-JP" altLang="en-US" sz="1800" dirty="0"/>
              <a:t>の数的に４人が限界）</a:t>
            </a:r>
            <a:endParaRPr kumimoji="1" lang="en-US" altLang="ja-JP" sz="1800" dirty="0"/>
          </a:p>
          <a:p>
            <a:r>
              <a:rPr lang="ja-JP" altLang="en-US" sz="1800" dirty="0"/>
              <a:t>実験開始時には、実験結果にバイアスがかかることを回避させるため、本実験の意図は伝えずに行い、実験終了後に伝える。所要時間は２０分から３０分を予定。</a:t>
            </a:r>
            <a:endParaRPr lang="en-US" altLang="ja-JP" sz="1800" dirty="0"/>
          </a:p>
          <a:p>
            <a:r>
              <a:rPr lang="ja-JP" altLang="en-US" sz="1800" dirty="0"/>
              <a:t>カタカナ三文字の有意味語を呈示し（予定）、熟知価は</a:t>
            </a:r>
            <a:r>
              <a:rPr lang="en-US" altLang="ja-JP" sz="1800" dirty="0"/>
              <a:t>3.50</a:t>
            </a:r>
            <a:r>
              <a:rPr lang="ja-JP" altLang="en-US" sz="1800" dirty="0"/>
              <a:t>～</a:t>
            </a:r>
            <a:r>
              <a:rPr lang="en-US" altLang="ja-JP" sz="1800" dirty="0"/>
              <a:t>4.00</a:t>
            </a:r>
            <a:r>
              <a:rPr lang="ja-JP" altLang="en-US" sz="1800" dirty="0"/>
              <a:t>の間の中から、幅広いジャンルの有意味語で統制する。</a:t>
            </a:r>
            <a:endParaRPr lang="en-US" altLang="ja-JP" sz="1800" dirty="0"/>
          </a:p>
          <a:p>
            <a:pPr marL="0" indent="0">
              <a:buNone/>
            </a:pPr>
            <a:r>
              <a:rPr lang="ja-JP" altLang="en-US" sz="1800" dirty="0"/>
              <a:t>（熟知価</a:t>
            </a:r>
            <a:r>
              <a:rPr lang="en-US" altLang="ja-JP" sz="1800" dirty="0"/>
              <a:t>3.50</a:t>
            </a:r>
            <a:r>
              <a:rPr lang="ja-JP" altLang="en-US" sz="1800" dirty="0"/>
              <a:t>の例</a:t>
            </a:r>
            <a:r>
              <a:rPr lang="en-US" altLang="ja-JP" sz="1800" dirty="0"/>
              <a:t>…</a:t>
            </a:r>
            <a:r>
              <a:rPr lang="ja-JP" altLang="en-US" sz="1800" dirty="0"/>
              <a:t>イクラ、カルタ、ヤタイなど。熟知価</a:t>
            </a:r>
            <a:r>
              <a:rPr lang="en-US" altLang="ja-JP" sz="1800" dirty="0"/>
              <a:t>4.00</a:t>
            </a:r>
            <a:r>
              <a:rPr lang="ja-JP" altLang="en-US" sz="1800" dirty="0"/>
              <a:t>の例</a:t>
            </a:r>
            <a:r>
              <a:rPr lang="en-US" altLang="ja-JP" sz="1800" dirty="0"/>
              <a:t>…</a:t>
            </a:r>
            <a:r>
              <a:rPr lang="ja-JP" altLang="en-US" sz="1800" dirty="0"/>
              <a:t>キノコ、セロリ、ホタルなど）</a:t>
            </a:r>
            <a:endParaRPr lang="en-US" altLang="ja-JP" sz="1800" dirty="0"/>
          </a:p>
          <a:p>
            <a:pPr marL="0" indent="0">
              <a:buNone/>
            </a:pPr>
            <a:r>
              <a:rPr lang="ja-JP" altLang="en-US" sz="1800" dirty="0"/>
              <a:t>これらをカタカナで呈示し、想起は漢字で書き取りさせるか、漢字で呈示し、読みを書かせるか、また、カタカナで呈示し、どの語が記憶課題時にあったかを書いてもらうかにするかは考え中です。</a:t>
            </a:r>
            <a:endParaRPr lang="en-US" altLang="ja-JP" sz="1800" dirty="0"/>
          </a:p>
        </p:txBody>
      </p:sp>
      <p:sp>
        <p:nvSpPr>
          <p:cNvPr id="4" name="日付プレースホルダー 3">
            <a:extLst>
              <a:ext uri="{FF2B5EF4-FFF2-40B4-BE49-F238E27FC236}">
                <a16:creationId xmlns:a16="http://schemas.microsoft.com/office/drawing/2014/main" id="{0F0398AA-ACDD-5A97-7C97-75B86D7B6CAA}"/>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39712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EB63-A64D-0E86-2F88-5F2274278108}"/>
              </a:ext>
            </a:extLst>
          </p:cNvPr>
          <p:cNvSpPr>
            <a:spLocks noGrp="1"/>
          </p:cNvSpPr>
          <p:nvPr>
            <p:ph type="title"/>
          </p:nvPr>
        </p:nvSpPr>
        <p:spPr/>
        <p:txBody>
          <a:bodyPr/>
          <a:lstStyle/>
          <a:p>
            <a:r>
              <a:rPr kumimoji="1" lang="ja-JP" altLang="en-US" dirty="0"/>
              <a:t>方法</a:t>
            </a:r>
          </a:p>
        </p:txBody>
      </p:sp>
      <p:sp>
        <p:nvSpPr>
          <p:cNvPr id="3" name="コンテンツ プレースホルダー 2">
            <a:extLst>
              <a:ext uri="{FF2B5EF4-FFF2-40B4-BE49-F238E27FC236}">
                <a16:creationId xmlns:a16="http://schemas.microsoft.com/office/drawing/2014/main" id="{B1BBDA64-D7A0-CBBF-D2EC-915E28985BBC}"/>
              </a:ext>
            </a:extLst>
          </p:cNvPr>
          <p:cNvSpPr>
            <a:spLocks noGrp="1"/>
          </p:cNvSpPr>
          <p:nvPr>
            <p:ph idx="1"/>
          </p:nvPr>
        </p:nvSpPr>
        <p:spPr/>
        <p:txBody>
          <a:bodyPr/>
          <a:lstStyle/>
          <a:p>
            <a:r>
              <a:rPr kumimoji="1" lang="ja-JP" altLang="en-US" sz="1800" dirty="0">
                <a:latin typeface="+mj-lt"/>
              </a:rPr>
              <a:t>実験手続き。</a:t>
            </a:r>
            <a:endParaRPr kumimoji="1" lang="en-US" altLang="ja-JP" sz="1800" dirty="0">
              <a:latin typeface="+mj-lt"/>
            </a:endParaRPr>
          </a:p>
          <a:p>
            <a:r>
              <a:rPr lang="ja-JP" altLang="en-US" sz="1800" dirty="0">
                <a:latin typeface="+mj-lt"/>
              </a:rPr>
              <a:t>吸う群は、ローズマリー精油を用いたディフィーザーでローズマリーの匂いで充満させた部屋の中で記憶課題を５～１０分間行う。（換気は空気清浄機で）想起時も同じである。吸わない群は何も精油を用いず、普通に記憶課題を行い、想起させる。</a:t>
            </a:r>
            <a:endParaRPr kumimoji="1" lang="en-US" altLang="ja-JP" sz="1800" dirty="0">
              <a:latin typeface="+mj-lt"/>
            </a:endParaRPr>
          </a:p>
          <a:p>
            <a:r>
              <a:rPr kumimoji="1" lang="ja-JP" altLang="en-US" sz="1800" dirty="0">
                <a:latin typeface="+mj-lt"/>
              </a:rPr>
              <a:t>課題記憶と想起の時間の間で、ローズマリーを吸った群の中から、想起の際ローズマリーを吸わない（無臭の部屋）群を分ける。（事前に分けておく。）</a:t>
            </a:r>
            <a:endParaRPr kumimoji="1" lang="en-US" altLang="ja-JP" sz="1800" dirty="0">
              <a:latin typeface="+mj-lt"/>
            </a:endParaRPr>
          </a:p>
          <a:p>
            <a:r>
              <a:rPr lang="ja-JP" altLang="en-US" sz="1800" dirty="0">
                <a:latin typeface="+mj-lt"/>
              </a:rPr>
              <a:t>そして、記憶と想起の間で、５分間休憩を取るが、スマホなどの使用は結果に影響を及ぼす可能性があるため、禁止させる。</a:t>
            </a:r>
            <a:endParaRPr lang="en-US" altLang="ja-JP" sz="1800" dirty="0">
              <a:latin typeface="+mj-lt"/>
            </a:endParaRPr>
          </a:p>
          <a:p>
            <a:r>
              <a:rPr kumimoji="1" lang="ja-JP" altLang="en-US" sz="1800" dirty="0">
                <a:latin typeface="+mj-lt"/>
              </a:rPr>
              <a:t>想起し、書き出してもらうのを、５～１０分間行う。</a:t>
            </a:r>
            <a:endParaRPr kumimoji="1" lang="en-US" altLang="ja-JP" sz="1800" dirty="0">
              <a:latin typeface="+mj-lt"/>
            </a:endParaRPr>
          </a:p>
          <a:p>
            <a:r>
              <a:rPr lang="ja-JP" altLang="en-US" sz="1800" dirty="0">
                <a:latin typeface="+mj-lt"/>
              </a:rPr>
              <a:t>（最後に、ローズマリー精油の嗜好度などを問う質問紙をローズマリーを嗅いだ群に聞くかは考え中です。）</a:t>
            </a:r>
            <a:endParaRPr kumimoji="1" lang="en-US" altLang="ja-JP" sz="1800" dirty="0">
              <a:latin typeface="+mj-lt"/>
            </a:endParaRPr>
          </a:p>
          <a:p>
            <a:endParaRPr kumimoji="1" lang="en-US" altLang="ja-JP" sz="1800" dirty="0">
              <a:latin typeface="+mj-lt"/>
            </a:endParaRPr>
          </a:p>
          <a:p>
            <a:endParaRPr kumimoji="1" lang="ja-JP" altLang="en-US" dirty="0"/>
          </a:p>
        </p:txBody>
      </p:sp>
      <p:sp>
        <p:nvSpPr>
          <p:cNvPr id="4" name="日付プレースホルダー 3">
            <a:extLst>
              <a:ext uri="{FF2B5EF4-FFF2-40B4-BE49-F238E27FC236}">
                <a16:creationId xmlns:a16="http://schemas.microsoft.com/office/drawing/2014/main" id="{291BE546-D796-4388-01DF-78D069AB1ECF}"/>
              </a:ext>
            </a:extLst>
          </p:cNvPr>
          <p:cNvSpPr>
            <a:spLocks noGrp="1"/>
          </p:cNvSpPr>
          <p:nvPr>
            <p:ph type="dt" sz="half" idx="10"/>
          </p:nvPr>
        </p:nvSpPr>
        <p:spPr/>
        <p:txBody>
          <a:bodyPr/>
          <a:lstStyle/>
          <a:p>
            <a:pPr rtl="0"/>
            <a:fld id="{B0815101-1B8E-4A9B-9649-6D03340A88F7}" type="datetime1">
              <a:rPr lang="ja-JP" altLang="en-US" smtClean="0"/>
              <a:t>2022/5/29</a:t>
            </a:fld>
            <a:endParaRPr lang="en-US"/>
          </a:p>
        </p:txBody>
      </p:sp>
    </p:spTree>
    <p:extLst>
      <p:ext uri="{BB962C8B-B14F-4D97-AF65-F5344CB8AC3E}">
        <p14:creationId xmlns:p14="http://schemas.microsoft.com/office/powerpoint/2010/main" val="21684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69_TF78438558" id="{2945AAA2-7688-4005-90A9-8A45BB05BCD5}" vid="{A0561D64-9419-48E0-BFEB-C6FD5CC9315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{411E9CCC-A939-4E0C-94B7-692539E9C92D}tf78438558_win32</Template>
  <TotalTime>175</TotalTime>
  <Words>1388</Words>
  <Application>Microsoft Office PowerPoint</Application>
  <PresentationFormat>ワイド画面</PresentationFormat>
  <Paragraphs>78</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Arial</vt:lpstr>
      <vt:lpstr>Calibri</vt:lpstr>
      <vt:lpstr>Century Gothic</vt:lpstr>
      <vt:lpstr>Garamond</vt:lpstr>
      <vt:lpstr>SavonVTI</vt:lpstr>
      <vt:lpstr>ローズマリー精油が想起に与える影響について</vt:lpstr>
      <vt:lpstr>先行研究1.</vt:lpstr>
      <vt:lpstr>先行研究2</vt:lpstr>
      <vt:lpstr>先行研究を調べて感じたこと…</vt:lpstr>
      <vt:lpstr>目的</vt:lpstr>
      <vt:lpstr>仮説</vt:lpstr>
      <vt:lpstr>方法</vt:lpstr>
      <vt:lpstr>方法</vt:lpstr>
      <vt:lpstr>方法</vt:lpstr>
      <vt:lpstr>PowerPoint プレゼンテーション</vt:lpstr>
      <vt:lpstr>PowerPoint プレゼンテーション</vt:lpstr>
      <vt:lpstr>実験予想</vt:lpstr>
      <vt:lpstr>研究計画（予定）</vt:lpstr>
      <vt:lpstr>引用文献・参考文献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ローズマリー精油が想起に与える影響について</dc:title>
  <dc:creator>takatama tsubasa</dc:creator>
  <cp:lastModifiedBy>takatama tsubasa</cp:lastModifiedBy>
  <cp:revision>11</cp:revision>
  <dcterms:created xsi:type="dcterms:W3CDTF">2022-05-28T23:58:42Z</dcterms:created>
  <dcterms:modified xsi:type="dcterms:W3CDTF">2022-05-29T03:48:34Z</dcterms:modified>
</cp:coreProperties>
</file>