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7" d="100"/>
          <a:sy n="207" d="100"/>
        </p:scale>
        <p:origin x="460" y="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029dad83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029dad83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029dad83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029dad83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280e30eb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280e30eb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029dad83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029dad83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029dad83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029dad83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029dad83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029dad83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029dad83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c029dad83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280e30e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7280e30e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029dad83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029dad83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280e30eb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280e30eb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029dad83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029dad83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029dad83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029dad83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卒論実験流れ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>
            <a:spLocks noGrp="1"/>
          </p:cNvSpPr>
          <p:nvPr>
            <p:ph type="title"/>
          </p:nvPr>
        </p:nvSpPr>
        <p:spPr>
          <a:xfrm>
            <a:off x="311700" y="680575"/>
            <a:ext cx="8520600" cy="32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​​①スタートボタンを押して始めてもらう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画面に耳のイラスト（左耳を強調）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​​，ボリューム設ける？</a:t>
            </a:r>
            <a:endParaRPr/>
          </a:p>
        </p:txBody>
      </p:sp>
      <p:pic>
        <p:nvPicPr>
          <p:cNvPr id="101" name="Google Shape;1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0975" y="3430075"/>
            <a:ext cx="1102551" cy="110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物語の確認テストを行う（紙で）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音声単語に関するテスト（紙）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終了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パソコンの前に座ってもらう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実験の目的と流れ（同意）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10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気分評定を行う（紙で）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学籍番号（受験者番号），学年を入力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イヤホンを装着してもらう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311700" y="1291325"/>
            <a:ext cx="8520600" cy="20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/>
              <a:t>①音量チェックは表示画面のボタンでスタート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/>
              <a:t>（テスト音声を流す）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311700" y="1293600"/>
            <a:ext cx="8520600" cy="18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教示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『これから物語が流れます。左耳から流れる音声に集中して，物語を追唱してください。追唱は完璧でなくても問題ありません。』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13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練習問題（追唱の仕方など）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実験者が遠隔で操作？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画面に合わせる (16:9)</PresentationFormat>
  <Paragraphs>18</Paragraphs>
  <Slides>13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卒論実験流れ</vt:lpstr>
      <vt:lpstr>パソコンの前に座ってもらう</vt:lpstr>
      <vt:lpstr>実験の目的と流れ（同意）</vt:lpstr>
      <vt:lpstr>気分評定を行う（紙で）</vt:lpstr>
      <vt:lpstr>学籍番号（受験者番号），学年を入力</vt:lpstr>
      <vt:lpstr>イヤホンを装着してもらう</vt:lpstr>
      <vt:lpstr>①音量チェックは表示画面のボタンでスタート （テスト音声を流す）</vt:lpstr>
      <vt:lpstr>教示 『これから物語が流れます。左耳から流れる音声に集中して，物語を追唱してください。追唱は完璧でなくても問題ありません。』</vt:lpstr>
      <vt:lpstr>練習問題（追唱の仕方など） 実験者が遠隔で操作？</vt:lpstr>
      <vt:lpstr>​​①スタートボタンを押して始めてもらう 画面に耳のイラスト（左耳を強調） ​​，ボリューム設ける？</vt:lpstr>
      <vt:lpstr>物語の確認テストを行う（紙で）</vt:lpstr>
      <vt:lpstr>音声単語に関するテスト（紙）</vt:lpstr>
      <vt:lpstr>終了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卒論実験流れ</dc:title>
  <dc:creator>学生-心理学科</dc:creator>
  <cp:lastModifiedBy>学生-心理学科</cp:lastModifiedBy>
  <cp:revision>1</cp:revision>
  <dcterms:modified xsi:type="dcterms:W3CDTF">2024-05-30T01:58:33Z</dcterms:modified>
</cp:coreProperties>
</file>