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24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4380C766-4FAB-4085-A2DF-CFBA07E51A94}" type="datetimeFigureOut">
              <a:rPr lang="es-MX" smtClean="0"/>
              <a:pPr/>
              <a:t>26/04/2013</a:t>
            </a:fld>
            <a:endParaRPr lang="es-MX"/>
          </a:p>
        </p:txBody>
      </p:sp>
      <p:sp>
        <p:nvSpPr>
          <p:cNvPr id="17" name="16 Marcador de pie de página"/>
          <p:cNvSpPr>
            <a:spLocks noGrp="1"/>
          </p:cNvSpPr>
          <p:nvPr>
            <p:ph type="ftr" sz="quarter" idx="11"/>
          </p:nvPr>
        </p:nvSpPr>
        <p:spPr>
          <a:xfrm>
            <a:off x="5410200" y="4205288"/>
            <a:ext cx="1295400" cy="457200"/>
          </a:xfrm>
        </p:spPr>
        <p:txBody>
          <a:bodyPr/>
          <a:lstStyle/>
          <a:p>
            <a:endParaRPr lang="es-MX"/>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380C766-4FAB-4085-A2DF-CFBA07E51A94}" type="datetimeFigureOut">
              <a:rPr lang="es-MX" smtClean="0"/>
              <a:pPr/>
              <a:t>26/04/2013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380C766-4FAB-4085-A2DF-CFBA07E51A94}" type="datetimeFigureOut">
              <a:rPr lang="es-MX" smtClean="0"/>
              <a:pPr/>
              <a:t>26/04/2013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380C766-4FAB-4085-A2DF-CFBA07E51A94}" type="datetimeFigureOut">
              <a:rPr lang="es-MX" smtClean="0"/>
              <a:pPr/>
              <a:t>26/04/2013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380C766-4FAB-4085-A2DF-CFBA07E51A94}" type="datetimeFigureOut">
              <a:rPr lang="es-MX" smtClean="0"/>
              <a:pPr/>
              <a:t>26/04/2013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380C766-4FAB-4085-A2DF-CFBA07E51A94}" type="datetimeFigureOut">
              <a:rPr lang="es-MX" smtClean="0"/>
              <a:pPr/>
              <a:t>26/04/2013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4380C766-4FAB-4085-A2DF-CFBA07E51A94}" type="datetimeFigureOut">
              <a:rPr lang="es-MX" smtClean="0"/>
              <a:pPr/>
              <a:t>26/04/2013</a:t>
            </a:fld>
            <a:endParaRPr lang="es-MX"/>
          </a:p>
        </p:txBody>
      </p:sp>
      <p:sp>
        <p:nvSpPr>
          <p:cNvPr id="27" name="26 Marcador de número de diapositiva"/>
          <p:cNvSpPr>
            <a:spLocks noGrp="1"/>
          </p:cNvSpPr>
          <p:nvPr>
            <p:ph type="sldNum" sz="quarter" idx="11"/>
          </p:nvPr>
        </p:nvSpPr>
        <p:spPr/>
        <p:txBody>
          <a:bodyPr rtlCol="0"/>
          <a:lstStyle/>
          <a:p>
            <a:fld id="{70212533-395E-40B6-AD96-7BA1D2D52733}" type="slidenum">
              <a:rPr lang="es-MX" smtClean="0"/>
              <a:pPr/>
              <a:t>‹Nº›</a:t>
            </a:fld>
            <a:endParaRPr lang="es-MX"/>
          </a:p>
        </p:txBody>
      </p:sp>
      <p:sp>
        <p:nvSpPr>
          <p:cNvPr id="28" name="27 Marcador de pie de página"/>
          <p:cNvSpPr>
            <a:spLocks noGrp="1"/>
          </p:cNvSpPr>
          <p:nvPr>
            <p:ph type="ftr" sz="quarter" idx="12"/>
          </p:nvPr>
        </p:nvSpPr>
        <p:spPr/>
        <p:txBody>
          <a:bodyPr rtlCol="0"/>
          <a:lstStyle/>
          <a:p>
            <a:endParaRPr lang="es-MX"/>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4380C766-4FAB-4085-A2DF-CFBA07E51A94}" type="datetimeFigureOut">
              <a:rPr lang="es-MX" smtClean="0"/>
              <a:pPr/>
              <a:t>26/04/2013</a:t>
            </a:fld>
            <a:endParaRPr lang="es-MX"/>
          </a:p>
        </p:txBody>
      </p:sp>
      <p:sp>
        <p:nvSpPr>
          <p:cNvPr id="4" name="3 Marcador de pie de página"/>
          <p:cNvSpPr>
            <a:spLocks noGrp="1"/>
          </p:cNvSpPr>
          <p:nvPr>
            <p:ph type="ftr" sz="quarter" idx="11"/>
          </p:nvPr>
        </p:nvSpPr>
        <p:spPr>
          <a:xfrm>
            <a:off x="5257800" y="612648"/>
            <a:ext cx="1325880" cy="457200"/>
          </a:xfrm>
        </p:spPr>
        <p:txBody>
          <a:bodyPr/>
          <a:lstStyle/>
          <a:p>
            <a:endParaRPr lang="es-MX"/>
          </a:p>
        </p:txBody>
      </p:sp>
      <p:sp>
        <p:nvSpPr>
          <p:cNvPr id="5" name="4 Marcador de número de diapositiva"/>
          <p:cNvSpPr>
            <a:spLocks noGrp="1"/>
          </p:cNvSpPr>
          <p:nvPr>
            <p:ph type="sldNum" sz="quarter" idx="12"/>
          </p:nvPr>
        </p:nvSpPr>
        <p:spPr>
          <a:xfrm>
            <a:off x="8174736" y="2272"/>
            <a:ext cx="762000" cy="365760"/>
          </a:xfrm>
        </p:spPr>
        <p:txBody>
          <a:body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380C766-4FAB-4085-A2DF-CFBA07E51A94}" type="datetimeFigureOut">
              <a:rPr lang="es-MX" smtClean="0"/>
              <a:pPr/>
              <a:t>26/04/2013</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380C766-4FAB-4085-A2DF-CFBA07E51A94}" type="datetimeFigureOut">
              <a:rPr lang="es-MX" smtClean="0"/>
              <a:pPr/>
              <a:t>26/04/2013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380C766-4FAB-4085-A2DF-CFBA07E51A94}" type="datetimeFigureOut">
              <a:rPr lang="es-MX" smtClean="0"/>
              <a:pPr/>
              <a:t>26/04/2013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0212533-395E-40B6-AD96-7BA1D2D52733}" type="slidenum">
              <a:rPr lang="es-MX" smtClean="0"/>
              <a:pPr/>
              <a:t>‹Nº›</a:t>
            </a:fld>
            <a:endParaRPr lang="es-MX"/>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380C766-4FAB-4085-A2DF-CFBA07E51A94}" type="datetimeFigureOut">
              <a:rPr lang="es-MX" smtClean="0"/>
              <a:pPr/>
              <a:t>26/04/2013</a:t>
            </a:fld>
            <a:endParaRPr lang="es-MX"/>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MX"/>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0212533-395E-40B6-AD96-7BA1D2D52733}"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PARAFRASEAR</a:t>
            </a:r>
            <a:endParaRPr lang="es-MX" dirty="0"/>
          </a:p>
        </p:txBody>
      </p:sp>
      <p:sp>
        <p:nvSpPr>
          <p:cNvPr id="3" name="2 Subtítulo"/>
          <p:cNvSpPr>
            <a:spLocks noGrp="1"/>
          </p:cNvSpPr>
          <p:nvPr>
            <p:ph type="subTitle" idx="1"/>
          </p:nvPr>
        </p:nvSpPr>
        <p:spPr/>
        <p:txBody>
          <a:bodyPr/>
          <a:lstStyle/>
          <a:p>
            <a:r>
              <a:rPr lang="es-MX" dirty="0" smtClean="0"/>
              <a:t>CURSO DE TITULACIÓN</a:t>
            </a:r>
            <a:endParaRPr lang="es-MX" dirty="0"/>
          </a:p>
        </p:txBody>
      </p:sp>
      <p:pic>
        <p:nvPicPr>
          <p:cNvPr id="4" name="3 Imagen" descr="IESO.JPG"/>
          <p:cNvPicPr>
            <a:picLocks noChangeAspect="1"/>
          </p:cNvPicPr>
          <p:nvPr/>
        </p:nvPicPr>
        <p:blipFill>
          <a:blip r:embed="rId2" cstate="print"/>
          <a:stretch>
            <a:fillRect/>
          </a:stretch>
        </p:blipFill>
        <p:spPr>
          <a:xfrm>
            <a:off x="0" y="0"/>
            <a:ext cx="9144000" cy="3053686"/>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s-MX" dirty="0" smtClean="0"/>
              <a:t>EJEMPLO</a:t>
            </a:r>
            <a:endParaRPr lang="es-MX" dirty="0"/>
          </a:p>
        </p:txBody>
      </p:sp>
      <p:sp>
        <p:nvSpPr>
          <p:cNvPr id="3" name="2 Marcador de contenido"/>
          <p:cNvSpPr>
            <a:spLocks noGrp="1"/>
          </p:cNvSpPr>
          <p:nvPr>
            <p:ph idx="1"/>
          </p:nvPr>
        </p:nvSpPr>
        <p:spPr>
          <a:xfrm>
            <a:off x="457200" y="1628800"/>
            <a:ext cx="8229600" cy="4945736"/>
          </a:xfrm>
        </p:spPr>
        <p:txBody>
          <a:bodyPr>
            <a:normAutofit fontScale="92500"/>
          </a:bodyPr>
          <a:lstStyle/>
          <a:p>
            <a:pPr marL="92075" indent="17463" algn="just">
              <a:buNone/>
            </a:pPr>
            <a:r>
              <a:rPr lang="es-MX" dirty="0" smtClean="0"/>
              <a:t>Javier y Rafael se dirigieron a su restaurante favorito, haciendo un alto en su estudio, se sirvieron hamburguesas con palta, tomate, lechuga y mayonesa. Luego, al salir del local caminan rápido, atraviesan calles hasta llegar finalmente a su hogar para continuar con sus estudios.</a:t>
            </a:r>
          </a:p>
          <a:p>
            <a:pPr algn="just">
              <a:buNone/>
            </a:pPr>
            <a:endParaRPr lang="es-MX" dirty="0" smtClean="0"/>
          </a:p>
          <a:p>
            <a:pPr marL="92075" indent="17463" algn="just">
              <a:buNone/>
            </a:pPr>
            <a:r>
              <a:rPr lang="es-MX" dirty="0" smtClean="0"/>
              <a:t>Una </a:t>
            </a:r>
            <a:r>
              <a:rPr lang="es-MX" dirty="0" smtClean="0"/>
              <a:t>forma de comenzar a parafrasear podría ser ésta:</a:t>
            </a:r>
          </a:p>
          <a:p>
            <a:pPr algn="just">
              <a:buNone/>
            </a:pPr>
            <a:r>
              <a:rPr lang="es-MX" dirty="0" smtClean="0"/>
              <a:t> </a:t>
            </a:r>
          </a:p>
          <a:p>
            <a:pPr marL="92075" indent="17463" algn="just">
              <a:buNone/>
            </a:pPr>
            <a:r>
              <a:rPr lang="es-CL" dirty="0" smtClean="0"/>
              <a:t>Javier y Rafael salen a comer hamburguesas fuera de su casa para hacer un alto en sus estudios. </a:t>
            </a:r>
            <a:endParaRPr lang="es-MX"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r>
              <a:rPr lang="es-MX" dirty="0" smtClean="0"/>
              <a:t>Realizar los ejercicios </a:t>
            </a:r>
            <a:r>
              <a:rPr lang="es-MX" smtClean="0"/>
              <a:t>de parafraseo</a:t>
            </a:r>
            <a:endParaRPr lang="es-MX"/>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normAutofit/>
          </a:bodyPr>
          <a:lstStyle/>
          <a:p>
            <a:r>
              <a:rPr lang="es-MX" cap="all" dirty="0" smtClean="0"/>
              <a:t>¿QUÉ ES PARAFRASEAR?</a:t>
            </a:r>
            <a:endParaRPr lang="es-MX" dirty="0"/>
          </a:p>
        </p:txBody>
      </p:sp>
      <p:sp>
        <p:nvSpPr>
          <p:cNvPr id="3" name="2 Marcador de contenido"/>
          <p:cNvSpPr>
            <a:spLocks noGrp="1"/>
          </p:cNvSpPr>
          <p:nvPr>
            <p:ph idx="1"/>
          </p:nvPr>
        </p:nvSpPr>
        <p:spPr>
          <a:xfrm>
            <a:off x="457200" y="1772816"/>
            <a:ext cx="8229600" cy="4801720"/>
          </a:xfrm>
        </p:spPr>
        <p:txBody>
          <a:bodyPr>
            <a:normAutofit/>
          </a:bodyPr>
          <a:lstStyle/>
          <a:p>
            <a:pPr marL="73025" indent="19050" algn="just">
              <a:buNone/>
            </a:pPr>
            <a:r>
              <a:rPr lang="es-MX" dirty="0" smtClean="0"/>
              <a:t>Parafrasear es más que hacer un resumen.  Es escribir acerca de lo que se ha leído, estando muy cerca de los conceptos, preguntándose por su significado y sus posibles sinónimo.  </a:t>
            </a:r>
          </a:p>
          <a:p>
            <a:pPr marL="73025" indent="19050" algn="just">
              <a:buNone/>
            </a:pPr>
            <a:r>
              <a:rPr lang="es-MX" dirty="0" smtClean="0"/>
              <a:t>Parafrasear es un método para preguntarse y por ello mismo se puede llegar a la interpretación muy fácilmente.   El estar tan cerca del texto original permite encontrar los lugares de incertidumbre, donde cabe el cuestionamiento y se le interroga.  </a:t>
            </a:r>
            <a:endParaRPr lang="es-MX"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836712"/>
            <a:ext cx="8229600" cy="5737824"/>
          </a:xfrm>
        </p:spPr>
        <p:txBody>
          <a:bodyPr>
            <a:normAutofit fontScale="92500" lnSpcReduction="10000"/>
          </a:bodyPr>
          <a:lstStyle/>
          <a:p>
            <a:pPr marL="92075" indent="17463" algn="just">
              <a:buNone/>
            </a:pPr>
            <a:r>
              <a:rPr lang="es-MX" dirty="0" smtClean="0"/>
              <a:t>Parafrasear habita en el detalle mientras que resumir habita la generalidad y por esto mismo </a:t>
            </a:r>
            <a:r>
              <a:rPr lang="es-MX" dirty="0" err="1" smtClean="0"/>
              <a:t>desfamiliariza</a:t>
            </a:r>
            <a:r>
              <a:rPr lang="es-MX" dirty="0" smtClean="0"/>
              <a:t> el texto permitiendo que se le hagan preguntas al texto.</a:t>
            </a:r>
          </a:p>
          <a:p>
            <a:pPr marL="92075" indent="17463" algn="just">
              <a:buNone/>
            </a:pPr>
            <a:r>
              <a:rPr lang="es-MX" dirty="0" smtClean="0"/>
              <a:t/>
            </a:r>
            <a:br>
              <a:rPr lang="es-MX" dirty="0" smtClean="0"/>
            </a:br>
            <a:r>
              <a:rPr lang="es-MX" b="1" dirty="0" smtClean="0"/>
              <a:t>¿Por qué parafrasear es útil? </a:t>
            </a:r>
          </a:p>
          <a:p>
            <a:pPr marL="92075" indent="17463" algn="just">
              <a:buNone/>
            </a:pPr>
            <a:r>
              <a:rPr lang="es-MX" dirty="0" smtClean="0"/>
              <a:t>Tiene que ver con las palabras. Cuando usted lee asume que sabe lo que tal o cual palabra significa.  Pero cuando usted parafrasea se acerca a la palabra de tal manera que usted se pregunta por qué el autor escogió esa y no otra, igualmente se pregunta por el cómo se formula tal o cual idea.  Lo que usted dice es inexplicablemente el producto de cómo lo dice.  Parafrasear implica considerar el cómo del texto, su tono, y como este modifica aquello que se dice.</a:t>
            </a:r>
            <a:endParaRPr lang="es-MX"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9552" y="2708920"/>
            <a:ext cx="7845742" cy="2016224"/>
          </a:xfrm>
          <a:prstGeom prst="rect">
            <a:avLst/>
          </a:prstGeom>
          <a:noFill/>
          <a:ln w="28575" cap="flat" cmpd="sng" algn="ctr">
            <a:noFill/>
            <a:prstDash val="solid"/>
            <a:miter lim="800000"/>
            <a:headEnd type="none" w="med" len="med"/>
            <a:tailEnd type="none" w="med" len="lg"/>
          </a:ln>
        </p:spPr>
      </p:pic>
      <p:sp>
        <p:nvSpPr>
          <p:cNvPr id="5" name="4 CuadroTexto"/>
          <p:cNvSpPr txBox="1"/>
          <p:nvPr/>
        </p:nvSpPr>
        <p:spPr>
          <a:xfrm>
            <a:off x="1187624" y="1916832"/>
            <a:ext cx="7416824" cy="461665"/>
          </a:xfrm>
          <a:prstGeom prst="rect">
            <a:avLst/>
          </a:prstGeom>
          <a:noFill/>
        </p:spPr>
        <p:txBody>
          <a:bodyPr wrap="square" rtlCol="0">
            <a:spAutoFit/>
          </a:bodyPr>
          <a:lstStyle/>
          <a:p>
            <a:r>
              <a:rPr lang="es-MX" sz="2400" b="1" dirty="0" smtClean="0">
                <a:latin typeface="Arial" pitchFamily="34" charset="0"/>
                <a:cs typeface="Arial" pitchFamily="34" charset="0"/>
              </a:rPr>
              <a:t>LEER                  PENSAR		  PARAFRASEAR</a:t>
            </a:r>
            <a:endParaRPr lang="es-MX" sz="2400" b="1" dirty="0">
              <a:latin typeface="Arial" pitchFamily="34" charset="0"/>
              <a:cs typeface="Arial" pitchFamily="34"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665816"/>
          </a:xfrm>
        </p:spPr>
        <p:txBody>
          <a:bodyPr>
            <a:normAutofit lnSpcReduction="10000"/>
          </a:bodyPr>
          <a:lstStyle/>
          <a:p>
            <a:pPr marL="0" indent="0" algn="just">
              <a:buNone/>
            </a:pPr>
            <a:r>
              <a:rPr lang="es-MX" dirty="0" smtClean="0"/>
              <a:t>Para parafrasear deberás explicar con tus propias palabras lo expresado por otro, deberás utilizar sinónimos, es decir palabras o frases diferentes, pero que tienen el mismo significado.</a:t>
            </a:r>
          </a:p>
          <a:p>
            <a:pPr marL="0" indent="0" algn="just">
              <a:buNone/>
            </a:pPr>
            <a:r>
              <a:rPr lang="es-MX" dirty="0" smtClean="0"/>
              <a:t>Para hacer el parafraseo a partir de un texto escrito, en primer lugar debes identificar el tipo de texto que vas a leer ya sea literario o informativo. Cuando un texto es literario debes hacerte una idea clara de los personajes, del ambiente y situación en la que éstos se desenvuelven; cuando es un texto informativo deberás entender la estructura planteada por el escritor, esto lo puedes lograr haciendo un esquema de lo que el autor trató, </a:t>
            </a:r>
            <a:endParaRPr lang="es-MX"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92696"/>
            <a:ext cx="8229600" cy="5881840"/>
          </a:xfrm>
        </p:spPr>
        <p:txBody>
          <a:bodyPr>
            <a:normAutofit lnSpcReduction="10000"/>
          </a:bodyPr>
          <a:lstStyle/>
          <a:p>
            <a:pPr marL="92075" indent="0" algn="just">
              <a:buNone/>
            </a:pPr>
            <a:r>
              <a:rPr lang="es-MX" dirty="0" smtClean="0"/>
              <a:t>ello te ayudará a entender la relación entre los diversos planteamientos, además deberás identificar las ideas principales señalando las palabras clave y frases que te permitan resumir el contenido, para ello puedes auxiliarte de otras técnicas de aprendizaje como son el subrayado, los resúmenes, cuadros sinópticos y esquemas entre otros, en síntesis los pasos para hacer paráfrasis a partir de un texto son:</a:t>
            </a:r>
          </a:p>
          <a:p>
            <a:pPr lvl="1" algn="just"/>
            <a:r>
              <a:rPr lang="es-MX" dirty="0" smtClean="0">
                <a:solidFill>
                  <a:schemeClr val="tx1">
                    <a:lumMod val="95000"/>
                    <a:lumOff val="5000"/>
                  </a:schemeClr>
                </a:solidFill>
              </a:rPr>
              <a:t>Realiza una lectura general del texto</a:t>
            </a:r>
          </a:p>
          <a:p>
            <a:pPr lvl="1" algn="just"/>
            <a:r>
              <a:rPr lang="es-MX" dirty="0" smtClean="0">
                <a:solidFill>
                  <a:schemeClr val="tx1">
                    <a:lumMod val="95000"/>
                    <a:lumOff val="5000"/>
                  </a:schemeClr>
                </a:solidFill>
              </a:rPr>
              <a:t>Identifica y subraya las ideas más importantes </a:t>
            </a:r>
          </a:p>
          <a:p>
            <a:pPr lvl="1" algn="just"/>
            <a:r>
              <a:rPr lang="es-MX" dirty="0" smtClean="0">
                <a:solidFill>
                  <a:schemeClr val="tx1">
                    <a:lumMod val="95000"/>
                    <a:lumOff val="5000"/>
                  </a:schemeClr>
                </a:solidFill>
              </a:rPr>
              <a:t>Elabora un esquema del contenido</a:t>
            </a:r>
          </a:p>
          <a:p>
            <a:pPr lvl="1" algn="just"/>
            <a:r>
              <a:rPr lang="es-MX" dirty="0" smtClean="0">
                <a:solidFill>
                  <a:schemeClr val="tx1">
                    <a:lumMod val="95000"/>
                    <a:lumOff val="5000"/>
                  </a:schemeClr>
                </a:solidFill>
              </a:rPr>
              <a:t>Basándote en el esquema redacta el texto empleando tus propias palabras</a:t>
            </a:r>
          </a:p>
          <a:p>
            <a:pPr lvl="1" algn="just"/>
            <a:r>
              <a:rPr lang="es-MX" dirty="0" smtClean="0">
                <a:solidFill>
                  <a:schemeClr val="tx1">
                    <a:lumMod val="95000"/>
                    <a:lumOff val="5000"/>
                  </a:schemeClr>
                </a:solidFill>
              </a:rPr>
              <a:t>Compara el texto original con el que tú redactaste</a:t>
            </a:r>
          </a:p>
          <a:p>
            <a:pPr algn="just">
              <a:buNone/>
            </a:pPr>
            <a:endParaRPr lang="es-MX" dirty="0" smtClean="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5305776"/>
          </a:xfrm>
        </p:spPr>
        <p:txBody>
          <a:bodyPr/>
          <a:lstStyle/>
          <a:p>
            <a:pPr marL="73025" indent="19050" algn="just">
              <a:buNone/>
            </a:pPr>
            <a:r>
              <a:rPr lang="es-MX" dirty="0" smtClean="0"/>
              <a:t> Los resúmenes y el subrayado te ayudarán a identificar las ideas más sobresalientes del texto; los cuadros sinópticos y los esquemas te van a ayudar a conocer la estructura y a comprender la organización mental que el autor plasmó en su escrito, todo ello conjuntamente facilitarán tu comprensión y por lo tanto podrás realizar mejor el parafraseo.</a:t>
            </a:r>
            <a:endParaRPr lang="es-MX"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4704"/>
            <a:ext cx="8229600" cy="1066800"/>
          </a:xfrm>
        </p:spPr>
        <p:txBody>
          <a:bodyPr>
            <a:normAutofit/>
          </a:bodyPr>
          <a:lstStyle/>
          <a:p>
            <a:r>
              <a:rPr lang="es-ES" b="1" u="sng" dirty="0" smtClean="0"/>
              <a:t>TIPS</a:t>
            </a:r>
            <a:endParaRPr lang="es-MX" dirty="0"/>
          </a:p>
        </p:txBody>
      </p:sp>
      <p:sp>
        <p:nvSpPr>
          <p:cNvPr id="3" name="2 Marcador de contenido"/>
          <p:cNvSpPr>
            <a:spLocks noGrp="1"/>
          </p:cNvSpPr>
          <p:nvPr>
            <p:ph idx="1"/>
          </p:nvPr>
        </p:nvSpPr>
        <p:spPr>
          <a:xfrm>
            <a:off x="457200" y="1844824"/>
            <a:ext cx="8229600" cy="4729712"/>
          </a:xfrm>
        </p:spPr>
        <p:txBody>
          <a:bodyPr/>
          <a:lstStyle/>
          <a:p>
            <a:pPr algn="just" fontAlgn="base"/>
            <a:r>
              <a:rPr lang="es-ES" dirty="0" smtClean="0"/>
              <a:t>Lo importante es que te expreses con t</a:t>
            </a:r>
            <a:r>
              <a:rPr lang="es-ES" i="1" dirty="0" smtClean="0"/>
              <a:t>us propias palabras.</a:t>
            </a:r>
            <a:endParaRPr lang="es-MX" dirty="0" smtClean="0"/>
          </a:p>
          <a:p>
            <a:pPr algn="just" fontAlgn="base"/>
            <a:r>
              <a:rPr lang="es-ES" dirty="0" smtClean="0"/>
              <a:t>Primero debes fijarte en el tipo de texto que vas a leer. </a:t>
            </a:r>
            <a:endParaRPr lang="es-MX" dirty="0" smtClean="0"/>
          </a:p>
          <a:p>
            <a:pPr algn="just" fontAlgn="base"/>
            <a:r>
              <a:rPr lang="es-ES" dirty="0" smtClean="0"/>
              <a:t>Expresar el significado del texto con tus propias palabras.</a:t>
            </a:r>
            <a:endParaRPr lang="es-MX" dirty="0" smtClean="0"/>
          </a:p>
          <a:p>
            <a:pPr algn="just" fontAlgn="base"/>
            <a:r>
              <a:rPr lang="es-ES" dirty="0" smtClean="0"/>
              <a:t>Tu escrito no debe perder la idea del autor. </a:t>
            </a:r>
            <a:endParaRPr lang="es-MX" dirty="0" smtClean="0"/>
          </a:p>
          <a:p>
            <a:pPr algn="just"/>
            <a:endParaRPr lang="es-MX"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692696"/>
            <a:ext cx="8229600" cy="1066800"/>
          </a:xfrm>
        </p:spPr>
        <p:txBody>
          <a:bodyPr/>
          <a:lstStyle/>
          <a:p>
            <a:r>
              <a:rPr lang="es-MX" dirty="0" smtClean="0"/>
              <a:t>EJEMPLO</a:t>
            </a:r>
            <a:endParaRPr lang="es-MX" dirty="0"/>
          </a:p>
        </p:txBody>
      </p:sp>
      <p:sp>
        <p:nvSpPr>
          <p:cNvPr id="3" name="2 Marcador de contenido"/>
          <p:cNvSpPr>
            <a:spLocks noGrp="1"/>
          </p:cNvSpPr>
          <p:nvPr>
            <p:ph idx="1"/>
          </p:nvPr>
        </p:nvSpPr>
        <p:spPr>
          <a:xfrm>
            <a:off x="323528" y="1628800"/>
            <a:ext cx="8229600" cy="4680520"/>
          </a:xfrm>
        </p:spPr>
        <p:txBody>
          <a:bodyPr>
            <a:normAutofit fontScale="92500" lnSpcReduction="20000"/>
          </a:bodyPr>
          <a:lstStyle/>
          <a:p>
            <a:pPr marL="92075" indent="0" algn="just">
              <a:buNone/>
            </a:pPr>
            <a:r>
              <a:rPr lang="es-ES" smtClean="0"/>
              <a:t>“</a:t>
            </a:r>
            <a:r>
              <a:rPr lang="es-ES" dirty="0" smtClean="0"/>
              <a:t>Con Javi compartimos taquilla, y yo no puedo dejar nada porque me desaparecen las cosas. Yo quería cambiar de taquilla para compartirla con otra persona, pero el problema es que nadie quiere compartirla con él. Todo el mundo sabe que es un ladrón. Siempre dice que se lleva las cosas sin darse cuenta porque siempre está apurado. Pero ya nadie le cree. Lo peor es que a veces no te das cuenta de que te ha robado, hasta que ves un Cd tuyo en su casa.” </a:t>
            </a:r>
            <a:endParaRPr lang="es-MX" dirty="0" smtClean="0"/>
          </a:p>
          <a:p>
            <a:pPr marL="0" indent="0" algn="just">
              <a:buNone/>
            </a:pPr>
            <a:r>
              <a:rPr lang="es-ES" b="1" dirty="0" smtClean="0"/>
              <a:t>El </a:t>
            </a:r>
            <a:r>
              <a:rPr lang="es-ES" b="1" dirty="0" smtClean="0"/>
              <a:t>PARAFRASEO</a:t>
            </a:r>
            <a:r>
              <a:rPr lang="es-ES" dirty="0" smtClean="0"/>
              <a:t>: </a:t>
            </a:r>
            <a:r>
              <a:rPr lang="es-ES" dirty="0" smtClean="0"/>
              <a:t>“A ver si lo he entendido bien, dices que compartes la taquilla con Javi y estás molesto porque parece que no encuentras algunas de las cosas que dejas debido a que Javi a veces te las quita, según él sin darse cuenta” </a:t>
            </a:r>
            <a:endParaRPr lang="es-MX" dirty="0"/>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PROCESOS</Template>
  <TotalTime>21</TotalTime>
  <Words>605</Words>
  <Application>Microsoft Office PowerPoint</Application>
  <PresentationFormat>Presentación en pantalla (4:3)</PresentationFormat>
  <Paragraphs>33</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Urbano</vt:lpstr>
      <vt:lpstr>PARAFRASEAR</vt:lpstr>
      <vt:lpstr>¿QUÉ ES PARAFRASEAR?</vt:lpstr>
      <vt:lpstr>Diapositiva 3</vt:lpstr>
      <vt:lpstr>Diapositiva 4</vt:lpstr>
      <vt:lpstr>Diapositiva 5</vt:lpstr>
      <vt:lpstr>Diapositiva 6</vt:lpstr>
      <vt:lpstr>Diapositiva 7</vt:lpstr>
      <vt:lpstr>TIPS</vt:lpstr>
      <vt:lpstr>EJEMPLO</vt:lpstr>
      <vt:lpstr>EJEMPLO</vt:lpstr>
      <vt:lpstr>Diapositiva 11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PARAFRASEAR</dc:title>
  <dc:creator>Ludwig Barcelos Mendoza</dc:creator>
  <cp:lastModifiedBy>Ludwig Barcelos Mendoza</cp:lastModifiedBy>
  <cp:revision>3</cp:revision>
  <dcterms:created xsi:type="dcterms:W3CDTF">2013-04-27T03:32:24Z</dcterms:created>
  <dcterms:modified xsi:type="dcterms:W3CDTF">2013-04-27T03:59:29Z</dcterms:modified>
</cp:coreProperties>
</file>