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6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6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38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8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20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02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61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6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17FE0F-3631-4CEE-A9C9-D0DCED744AEE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10E96E-B17A-4C72-AC50-440600A8C5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53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¿Qué son los Puentes </a:t>
            </a:r>
            <a:r>
              <a:rPr lang="es-MX" dirty="0"/>
              <a:t>de la </a:t>
            </a:r>
            <a:r>
              <a:rPr lang="es-MX" dirty="0" smtClean="0"/>
              <a:t>comunicación?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González López Raúl Javier 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7778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Son  aquellos que nos permiten el paso para establecer una comunicación efectiva y con esto lograr un mejor desarrollo  en el proceso comunicativo.</a:t>
            </a:r>
          </a:p>
          <a:p>
            <a:r>
              <a:rPr lang="es-MX" dirty="0" smtClean="0"/>
              <a:t>En los cuales hay ciertas actitudes en particular que nos permiten crear puentes de comunicación.</a:t>
            </a:r>
          </a:p>
          <a:p>
            <a:r>
              <a:rPr lang="es-MX" dirty="0"/>
              <a:t>• Actitudes de integración.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• Actitudes de cooperación.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• Actitudes de participación.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• Actitudes de solidaridad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• Actitudes de empatía.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55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Actitudes de los puentes de comunicación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Actitud de integración: permite a un individuo adaptarse o integrarse a un grupo social, o en otros casos estado de animo que se expresa de cierta manera al llegar a una incorporación.</a:t>
            </a:r>
          </a:p>
          <a:p>
            <a:pPr marL="0" indent="0">
              <a:buNone/>
            </a:pPr>
            <a:r>
              <a:rPr lang="es-MX" dirty="0" smtClean="0"/>
              <a:t>Actitudes de</a:t>
            </a:r>
            <a:r>
              <a:rPr lang="es-MX" dirty="0"/>
              <a:t> </a:t>
            </a:r>
            <a:r>
              <a:rPr lang="es-MX" dirty="0" smtClean="0"/>
              <a:t>cooperación: Es la forma de actuar de una persona con finalidad de aportar algo De manera que esto resulte útil.</a:t>
            </a:r>
          </a:p>
          <a:p>
            <a:pPr marL="0" indent="0">
              <a:buNone/>
            </a:pPr>
            <a:r>
              <a:rPr lang="es-MX" dirty="0" smtClean="0"/>
              <a:t>Actitudes de</a:t>
            </a:r>
            <a:r>
              <a:rPr lang="es-MX" dirty="0"/>
              <a:t> </a:t>
            </a:r>
            <a:r>
              <a:rPr lang="es-MX" dirty="0" smtClean="0"/>
              <a:t>participación: En este punto se actual de manera colaborativa.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02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1074420"/>
            <a:ext cx="9601196" cy="4801448"/>
          </a:xfrm>
        </p:spPr>
        <p:txBody>
          <a:bodyPr/>
          <a:lstStyle/>
          <a:p>
            <a:r>
              <a:rPr lang="es-MX" dirty="0" smtClean="0"/>
              <a:t>Actitudes de Solidaridad: es la determinada acción donde se enfoca en ser firme y perseverante de empeñarse por el bien común.</a:t>
            </a:r>
          </a:p>
          <a:p>
            <a:r>
              <a:rPr lang="es-MX" dirty="0" smtClean="0"/>
              <a:t>Actitudes de empatía : es la acción de capacidad (facultad)  de percibir en un contexto común lo que otro individuo puede sentir.</a:t>
            </a:r>
          </a:p>
          <a:p>
            <a:r>
              <a:rPr lang="es-MX" dirty="0"/>
              <a:t>Qué características tienen los </a:t>
            </a:r>
            <a:r>
              <a:rPr lang="es-MX" dirty="0" smtClean="0"/>
              <a:t>puentes?</a:t>
            </a:r>
          </a:p>
          <a:p>
            <a:r>
              <a:rPr lang="es-MX" dirty="0"/>
              <a:t>Los puentes permiten el </a:t>
            </a:r>
            <a:r>
              <a:rPr lang="es-MX" dirty="0" smtClean="0"/>
              <a:t>paso; Sirven de unión, Permiten librar obstáculos Agilizan el pasó En nuestro contexto diremos Qué los puentes fomentan la comunicación Y ayúdame a establecer mejores relaciones humanas. 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49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Ejemplo: de puentes que ayudan a fomentar la comunicación y ayudan a establecer mejores relaciones.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491740"/>
            <a:ext cx="9601196" cy="3384128"/>
          </a:xfrm>
        </p:spPr>
        <p:txBody>
          <a:bodyPr>
            <a:normAutofit/>
          </a:bodyPr>
          <a:lstStyle/>
          <a:p>
            <a:r>
              <a:rPr lang="es-MX" sz="2000" b="1" dirty="0" smtClean="0"/>
              <a:t>Hola: </a:t>
            </a:r>
            <a:r>
              <a:rPr lang="es-MX" sz="2000" dirty="0" smtClean="0"/>
              <a:t>Construyen puentes de la comunicación, Destruye la bandera de la indiferencia y de la empatía; Muestra interés y atención hacia la otra persona.</a:t>
            </a:r>
          </a:p>
          <a:p>
            <a:r>
              <a:rPr lang="es-MX" sz="2000" b="1" dirty="0" smtClean="0"/>
              <a:t>Gracias: </a:t>
            </a:r>
            <a:r>
              <a:rPr lang="es-MX" sz="2000" dirty="0" smtClean="0"/>
              <a:t>Muestra atención, Sincero agradecimiento, Antídoto contra la autosuficiencia La soberbia la mala gana y la indiferencia.</a:t>
            </a:r>
          </a:p>
          <a:p>
            <a:r>
              <a:rPr lang="es-MX" sz="2000" b="1" dirty="0" smtClean="0"/>
              <a:t>Perdón: </a:t>
            </a:r>
            <a:r>
              <a:rPr lang="es-MX" sz="2000" dirty="0" smtClean="0"/>
              <a:t>muestra arrepentimiento por la falta cometida. Muestra la necesidad del otro, elimina autosuficiencia, soberbia e indiferencia, indica que “te necesito” y me duele haberte fallado  </a:t>
            </a:r>
          </a:p>
          <a:p>
            <a:r>
              <a:rPr lang="es-MX" sz="2000" b="1" dirty="0" smtClean="0"/>
              <a:t>Te perdono: </a:t>
            </a:r>
            <a:r>
              <a:rPr lang="es-MX" sz="2000" dirty="0" smtClean="0"/>
              <a:t>es la contraparte del perdón </a:t>
            </a:r>
            <a:r>
              <a:rPr lang="es-MX" sz="2000" smtClean="0"/>
              <a:t>muestra magnanimidad.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489394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338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¿Qué son los Puentes de la comunicación?</vt:lpstr>
      <vt:lpstr>¿Qué son?</vt:lpstr>
      <vt:lpstr>Actitudes de los puentes de comunicación </vt:lpstr>
      <vt:lpstr>Presentación de PowerPoint</vt:lpstr>
      <vt:lpstr>Ejemplo: de puentes que ayudan a fomentar la comunicación y ayudan a establecer mejores relaciones.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Puentes de la comunicación?</dc:title>
  <dc:creator>DELL</dc:creator>
  <cp:lastModifiedBy>DELL</cp:lastModifiedBy>
  <cp:revision>4</cp:revision>
  <dcterms:created xsi:type="dcterms:W3CDTF">2021-01-25T01:36:51Z</dcterms:created>
  <dcterms:modified xsi:type="dcterms:W3CDTF">2021-01-25T03:40:36Z</dcterms:modified>
</cp:coreProperties>
</file>