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/>
              <a:t>Noklikšķiniet, lai rediģētu šablona apakšvirsraksta stilu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8C22E92-3F0D-469A-81B9-332CF5B16353}" type="datetimeFigureOut">
              <a:rPr lang="lv-LV" smtClean="0"/>
              <a:t>26.09.2023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EE3D95B-C0A1-4B99-8FE0-1BB9EAD8F9E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5062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āmas 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lv-LV"/>
              <a:t>Noklikšķiniet uz ikonas, lai pievienotu attēlu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2E92-3F0D-469A-81B9-332CF5B16353}" type="datetimeFigureOut">
              <a:rPr lang="lv-LV" smtClean="0"/>
              <a:t>26.09.2023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D95B-C0A1-4B99-8FE0-1BB9EAD8F9E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29698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rsraksts un pa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2E92-3F0D-469A-81B9-332CF5B16353}" type="datetimeFigureOut">
              <a:rPr lang="lv-LV" smtClean="0"/>
              <a:t>26.09.2023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D95B-C0A1-4B99-8FE0-1BB9EAD8F9E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13086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āt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2E92-3F0D-469A-81B9-332CF5B16353}" type="datetimeFigureOut">
              <a:rPr lang="lv-LV" smtClean="0"/>
              <a:t>26.09.2023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D95B-C0A1-4B99-8FE0-1BB9EAD8F9E5}" type="slidenum">
              <a:rPr lang="lv-LV" smtClean="0"/>
              <a:t>‹#›</a:t>
            </a:fld>
            <a:endParaRPr lang="lv-LV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2281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zīt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2E92-3F0D-469A-81B9-332CF5B16353}" type="datetimeFigureOut">
              <a:rPr lang="lv-LV" smtClean="0"/>
              <a:t>26.09.2023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D95B-C0A1-4B99-8FE0-1BB9EAD8F9E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17893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2E92-3F0D-469A-81B9-332CF5B16353}" type="datetimeFigureOut">
              <a:rPr lang="lv-LV" smtClean="0"/>
              <a:t>26.09.2023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D95B-C0A1-4B99-8FE0-1BB9EAD8F9E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31977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ttēlu k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lv-LV"/>
              <a:t>Noklikšķiniet uz ikonas, lai pievienotu attēlu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lv-LV"/>
              <a:t>Noklikšķiniet uz ikonas, lai pievienotu attēlu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lv-LV"/>
              <a:t>Noklikšķiniet uz ikonas, lai pievienotu attēlu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2E92-3F0D-469A-81B9-332CF5B16353}" type="datetimeFigureOut">
              <a:rPr lang="lv-LV" smtClean="0"/>
              <a:t>26.09.2023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D95B-C0A1-4B99-8FE0-1BB9EAD8F9E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94657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2E92-3F0D-469A-81B9-332CF5B16353}" type="datetimeFigureOut">
              <a:rPr lang="lv-LV" smtClean="0"/>
              <a:t>26.09.2023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D95B-C0A1-4B99-8FE0-1BB9EAD8F9E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40039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2E92-3F0D-469A-81B9-332CF5B16353}" type="datetimeFigureOut">
              <a:rPr lang="lv-LV" smtClean="0"/>
              <a:t>26.09.2023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D95B-C0A1-4B99-8FE0-1BB9EAD8F9E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7271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2E92-3F0D-469A-81B9-332CF5B16353}" type="datetimeFigureOut">
              <a:rPr lang="lv-LV" smtClean="0"/>
              <a:t>26.09.2023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D95B-C0A1-4B99-8FE0-1BB9EAD8F9E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3596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2E92-3F0D-469A-81B9-332CF5B16353}" type="datetimeFigureOut">
              <a:rPr lang="lv-LV" smtClean="0"/>
              <a:t>26.09.2023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D95B-C0A1-4B99-8FE0-1BB9EAD8F9E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185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2E92-3F0D-469A-81B9-332CF5B16353}" type="datetimeFigureOut">
              <a:rPr lang="lv-LV" smtClean="0"/>
              <a:t>26.09.2023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D95B-C0A1-4B99-8FE0-1BB9EAD8F9E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8134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2E92-3F0D-469A-81B9-332CF5B16353}" type="datetimeFigureOut">
              <a:rPr lang="lv-LV" smtClean="0"/>
              <a:t>26.09.2023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D95B-C0A1-4B99-8FE0-1BB9EAD8F9E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7256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2E92-3F0D-469A-81B9-332CF5B16353}" type="datetimeFigureOut">
              <a:rPr lang="lv-LV" smtClean="0"/>
              <a:t>26.09.2023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D95B-C0A1-4B99-8FE0-1BB9EAD8F9E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9253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2E92-3F0D-469A-81B9-332CF5B16353}" type="datetimeFigureOut">
              <a:rPr lang="lv-LV" smtClean="0"/>
              <a:t>26.09.2023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D95B-C0A1-4B99-8FE0-1BB9EAD8F9E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9868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2E92-3F0D-469A-81B9-332CF5B16353}" type="datetimeFigureOut">
              <a:rPr lang="lv-LV" smtClean="0"/>
              <a:t>26.09.2023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D95B-C0A1-4B99-8FE0-1BB9EAD8F9E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0417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lv-LV"/>
              <a:t>Noklikšķiniet uz ikonas, lai pievienotu attēlu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2E92-3F0D-469A-81B9-332CF5B16353}" type="datetimeFigureOut">
              <a:rPr lang="lv-LV" smtClean="0"/>
              <a:t>26.09.2023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D95B-C0A1-4B99-8FE0-1BB9EAD8F9E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0574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22E92-3F0D-469A-81B9-332CF5B16353}" type="datetimeFigureOut">
              <a:rPr lang="lv-LV" smtClean="0"/>
              <a:t>26.09.2023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3D95B-C0A1-4B99-8FE0-1BB9EAD8F9E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616067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0A38528E-327F-4523-A8AC-800AD8F77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err="1"/>
              <a:t>Electronic</a:t>
            </a:r>
            <a:r>
              <a:rPr lang="lv-LV" dirty="0"/>
              <a:t> </a:t>
            </a:r>
            <a:r>
              <a:rPr lang="lv-LV" dirty="0" err="1"/>
              <a:t>devices</a:t>
            </a:r>
            <a:r>
              <a:rPr lang="lv-LV" dirty="0"/>
              <a:t> i </a:t>
            </a:r>
            <a:r>
              <a:rPr lang="lv-LV" dirty="0" err="1"/>
              <a:t>use</a:t>
            </a:r>
            <a:r>
              <a:rPr lang="lv-LV" dirty="0"/>
              <a:t> </a:t>
            </a:r>
            <a:r>
              <a:rPr lang="lv-LV" dirty="0" err="1"/>
              <a:t>in</a:t>
            </a:r>
            <a:r>
              <a:rPr lang="lv-LV" dirty="0"/>
              <a:t> </a:t>
            </a:r>
            <a:r>
              <a:rPr lang="lv-LV" dirty="0" err="1"/>
              <a:t>my</a:t>
            </a:r>
            <a:r>
              <a:rPr lang="lv-LV" dirty="0"/>
              <a:t> </a:t>
            </a:r>
            <a:r>
              <a:rPr lang="lv-LV" dirty="0" err="1"/>
              <a:t>life</a:t>
            </a:r>
            <a:endParaRPr lang="lv-LV" dirty="0"/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23501BC5-3963-4C35-A037-CA9844A0C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err="1"/>
              <a:t>Lukass</a:t>
            </a:r>
            <a:r>
              <a:rPr lang="lv-LV" dirty="0"/>
              <a:t> Prauliņš</a:t>
            </a:r>
          </a:p>
        </p:txBody>
      </p:sp>
    </p:spTree>
    <p:extLst>
      <p:ext uri="{BB962C8B-B14F-4D97-AF65-F5344CB8AC3E}">
        <p14:creationId xmlns:p14="http://schemas.microsoft.com/office/powerpoint/2010/main" val="375557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EB02398C-6FCA-48D6-BE1D-B49297FC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Contents</a:t>
            </a:r>
            <a:endParaRPr lang="lv-LV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81CAFA48-A176-4B09-8DAC-D993AAE51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423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68FCF7D4-C9D1-4BB1-8AE7-95C08F10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smartphone</a:t>
            </a:r>
            <a:endParaRPr lang="lv-LV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4C3FD821-7E09-4CD8-9BE0-8F147DF75A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lv-LV" dirty="0"/>
              <a:t>I </a:t>
            </a:r>
            <a:r>
              <a:rPr lang="lv-LV" dirty="0" err="1"/>
              <a:t>use</a:t>
            </a:r>
            <a:r>
              <a:rPr lang="lv-LV" dirty="0"/>
              <a:t> </a:t>
            </a:r>
            <a:r>
              <a:rPr lang="lv-LV" dirty="0" err="1"/>
              <a:t>my</a:t>
            </a:r>
            <a:r>
              <a:rPr lang="lv-LV" dirty="0"/>
              <a:t> </a:t>
            </a:r>
            <a:r>
              <a:rPr lang="lv-LV" dirty="0" err="1"/>
              <a:t>smartphone</a:t>
            </a:r>
            <a:r>
              <a:rPr lang="lv-LV" dirty="0"/>
              <a:t> </a:t>
            </a:r>
            <a:r>
              <a:rPr lang="lv-LV" dirty="0" err="1"/>
              <a:t>for</a:t>
            </a:r>
            <a:r>
              <a:rPr lang="lv-LV" dirty="0"/>
              <a:t> </a:t>
            </a:r>
            <a:r>
              <a:rPr lang="lv-LV" dirty="0" err="1"/>
              <a:t>calling</a:t>
            </a:r>
            <a:r>
              <a:rPr lang="lv-LV" dirty="0"/>
              <a:t>, </a:t>
            </a:r>
            <a:r>
              <a:rPr lang="lv-LV" dirty="0" err="1"/>
              <a:t>texting</a:t>
            </a:r>
            <a:r>
              <a:rPr lang="lv-LV" dirty="0"/>
              <a:t>, </a:t>
            </a:r>
            <a:r>
              <a:rPr lang="lv-LV" dirty="0" err="1"/>
              <a:t>flashlight</a:t>
            </a:r>
            <a:r>
              <a:rPr lang="lv-LV" dirty="0"/>
              <a:t>, </a:t>
            </a:r>
            <a:r>
              <a:rPr lang="lv-LV" dirty="0" err="1"/>
              <a:t>games</a:t>
            </a:r>
            <a:r>
              <a:rPr lang="lv-LV" dirty="0"/>
              <a:t>, </a:t>
            </a:r>
            <a:r>
              <a:rPr lang="lv-LV" dirty="0" err="1"/>
              <a:t>enterntainment</a:t>
            </a:r>
            <a:r>
              <a:rPr lang="lv-LV" dirty="0"/>
              <a:t>, </a:t>
            </a:r>
            <a:r>
              <a:rPr lang="lv-LV" dirty="0" err="1"/>
              <a:t>tuning</a:t>
            </a:r>
            <a:r>
              <a:rPr lang="lv-LV" dirty="0"/>
              <a:t> </a:t>
            </a:r>
            <a:r>
              <a:rPr lang="lv-LV" dirty="0" err="1"/>
              <a:t>my</a:t>
            </a:r>
            <a:r>
              <a:rPr lang="lv-LV" dirty="0"/>
              <a:t> </a:t>
            </a:r>
            <a:r>
              <a:rPr lang="lv-LV" dirty="0" err="1"/>
              <a:t>guitar</a:t>
            </a:r>
            <a:r>
              <a:rPr lang="lv-LV" dirty="0"/>
              <a:t>, </a:t>
            </a:r>
            <a:r>
              <a:rPr lang="lv-LV" dirty="0" err="1"/>
              <a:t>taking</a:t>
            </a:r>
            <a:r>
              <a:rPr lang="lv-LV" dirty="0"/>
              <a:t> </a:t>
            </a:r>
            <a:r>
              <a:rPr lang="lv-LV" dirty="0" err="1"/>
              <a:t>notes</a:t>
            </a:r>
            <a:r>
              <a:rPr lang="lv-LV" dirty="0"/>
              <a:t>, </a:t>
            </a:r>
            <a:r>
              <a:rPr lang="lv-LV" dirty="0" err="1"/>
              <a:t>recording</a:t>
            </a:r>
            <a:r>
              <a:rPr lang="lv-LV" dirty="0"/>
              <a:t>, </a:t>
            </a:r>
            <a:r>
              <a:rPr lang="lv-LV" dirty="0" err="1"/>
              <a:t>taking</a:t>
            </a:r>
            <a:r>
              <a:rPr lang="lv-LV" dirty="0"/>
              <a:t> </a:t>
            </a:r>
            <a:r>
              <a:rPr lang="lv-LV" dirty="0" err="1"/>
              <a:t>pictures</a:t>
            </a:r>
            <a:r>
              <a:rPr lang="lv-LV" dirty="0"/>
              <a:t>, </a:t>
            </a:r>
            <a:r>
              <a:rPr lang="lv-LV" dirty="0" err="1"/>
              <a:t>school</a:t>
            </a:r>
            <a:r>
              <a:rPr lang="lv-LV" dirty="0"/>
              <a:t>, </a:t>
            </a:r>
            <a:r>
              <a:rPr lang="lv-LV" dirty="0" err="1"/>
              <a:t>alarms</a:t>
            </a:r>
            <a:r>
              <a:rPr lang="lv-LV" dirty="0"/>
              <a:t>, </a:t>
            </a:r>
          </a:p>
        </p:txBody>
      </p:sp>
      <p:sp>
        <p:nvSpPr>
          <p:cNvPr id="4" name="Satura vietturis 3">
            <a:extLst>
              <a:ext uri="{FF2B5EF4-FFF2-40B4-BE49-F238E27FC236}">
                <a16:creationId xmlns:a16="http://schemas.microsoft.com/office/drawing/2014/main" id="{0C3CB5A7-DF4D-400A-B657-1BC2F328B1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0872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77C88DAF-944B-43F9-A3C0-3B89BE66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Laptop</a:t>
            </a:r>
            <a:endParaRPr lang="lv-LV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60C1305D-7804-44E3-8F15-8C0215B628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atura vietturis 3">
            <a:extLst>
              <a:ext uri="{FF2B5EF4-FFF2-40B4-BE49-F238E27FC236}">
                <a16:creationId xmlns:a16="http://schemas.microsoft.com/office/drawing/2014/main" id="{F0B3C2A5-517C-4B19-834A-BE8FDBA694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lv-LV" dirty="0" err="1"/>
              <a:t>Much</a:t>
            </a:r>
            <a:r>
              <a:rPr lang="lv-LV" dirty="0"/>
              <a:t> </a:t>
            </a:r>
            <a:r>
              <a:rPr lang="lv-LV" dirty="0" err="1"/>
              <a:t>like</a:t>
            </a:r>
            <a:r>
              <a:rPr lang="lv-LV" dirty="0"/>
              <a:t> </a:t>
            </a:r>
            <a:r>
              <a:rPr lang="lv-LV" dirty="0" err="1"/>
              <a:t>the</a:t>
            </a:r>
            <a:r>
              <a:rPr lang="lv-LV" dirty="0"/>
              <a:t> </a:t>
            </a:r>
            <a:r>
              <a:rPr lang="lv-LV" dirty="0" err="1"/>
              <a:t>phone</a:t>
            </a:r>
            <a:r>
              <a:rPr lang="lv-LV" dirty="0"/>
              <a:t> i </a:t>
            </a:r>
            <a:r>
              <a:rPr lang="lv-LV" dirty="0" err="1"/>
              <a:t>use</a:t>
            </a:r>
            <a:r>
              <a:rPr lang="lv-LV" dirty="0"/>
              <a:t> </a:t>
            </a:r>
            <a:r>
              <a:rPr lang="lv-LV" dirty="0" err="1"/>
              <a:t>my</a:t>
            </a:r>
            <a:r>
              <a:rPr lang="lv-LV" dirty="0"/>
              <a:t> </a:t>
            </a:r>
            <a:r>
              <a:rPr lang="lv-LV" dirty="0" err="1"/>
              <a:t>laptop</a:t>
            </a:r>
            <a:r>
              <a:rPr lang="lv-LV" dirty="0"/>
              <a:t> </a:t>
            </a:r>
            <a:r>
              <a:rPr lang="lv-LV" dirty="0" err="1"/>
              <a:t>for</a:t>
            </a:r>
            <a:r>
              <a:rPr lang="lv-LV" dirty="0"/>
              <a:t>: </a:t>
            </a:r>
            <a:r>
              <a:rPr lang="lv-LV" dirty="0" err="1"/>
              <a:t>entertainment</a:t>
            </a:r>
            <a:r>
              <a:rPr lang="lv-LV" dirty="0"/>
              <a:t>, </a:t>
            </a:r>
            <a:r>
              <a:rPr lang="lv-LV" dirty="0" err="1"/>
              <a:t>school</a:t>
            </a:r>
            <a:r>
              <a:rPr lang="lv-LV" dirty="0"/>
              <a:t> </a:t>
            </a:r>
            <a:r>
              <a:rPr lang="lv-LV" dirty="0" err="1"/>
              <a:t>and</a:t>
            </a:r>
            <a:r>
              <a:rPr lang="lv-LV" dirty="0"/>
              <a:t> </a:t>
            </a:r>
            <a:r>
              <a:rPr lang="lv-LV" dirty="0" err="1"/>
              <a:t>games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06366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3FE2DD75-CB6B-4DEF-B67E-0AAB62DF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Dishwasher</a:t>
            </a:r>
            <a:endParaRPr lang="lv-LV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46F5A7DC-BDA9-4675-BA37-3697FC938F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lv-LV" dirty="0"/>
              <a:t>A </a:t>
            </a:r>
            <a:r>
              <a:rPr lang="lv-LV" dirty="0" err="1"/>
              <a:t>dishwasher</a:t>
            </a:r>
            <a:r>
              <a:rPr lang="lv-LV" dirty="0"/>
              <a:t> </a:t>
            </a:r>
            <a:r>
              <a:rPr lang="lv-LV" dirty="0" err="1"/>
              <a:t>is</a:t>
            </a:r>
            <a:r>
              <a:rPr lang="lv-LV" dirty="0"/>
              <a:t> a </a:t>
            </a:r>
            <a:r>
              <a:rPr lang="lv-LV" dirty="0" err="1"/>
              <a:t>nice</a:t>
            </a:r>
            <a:r>
              <a:rPr lang="lv-LV" dirty="0"/>
              <a:t> </a:t>
            </a:r>
            <a:r>
              <a:rPr lang="lv-LV" dirty="0" err="1"/>
              <a:t>and</a:t>
            </a:r>
            <a:r>
              <a:rPr lang="lv-LV" dirty="0"/>
              <a:t> </a:t>
            </a:r>
            <a:r>
              <a:rPr lang="lv-LV" dirty="0" err="1"/>
              <a:t>easy</a:t>
            </a:r>
            <a:r>
              <a:rPr lang="lv-LV" dirty="0"/>
              <a:t> </a:t>
            </a:r>
            <a:r>
              <a:rPr lang="lv-LV" dirty="0" err="1"/>
              <a:t>way</a:t>
            </a:r>
            <a:r>
              <a:rPr lang="lv-LV" dirty="0"/>
              <a:t> to </a:t>
            </a:r>
            <a:r>
              <a:rPr lang="lv-LV" dirty="0" err="1"/>
              <a:t>wash</a:t>
            </a:r>
            <a:r>
              <a:rPr lang="lv-LV" dirty="0"/>
              <a:t> </a:t>
            </a:r>
            <a:r>
              <a:rPr lang="lv-LV" dirty="0" err="1"/>
              <a:t>your</a:t>
            </a:r>
            <a:r>
              <a:rPr lang="lv-LV" dirty="0"/>
              <a:t> </a:t>
            </a:r>
            <a:r>
              <a:rPr lang="lv-LV" dirty="0" err="1"/>
              <a:t>dishes</a:t>
            </a:r>
            <a:r>
              <a:rPr lang="lv-LV" dirty="0"/>
              <a:t>, </a:t>
            </a:r>
            <a:r>
              <a:rPr lang="lv-LV" dirty="0" err="1"/>
              <a:t>you</a:t>
            </a:r>
            <a:r>
              <a:rPr lang="lv-LV" dirty="0"/>
              <a:t> </a:t>
            </a:r>
            <a:r>
              <a:rPr lang="lv-LV" dirty="0" err="1"/>
              <a:t>simply</a:t>
            </a:r>
            <a:r>
              <a:rPr lang="lv-LV" dirty="0"/>
              <a:t> put </a:t>
            </a:r>
            <a:r>
              <a:rPr lang="lv-LV" dirty="0" err="1"/>
              <a:t>the</a:t>
            </a:r>
            <a:r>
              <a:rPr lang="lv-LV" dirty="0"/>
              <a:t> </a:t>
            </a:r>
            <a:r>
              <a:rPr lang="lv-LV" dirty="0" err="1"/>
              <a:t>dirty</a:t>
            </a:r>
            <a:r>
              <a:rPr lang="lv-LV" dirty="0"/>
              <a:t> </a:t>
            </a:r>
            <a:r>
              <a:rPr lang="lv-LV" dirty="0" err="1"/>
              <a:t>dishes</a:t>
            </a:r>
            <a:r>
              <a:rPr lang="lv-LV" dirty="0"/>
              <a:t> </a:t>
            </a:r>
            <a:r>
              <a:rPr lang="lv-LV" dirty="0" err="1"/>
              <a:t>inside</a:t>
            </a:r>
            <a:r>
              <a:rPr lang="lv-LV" dirty="0"/>
              <a:t> </a:t>
            </a:r>
            <a:r>
              <a:rPr lang="lv-LV" dirty="0" err="1"/>
              <a:t>of</a:t>
            </a:r>
            <a:r>
              <a:rPr lang="lv-LV" dirty="0"/>
              <a:t> </a:t>
            </a:r>
            <a:r>
              <a:rPr lang="lv-LV" dirty="0" err="1"/>
              <a:t>the</a:t>
            </a:r>
            <a:r>
              <a:rPr lang="lv-LV" dirty="0"/>
              <a:t> </a:t>
            </a:r>
            <a:r>
              <a:rPr lang="lv-LV" dirty="0" err="1"/>
              <a:t>washer</a:t>
            </a:r>
            <a:r>
              <a:rPr lang="lv-LV" dirty="0"/>
              <a:t>, </a:t>
            </a:r>
            <a:r>
              <a:rPr lang="lv-LV" dirty="0" err="1"/>
              <a:t>add</a:t>
            </a:r>
            <a:r>
              <a:rPr lang="lv-LV" dirty="0"/>
              <a:t> a </a:t>
            </a:r>
            <a:r>
              <a:rPr lang="lv-LV" dirty="0" err="1"/>
              <a:t>capsule</a:t>
            </a:r>
            <a:r>
              <a:rPr lang="lv-LV" dirty="0"/>
              <a:t> to </a:t>
            </a:r>
            <a:r>
              <a:rPr lang="lv-LV" dirty="0" err="1"/>
              <a:t>the</a:t>
            </a:r>
            <a:r>
              <a:rPr lang="lv-LV" dirty="0"/>
              <a:t> </a:t>
            </a:r>
            <a:r>
              <a:rPr lang="lv-LV" dirty="0" err="1"/>
              <a:t>capsule’s</a:t>
            </a:r>
            <a:r>
              <a:rPr lang="lv-LV" dirty="0"/>
              <a:t> </a:t>
            </a:r>
            <a:r>
              <a:rPr lang="lv-LV" dirty="0" err="1"/>
              <a:t>compartment</a:t>
            </a:r>
            <a:r>
              <a:rPr lang="lv-LV" dirty="0"/>
              <a:t>, </a:t>
            </a:r>
            <a:r>
              <a:rPr lang="lv-LV" dirty="0" err="1"/>
              <a:t>turn</a:t>
            </a:r>
            <a:r>
              <a:rPr lang="lv-LV" dirty="0"/>
              <a:t>  it </a:t>
            </a:r>
            <a:r>
              <a:rPr lang="lv-LV" dirty="0" err="1"/>
              <a:t>on</a:t>
            </a:r>
            <a:r>
              <a:rPr lang="lv-LV" dirty="0"/>
              <a:t> </a:t>
            </a:r>
            <a:r>
              <a:rPr lang="lv-LV" dirty="0" err="1"/>
              <a:t>and</a:t>
            </a:r>
            <a:r>
              <a:rPr lang="lv-LV" dirty="0"/>
              <a:t> </a:t>
            </a:r>
            <a:r>
              <a:rPr lang="lv-LV" dirty="0" err="1"/>
              <a:t>select</a:t>
            </a:r>
            <a:r>
              <a:rPr lang="lv-LV" dirty="0"/>
              <a:t> </a:t>
            </a:r>
            <a:r>
              <a:rPr lang="lv-LV" dirty="0" err="1"/>
              <a:t>the</a:t>
            </a:r>
            <a:r>
              <a:rPr lang="lv-LV" dirty="0"/>
              <a:t> mode </a:t>
            </a:r>
            <a:r>
              <a:rPr lang="lv-LV" dirty="0" err="1"/>
              <a:t>you</a:t>
            </a:r>
            <a:r>
              <a:rPr lang="lv-LV" dirty="0"/>
              <a:t> </a:t>
            </a:r>
            <a:r>
              <a:rPr lang="lv-LV" dirty="0" err="1"/>
              <a:t>want</a:t>
            </a:r>
            <a:r>
              <a:rPr lang="lv-LV" dirty="0"/>
              <a:t> it to </a:t>
            </a:r>
            <a:r>
              <a:rPr lang="lv-LV" dirty="0" err="1"/>
              <a:t>be</a:t>
            </a:r>
            <a:r>
              <a:rPr lang="lv-LV" dirty="0"/>
              <a:t> </a:t>
            </a:r>
            <a:r>
              <a:rPr lang="lv-LV" dirty="0" err="1"/>
              <a:t>on</a:t>
            </a:r>
            <a:r>
              <a:rPr lang="lv-LV" dirty="0"/>
              <a:t>, </a:t>
            </a:r>
            <a:r>
              <a:rPr lang="lv-LV" dirty="0" err="1"/>
              <a:t>press</a:t>
            </a:r>
            <a:r>
              <a:rPr lang="lv-LV" dirty="0"/>
              <a:t> start, </a:t>
            </a:r>
            <a:r>
              <a:rPr lang="lv-LV" dirty="0" err="1"/>
              <a:t>and</a:t>
            </a:r>
            <a:r>
              <a:rPr lang="lv-LV" dirty="0"/>
              <a:t> </a:t>
            </a:r>
            <a:r>
              <a:rPr lang="lv-LV" dirty="0" err="1"/>
              <a:t>after</a:t>
            </a:r>
            <a:r>
              <a:rPr lang="lv-LV" dirty="0"/>
              <a:t> </a:t>
            </a:r>
            <a:r>
              <a:rPr lang="lv-LV" dirty="0" err="1"/>
              <a:t>about</a:t>
            </a:r>
            <a:r>
              <a:rPr lang="lv-LV" dirty="0"/>
              <a:t> </a:t>
            </a:r>
            <a:r>
              <a:rPr lang="lv-LV" dirty="0" err="1"/>
              <a:t>an</a:t>
            </a:r>
            <a:r>
              <a:rPr lang="lv-LV" dirty="0"/>
              <a:t> </a:t>
            </a:r>
            <a:r>
              <a:rPr lang="lv-LV" dirty="0" err="1"/>
              <a:t>hour</a:t>
            </a:r>
            <a:r>
              <a:rPr lang="lv-LV" dirty="0"/>
              <a:t> </a:t>
            </a:r>
            <a:r>
              <a:rPr lang="lv-LV" dirty="0" err="1"/>
              <a:t>and</a:t>
            </a:r>
            <a:r>
              <a:rPr lang="lv-LV" dirty="0"/>
              <a:t> a </a:t>
            </a:r>
            <a:r>
              <a:rPr lang="lv-LV" dirty="0" err="1"/>
              <a:t>half</a:t>
            </a:r>
            <a:r>
              <a:rPr lang="lv-LV" dirty="0"/>
              <a:t>, </a:t>
            </a:r>
            <a:r>
              <a:rPr lang="lv-LV" dirty="0" err="1"/>
              <a:t>your</a:t>
            </a:r>
            <a:r>
              <a:rPr lang="lv-LV" dirty="0"/>
              <a:t> </a:t>
            </a:r>
            <a:r>
              <a:rPr lang="lv-LV" dirty="0" err="1"/>
              <a:t>dishes</a:t>
            </a:r>
            <a:r>
              <a:rPr lang="lv-LV" dirty="0"/>
              <a:t> </a:t>
            </a:r>
            <a:r>
              <a:rPr lang="lv-LV" dirty="0" err="1"/>
              <a:t>will</a:t>
            </a:r>
            <a:r>
              <a:rPr lang="lv-LV" dirty="0"/>
              <a:t> </a:t>
            </a:r>
            <a:r>
              <a:rPr lang="lv-LV" dirty="0" err="1"/>
              <a:t>be</a:t>
            </a:r>
            <a:r>
              <a:rPr lang="lv-LV" dirty="0"/>
              <a:t> </a:t>
            </a:r>
            <a:r>
              <a:rPr lang="lv-LV" dirty="0" err="1"/>
              <a:t>shining</a:t>
            </a:r>
            <a:r>
              <a:rPr lang="lv-LV" dirty="0"/>
              <a:t> </a:t>
            </a:r>
            <a:r>
              <a:rPr lang="lv-LV" dirty="0" err="1"/>
              <a:t>clean</a:t>
            </a:r>
            <a:r>
              <a:rPr lang="lv-LV" dirty="0"/>
              <a:t>.</a:t>
            </a:r>
          </a:p>
        </p:txBody>
      </p:sp>
      <p:sp>
        <p:nvSpPr>
          <p:cNvPr id="4" name="Satura vietturis 3">
            <a:extLst>
              <a:ext uri="{FF2B5EF4-FFF2-40B4-BE49-F238E27FC236}">
                <a16:creationId xmlns:a16="http://schemas.microsoft.com/office/drawing/2014/main" id="{54054A0B-43DA-444D-9E90-5651781F4E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2451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18BE340A-7EA6-4460-8511-E05124A1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Washing</a:t>
            </a:r>
            <a:r>
              <a:rPr lang="lv-LV" dirty="0"/>
              <a:t> </a:t>
            </a:r>
            <a:r>
              <a:rPr lang="lv-LV" dirty="0" err="1"/>
              <a:t>machine</a:t>
            </a:r>
            <a:endParaRPr lang="lv-LV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653C3041-6A8F-4863-AF9C-D3A0E8747C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atura vietturis 3">
            <a:extLst>
              <a:ext uri="{FF2B5EF4-FFF2-40B4-BE49-F238E27FC236}">
                <a16:creationId xmlns:a16="http://schemas.microsoft.com/office/drawing/2014/main" id="{4CE267DB-4F46-48CA-8597-AA938F85A0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lv-LV" dirty="0"/>
              <a:t>A </a:t>
            </a:r>
            <a:r>
              <a:rPr lang="lv-LV" dirty="0" err="1"/>
              <a:t>washing</a:t>
            </a:r>
            <a:r>
              <a:rPr lang="lv-LV" dirty="0"/>
              <a:t> </a:t>
            </a:r>
            <a:r>
              <a:rPr lang="lv-LV" dirty="0" err="1"/>
              <a:t>machine</a:t>
            </a:r>
            <a:r>
              <a:rPr lang="lv-LV" dirty="0"/>
              <a:t> </a:t>
            </a:r>
            <a:r>
              <a:rPr lang="lv-LV" dirty="0" err="1"/>
              <a:t>is</a:t>
            </a:r>
            <a:r>
              <a:rPr lang="lv-LV" dirty="0"/>
              <a:t> a </a:t>
            </a:r>
            <a:r>
              <a:rPr lang="lv-LV" dirty="0" err="1"/>
              <a:t>must</a:t>
            </a:r>
            <a:r>
              <a:rPr lang="lv-LV" dirty="0"/>
              <a:t> </a:t>
            </a:r>
            <a:r>
              <a:rPr lang="lv-LV" dirty="0" err="1"/>
              <a:t>have</a:t>
            </a:r>
            <a:r>
              <a:rPr lang="lv-LV" dirty="0"/>
              <a:t> </a:t>
            </a:r>
            <a:r>
              <a:rPr lang="lv-LV" dirty="0" err="1"/>
              <a:t>in</a:t>
            </a:r>
            <a:r>
              <a:rPr lang="lv-LV" dirty="0"/>
              <a:t> </a:t>
            </a:r>
            <a:r>
              <a:rPr lang="lv-LV" dirty="0" err="1"/>
              <a:t>your</a:t>
            </a:r>
            <a:r>
              <a:rPr lang="lv-LV" dirty="0"/>
              <a:t> </a:t>
            </a:r>
            <a:r>
              <a:rPr lang="lv-LV" dirty="0" err="1"/>
              <a:t>household</a:t>
            </a:r>
            <a:r>
              <a:rPr lang="lv-LV" dirty="0"/>
              <a:t>. It </a:t>
            </a:r>
            <a:r>
              <a:rPr lang="lv-LV" dirty="0" err="1"/>
              <a:t>is</a:t>
            </a:r>
            <a:r>
              <a:rPr lang="lv-LV" dirty="0"/>
              <a:t> a </a:t>
            </a:r>
            <a:r>
              <a:rPr lang="lv-LV" dirty="0" err="1"/>
              <a:t>good</a:t>
            </a:r>
            <a:r>
              <a:rPr lang="lv-LV" dirty="0"/>
              <a:t> </a:t>
            </a:r>
            <a:r>
              <a:rPr lang="lv-LV" dirty="0" err="1"/>
              <a:t>and</a:t>
            </a:r>
            <a:r>
              <a:rPr lang="lv-LV" dirty="0"/>
              <a:t> </a:t>
            </a:r>
            <a:r>
              <a:rPr lang="lv-LV" dirty="0" err="1"/>
              <a:t>effective</a:t>
            </a:r>
            <a:r>
              <a:rPr lang="lv-LV" dirty="0"/>
              <a:t> </a:t>
            </a:r>
            <a:r>
              <a:rPr lang="lv-LV" dirty="0" err="1"/>
              <a:t>way</a:t>
            </a:r>
            <a:r>
              <a:rPr lang="lv-LV" dirty="0"/>
              <a:t> to </a:t>
            </a:r>
            <a:r>
              <a:rPr lang="lv-LV" dirty="0" err="1"/>
              <a:t>wash</a:t>
            </a:r>
            <a:r>
              <a:rPr lang="lv-LV" dirty="0"/>
              <a:t> </a:t>
            </a:r>
            <a:r>
              <a:rPr lang="lv-LV" dirty="0" err="1"/>
              <a:t>your</a:t>
            </a:r>
            <a:r>
              <a:rPr lang="lv-LV" dirty="0"/>
              <a:t> </a:t>
            </a:r>
            <a:r>
              <a:rPr lang="lv-LV" dirty="0" err="1"/>
              <a:t>laundry</a:t>
            </a:r>
            <a:r>
              <a:rPr lang="lv-LV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547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AA324165-40D7-4660-9981-E4240D2ED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D42C07F3-0021-4790-8062-5260C4A360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atura vietturis 3">
            <a:extLst>
              <a:ext uri="{FF2B5EF4-FFF2-40B4-BE49-F238E27FC236}">
                <a16:creationId xmlns:a16="http://schemas.microsoft.com/office/drawing/2014/main" id="{22ECC554-CE7C-49BC-AFA5-67A28303BC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56697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ontūra">
  <a:themeElements>
    <a:clrScheme name="Kontūra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Kontūr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ūra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TM04033919[[fn=Kontūra]]</Template>
  <TotalTime>36</TotalTime>
  <Words>149</Words>
  <Application>Microsoft Office PowerPoint</Application>
  <PresentationFormat>Platekrāna</PresentationFormat>
  <Paragraphs>11</Paragraphs>
  <Slides>7</Slides>
  <Notes>0</Notes>
  <HiddenSlides>0</HiddenSlides>
  <MMClips>0</MMClips>
  <ScaleCrop>false</ScaleCrop>
  <HeadingPairs>
    <vt:vector size="6" baseType="variant">
      <vt:variant>
        <vt:lpstr>Lietotie fonti</vt:lpstr>
      </vt:variant>
      <vt:variant>
        <vt:i4>2</vt:i4>
      </vt:variant>
      <vt:variant>
        <vt:lpstr>Dizains</vt:lpstr>
      </vt:variant>
      <vt:variant>
        <vt:i4>1</vt:i4>
      </vt:variant>
      <vt:variant>
        <vt:lpstr>Slaidu virsraksti</vt:lpstr>
      </vt:variant>
      <vt:variant>
        <vt:i4>7</vt:i4>
      </vt:variant>
    </vt:vector>
  </HeadingPairs>
  <TitlesOfParts>
    <vt:vector size="10" baseType="lpstr">
      <vt:lpstr>Arial</vt:lpstr>
      <vt:lpstr>Tw Cen MT</vt:lpstr>
      <vt:lpstr>Kontūra</vt:lpstr>
      <vt:lpstr>Electronic devices i use in my life</vt:lpstr>
      <vt:lpstr>Contents</vt:lpstr>
      <vt:lpstr>smartphone</vt:lpstr>
      <vt:lpstr>Laptop</vt:lpstr>
      <vt:lpstr>Dishwasher</vt:lpstr>
      <vt:lpstr>Washing machine</vt:lpstr>
      <vt:lpstr>PowerPoint prezentācija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devices i use in my life</dc:title>
  <dc:creator>AVSkola</dc:creator>
  <cp:lastModifiedBy>AVSkola</cp:lastModifiedBy>
  <cp:revision>4</cp:revision>
  <dcterms:created xsi:type="dcterms:W3CDTF">2023-09-26T11:56:27Z</dcterms:created>
  <dcterms:modified xsi:type="dcterms:W3CDTF">2023-09-26T12:32:32Z</dcterms:modified>
</cp:coreProperties>
</file>