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E-3868-ED41-86B5-D844998454EF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2BF9-51EA-AB41-BA8D-73642FF93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89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E-3868-ED41-86B5-D844998454EF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2BF9-51EA-AB41-BA8D-73642FF93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71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E-3868-ED41-86B5-D844998454EF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2BF9-51EA-AB41-BA8D-73642FF93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29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E-3868-ED41-86B5-D844998454EF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2BF9-51EA-AB41-BA8D-73642FF93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62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E-3868-ED41-86B5-D844998454EF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2BF9-51EA-AB41-BA8D-73642FF93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91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E-3868-ED41-86B5-D844998454EF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2BF9-51EA-AB41-BA8D-73642FF93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19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E-3868-ED41-86B5-D844998454EF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2BF9-51EA-AB41-BA8D-73642FF93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09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E-3868-ED41-86B5-D844998454EF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2BF9-51EA-AB41-BA8D-73642FF93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64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E-3868-ED41-86B5-D844998454EF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2BF9-51EA-AB41-BA8D-73642FF93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39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E-3868-ED41-86B5-D844998454EF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2BF9-51EA-AB41-BA8D-73642FF93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77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25DE-3868-ED41-86B5-D844998454EF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2BF9-51EA-AB41-BA8D-73642FF93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22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25DE-3868-ED41-86B5-D844998454EF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A2BF9-51EA-AB41-BA8D-73642FF93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6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foo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bar</a:t>
            </a:r>
          </a:p>
          <a:p>
            <a:r>
              <a:rPr lang="de-DE" dirty="0" err="1" smtClean="0"/>
              <a:t>baz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06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foo</vt:lpstr>
    </vt:vector>
  </TitlesOfParts>
  <Company>brainbits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</dc:title>
  <dc:creator>Stephan Wentz</dc:creator>
  <cp:lastModifiedBy>Stephan Wentz</cp:lastModifiedBy>
  <cp:revision>1</cp:revision>
  <dcterms:created xsi:type="dcterms:W3CDTF">2015-05-27T20:10:12Z</dcterms:created>
  <dcterms:modified xsi:type="dcterms:W3CDTF">2015-05-27T20:10:28Z</dcterms:modified>
</cp:coreProperties>
</file>