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1F8A6-AE48-478C-B33E-9DD0A532E901}" v="163" dt="2021-04-03T19:06:4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aidi Haris" userId="e4c56b5cb11cabc3" providerId="LiveId" clId="{3BB1F8A6-AE48-478C-B33E-9DD0A532E901}"/>
    <pc:docChg chg="undo custSel addSld delSld modSld">
      <pc:chgData name="Humaidi Haris" userId="e4c56b5cb11cabc3" providerId="LiveId" clId="{3BB1F8A6-AE48-478C-B33E-9DD0A532E901}" dt="2021-04-03T19:06:43.552" v="613" actId="165"/>
      <pc:docMkLst>
        <pc:docMk/>
      </pc:docMkLst>
      <pc:sldChg chg="addSp delSp modSp mod">
        <pc:chgData name="Humaidi Haris" userId="e4c56b5cb11cabc3" providerId="LiveId" clId="{3BB1F8A6-AE48-478C-B33E-9DD0A532E901}" dt="2021-04-03T18:52:57.092" v="608" actId="165"/>
        <pc:sldMkLst>
          <pc:docMk/>
          <pc:sldMk cId="3403416455" sldId="257"/>
        </pc:sldMkLst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7" creationId="{8A44273F-0085-44B8-AA4F-ED957F254E05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36" creationId="{7292A616-A329-4DA8-9861-5DF8CCFC45F4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38" creationId="{39E4F0DA-3B97-4851-9BDB-B42750BC575E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40" creationId="{112E34FB-1A11-4068-AE5F-D57062B69D74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42" creationId="{407ED3ED-FA03-4130-9FD7-C46A76BE4D86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44" creationId="{FA9277B3-20E5-4F40-83FD-B5ACA1C0B3BD}"/>
          </ac:spMkLst>
        </pc:spChg>
        <pc:spChg chg="mod topLvl">
          <ac:chgData name="Humaidi Haris" userId="e4c56b5cb11cabc3" providerId="LiveId" clId="{3BB1F8A6-AE48-478C-B33E-9DD0A532E901}" dt="2021-04-03T18:52:57.092" v="608" actId="165"/>
          <ac:spMkLst>
            <pc:docMk/>
            <pc:sldMk cId="3403416455" sldId="257"/>
            <ac:spMk id="46" creationId="{4020D289-8240-4E43-84B7-FF46A4A9CCFD}"/>
          </ac:spMkLst>
        </pc:spChg>
        <pc:grpChg chg="del mod topLvl">
          <ac:chgData name="Humaidi Haris" userId="e4c56b5cb11cabc3" providerId="LiveId" clId="{3BB1F8A6-AE48-478C-B33E-9DD0A532E901}" dt="2021-04-03T18:52:57.092" v="608" actId="165"/>
          <ac:grpSpMkLst>
            <pc:docMk/>
            <pc:sldMk cId="3403416455" sldId="257"/>
            <ac:grpSpMk id="49" creationId="{762D917D-8907-4CB2-990A-08C2A1E510B1}"/>
          </ac:grpSpMkLst>
        </pc:grpChg>
        <pc:grpChg chg="del mod topLvl">
          <ac:chgData name="Humaidi Haris" userId="e4c56b5cb11cabc3" providerId="LiveId" clId="{3BB1F8A6-AE48-478C-B33E-9DD0A532E901}" dt="2021-04-03T18:52:57.092" v="608" actId="165"/>
          <ac:grpSpMkLst>
            <pc:docMk/>
            <pc:sldMk cId="3403416455" sldId="257"/>
            <ac:grpSpMk id="50" creationId="{51CA2B5C-A1EE-4593-825B-EC79E95BCE14}"/>
          </ac:grpSpMkLst>
        </pc:grpChg>
        <pc:grpChg chg="add del mod">
          <ac:chgData name="Humaidi Haris" userId="e4c56b5cb11cabc3" providerId="LiveId" clId="{3BB1F8A6-AE48-478C-B33E-9DD0A532E901}" dt="2021-04-03T18:52:51.936" v="607" actId="165"/>
          <ac:grpSpMkLst>
            <pc:docMk/>
            <pc:sldMk cId="3403416455" sldId="257"/>
            <ac:grpSpMk id="52" creationId="{467793AB-52C1-494B-A4CB-A80624D68082}"/>
          </ac:grpSpMkLst>
        </pc:grp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11" creationId="{AEB57AF1-3D22-4213-8BEE-062768143B99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13" creationId="{EC0D4CB0-0C7F-415D-AD55-CCB610EB0C04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15" creationId="{90635326-513C-4BC1-B539-AD87014493FD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17" creationId="{0F6D545F-5DE5-473D-85DC-1BC5368EECB7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26" creationId="{82A928D0-E7A3-444A-9AF9-4C3E723B5627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28" creationId="{5B43CED3-162D-4D2F-B932-385FCCAC04DD}"/>
          </ac:picMkLst>
        </pc:picChg>
        <pc:picChg chg="mod topLvl">
          <ac:chgData name="Humaidi Haris" userId="e4c56b5cb11cabc3" providerId="LiveId" clId="{3BB1F8A6-AE48-478C-B33E-9DD0A532E901}" dt="2021-04-03T18:52:57.092" v="608" actId="165"/>
          <ac:picMkLst>
            <pc:docMk/>
            <pc:sldMk cId="3403416455" sldId="257"/>
            <ac:picMk id="33" creationId="{F0DDBEAF-7A69-4886-A483-FD6E0BDBF32E}"/>
          </ac:picMkLst>
        </pc:picChg>
      </pc:sldChg>
      <pc:sldChg chg="addSp modSp mod">
        <pc:chgData name="Humaidi Haris" userId="e4c56b5cb11cabc3" providerId="LiveId" clId="{3BB1F8A6-AE48-478C-B33E-9DD0A532E901}" dt="2021-04-03T17:36:13.582" v="153" actId="1076"/>
        <pc:sldMkLst>
          <pc:docMk/>
          <pc:sldMk cId="959592054" sldId="259"/>
        </pc:sldMkLst>
        <pc:grpChg chg="add mod">
          <ac:chgData name="Humaidi Haris" userId="e4c56b5cb11cabc3" providerId="LiveId" clId="{3BB1F8A6-AE48-478C-B33E-9DD0A532E901}" dt="2021-04-03T17:36:13.582" v="153" actId="1076"/>
          <ac:grpSpMkLst>
            <pc:docMk/>
            <pc:sldMk cId="959592054" sldId="259"/>
            <ac:grpSpMk id="2" creationId="{098D5C72-9A35-4B6D-A678-D535E7C704CA}"/>
          </ac:grpSpMkLst>
        </pc:grpChg>
        <pc:grpChg chg="mod">
          <ac:chgData name="Humaidi Haris" userId="e4c56b5cb11cabc3" providerId="LiveId" clId="{3BB1F8A6-AE48-478C-B33E-9DD0A532E901}" dt="2021-04-03T17:36:10.669" v="152" actId="164"/>
          <ac:grpSpMkLst>
            <pc:docMk/>
            <pc:sldMk cId="959592054" sldId="259"/>
            <ac:grpSpMk id="49" creationId="{762D917D-8907-4CB2-990A-08C2A1E510B1}"/>
          </ac:grpSpMkLst>
        </pc:grpChg>
        <pc:grpChg chg="mod">
          <ac:chgData name="Humaidi Haris" userId="e4c56b5cb11cabc3" providerId="LiveId" clId="{3BB1F8A6-AE48-478C-B33E-9DD0A532E901}" dt="2021-04-03T17:36:10.669" v="152" actId="164"/>
          <ac:grpSpMkLst>
            <pc:docMk/>
            <pc:sldMk cId="959592054" sldId="259"/>
            <ac:grpSpMk id="50" creationId="{51CA2B5C-A1EE-4593-825B-EC79E95BCE14}"/>
          </ac:grpSpMkLst>
        </pc:grpChg>
      </pc:sldChg>
      <pc:sldChg chg="del">
        <pc:chgData name="Humaidi Haris" userId="e4c56b5cb11cabc3" providerId="LiveId" clId="{3BB1F8A6-AE48-478C-B33E-9DD0A532E901}" dt="2021-04-03T17:35:09.747" v="128" actId="47"/>
        <pc:sldMkLst>
          <pc:docMk/>
          <pc:sldMk cId="2346221967" sldId="261"/>
        </pc:sldMkLst>
      </pc:sldChg>
      <pc:sldChg chg="addSp delSp modSp add mod">
        <pc:chgData name="Humaidi Haris" userId="e4c56b5cb11cabc3" providerId="LiveId" clId="{3BB1F8A6-AE48-478C-B33E-9DD0A532E901}" dt="2021-04-03T18:58:50.035" v="610" actId="165"/>
        <pc:sldMkLst>
          <pc:docMk/>
          <pc:sldMk cId="181420075" sldId="262"/>
        </pc:sldMkLst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7" creationId="{8A44273F-0085-44B8-AA4F-ED957F254E05}"/>
          </ac:spMkLst>
        </pc:spChg>
        <pc:spChg chg="mod">
          <ac:chgData name="Humaidi Haris" userId="e4c56b5cb11cabc3" providerId="LiveId" clId="{3BB1F8A6-AE48-478C-B33E-9DD0A532E901}" dt="2021-04-03T17:35:20.883" v="146" actId="20577"/>
          <ac:spMkLst>
            <pc:docMk/>
            <pc:sldMk cId="181420075" sldId="262"/>
            <ac:spMk id="9" creationId="{22183884-B54D-4DBB-8B0D-981590DC69E5}"/>
          </ac:spMkLst>
        </pc:spChg>
        <pc:spChg chg="add mod topLvl">
          <ac:chgData name="Humaidi Haris" userId="e4c56b5cb11cabc3" providerId="LiveId" clId="{3BB1F8A6-AE48-478C-B33E-9DD0A532E901}" dt="2021-04-03T18:58:45.372" v="609" actId="165"/>
          <ac:spMkLst>
            <pc:docMk/>
            <pc:sldMk cId="181420075" sldId="262"/>
            <ac:spMk id="20" creationId="{F1501C9F-AD89-4AD7-A593-FC4EAFBABBAA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36" creationId="{7292A616-A329-4DA8-9861-5DF8CCFC45F4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38" creationId="{39E4F0DA-3B97-4851-9BDB-B42750BC575E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40" creationId="{112E34FB-1A11-4068-AE5F-D57062B69D74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42" creationId="{407ED3ED-FA03-4130-9FD7-C46A76BE4D86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44" creationId="{FA9277B3-20E5-4F40-83FD-B5ACA1C0B3BD}"/>
          </ac:spMkLst>
        </pc:spChg>
        <pc:spChg chg="mod topLvl">
          <ac:chgData name="Humaidi Haris" userId="e4c56b5cb11cabc3" providerId="LiveId" clId="{3BB1F8A6-AE48-478C-B33E-9DD0A532E901}" dt="2021-04-03T18:58:50.035" v="610" actId="165"/>
          <ac:spMkLst>
            <pc:docMk/>
            <pc:sldMk cId="181420075" sldId="262"/>
            <ac:spMk id="46" creationId="{4020D289-8240-4E43-84B7-FF46A4A9CCFD}"/>
          </ac:spMkLst>
        </pc:spChg>
        <pc:grpChg chg="add del mod">
          <ac:chgData name="Humaidi Haris" userId="e4c56b5cb11cabc3" providerId="LiveId" clId="{3BB1F8A6-AE48-478C-B33E-9DD0A532E901}" dt="2021-04-03T18:58:45.372" v="609" actId="165"/>
          <ac:grpSpMkLst>
            <pc:docMk/>
            <pc:sldMk cId="181420075" sldId="262"/>
            <ac:grpSpMk id="10" creationId="{05323F9E-494E-4223-A976-11A24C4FD4B5}"/>
          </ac:grpSpMkLst>
        </pc:grpChg>
        <pc:grpChg chg="del mod topLvl">
          <ac:chgData name="Humaidi Haris" userId="e4c56b5cb11cabc3" providerId="LiveId" clId="{3BB1F8A6-AE48-478C-B33E-9DD0A532E901}" dt="2021-04-03T18:58:50.035" v="610" actId="165"/>
          <ac:grpSpMkLst>
            <pc:docMk/>
            <pc:sldMk cId="181420075" sldId="262"/>
            <ac:grpSpMk id="49" creationId="{762D917D-8907-4CB2-990A-08C2A1E510B1}"/>
          </ac:grpSpMkLst>
        </pc:grpChg>
        <pc:grpChg chg="del mod topLvl">
          <ac:chgData name="Humaidi Haris" userId="e4c56b5cb11cabc3" providerId="LiveId" clId="{3BB1F8A6-AE48-478C-B33E-9DD0A532E901}" dt="2021-04-03T18:58:50.035" v="610" actId="165"/>
          <ac:grpSpMkLst>
            <pc:docMk/>
            <pc:sldMk cId="181420075" sldId="262"/>
            <ac:grpSpMk id="50" creationId="{51CA2B5C-A1EE-4593-825B-EC79E95BCE14}"/>
          </ac:grpSpMkLst>
        </pc:grpChg>
        <pc:picChg chg="mod topLvl">
          <ac:chgData name="Humaidi Haris" userId="e4c56b5cb11cabc3" providerId="LiveId" clId="{3BB1F8A6-AE48-478C-B33E-9DD0A532E901}" dt="2021-04-03T18:58:45.372" v="609" actId="165"/>
          <ac:picMkLst>
            <pc:docMk/>
            <pc:sldMk cId="181420075" sldId="262"/>
            <ac:picMk id="3" creationId="{676CDD92-14A6-4B4D-860E-B13910AAA83A}"/>
          </ac:picMkLst>
        </pc:picChg>
        <pc:picChg chg="add del mod modCrop">
          <ac:chgData name="Humaidi Haris" userId="e4c56b5cb11cabc3" providerId="LiveId" clId="{3BB1F8A6-AE48-478C-B33E-9DD0A532E901}" dt="2021-04-03T17:30:25.103" v="101" actId="478"/>
          <ac:picMkLst>
            <pc:docMk/>
            <pc:sldMk cId="181420075" sldId="262"/>
            <ac:picMk id="4" creationId="{78597EC8-6D6A-439A-AD5D-A00C98BBD186}"/>
          </ac:picMkLst>
        </pc:picChg>
        <pc:picChg chg="mod topLvl">
          <ac:chgData name="Humaidi Haris" userId="e4c56b5cb11cabc3" providerId="LiveId" clId="{3BB1F8A6-AE48-478C-B33E-9DD0A532E901}" dt="2021-04-03T18:58:45.372" v="609" actId="165"/>
          <ac:picMkLst>
            <pc:docMk/>
            <pc:sldMk cId="181420075" sldId="262"/>
            <ac:picMk id="5" creationId="{41B62E9F-8762-46DD-955C-BC54F2FAA8F8}"/>
          </ac:picMkLst>
        </pc:picChg>
        <pc:picChg chg="add mod topLvl modCrop">
          <ac:chgData name="Humaidi Haris" userId="e4c56b5cb11cabc3" providerId="LiveId" clId="{3BB1F8A6-AE48-478C-B33E-9DD0A532E901}" dt="2021-04-03T18:58:45.372" v="609" actId="165"/>
          <ac:picMkLst>
            <pc:docMk/>
            <pc:sldMk cId="181420075" sldId="262"/>
            <ac:picMk id="8" creationId="{31B81F8E-2311-417D-B9DE-9D49EBA85172}"/>
          </ac:picMkLst>
        </pc:picChg>
        <pc:picChg chg="mod topLvl">
          <ac:chgData name="Humaidi Haris" userId="e4c56b5cb11cabc3" providerId="LiveId" clId="{3BB1F8A6-AE48-478C-B33E-9DD0A532E901}" dt="2021-04-03T18:58:45.372" v="609" actId="165"/>
          <ac:picMkLst>
            <pc:docMk/>
            <pc:sldMk cId="181420075" sldId="262"/>
            <ac:picMk id="12" creationId="{B7B134B8-8812-4859-9179-C2B2AAE15C0F}"/>
          </ac:picMkLst>
        </pc:picChg>
        <pc:picChg chg="mod topLvl">
          <ac:chgData name="Humaidi Haris" userId="e4c56b5cb11cabc3" providerId="LiveId" clId="{3BB1F8A6-AE48-478C-B33E-9DD0A532E901}" dt="2021-04-03T18:58:50.035" v="610" actId="165"/>
          <ac:picMkLst>
            <pc:docMk/>
            <pc:sldMk cId="181420075" sldId="262"/>
            <ac:picMk id="13" creationId="{EC0D4CB0-0C7F-415D-AD55-CCB610EB0C04}"/>
          </ac:picMkLst>
        </pc:picChg>
        <pc:picChg chg="mod topLvl">
          <ac:chgData name="Humaidi Haris" userId="e4c56b5cb11cabc3" providerId="LiveId" clId="{3BB1F8A6-AE48-478C-B33E-9DD0A532E901}" dt="2021-04-03T18:58:50.035" v="610" actId="165"/>
          <ac:picMkLst>
            <pc:docMk/>
            <pc:sldMk cId="181420075" sldId="262"/>
            <ac:picMk id="15" creationId="{90635326-513C-4BC1-B539-AD87014493FD}"/>
          </ac:picMkLst>
        </pc:picChg>
        <pc:picChg chg="add del mod">
          <ac:chgData name="Humaidi Haris" userId="e4c56b5cb11cabc3" providerId="LiveId" clId="{3BB1F8A6-AE48-478C-B33E-9DD0A532E901}" dt="2021-04-03T17:29:30.569" v="93" actId="478"/>
          <ac:picMkLst>
            <pc:docMk/>
            <pc:sldMk cId="181420075" sldId="262"/>
            <ac:picMk id="21" creationId="{D9EB04EF-4A4C-4DB2-A729-C182B6F1B260}"/>
          </ac:picMkLst>
        </pc:picChg>
        <pc:picChg chg="mod topLvl">
          <ac:chgData name="Humaidi Haris" userId="e4c56b5cb11cabc3" providerId="LiveId" clId="{3BB1F8A6-AE48-478C-B33E-9DD0A532E901}" dt="2021-04-03T18:58:50.035" v="610" actId="165"/>
          <ac:picMkLst>
            <pc:docMk/>
            <pc:sldMk cId="181420075" sldId="262"/>
            <ac:picMk id="28" creationId="{5B43CED3-162D-4D2F-B932-385FCCAC04DD}"/>
          </ac:picMkLst>
        </pc:picChg>
        <pc:picChg chg="mod topLvl">
          <ac:chgData name="Humaidi Haris" userId="e4c56b5cb11cabc3" providerId="LiveId" clId="{3BB1F8A6-AE48-478C-B33E-9DD0A532E901}" dt="2021-04-03T18:58:50.035" v="610" actId="165"/>
          <ac:picMkLst>
            <pc:docMk/>
            <pc:sldMk cId="181420075" sldId="262"/>
            <ac:picMk id="33" creationId="{F0DDBEAF-7A69-4886-A483-FD6E0BDBF32E}"/>
          </ac:picMkLst>
        </pc:picChg>
      </pc:sldChg>
      <pc:sldChg chg="addSp delSp modSp new del mod">
        <pc:chgData name="Humaidi Haris" userId="e4c56b5cb11cabc3" providerId="LiveId" clId="{3BB1F8A6-AE48-478C-B33E-9DD0A532E901}" dt="2021-04-03T17:23:47.364" v="22" actId="47"/>
        <pc:sldMkLst>
          <pc:docMk/>
          <pc:sldMk cId="561166897" sldId="262"/>
        </pc:sldMkLst>
        <pc:spChg chg="del">
          <ac:chgData name="Humaidi Haris" userId="e4c56b5cb11cabc3" providerId="LiveId" clId="{3BB1F8A6-AE48-478C-B33E-9DD0A532E901}" dt="2021-04-03T17:22:22.926" v="3" actId="478"/>
          <ac:spMkLst>
            <pc:docMk/>
            <pc:sldMk cId="561166897" sldId="262"/>
            <ac:spMk id="2" creationId="{5CEAF6D1-CC0F-4E55-9DFE-3FED8B2124D9}"/>
          </ac:spMkLst>
        </pc:spChg>
        <pc:spChg chg="del">
          <ac:chgData name="Humaidi Haris" userId="e4c56b5cb11cabc3" providerId="LiveId" clId="{3BB1F8A6-AE48-478C-B33E-9DD0A532E901}" dt="2021-04-03T17:22:25.505" v="4" actId="478"/>
          <ac:spMkLst>
            <pc:docMk/>
            <pc:sldMk cId="561166897" sldId="262"/>
            <ac:spMk id="3" creationId="{1E4B9C01-8A8E-4E73-B460-D355906065F7}"/>
          </ac:spMkLst>
        </pc:spChg>
        <pc:spChg chg="add mod">
          <ac:chgData name="Humaidi Haris" userId="e4c56b5cb11cabc3" providerId="LiveId" clId="{3BB1F8A6-AE48-478C-B33E-9DD0A532E901}" dt="2021-04-03T17:23:38.893" v="21" actId="20577"/>
          <ac:spMkLst>
            <pc:docMk/>
            <pc:sldMk cId="561166897" sldId="262"/>
            <ac:spMk id="4" creationId="{A5C29F1A-4D96-4FF1-B70E-87138A2A0C2B}"/>
          </ac:spMkLst>
        </pc:spChg>
      </pc:sldChg>
      <pc:sldChg chg="new del">
        <pc:chgData name="Humaidi Haris" userId="e4c56b5cb11cabc3" providerId="LiveId" clId="{3BB1F8A6-AE48-478C-B33E-9DD0A532E901}" dt="2021-04-03T17:20:23.718" v="1" actId="680"/>
        <pc:sldMkLst>
          <pc:docMk/>
          <pc:sldMk cId="3358140422" sldId="262"/>
        </pc:sldMkLst>
      </pc:sldChg>
      <pc:sldChg chg="delSp new del mod">
        <pc:chgData name="Humaidi Haris" userId="e4c56b5cb11cabc3" providerId="LiveId" clId="{3BB1F8A6-AE48-478C-B33E-9DD0A532E901}" dt="2021-04-03T17:34:59.392" v="127" actId="47"/>
        <pc:sldMkLst>
          <pc:docMk/>
          <pc:sldMk cId="1442107543" sldId="263"/>
        </pc:sldMkLst>
        <pc:spChg chg="del">
          <ac:chgData name="Humaidi Haris" userId="e4c56b5cb11cabc3" providerId="LiveId" clId="{3BB1F8A6-AE48-478C-B33E-9DD0A532E901}" dt="2021-04-03T17:34:47.293" v="124" actId="478"/>
          <ac:spMkLst>
            <pc:docMk/>
            <pc:sldMk cId="1442107543" sldId="263"/>
            <ac:spMk id="2" creationId="{11CC70D1-D55B-4368-A04E-7AFD8A349C6A}"/>
          </ac:spMkLst>
        </pc:spChg>
        <pc:spChg chg="del">
          <ac:chgData name="Humaidi Haris" userId="e4c56b5cb11cabc3" providerId="LiveId" clId="{3BB1F8A6-AE48-478C-B33E-9DD0A532E901}" dt="2021-04-03T17:34:49.874" v="125" actId="478"/>
          <ac:spMkLst>
            <pc:docMk/>
            <pc:sldMk cId="1442107543" sldId="263"/>
            <ac:spMk id="3" creationId="{752A2AEF-10DE-470B-8C79-5AB7A346F050}"/>
          </ac:spMkLst>
        </pc:spChg>
      </pc:sldChg>
      <pc:sldChg chg="addSp delSp modSp add mod">
        <pc:chgData name="Humaidi Haris" userId="e4c56b5cb11cabc3" providerId="LiveId" clId="{3BB1F8A6-AE48-478C-B33E-9DD0A532E901}" dt="2021-04-03T19:02:39.508" v="612" actId="1076"/>
        <pc:sldMkLst>
          <pc:docMk/>
          <pc:sldMk cId="3184460776" sldId="264"/>
        </pc:sldMkLst>
        <pc:spChg chg="mod topLvl">
          <ac:chgData name="Humaidi Haris" userId="e4c56b5cb11cabc3" providerId="LiveId" clId="{3BB1F8A6-AE48-478C-B33E-9DD0A532E901}" dt="2021-04-03T17:57:32.705" v="349" actId="1076"/>
          <ac:spMkLst>
            <pc:docMk/>
            <pc:sldMk cId="3184460776" sldId="264"/>
            <ac:spMk id="7" creationId="{8A44273F-0085-44B8-AA4F-ED957F254E05}"/>
          </ac:spMkLst>
        </pc:spChg>
        <pc:spChg chg="mod">
          <ac:chgData name="Humaidi Haris" userId="e4c56b5cb11cabc3" providerId="LiveId" clId="{3BB1F8A6-AE48-478C-B33E-9DD0A532E901}" dt="2021-04-03T17:56:01.336" v="337" actId="14100"/>
          <ac:spMkLst>
            <pc:docMk/>
            <pc:sldMk cId="3184460776" sldId="264"/>
            <ac:spMk id="9" creationId="{22183884-B54D-4DBB-8B0D-981590DC69E5}"/>
          </ac:spMkLst>
        </pc:spChg>
        <pc:spChg chg="mod topLvl">
          <ac:chgData name="Humaidi Haris" userId="e4c56b5cb11cabc3" providerId="LiveId" clId="{3BB1F8A6-AE48-478C-B33E-9DD0A532E901}" dt="2021-04-03T17:57:40.834" v="350" actId="1076"/>
          <ac:spMkLst>
            <pc:docMk/>
            <pc:sldMk cId="3184460776" sldId="264"/>
            <ac:spMk id="20" creationId="{F1501C9F-AD89-4AD7-A593-FC4EAFBABBAA}"/>
          </ac:spMkLst>
        </pc:spChg>
        <pc:spChg chg="add del">
          <ac:chgData name="Humaidi Haris" userId="e4c56b5cb11cabc3" providerId="LiveId" clId="{3BB1F8A6-AE48-478C-B33E-9DD0A532E901}" dt="2021-04-03T17:36:54.881" v="155" actId="22"/>
          <ac:spMkLst>
            <pc:docMk/>
            <pc:sldMk cId="3184460776" sldId="264"/>
            <ac:spMk id="23" creationId="{46218BFB-A424-49D1-81BF-1495EA49B088}"/>
          </ac:spMkLst>
        </pc:spChg>
        <pc:spChg chg="add del">
          <ac:chgData name="Humaidi Haris" userId="e4c56b5cb11cabc3" providerId="LiveId" clId="{3BB1F8A6-AE48-478C-B33E-9DD0A532E901}" dt="2021-04-03T17:36:58.970" v="157" actId="22"/>
          <ac:spMkLst>
            <pc:docMk/>
            <pc:sldMk cId="3184460776" sldId="264"/>
            <ac:spMk id="25" creationId="{67F3193C-0584-4AB9-A0A3-5446BFA24C96}"/>
          </ac:spMkLst>
        </pc:spChg>
        <pc:spChg chg="add mod">
          <ac:chgData name="Humaidi Haris" userId="e4c56b5cb11cabc3" providerId="LiveId" clId="{3BB1F8A6-AE48-478C-B33E-9DD0A532E901}" dt="2021-04-03T17:58:44.063" v="366" actId="14100"/>
          <ac:spMkLst>
            <pc:docMk/>
            <pc:sldMk cId="3184460776" sldId="264"/>
            <ac:spMk id="27" creationId="{47FAA82D-9608-497B-8D12-EBCE53C1143F}"/>
          </ac:spMkLst>
        </pc:spChg>
        <pc:spChg chg="mod topLvl">
          <ac:chgData name="Humaidi Haris" userId="e4c56b5cb11cabc3" providerId="LiveId" clId="{3BB1F8A6-AE48-478C-B33E-9DD0A532E901}" dt="2021-04-03T17:55:32.481" v="331" actId="1076"/>
          <ac:spMkLst>
            <pc:docMk/>
            <pc:sldMk cId="3184460776" sldId="264"/>
            <ac:spMk id="36" creationId="{7292A616-A329-4DA8-9861-5DF8CCFC45F4}"/>
          </ac:spMkLst>
        </pc:spChg>
        <pc:spChg chg="add mod">
          <ac:chgData name="Humaidi Haris" userId="e4c56b5cb11cabc3" providerId="LiveId" clId="{3BB1F8A6-AE48-478C-B33E-9DD0A532E901}" dt="2021-04-03T18:02:07.462" v="375" actId="1076"/>
          <ac:spMkLst>
            <pc:docMk/>
            <pc:sldMk cId="3184460776" sldId="264"/>
            <ac:spMk id="37" creationId="{31A1B748-BBE2-4B13-8C54-576DE05474FA}"/>
          </ac:spMkLst>
        </pc:spChg>
        <pc:spChg chg="mod topLvl">
          <ac:chgData name="Humaidi Haris" userId="e4c56b5cb11cabc3" providerId="LiveId" clId="{3BB1F8A6-AE48-478C-B33E-9DD0A532E901}" dt="2021-04-03T17:55:38.050" v="332" actId="1076"/>
          <ac:spMkLst>
            <pc:docMk/>
            <pc:sldMk cId="3184460776" sldId="264"/>
            <ac:spMk id="38" creationId="{39E4F0DA-3B97-4851-9BDB-B42750BC575E}"/>
          </ac:spMkLst>
        </pc:spChg>
        <pc:spChg chg="add mod">
          <ac:chgData name="Humaidi Haris" userId="e4c56b5cb11cabc3" providerId="LiveId" clId="{3BB1F8A6-AE48-478C-B33E-9DD0A532E901}" dt="2021-04-03T18:02:12.737" v="376" actId="1076"/>
          <ac:spMkLst>
            <pc:docMk/>
            <pc:sldMk cId="3184460776" sldId="264"/>
            <ac:spMk id="39" creationId="{987E677E-FB9A-4DB7-9B6E-233FAE4422A5}"/>
          </ac:spMkLst>
        </pc:spChg>
        <pc:spChg chg="mod topLvl">
          <ac:chgData name="Humaidi Haris" userId="e4c56b5cb11cabc3" providerId="LiveId" clId="{3BB1F8A6-AE48-478C-B33E-9DD0A532E901}" dt="2021-04-03T17:55:44.609" v="333" actId="1076"/>
          <ac:spMkLst>
            <pc:docMk/>
            <pc:sldMk cId="3184460776" sldId="264"/>
            <ac:spMk id="40" creationId="{112E34FB-1A11-4068-AE5F-D57062B69D74}"/>
          </ac:spMkLst>
        </pc:spChg>
        <pc:spChg chg="mod topLvl">
          <ac:chgData name="Humaidi Haris" userId="e4c56b5cb11cabc3" providerId="LiveId" clId="{3BB1F8A6-AE48-478C-B33E-9DD0A532E901}" dt="2021-04-03T17:55:50.802" v="334" actId="1076"/>
          <ac:spMkLst>
            <pc:docMk/>
            <pc:sldMk cId="3184460776" sldId="264"/>
            <ac:spMk id="42" creationId="{407ED3ED-FA03-4130-9FD7-C46A76BE4D86}"/>
          </ac:spMkLst>
        </pc:spChg>
        <pc:spChg chg="add del mod topLvl">
          <ac:chgData name="Humaidi Haris" userId="e4c56b5cb11cabc3" providerId="LiveId" clId="{3BB1F8A6-AE48-478C-B33E-9DD0A532E901}" dt="2021-04-03T17:57:13.455" v="347" actId="1076"/>
          <ac:spMkLst>
            <pc:docMk/>
            <pc:sldMk cId="3184460776" sldId="264"/>
            <ac:spMk id="44" creationId="{FA9277B3-20E5-4F40-83FD-B5ACA1C0B3BD}"/>
          </ac:spMkLst>
        </pc:spChg>
        <pc:spChg chg="mod topLvl">
          <ac:chgData name="Humaidi Haris" userId="e4c56b5cb11cabc3" providerId="LiveId" clId="{3BB1F8A6-AE48-478C-B33E-9DD0A532E901}" dt="2021-04-03T17:57:20.249" v="348" actId="1076"/>
          <ac:spMkLst>
            <pc:docMk/>
            <pc:sldMk cId="3184460776" sldId="264"/>
            <ac:spMk id="46" creationId="{4020D289-8240-4E43-84B7-FF46A4A9CCFD}"/>
          </ac:spMkLst>
        </pc:spChg>
        <pc:grpChg chg="add del mod">
          <ac:chgData name="Humaidi Haris" userId="e4c56b5cb11cabc3" providerId="LiveId" clId="{3BB1F8A6-AE48-478C-B33E-9DD0A532E901}" dt="2021-04-03T17:41:04.471" v="240" actId="165"/>
          <ac:grpSpMkLst>
            <pc:docMk/>
            <pc:sldMk cId="3184460776" sldId="264"/>
            <ac:grpSpMk id="10" creationId="{0F70ECDA-3E44-4A71-8342-1948DC9F76FE}"/>
          </ac:grpSpMkLst>
        </pc:grpChg>
        <pc:grpChg chg="add del mod">
          <ac:chgData name="Humaidi Haris" userId="e4c56b5cb11cabc3" providerId="LiveId" clId="{3BB1F8A6-AE48-478C-B33E-9DD0A532E901}" dt="2021-04-03T17:55:25.339" v="330" actId="165"/>
          <ac:grpSpMkLst>
            <pc:docMk/>
            <pc:sldMk cId="3184460776" sldId="264"/>
            <ac:grpSpMk id="16" creationId="{A08C040A-E579-4080-8401-9B15F0E92014}"/>
          </ac:grpSpMkLst>
        </pc:grpChg>
        <pc:grpChg chg="add del mod">
          <ac:chgData name="Humaidi Haris" userId="e4c56b5cb11cabc3" providerId="LiveId" clId="{3BB1F8A6-AE48-478C-B33E-9DD0A532E901}" dt="2021-04-03T17:56:22.520" v="340" actId="165"/>
          <ac:grpSpMkLst>
            <pc:docMk/>
            <pc:sldMk cId="3184460776" sldId="264"/>
            <ac:grpSpMk id="17" creationId="{AAE9C1E5-3DEE-458D-82E9-B103626A9669}"/>
          </ac:grpSpMkLst>
        </pc:grpChg>
        <pc:grpChg chg="del">
          <ac:chgData name="Humaidi Haris" userId="e4c56b5cb11cabc3" providerId="LiveId" clId="{3BB1F8A6-AE48-478C-B33E-9DD0A532E901}" dt="2021-04-03T17:42:49.255" v="258" actId="165"/>
          <ac:grpSpMkLst>
            <pc:docMk/>
            <pc:sldMk cId="3184460776" sldId="264"/>
            <ac:grpSpMk id="49" creationId="{762D917D-8907-4CB2-990A-08C2A1E510B1}"/>
          </ac:grpSpMkLst>
        </pc:grpChg>
        <pc:grpChg chg="add del mod topLvl">
          <ac:chgData name="Humaidi Haris" userId="e4c56b5cb11cabc3" providerId="LiveId" clId="{3BB1F8A6-AE48-478C-B33E-9DD0A532E901}" dt="2021-04-03T17:41:19.943" v="241" actId="165"/>
          <ac:grpSpMkLst>
            <pc:docMk/>
            <pc:sldMk cId="3184460776" sldId="264"/>
            <ac:grpSpMk id="50" creationId="{51CA2B5C-A1EE-4593-825B-EC79E95BCE14}"/>
          </ac:grpSpMkLst>
        </pc:grpChg>
        <pc:picChg chg="del">
          <ac:chgData name="Humaidi Haris" userId="e4c56b5cb11cabc3" providerId="LiveId" clId="{3BB1F8A6-AE48-478C-B33E-9DD0A532E901}" dt="2021-04-03T17:41:33.972" v="245" actId="478"/>
          <ac:picMkLst>
            <pc:docMk/>
            <pc:sldMk cId="3184460776" sldId="264"/>
            <ac:picMk id="3" creationId="{676CDD92-14A6-4B4D-860E-B13910AAA83A}"/>
          </ac:picMkLst>
        </pc:picChg>
        <pc:picChg chg="del">
          <ac:chgData name="Humaidi Haris" userId="e4c56b5cb11cabc3" providerId="LiveId" clId="{3BB1F8A6-AE48-478C-B33E-9DD0A532E901}" dt="2021-04-03T17:42:22.953" v="256" actId="478"/>
          <ac:picMkLst>
            <pc:docMk/>
            <pc:sldMk cId="3184460776" sldId="264"/>
            <ac:picMk id="5" creationId="{41B62E9F-8762-46DD-955C-BC54F2FAA8F8}"/>
          </ac:picMkLst>
        </pc:picChg>
        <pc:picChg chg="mod topLvl">
          <ac:chgData name="Humaidi Haris" userId="e4c56b5cb11cabc3" providerId="LiveId" clId="{3BB1F8A6-AE48-478C-B33E-9DD0A532E901}" dt="2021-04-03T17:57:02.552" v="346" actId="1076"/>
          <ac:picMkLst>
            <pc:docMk/>
            <pc:sldMk cId="3184460776" sldId="264"/>
            <ac:picMk id="8" creationId="{31B81F8E-2311-417D-B9DE-9D49EBA85172}"/>
          </ac:picMkLst>
        </pc:picChg>
        <pc:picChg chg="add mod topLvl modCrop">
          <ac:chgData name="Humaidi Haris" userId="e4c56b5cb11cabc3" providerId="LiveId" clId="{3BB1F8A6-AE48-478C-B33E-9DD0A532E901}" dt="2021-04-03T17:55:25.339" v="330" actId="165"/>
          <ac:picMkLst>
            <pc:docMk/>
            <pc:sldMk cId="3184460776" sldId="264"/>
            <ac:picMk id="11" creationId="{E8FE44AB-D327-4216-9FB9-10BA5A88CF73}"/>
          </ac:picMkLst>
        </pc:picChg>
        <pc:picChg chg="add del mod topLvl">
          <ac:chgData name="Humaidi Haris" userId="e4c56b5cb11cabc3" providerId="LiveId" clId="{3BB1F8A6-AE48-478C-B33E-9DD0A532E901}" dt="2021-04-03T17:41:30.179" v="244" actId="478"/>
          <ac:picMkLst>
            <pc:docMk/>
            <pc:sldMk cId="3184460776" sldId="264"/>
            <ac:picMk id="12" creationId="{B7B134B8-8812-4859-9179-C2B2AAE15C0F}"/>
          </ac:picMkLst>
        </pc:picChg>
        <pc:picChg chg="mod topLvl">
          <ac:chgData name="Humaidi Haris" userId="e4c56b5cb11cabc3" providerId="LiveId" clId="{3BB1F8A6-AE48-478C-B33E-9DD0A532E901}" dt="2021-04-03T17:55:25.339" v="330" actId="165"/>
          <ac:picMkLst>
            <pc:docMk/>
            <pc:sldMk cId="3184460776" sldId="264"/>
            <ac:picMk id="13" creationId="{EC0D4CB0-0C7F-415D-AD55-CCB610EB0C04}"/>
          </ac:picMkLst>
        </pc:picChg>
        <pc:picChg chg="add mod topLvl modCrop">
          <ac:chgData name="Humaidi Haris" userId="e4c56b5cb11cabc3" providerId="LiveId" clId="{3BB1F8A6-AE48-478C-B33E-9DD0A532E901}" dt="2021-04-03T17:55:25.339" v="330" actId="165"/>
          <ac:picMkLst>
            <pc:docMk/>
            <pc:sldMk cId="3184460776" sldId="264"/>
            <ac:picMk id="14" creationId="{E48B4F49-CD9D-4F3B-B8B1-857462A79C47}"/>
          </ac:picMkLst>
        </pc:picChg>
        <pc:picChg chg="del">
          <ac:chgData name="Humaidi Haris" userId="e4c56b5cb11cabc3" providerId="LiveId" clId="{3BB1F8A6-AE48-478C-B33E-9DD0A532E901}" dt="2021-04-03T17:42:03.447" v="252" actId="478"/>
          <ac:picMkLst>
            <pc:docMk/>
            <pc:sldMk cId="3184460776" sldId="264"/>
            <ac:picMk id="15" creationId="{90635326-513C-4BC1-B539-AD87014493FD}"/>
          </ac:picMkLst>
        </pc:picChg>
        <pc:picChg chg="add mod modCrop">
          <ac:chgData name="Humaidi Haris" userId="e4c56b5cb11cabc3" providerId="LiveId" clId="{3BB1F8A6-AE48-478C-B33E-9DD0A532E901}" dt="2021-04-03T19:02:39.508" v="612" actId="1076"/>
          <ac:picMkLst>
            <pc:docMk/>
            <pc:sldMk cId="3184460776" sldId="264"/>
            <ac:picMk id="21" creationId="{78039666-4FEA-43F8-865E-78C2264EAC20}"/>
          </ac:picMkLst>
        </pc:picChg>
        <pc:picChg chg="mod topLvl">
          <ac:chgData name="Humaidi Haris" userId="e4c56b5cb11cabc3" providerId="LiveId" clId="{3BB1F8A6-AE48-478C-B33E-9DD0A532E901}" dt="2021-04-03T17:56:55.423" v="345" actId="1076"/>
          <ac:picMkLst>
            <pc:docMk/>
            <pc:sldMk cId="3184460776" sldId="264"/>
            <ac:picMk id="28" creationId="{5B43CED3-162D-4D2F-B932-385FCCAC04DD}"/>
          </ac:picMkLst>
        </pc:picChg>
        <pc:picChg chg="mod topLvl">
          <ac:chgData name="Humaidi Haris" userId="e4c56b5cb11cabc3" providerId="LiveId" clId="{3BB1F8A6-AE48-478C-B33E-9DD0A532E901}" dt="2021-04-03T17:56:42.896" v="342" actId="1076"/>
          <ac:picMkLst>
            <pc:docMk/>
            <pc:sldMk cId="3184460776" sldId="264"/>
            <ac:picMk id="33" creationId="{F0DDBEAF-7A69-4886-A483-FD6E0BDBF32E}"/>
          </ac:picMkLst>
        </pc:picChg>
        <pc:picChg chg="add del">
          <ac:chgData name="Humaidi Haris" userId="e4c56b5cb11cabc3" providerId="LiveId" clId="{3BB1F8A6-AE48-478C-B33E-9DD0A532E901}" dt="2021-04-03T17:46:10.476" v="264" actId="478"/>
          <ac:picMkLst>
            <pc:docMk/>
            <pc:sldMk cId="3184460776" sldId="264"/>
            <ac:picMk id="1026" creationId="{7D1337C9-A599-4446-BA7D-CEF2A50C7EC6}"/>
          </ac:picMkLst>
        </pc:picChg>
        <pc:picChg chg="add mod topLvl">
          <ac:chgData name="Humaidi Haris" userId="e4c56b5cb11cabc3" providerId="LiveId" clId="{3BB1F8A6-AE48-478C-B33E-9DD0A532E901}" dt="2021-04-03T17:55:25.339" v="330" actId="165"/>
          <ac:picMkLst>
            <pc:docMk/>
            <pc:sldMk cId="3184460776" sldId="264"/>
            <ac:picMk id="1028" creationId="{609C671E-72CD-4386-A532-52DD948A4718}"/>
          </ac:picMkLst>
        </pc:picChg>
        <pc:picChg chg="add mod topLvl">
          <ac:chgData name="Humaidi Haris" userId="e4c56b5cb11cabc3" providerId="LiveId" clId="{3BB1F8A6-AE48-478C-B33E-9DD0A532E901}" dt="2021-04-03T17:56:52.315" v="344" actId="1076"/>
          <ac:picMkLst>
            <pc:docMk/>
            <pc:sldMk cId="3184460776" sldId="264"/>
            <ac:picMk id="1030" creationId="{38F16C65-C6F0-48B4-A831-B8D890464751}"/>
          </ac:picMkLst>
        </pc:picChg>
        <pc:picChg chg="add mod">
          <ac:chgData name="Humaidi Haris" userId="e4c56b5cb11cabc3" providerId="LiveId" clId="{3BB1F8A6-AE48-478C-B33E-9DD0A532E901}" dt="2021-04-03T18:04:36.482" v="389" actId="1076"/>
          <ac:picMkLst>
            <pc:docMk/>
            <pc:sldMk cId="3184460776" sldId="264"/>
            <ac:picMk id="1032" creationId="{648A78BF-2B6C-4FC3-8109-6B02F2D016EA}"/>
          </ac:picMkLst>
        </pc:picChg>
        <pc:picChg chg="add mod">
          <ac:chgData name="Humaidi Haris" userId="e4c56b5cb11cabc3" providerId="LiveId" clId="{3BB1F8A6-AE48-478C-B33E-9DD0A532E901}" dt="2021-04-03T18:32:30.845" v="395" actId="1367"/>
          <ac:picMkLst>
            <pc:docMk/>
            <pc:sldMk cId="3184460776" sldId="264"/>
            <ac:picMk id="1034" creationId="{7BDBA4F2-B443-4885-AB7D-A01CBC13D194}"/>
          </ac:picMkLst>
        </pc:picChg>
      </pc:sldChg>
      <pc:sldChg chg="modSp add mod">
        <pc:chgData name="Humaidi Haris" userId="e4c56b5cb11cabc3" providerId="LiveId" clId="{3BB1F8A6-AE48-478C-B33E-9DD0A532E901}" dt="2021-04-03T18:32:57.724" v="414" actId="20577"/>
        <pc:sldMkLst>
          <pc:docMk/>
          <pc:sldMk cId="4256900179" sldId="265"/>
        </pc:sldMkLst>
        <pc:spChg chg="mod">
          <ac:chgData name="Humaidi Haris" userId="e4c56b5cb11cabc3" providerId="LiveId" clId="{3BB1F8A6-AE48-478C-B33E-9DD0A532E901}" dt="2021-04-03T18:32:57.724" v="414" actId="20577"/>
          <ac:spMkLst>
            <pc:docMk/>
            <pc:sldMk cId="4256900179" sldId="265"/>
            <ac:spMk id="9" creationId="{22183884-B54D-4DBB-8B0D-981590DC69E5}"/>
          </ac:spMkLst>
        </pc:spChg>
      </pc:sldChg>
      <pc:sldChg chg="addSp delSp modSp add mod">
        <pc:chgData name="Humaidi Haris" userId="e4c56b5cb11cabc3" providerId="LiveId" clId="{3BB1F8A6-AE48-478C-B33E-9DD0A532E901}" dt="2021-04-03T19:06:43.552" v="613" actId="165"/>
        <pc:sldMkLst>
          <pc:docMk/>
          <pc:sldMk cId="3272591440" sldId="266"/>
        </pc:sldMkLst>
        <pc:spChg chg="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7" creationId="{8A44273F-0085-44B8-AA4F-ED957F254E05}"/>
          </ac:spMkLst>
        </pc:spChg>
        <pc:spChg chg="mod">
          <ac:chgData name="Humaidi Haris" userId="e4c56b5cb11cabc3" providerId="LiveId" clId="{3BB1F8A6-AE48-478C-B33E-9DD0A532E901}" dt="2021-04-03T18:34:02.233" v="438" actId="14100"/>
          <ac:spMkLst>
            <pc:docMk/>
            <pc:sldMk cId="3272591440" sldId="266"/>
            <ac:spMk id="9" creationId="{22183884-B54D-4DBB-8B0D-981590DC69E5}"/>
          </ac:spMkLst>
        </pc:spChg>
        <pc:spChg chg="del">
          <ac:chgData name="Humaidi Haris" userId="e4c56b5cb11cabc3" providerId="LiveId" clId="{3BB1F8A6-AE48-478C-B33E-9DD0A532E901}" dt="2021-04-03T18:36:47.156" v="501" actId="478"/>
          <ac:spMkLst>
            <pc:docMk/>
            <pc:sldMk cId="3272591440" sldId="266"/>
            <ac:spMk id="20" creationId="{F1501C9F-AD89-4AD7-A593-FC4EAFBABBAA}"/>
          </ac:spMkLst>
        </pc:spChg>
        <pc:spChg chg="del">
          <ac:chgData name="Humaidi Haris" userId="e4c56b5cb11cabc3" providerId="LiveId" clId="{3BB1F8A6-AE48-478C-B33E-9DD0A532E901}" dt="2021-04-03T18:36:51.031" v="502" actId="478"/>
          <ac:spMkLst>
            <pc:docMk/>
            <pc:sldMk cId="3272591440" sldId="266"/>
            <ac:spMk id="27" creationId="{47FAA82D-9608-497B-8D12-EBCE53C1143F}"/>
          </ac:spMkLst>
        </pc:spChg>
        <pc:spChg chg="add 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29" creationId="{3A489ED8-9792-42C4-AE57-200A4D68A400}"/>
          </ac:spMkLst>
        </pc:spChg>
        <pc:spChg chg="add 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30" creationId="{8258FFF5-5DB2-4E30-BBEC-BFB925CF414F}"/>
          </ac:spMkLst>
        </pc:spChg>
        <pc:spChg chg="add 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31" creationId="{162EEC3A-46B4-4C11-A2B0-E64C9EAB6452}"/>
          </ac:spMkLst>
        </pc:spChg>
        <pc:spChg chg="add del mod">
          <ac:chgData name="Humaidi Haris" userId="e4c56b5cb11cabc3" providerId="LiveId" clId="{3BB1F8A6-AE48-478C-B33E-9DD0A532E901}" dt="2021-04-03T18:42:08.877" v="549" actId="478"/>
          <ac:spMkLst>
            <pc:docMk/>
            <pc:sldMk cId="3272591440" sldId="266"/>
            <ac:spMk id="34" creationId="{DBFBCA18-D948-4048-84E4-51AEDA6E6ECB}"/>
          </ac:spMkLst>
        </pc:spChg>
        <pc:spChg chg="add del mod">
          <ac:chgData name="Humaidi Haris" userId="e4c56b5cb11cabc3" providerId="LiveId" clId="{3BB1F8A6-AE48-478C-B33E-9DD0A532E901}" dt="2021-04-03T18:42:12.582" v="550" actId="478"/>
          <ac:spMkLst>
            <pc:docMk/>
            <pc:sldMk cId="3272591440" sldId="266"/>
            <ac:spMk id="35" creationId="{8CEE8D18-A76C-408F-A08D-81AD22EF461A}"/>
          </ac:spMkLst>
        </pc:spChg>
        <pc:spChg chg="del mod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36" creationId="{7292A616-A329-4DA8-9861-5DF8CCFC45F4}"/>
          </ac:spMkLst>
        </pc:spChg>
        <pc:spChg chg="del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37" creationId="{31A1B748-BBE2-4B13-8C54-576DE05474FA}"/>
          </ac:spMkLst>
        </pc:spChg>
        <pc:spChg chg="del mod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38" creationId="{39E4F0DA-3B97-4851-9BDB-B42750BC575E}"/>
          </ac:spMkLst>
        </pc:spChg>
        <pc:spChg chg="del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39" creationId="{987E677E-FB9A-4DB7-9B6E-233FAE4422A5}"/>
          </ac:spMkLst>
        </pc:spChg>
        <pc:spChg chg="del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40" creationId="{112E34FB-1A11-4068-AE5F-D57062B69D74}"/>
          </ac:spMkLst>
        </pc:spChg>
        <pc:spChg chg="add 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41" creationId="{17BE5A03-C89A-4DFC-B49B-E17C480CF342}"/>
          </ac:spMkLst>
        </pc:spChg>
        <pc:spChg chg="del">
          <ac:chgData name="Humaidi Haris" userId="e4c56b5cb11cabc3" providerId="LiveId" clId="{3BB1F8A6-AE48-478C-B33E-9DD0A532E901}" dt="2021-04-03T18:36:38.222" v="499" actId="478"/>
          <ac:spMkLst>
            <pc:docMk/>
            <pc:sldMk cId="3272591440" sldId="266"/>
            <ac:spMk id="42" creationId="{407ED3ED-FA03-4130-9FD7-C46A76BE4D86}"/>
          </ac:spMkLst>
        </pc:spChg>
        <pc:spChg chg="del mod">
          <ac:chgData name="Humaidi Haris" userId="e4c56b5cb11cabc3" providerId="LiveId" clId="{3BB1F8A6-AE48-478C-B33E-9DD0A532E901}" dt="2021-04-03T18:36:42.402" v="500" actId="478"/>
          <ac:spMkLst>
            <pc:docMk/>
            <pc:sldMk cId="3272591440" sldId="266"/>
            <ac:spMk id="44" creationId="{FA9277B3-20E5-4F40-83FD-B5ACA1C0B3BD}"/>
          </ac:spMkLst>
        </pc:spChg>
        <pc:spChg chg="mod topLvl">
          <ac:chgData name="Humaidi Haris" userId="e4c56b5cb11cabc3" providerId="LiveId" clId="{3BB1F8A6-AE48-478C-B33E-9DD0A532E901}" dt="2021-04-03T19:06:43.552" v="613" actId="165"/>
          <ac:spMkLst>
            <pc:docMk/>
            <pc:sldMk cId="3272591440" sldId="266"/>
            <ac:spMk id="46" creationId="{4020D289-8240-4E43-84B7-FF46A4A9CCFD}"/>
          </ac:spMkLst>
        </pc:spChg>
        <pc:grpChg chg="add del mod">
          <ac:chgData name="Humaidi Haris" userId="e4c56b5cb11cabc3" providerId="LiveId" clId="{3BB1F8A6-AE48-478C-B33E-9DD0A532E901}" dt="2021-04-03T19:06:43.552" v="613" actId="165"/>
          <ac:grpSpMkLst>
            <pc:docMk/>
            <pc:sldMk cId="3272591440" sldId="266"/>
            <ac:grpSpMk id="12" creationId="{16F3536E-FF10-4C9E-9FDC-E281481DF762}"/>
          </ac:grpSpMkLst>
        </pc:grpChg>
        <pc:picChg chg="del">
          <ac:chgData name="Humaidi Haris" userId="e4c56b5cb11cabc3" providerId="LiveId" clId="{3BB1F8A6-AE48-478C-B33E-9DD0A532E901}" dt="2021-04-03T18:36:47.156" v="501" actId="478"/>
          <ac:picMkLst>
            <pc:docMk/>
            <pc:sldMk cId="3272591440" sldId="266"/>
            <ac:picMk id="8" creationId="{31B81F8E-2311-417D-B9DE-9D49EBA85172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11" creationId="{E8FE44AB-D327-4216-9FB9-10BA5A88CF73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13" creationId="{EC0D4CB0-0C7F-415D-AD55-CCB610EB0C04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14" creationId="{E48B4F49-CD9D-4F3B-B8B1-857462A79C47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21" creationId="{78039666-4FEA-43F8-865E-78C2264EAC20}"/>
          </ac:picMkLst>
        </pc:picChg>
        <pc:picChg chg="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28" creationId="{5B43CED3-162D-4D2F-B932-385FCCAC04DD}"/>
          </ac:picMkLst>
        </pc:picChg>
        <pc:picChg chg="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33" creationId="{F0DDBEAF-7A69-4886-A483-FD6E0BDBF32E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1028" creationId="{609C671E-72CD-4386-A532-52DD948A4718}"/>
          </ac:picMkLst>
        </pc:picChg>
        <pc:picChg chg="del">
          <ac:chgData name="Humaidi Haris" userId="e4c56b5cb11cabc3" providerId="LiveId" clId="{3BB1F8A6-AE48-478C-B33E-9DD0A532E901}" dt="2021-04-03T18:36:42.402" v="500" actId="478"/>
          <ac:picMkLst>
            <pc:docMk/>
            <pc:sldMk cId="3272591440" sldId="266"/>
            <ac:picMk id="1030" creationId="{38F16C65-C6F0-48B4-A831-B8D890464751}"/>
          </ac:picMkLst>
        </pc:picChg>
        <pc:picChg chg="del">
          <ac:chgData name="Humaidi Haris" userId="e4c56b5cb11cabc3" providerId="LiveId" clId="{3BB1F8A6-AE48-478C-B33E-9DD0A532E901}" dt="2021-04-03T18:36:38.222" v="499" actId="478"/>
          <ac:picMkLst>
            <pc:docMk/>
            <pc:sldMk cId="3272591440" sldId="266"/>
            <ac:picMk id="1032" creationId="{648A78BF-2B6C-4FC3-8109-6B02F2D016EA}"/>
          </ac:picMkLst>
        </pc:picChg>
        <pc:picChg chg="del">
          <ac:chgData name="Humaidi Haris" userId="e4c56b5cb11cabc3" providerId="LiveId" clId="{3BB1F8A6-AE48-478C-B33E-9DD0A532E901}" dt="2021-04-03T18:36:51.031" v="502" actId="478"/>
          <ac:picMkLst>
            <pc:docMk/>
            <pc:sldMk cId="3272591440" sldId="266"/>
            <ac:picMk id="1034" creationId="{7BDBA4F2-B443-4885-AB7D-A01CBC13D194}"/>
          </ac:picMkLst>
        </pc:picChg>
        <pc:picChg chg="add 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2050" creationId="{AE859A56-2644-4CBF-AF04-3E7DCEE03069}"/>
          </ac:picMkLst>
        </pc:picChg>
        <pc:picChg chg="add 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2052" creationId="{5E29AD94-906A-4386-83A3-BE6659E3A689}"/>
          </ac:picMkLst>
        </pc:picChg>
        <pc:picChg chg="add 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2054" creationId="{1A906115-A633-4495-8434-528BBDAB9712}"/>
          </ac:picMkLst>
        </pc:picChg>
        <pc:picChg chg="add mod topLvl">
          <ac:chgData name="Humaidi Haris" userId="e4c56b5cb11cabc3" providerId="LiveId" clId="{3BB1F8A6-AE48-478C-B33E-9DD0A532E901}" dt="2021-04-03T19:06:43.552" v="613" actId="165"/>
          <ac:picMkLst>
            <pc:docMk/>
            <pc:sldMk cId="3272591440" sldId="266"/>
            <ac:picMk id="2056" creationId="{DB66CE67-75DD-4672-AA29-E5A2ACCA8B05}"/>
          </ac:picMkLst>
        </pc:picChg>
      </pc:sldChg>
      <pc:sldChg chg="addSp delSp modSp add mod">
        <pc:chgData name="Humaidi Haris" userId="e4c56b5cb11cabc3" providerId="LiveId" clId="{3BB1F8A6-AE48-478C-B33E-9DD0A532E901}" dt="2021-04-03T18:48:57.003" v="606" actId="1076"/>
        <pc:sldMkLst>
          <pc:docMk/>
          <pc:sldMk cId="3414035650" sldId="267"/>
        </pc:sldMkLst>
        <pc:spChg chg="mod">
          <ac:chgData name="Humaidi Haris" userId="e4c56b5cb11cabc3" providerId="LiveId" clId="{3BB1F8A6-AE48-478C-B33E-9DD0A532E901}" dt="2021-04-03T18:48:57.003" v="606" actId="1076"/>
          <ac:spMkLst>
            <pc:docMk/>
            <pc:sldMk cId="3414035650" sldId="267"/>
            <ac:spMk id="7" creationId="{8A44273F-0085-44B8-AA4F-ED957F254E05}"/>
          </ac:spMkLst>
        </pc:spChg>
        <pc:spChg chg="mod">
          <ac:chgData name="Humaidi Haris" userId="e4c56b5cb11cabc3" providerId="LiveId" clId="{3BB1F8A6-AE48-478C-B33E-9DD0A532E901}" dt="2021-04-03T18:47:45.578" v="597" actId="20577"/>
          <ac:spMkLst>
            <pc:docMk/>
            <pc:sldMk cId="3414035650" sldId="267"/>
            <ac:spMk id="9" creationId="{22183884-B54D-4DBB-8B0D-981590DC69E5}"/>
          </ac:spMkLst>
        </pc:spChg>
        <pc:spChg chg="add del mod">
          <ac:chgData name="Humaidi Haris" userId="e4c56b5cb11cabc3" providerId="LiveId" clId="{3BB1F8A6-AE48-478C-B33E-9DD0A532E901}" dt="2021-04-03T18:48:21.464" v="602" actId="478"/>
          <ac:spMkLst>
            <pc:docMk/>
            <pc:sldMk cId="3414035650" sldId="267"/>
            <ac:spMk id="18" creationId="{4D01809C-F5B2-43A7-A119-70F62B57753F}"/>
          </ac:spMkLst>
        </pc:spChg>
        <pc:spChg chg="mod">
          <ac:chgData name="Humaidi Haris" userId="e4c56b5cb11cabc3" providerId="LiveId" clId="{3BB1F8A6-AE48-478C-B33E-9DD0A532E901}" dt="2021-04-03T18:48:57.003" v="606" actId="1076"/>
          <ac:spMkLst>
            <pc:docMk/>
            <pc:sldMk cId="3414035650" sldId="267"/>
            <ac:spMk id="29" creationId="{3A489ED8-9792-42C4-AE57-200A4D68A400}"/>
          </ac:spMkLst>
        </pc:spChg>
        <pc:spChg chg="mod">
          <ac:chgData name="Humaidi Haris" userId="e4c56b5cb11cabc3" providerId="LiveId" clId="{3BB1F8A6-AE48-478C-B33E-9DD0A532E901}" dt="2021-04-03T18:48:57.003" v="606" actId="1076"/>
          <ac:spMkLst>
            <pc:docMk/>
            <pc:sldMk cId="3414035650" sldId="267"/>
            <ac:spMk id="30" creationId="{8258FFF5-5DB2-4E30-BBEC-BFB925CF414F}"/>
          </ac:spMkLst>
        </pc:spChg>
        <pc:spChg chg="del mod">
          <ac:chgData name="Humaidi Haris" userId="e4c56b5cb11cabc3" providerId="LiveId" clId="{3BB1F8A6-AE48-478C-B33E-9DD0A532E901}" dt="2021-04-03T18:48:11.092" v="600" actId="478"/>
          <ac:spMkLst>
            <pc:docMk/>
            <pc:sldMk cId="3414035650" sldId="267"/>
            <ac:spMk id="31" creationId="{162EEC3A-46B4-4C11-A2B0-E64C9EAB6452}"/>
          </ac:spMkLst>
        </pc:spChg>
        <pc:spChg chg="del mod">
          <ac:chgData name="Humaidi Haris" userId="e4c56b5cb11cabc3" providerId="LiveId" clId="{3BB1F8A6-AE48-478C-B33E-9DD0A532E901}" dt="2021-04-03T18:48:16.878" v="601" actId="478"/>
          <ac:spMkLst>
            <pc:docMk/>
            <pc:sldMk cId="3414035650" sldId="267"/>
            <ac:spMk id="41" creationId="{17BE5A03-C89A-4DFC-B49B-E17C480CF342}"/>
          </ac:spMkLst>
        </pc:spChg>
        <pc:spChg chg="mod">
          <ac:chgData name="Humaidi Haris" userId="e4c56b5cb11cabc3" providerId="LiveId" clId="{3BB1F8A6-AE48-478C-B33E-9DD0A532E901}" dt="2021-04-03T18:48:57.003" v="606" actId="1076"/>
          <ac:spMkLst>
            <pc:docMk/>
            <pc:sldMk cId="3414035650" sldId="267"/>
            <ac:spMk id="46" creationId="{4020D289-8240-4E43-84B7-FF46A4A9CCFD}"/>
          </ac:spMkLst>
        </pc:spChg>
        <pc:grpChg chg="mod">
          <ac:chgData name="Humaidi Haris" userId="e4c56b5cb11cabc3" providerId="LiveId" clId="{3BB1F8A6-AE48-478C-B33E-9DD0A532E901}" dt="2021-04-03T18:48:57.003" v="606" actId="1076"/>
          <ac:grpSpMkLst>
            <pc:docMk/>
            <pc:sldMk cId="3414035650" sldId="267"/>
            <ac:grpSpMk id="12" creationId="{16F3536E-FF10-4C9E-9FDC-E281481DF762}"/>
          </ac:grpSpMkLst>
        </pc:grpChg>
        <pc:picChg chg="mod">
          <ac:chgData name="Humaidi Haris" userId="e4c56b5cb11cabc3" providerId="LiveId" clId="{3BB1F8A6-AE48-478C-B33E-9DD0A532E901}" dt="2021-04-03T18:48:57.003" v="606" actId="1076"/>
          <ac:picMkLst>
            <pc:docMk/>
            <pc:sldMk cId="3414035650" sldId="267"/>
            <ac:picMk id="28" creationId="{5B43CED3-162D-4D2F-B932-385FCCAC04DD}"/>
          </ac:picMkLst>
        </pc:picChg>
        <pc:picChg chg="mod">
          <ac:chgData name="Humaidi Haris" userId="e4c56b5cb11cabc3" providerId="LiveId" clId="{3BB1F8A6-AE48-478C-B33E-9DD0A532E901}" dt="2021-04-03T18:48:57.003" v="606" actId="1076"/>
          <ac:picMkLst>
            <pc:docMk/>
            <pc:sldMk cId="3414035650" sldId="267"/>
            <ac:picMk id="33" creationId="{F0DDBEAF-7A69-4886-A483-FD6E0BDBF32E}"/>
          </ac:picMkLst>
        </pc:picChg>
        <pc:picChg chg="mod">
          <ac:chgData name="Humaidi Haris" userId="e4c56b5cb11cabc3" providerId="LiveId" clId="{3BB1F8A6-AE48-478C-B33E-9DD0A532E901}" dt="2021-04-03T18:48:57.003" v="606" actId="1076"/>
          <ac:picMkLst>
            <pc:docMk/>
            <pc:sldMk cId="3414035650" sldId="267"/>
            <ac:picMk id="2050" creationId="{AE859A56-2644-4CBF-AF04-3E7DCEE03069}"/>
          </ac:picMkLst>
        </pc:picChg>
        <pc:picChg chg="del mod">
          <ac:chgData name="Humaidi Haris" userId="e4c56b5cb11cabc3" providerId="LiveId" clId="{3BB1F8A6-AE48-478C-B33E-9DD0A532E901}" dt="2021-04-03T18:48:16.878" v="601" actId="478"/>
          <ac:picMkLst>
            <pc:docMk/>
            <pc:sldMk cId="3414035650" sldId="267"/>
            <ac:picMk id="2052" creationId="{5E29AD94-906A-4386-83A3-BE6659E3A689}"/>
          </ac:picMkLst>
        </pc:picChg>
        <pc:picChg chg="del">
          <ac:chgData name="Humaidi Haris" userId="e4c56b5cb11cabc3" providerId="LiveId" clId="{3BB1F8A6-AE48-478C-B33E-9DD0A532E901}" dt="2021-04-03T18:48:11.092" v="600" actId="478"/>
          <ac:picMkLst>
            <pc:docMk/>
            <pc:sldMk cId="3414035650" sldId="267"/>
            <ac:picMk id="2054" creationId="{1A906115-A633-4495-8434-528BBDAB9712}"/>
          </ac:picMkLst>
        </pc:picChg>
        <pc:picChg chg="mod">
          <ac:chgData name="Humaidi Haris" userId="e4c56b5cb11cabc3" providerId="LiveId" clId="{3BB1F8A6-AE48-478C-B33E-9DD0A532E901}" dt="2021-04-03T18:48:57.003" v="606" actId="1076"/>
          <ac:picMkLst>
            <pc:docMk/>
            <pc:sldMk cId="3414035650" sldId="267"/>
            <ac:picMk id="2056" creationId="{DB66CE67-75DD-4672-AA29-E5A2ACCA8B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FACE-DCB0-4893-9863-C57388034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1C53D-020D-49A4-829A-50475FDB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CD68-7B56-4140-85D8-422C0CDB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E54D-F150-4826-BCAA-2797751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C6A-C740-4A5B-82D2-82665722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6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DC64-C373-4FDE-8BF1-022AD041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F29DC-B8FA-46EE-8F0C-33942F34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A368-A6C4-497F-A415-64C334D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6771-94B9-4633-870B-7FEC73F7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E2460-0555-4867-ABCE-AE9ED3D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8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8BA1-889A-4C8D-A881-2EDBDDC80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0E528-849A-4690-A373-063AC604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2CDA-038E-4DFE-A88C-B8CAA5F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D522-190B-4FEE-8DB5-A485A084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484E-EB15-44D3-9703-4A2781AC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7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FD7-12AC-46DD-B2D7-4083F648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694A-FD76-4077-8DA3-DFE7D83A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C036-3CC1-4C38-97D0-DE4A74F3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7501-00EF-4492-8B77-4D15B85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91FA-0F4B-4180-AEEF-6059E21E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0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E50-D5DB-4F1D-B4C7-5C7701E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40548-AC0F-4199-8293-39375CDA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DB17-2694-4A94-B845-438C2C4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90DD-7BC2-4845-9A51-7BEDF83D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108F-757C-4494-A217-4612F130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33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DF7A-9637-400A-B43C-3AE8E770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5779-7A93-4B0A-B710-623BB6B7A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390A3-93E2-4DE5-A6C1-381F7BDCA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AE5D-3EC5-4F52-AB99-A70A2FDC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C880-4153-4EE1-8594-5F819721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0120-6CE5-4582-830F-6002089D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37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C6A4-3E7F-48CD-9C46-FDFAC29C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C6DE6-09B3-4EDE-8F5E-5E857A82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8F72-C93B-4E2E-A7B9-823BE82E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79E1-54E3-42E0-8F15-DB887199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6BF3-AE7D-4320-BD46-5683B8AE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96E7-E16C-45B8-91A8-42C6C9A5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9A0C-D235-4505-A41B-A018F0D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AF81C-E0EB-4E01-AA2D-19A9CB10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E9B-546D-4D8C-8CF9-B351345C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CFD6-0DFA-4BEC-8DBC-4CA9942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2BBD-9348-4B8B-BB3D-B2344400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CA23-67AB-498B-875E-ACA273A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35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138C7-B42F-4B1B-B303-E10DE23C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2B1E-1AD1-4A8E-A09C-8ABAE13B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A5F3-9BD8-4C60-906D-ADA755B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43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6C66-D032-4340-8CA5-940A086C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E51F-59A3-44B8-BBF3-D8E3C169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F62B-40BB-49AA-AD39-74918FD7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AB05-932D-4CAD-9028-50B135AB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5E5CB-5830-4B66-94EC-40567BEA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6C90E-CAE6-4EBC-A790-70E6926F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3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E3AA-7D6F-4536-B843-8A3757C8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6C3E9-9B55-4F5D-A907-D2EDA6AE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FEDAE-8C25-4332-B703-D906DACC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AACC-A640-42A7-BA2A-1B2688D9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D051-0B0C-49DE-A593-A78E5696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7A60-3B6A-412A-A45D-19559FF0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1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2E51C-C456-4BC0-B9CB-9D2585E5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91BE-445F-484C-BAF0-AD2DDF05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3996-FFC6-4FFB-AAA6-FABBB3F72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E9D1-1084-4D5D-8B72-39E6E7F6847F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AD9E-583B-48D4-8735-018B5E87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5CE9-5975-4E08-A448-6B3E9FD0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65AE-1A6E-4524-88BA-8480E63B3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1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3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2.jp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jp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3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2.jp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jp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8.png"/><Relationship Id="rId7" Type="http://schemas.openxmlformats.org/officeDocument/2006/relationships/image" Target="../media/image2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42CC54-57A0-4AC0-8952-B3FE7D8A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07"/>
            <a:ext cx="12192000" cy="11685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133DA1-1B23-485F-820E-2752716D173E}"/>
              </a:ext>
            </a:extLst>
          </p:cNvPr>
          <p:cNvGrpSpPr/>
          <p:nvPr/>
        </p:nvGrpSpPr>
        <p:grpSpPr>
          <a:xfrm>
            <a:off x="509023" y="2336442"/>
            <a:ext cx="11173954" cy="3858351"/>
            <a:chOff x="209006" y="2181498"/>
            <a:chExt cx="11173954" cy="38583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CAE9FC-BD97-4EA1-B808-D639CF0C67CF}"/>
                </a:ext>
              </a:extLst>
            </p:cNvPr>
            <p:cNvSpPr txBox="1"/>
            <p:nvPr/>
          </p:nvSpPr>
          <p:spPr>
            <a:xfrm>
              <a:off x="209006" y="2181498"/>
              <a:ext cx="4406399" cy="17543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Dropdown </a:t>
              </a:r>
              <a:r>
                <a:rPr lang="en-US" dirty="0" err="1"/>
                <a:t>menunya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modul</a:t>
              </a:r>
              <a:r>
                <a:rPr lang="en-US" dirty="0"/>
                <a:t> </a:t>
              </a:r>
              <a:r>
                <a:rPr lang="en-US" dirty="0" err="1"/>
                <a:t>pelatihan</a:t>
              </a:r>
              <a:r>
                <a:rPr lang="en-US" dirty="0"/>
                <a:t> :</a:t>
              </a:r>
            </a:p>
            <a:p>
              <a:endParaRPr lang="en-US" dirty="0"/>
            </a:p>
            <a:p>
              <a:r>
                <a:rPr lang="en-US" dirty="0" err="1"/>
                <a:t>Peternakan</a:t>
              </a:r>
              <a:endParaRPr lang="en-US" dirty="0"/>
            </a:p>
            <a:p>
              <a:r>
                <a:rPr lang="en-US" dirty="0" err="1"/>
                <a:t>Pertanian</a:t>
              </a:r>
              <a:endParaRPr lang="en-US" dirty="0"/>
            </a:p>
            <a:p>
              <a:r>
                <a:rPr lang="en-US" dirty="0" err="1"/>
                <a:t>Produk</a:t>
              </a:r>
              <a:r>
                <a:rPr lang="en-US" dirty="0"/>
                <a:t> </a:t>
              </a:r>
              <a:r>
                <a:rPr lang="en-US" dirty="0" err="1"/>
                <a:t>Olahan</a:t>
              </a:r>
              <a:endParaRPr lang="id-ID" dirty="0"/>
            </a:p>
            <a:p>
              <a:endParaRPr lang="id-ID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78B5D6-F251-4D44-9354-7051525F8038}"/>
                </a:ext>
              </a:extLst>
            </p:cNvPr>
            <p:cNvSpPr txBox="1"/>
            <p:nvPr/>
          </p:nvSpPr>
          <p:spPr>
            <a:xfrm>
              <a:off x="209006" y="4285523"/>
              <a:ext cx="4962577" cy="17543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Dibagian</a:t>
              </a:r>
              <a:r>
                <a:rPr lang="en-US" dirty="0"/>
                <a:t> </a:t>
              </a:r>
              <a:r>
                <a:rPr lang="en-US" dirty="0" err="1"/>
                <a:t>Peternakan</a:t>
              </a:r>
              <a:r>
                <a:rPr lang="en-US" dirty="0"/>
                <a:t> </a:t>
              </a:r>
              <a:r>
                <a:rPr lang="en-US" dirty="0" err="1"/>
                <a:t>ada</a:t>
              </a:r>
              <a:r>
                <a:rPr lang="en-US" dirty="0"/>
                <a:t> dropdown </a:t>
              </a:r>
              <a:r>
                <a:rPr lang="en-US" dirty="0" err="1"/>
                <a:t>menunya</a:t>
              </a:r>
              <a:r>
                <a:rPr lang="en-US" dirty="0"/>
                <a:t> </a:t>
              </a:r>
              <a:r>
                <a:rPr lang="en-US" dirty="0" err="1"/>
                <a:t>lagi</a:t>
              </a:r>
              <a:r>
                <a:rPr lang="en-US" dirty="0"/>
                <a:t> :</a:t>
              </a:r>
            </a:p>
            <a:p>
              <a:endParaRPr lang="en-US" dirty="0"/>
            </a:p>
            <a:p>
              <a:r>
                <a:rPr lang="en-US" dirty="0" err="1"/>
                <a:t>Budidaya</a:t>
              </a:r>
              <a:r>
                <a:rPr lang="en-US" dirty="0"/>
                <a:t> </a:t>
              </a:r>
              <a:r>
                <a:rPr lang="en-US" dirty="0" err="1"/>
                <a:t>Ayam</a:t>
              </a:r>
              <a:r>
                <a:rPr lang="en-US" dirty="0"/>
                <a:t> Layer</a:t>
              </a:r>
            </a:p>
            <a:p>
              <a:r>
                <a:rPr lang="en-US" dirty="0" err="1"/>
                <a:t>Budidaya</a:t>
              </a:r>
              <a:r>
                <a:rPr lang="en-US" dirty="0"/>
                <a:t> </a:t>
              </a:r>
              <a:r>
                <a:rPr lang="en-US" dirty="0" err="1"/>
                <a:t>Ayam</a:t>
              </a:r>
              <a:r>
                <a:rPr lang="en-US" dirty="0"/>
                <a:t> Broiler</a:t>
              </a:r>
            </a:p>
            <a:p>
              <a:r>
                <a:rPr lang="en-US" dirty="0" err="1"/>
                <a:t>Penggemukan</a:t>
              </a:r>
              <a:r>
                <a:rPr lang="en-US" dirty="0"/>
                <a:t> </a:t>
              </a:r>
              <a:r>
                <a:rPr lang="en-US" dirty="0" err="1"/>
                <a:t>Sapi</a:t>
              </a:r>
              <a:endParaRPr lang="en-US" dirty="0"/>
            </a:p>
            <a:p>
              <a:endParaRPr lang="id-ID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DBE0ED-8EB4-4FF7-A84A-4D8BB0949150}"/>
                </a:ext>
              </a:extLst>
            </p:cNvPr>
            <p:cNvSpPr txBox="1"/>
            <p:nvPr/>
          </p:nvSpPr>
          <p:spPr>
            <a:xfrm>
              <a:off x="6096000" y="2181498"/>
              <a:ext cx="4800738" cy="120032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Dibagian</a:t>
              </a:r>
              <a:r>
                <a:rPr lang="en-US" dirty="0"/>
                <a:t> </a:t>
              </a:r>
              <a:r>
                <a:rPr lang="en-US" dirty="0" err="1"/>
                <a:t>Pertanian</a:t>
              </a:r>
              <a:r>
                <a:rPr lang="en-US" dirty="0"/>
                <a:t> </a:t>
              </a:r>
              <a:r>
                <a:rPr lang="en-US" dirty="0" err="1"/>
                <a:t>ada</a:t>
              </a:r>
              <a:r>
                <a:rPr lang="en-US" dirty="0"/>
                <a:t> dropdown </a:t>
              </a:r>
              <a:r>
                <a:rPr lang="en-US" dirty="0" err="1"/>
                <a:t>menunya</a:t>
              </a:r>
              <a:r>
                <a:rPr lang="en-US" dirty="0"/>
                <a:t> </a:t>
              </a:r>
              <a:r>
                <a:rPr lang="en-US" dirty="0" err="1"/>
                <a:t>lagi</a:t>
              </a:r>
              <a:r>
                <a:rPr lang="en-US" dirty="0"/>
                <a:t> :</a:t>
              </a:r>
            </a:p>
            <a:p>
              <a:endParaRPr lang="en-US" dirty="0"/>
            </a:p>
            <a:p>
              <a:r>
                <a:rPr lang="en-US" dirty="0" err="1"/>
                <a:t>Budidaya</a:t>
              </a:r>
              <a:r>
                <a:rPr lang="en-US" dirty="0"/>
                <a:t> </a:t>
              </a:r>
              <a:r>
                <a:rPr lang="en-US" dirty="0" err="1"/>
                <a:t>Padi</a:t>
              </a:r>
              <a:endParaRPr lang="en-US" dirty="0"/>
            </a:p>
            <a:p>
              <a:r>
                <a:rPr lang="en-US" dirty="0" err="1"/>
                <a:t>Budidaya</a:t>
              </a:r>
              <a:r>
                <a:rPr lang="en-US" dirty="0"/>
                <a:t> </a:t>
              </a:r>
              <a:r>
                <a:rPr lang="en-US" dirty="0" err="1"/>
                <a:t>Jagung</a:t>
              </a:r>
              <a:endParaRPr lang="id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874F-2D54-4D9A-9637-910E400E125D}"/>
                </a:ext>
              </a:extLst>
            </p:cNvPr>
            <p:cNvSpPr txBox="1"/>
            <p:nvPr/>
          </p:nvSpPr>
          <p:spPr>
            <a:xfrm>
              <a:off x="6096000" y="4285523"/>
              <a:ext cx="5286960" cy="120032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Dibagian</a:t>
              </a:r>
              <a:r>
                <a:rPr lang="en-US" dirty="0"/>
                <a:t> </a:t>
              </a:r>
              <a:r>
                <a:rPr lang="en-US" dirty="0" err="1"/>
                <a:t>Produk</a:t>
              </a:r>
              <a:r>
                <a:rPr lang="en-US" dirty="0"/>
                <a:t> </a:t>
              </a:r>
              <a:r>
                <a:rPr lang="en-US" dirty="0" err="1"/>
                <a:t>Olahan</a:t>
              </a:r>
              <a:r>
                <a:rPr lang="en-US" dirty="0"/>
                <a:t> </a:t>
              </a:r>
              <a:r>
                <a:rPr lang="en-US" dirty="0" err="1"/>
                <a:t>ada</a:t>
              </a:r>
              <a:r>
                <a:rPr lang="en-US" dirty="0"/>
                <a:t> dropdown </a:t>
              </a:r>
              <a:r>
                <a:rPr lang="en-US" dirty="0" err="1"/>
                <a:t>menunya</a:t>
              </a:r>
              <a:r>
                <a:rPr lang="en-US" dirty="0"/>
                <a:t> </a:t>
              </a:r>
              <a:r>
                <a:rPr lang="en-US" dirty="0" err="1"/>
                <a:t>lagi</a:t>
              </a:r>
              <a:r>
                <a:rPr lang="en-US" dirty="0"/>
                <a:t> :</a:t>
              </a:r>
            </a:p>
            <a:p>
              <a:endParaRPr lang="en-US" dirty="0"/>
            </a:p>
            <a:p>
              <a:r>
                <a:rPr lang="en-US" dirty="0" err="1"/>
                <a:t>Produk</a:t>
              </a:r>
              <a:r>
                <a:rPr lang="en-US" dirty="0"/>
                <a:t> </a:t>
              </a:r>
              <a:r>
                <a:rPr lang="en-US" dirty="0" err="1"/>
                <a:t>Olahan</a:t>
              </a:r>
              <a:r>
                <a:rPr lang="en-US" dirty="0"/>
                <a:t> </a:t>
              </a:r>
              <a:r>
                <a:rPr lang="en-US" dirty="0" err="1"/>
                <a:t>Daging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Produk</a:t>
              </a:r>
              <a:r>
                <a:rPr lang="en-US" dirty="0"/>
                <a:t> </a:t>
              </a:r>
              <a:r>
                <a:rPr lang="en-US" dirty="0" err="1"/>
                <a:t>Pertanian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12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1" i="0" u="none" strike="noStrike" baseline="0" dirty="0">
                <a:latin typeface="Calibri-Bold"/>
              </a:rPr>
              <a:t>BUDIDAYA AYAM LAYER</a:t>
            </a:r>
          </a:p>
        </p:txBody>
      </p:sp>
      <p:pic>
        <p:nvPicPr>
          <p:cNvPr id="11" name="Picture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EB57AF1-3D22-4213-8BEE-06276814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4" y="1222680"/>
            <a:ext cx="778673" cy="729880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EC0D4CB0-0C7F-415D-AD55-CCB610EB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A73FE"/>
              </a:clrFrom>
              <a:clrTo>
                <a:srgbClr val="2A7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7" t="14197" r="31460" b="19692"/>
          <a:stretch/>
        </p:blipFill>
        <p:spPr>
          <a:xfrm>
            <a:off x="1069390" y="2708759"/>
            <a:ext cx="681853" cy="66262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0635326-513C-4BC1-B539-AD8701449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7049" r="5800" b="18502"/>
          <a:stretch/>
        </p:blipFill>
        <p:spPr>
          <a:xfrm>
            <a:off x="951865" y="4127582"/>
            <a:ext cx="916898" cy="72988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F6D545F-5DE5-473D-85DC-1BC5368EEC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9" y="5355745"/>
            <a:ext cx="1168009" cy="7298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2A616-A329-4DA8-9861-5DF8CCFC45F4}"/>
              </a:ext>
            </a:extLst>
          </p:cNvPr>
          <p:cNvSpPr txBox="1"/>
          <p:nvPr/>
        </p:nvSpPr>
        <p:spPr>
          <a:xfrm>
            <a:off x="1994317" y="1444791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Standar Teknis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id-ID" dirty="0"/>
              <a:t>Ayam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4F0DA-3B97-4851-9BDB-B42750BC575E}"/>
              </a:ext>
            </a:extLst>
          </p:cNvPr>
          <p:cNvSpPr txBox="1"/>
          <p:nvPr/>
        </p:nvSpPr>
        <p:spPr>
          <a:xfrm>
            <a:off x="1994317" y="2855405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Regulasi </a:t>
            </a: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erkait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B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isnis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yam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ayer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E34FB-1A11-4068-AE5F-D57062B69D74}"/>
              </a:ext>
            </a:extLst>
          </p:cNvPr>
          <p:cNvSpPr txBox="1"/>
          <p:nvPr/>
        </p:nvSpPr>
        <p:spPr>
          <a:xfrm>
            <a:off x="1994317" y="4313361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Bisnis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roses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yam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ayer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ED3ED-FA03-4130-9FD7-C46A76BE4D86}"/>
              </a:ext>
            </a:extLst>
          </p:cNvPr>
          <p:cNvSpPr txBox="1"/>
          <p:nvPr/>
        </p:nvSpPr>
        <p:spPr>
          <a:xfrm>
            <a:off x="1994317" y="5536019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K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andang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273F-0085-44B8-AA4F-ED957F254E05}"/>
              </a:ext>
            </a:extLst>
          </p:cNvPr>
          <p:cNvSpPr txBox="1"/>
          <p:nvPr/>
        </p:nvSpPr>
        <p:spPr>
          <a:xfrm>
            <a:off x="8149810" y="4378574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Struktur Biaya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Pembukuan</a:t>
            </a:r>
            <a:endParaRPr lang="id-ID" dirty="0"/>
          </a:p>
        </p:txBody>
      </p:sp>
      <p:pic>
        <p:nvPicPr>
          <p:cNvPr id="26" name="Picture 2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2A928D0-E7A3-444A-9AF9-4C3E723B562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87" y="1222680"/>
            <a:ext cx="854640" cy="72988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B43CED3-162D-4D2F-B932-385FCCAC04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6667" r="11023" b="16667"/>
          <a:stretch/>
        </p:blipFill>
        <p:spPr>
          <a:xfrm>
            <a:off x="7138487" y="2712394"/>
            <a:ext cx="854641" cy="72988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DDBEAF-7A69-4886-A483-FD6E0BDBF32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86" y="4127582"/>
            <a:ext cx="854641" cy="8713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9277B3-20E5-4F40-83FD-B5ACA1C0B3BD}"/>
              </a:ext>
            </a:extLst>
          </p:cNvPr>
          <p:cNvSpPr txBox="1"/>
          <p:nvPr/>
        </p:nvSpPr>
        <p:spPr>
          <a:xfrm>
            <a:off x="8149811" y="1402954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Pakan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D289-8240-4E43-84B7-FF46A4A9CCFD}"/>
              </a:ext>
            </a:extLst>
          </p:cNvPr>
          <p:cNvSpPr txBox="1"/>
          <p:nvPr/>
        </p:nvSpPr>
        <p:spPr>
          <a:xfrm>
            <a:off x="8149811" y="2855405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Model Kemitraan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4034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1" i="0" u="none" strike="noStrike" baseline="0" dirty="0">
                <a:latin typeface="Calibri-Bold"/>
              </a:rPr>
              <a:t>BUDIDAYA AYAM </a:t>
            </a:r>
            <a:r>
              <a:rPr lang="en-US" b="1" dirty="0">
                <a:latin typeface="Calibri-Bold"/>
              </a:rPr>
              <a:t>BROILER</a:t>
            </a:r>
            <a:endParaRPr lang="id-ID" sz="1800" b="1" i="0" u="none" strike="noStrike" baseline="0" dirty="0">
              <a:latin typeface="Calibri-Bol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D5C72-9A35-4B6D-A678-D535E7C704CA}"/>
              </a:ext>
            </a:extLst>
          </p:cNvPr>
          <p:cNvGrpSpPr/>
          <p:nvPr/>
        </p:nvGrpSpPr>
        <p:grpSpPr>
          <a:xfrm>
            <a:off x="826309" y="1274932"/>
            <a:ext cx="10539382" cy="4862945"/>
            <a:chOff x="339636" y="1235743"/>
            <a:chExt cx="10539382" cy="486294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2D917D-8907-4CB2-990A-08C2A1E510B1}"/>
                </a:ext>
              </a:extLst>
            </p:cNvPr>
            <p:cNvGrpSpPr/>
            <p:nvPr/>
          </p:nvGrpSpPr>
          <p:grpSpPr>
            <a:xfrm>
              <a:off x="339636" y="1235743"/>
              <a:ext cx="5200552" cy="4862945"/>
              <a:chOff x="339636" y="939586"/>
              <a:chExt cx="5200552" cy="4862945"/>
            </a:xfrm>
          </p:grpSpPr>
          <p:pic>
            <p:nvPicPr>
              <p:cNvPr id="11" name="Picture 10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AEB57AF1-3D22-4213-8BEE-062768143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1" y="939586"/>
                <a:ext cx="778673" cy="729880"/>
              </a:xfrm>
              <a:prstGeom prst="rect">
                <a:avLst/>
              </a:prstGeom>
            </p:spPr>
          </p:pic>
          <p:pic>
            <p:nvPicPr>
              <p:cNvPr id="13" name="Picture 12" descr="Logo, icon&#10;&#10;Description automatically generated">
                <a:extLst>
                  <a:ext uri="{FF2B5EF4-FFF2-40B4-BE49-F238E27FC236}">
                    <a16:creationId xmlns:a16="http://schemas.microsoft.com/office/drawing/2014/main" id="{EC0D4CB0-0C7F-415D-AD55-CCB610EB0C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2A73FE"/>
                  </a:clrFrom>
                  <a:clrTo>
                    <a:srgbClr val="2A73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97" t="14197" r="31460" b="19692"/>
              <a:stretch/>
            </p:blipFill>
            <p:spPr>
              <a:xfrm>
                <a:off x="582717" y="2425665"/>
                <a:ext cx="681853" cy="662624"/>
              </a:xfrm>
              <a:prstGeom prst="rect">
                <a:avLst/>
              </a:prstGeom>
            </p:spPr>
          </p:pic>
          <p:pic>
            <p:nvPicPr>
              <p:cNvPr id="15" name="Picture 14" descr="Logo&#10;&#10;Description automatically generated">
                <a:extLst>
                  <a:ext uri="{FF2B5EF4-FFF2-40B4-BE49-F238E27FC236}">
                    <a16:creationId xmlns:a16="http://schemas.microsoft.com/office/drawing/2014/main" id="{90635326-513C-4BC1-B539-AD87014493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35" t="7049" r="5800" b="18502"/>
              <a:stretch/>
            </p:blipFill>
            <p:spPr>
              <a:xfrm>
                <a:off x="465192" y="3844488"/>
                <a:ext cx="916898" cy="729880"/>
              </a:xfrm>
              <a:prstGeom prst="rect">
                <a:avLst/>
              </a:prstGeom>
            </p:spPr>
          </p:pic>
          <p:pic>
            <p:nvPicPr>
              <p:cNvPr id="17" name="Picture 16" descr="Diagram&#10;&#10;Description automatically generated">
                <a:extLst>
                  <a:ext uri="{FF2B5EF4-FFF2-40B4-BE49-F238E27FC236}">
                    <a16:creationId xmlns:a16="http://schemas.microsoft.com/office/drawing/2014/main" id="{0F6D545F-5DE5-473D-85DC-1BC5368EE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636" y="5072651"/>
                <a:ext cx="1168009" cy="72988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92A616-A329-4DA8-9861-5DF8CCFC45F4}"/>
                  </a:ext>
                </a:extLst>
              </p:cNvPr>
              <p:cNvSpPr txBox="1"/>
              <p:nvPr/>
            </p:nvSpPr>
            <p:spPr>
              <a:xfrm>
                <a:off x="1507644" y="1161697"/>
                <a:ext cx="40325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Standar Teknis </a:t>
                </a:r>
                <a:r>
                  <a:rPr lang="en-US" dirty="0" err="1"/>
                  <a:t>Pemeliharaan</a:t>
                </a:r>
                <a:r>
                  <a:rPr lang="en-US" dirty="0"/>
                  <a:t> </a:t>
                </a:r>
                <a:r>
                  <a:rPr lang="id-ID" dirty="0"/>
                  <a:t>Ayam </a:t>
                </a:r>
                <a:r>
                  <a:rPr lang="en-US" dirty="0"/>
                  <a:t>Broiler</a:t>
                </a:r>
                <a:endParaRPr lang="id-ID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E4F0DA-3B97-4851-9BDB-B42750BC575E}"/>
                  </a:ext>
                </a:extLst>
              </p:cNvPr>
              <p:cNvSpPr txBox="1"/>
              <p:nvPr/>
            </p:nvSpPr>
            <p:spPr>
              <a:xfrm>
                <a:off x="1507644" y="2572311"/>
                <a:ext cx="4032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Regulasi </a:t>
                </a:r>
                <a:r>
                  <a:rPr lang="en-US" dirty="0">
                    <a:latin typeface="Calibri" panose="020F0502020204030204" pitchFamily="34" charset="0"/>
                  </a:rPr>
                  <a:t>T</a:t>
                </a:r>
                <a:r>
                  <a:rPr lang="id-ID" sz="1800" b="0" i="0" u="none" strike="noStrike" baseline="0" dirty="0" err="1">
                    <a:latin typeface="Calibri" panose="020F0502020204030204" pitchFamily="34" charset="0"/>
                  </a:rPr>
                  <a:t>erkait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B</a:t>
                </a:r>
                <a:r>
                  <a:rPr lang="id-ID" sz="1800" b="0" i="0" u="none" strike="noStrike" baseline="0" dirty="0" err="1">
                    <a:latin typeface="Calibri" panose="020F0502020204030204" pitchFamily="34" charset="0"/>
                  </a:rPr>
                  <a:t>isnis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A</a:t>
                </a:r>
                <a:r>
                  <a:rPr lang="id-ID" sz="1800" b="0" i="0" u="none" strike="noStrike" baseline="0" dirty="0" err="1">
                    <a:latin typeface="Calibri" panose="020F0502020204030204" pitchFamily="34" charset="0"/>
                  </a:rPr>
                  <a:t>yam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Broiler</a:t>
                </a:r>
                <a:endParaRPr lang="id-ID" sz="1800" b="0" i="0" u="none" strike="noStrike" baseline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2E34FB-1A11-4068-AE5F-D57062B69D74}"/>
                  </a:ext>
                </a:extLst>
              </p:cNvPr>
              <p:cNvSpPr txBox="1"/>
              <p:nvPr/>
            </p:nvSpPr>
            <p:spPr>
              <a:xfrm>
                <a:off x="1507644" y="4030267"/>
                <a:ext cx="4032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Bisnis </a:t>
                </a:r>
                <a:r>
                  <a:rPr lang="en-US" dirty="0">
                    <a:latin typeface="Calibri" panose="020F0502020204030204" pitchFamily="34" charset="0"/>
                  </a:rPr>
                  <a:t>P</a:t>
                </a:r>
                <a:r>
                  <a:rPr lang="id-ID" sz="1800" b="0" i="0" u="none" strike="noStrike" baseline="0" dirty="0" err="1">
                    <a:latin typeface="Calibri" panose="020F0502020204030204" pitchFamily="34" charset="0"/>
                  </a:rPr>
                  <a:t>roses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A</a:t>
                </a:r>
                <a:r>
                  <a:rPr lang="id-ID" sz="1800" b="0" i="0" u="none" strike="noStrike" baseline="0" dirty="0" err="1">
                    <a:latin typeface="Calibri" panose="020F0502020204030204" pitchFamily="34" charset="0"/>
                  </a:rPr>
                  <a:t>yam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Broiler</a:t>
                </a:r>
                <a:endParaRPr lang="id-ID" sz="1800" b="0" i="0" u="none" strike="noStrike" baseline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ED3ED-FA03-4130-9FD7-C46A76BE4D86}"/>
                  </a:ext>
                </a:extLst>
              </p:cNvPr>
              <p:cNvSpPr txBox="1"/>
              <p:nvPr/>
            </p:nvSpPr>
            <p:spPr>
              <a:xfrm>
                <a:off x="1507644" y="5252925"/>
                <a:ext cx="4032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Manajemen Pengelolaan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 K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andang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1CA2B5C-A1EE-4593-825B-EC79E95BCE14}"/>
                </a:ext>
              </a:extLst>
            </p:cNvPr>
            <p:cNvGrpSpPr/>
            <p:nvPr/>
          </p:nvGrpSpPr>
          <p:grpSpPr>
            <a:xfrm>
              <a:off x="6651813" y="1235743"/>
              <a:ext cx="4227205" cy="3776219"/>
              <a:chOff x="6651813" y="1235743"/>
              <a:chExt cx="4227205" cy="3776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44273F-0085-44B8-AA4F-ED957F254E05}"/>
                  </a:ext>
                </a:extLst>
              </p:cNvPr>
              <p:cNvSpPr txBox="1"/>
              <p:nvPr/>
            </p:nvSpPr>
            <p:spPr>
              <a:xfrm>
                <a:off x="7663137" y="4391637"/>
                <a:ext cx="321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Struktur Biaya dan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Pembukuan</a:t>
                </a:r>
                <a:endParaRPr lang="id-ID" dirty="0"/>
              </a:p>
            </p:txBody>
          </p:sp>
          <p:pic>
            <p:nvPicPr>
              <p:cNvPr id="26" name="Picture 25" descr="A picture containing text, vector graphics&#10;&#10;Description automatically generated">
                <a:extLst>
                  <a:ext uri="{FF2B5EF4-FFF2-40B4-BE49-F238E27FC236}">
                    <a16:creationId xmlns:a16="http://schemas.microsoft.com/office/drawing/2014/main" id="{82A928D0-E7A3-444A-9AF9-4C3E723B5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1814" y="1235743"/>
                <a:ext cx="854640" cy="729880"/>
              </a:xfrm>
              <a:prstGeom prst="rect">
                <a:avLst/>
              </a:prstGeom>
            </p:spPr>
          </p:pic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5B43CED3-162D-4D2F-B932-385FCCAC0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07" t="16667" r="11023" b="16667"/>
              <a:stretch/>
            </p:blipFill>
            <p:spPr>
              <a:xfrm>
                <a:off x="6651814" y="2725457"/>
                <a:ext cx="854641" cy="72988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0DDBEAF-7A69-4886-A483-FD6E0BDBF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1813" y="4140645"/>
                <a:ext cx="854641" cy="87131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9277B3-20E5-4F40-83FD-B5ACA1C0B3BD}"/>
                  </a:ext>
                </a:extLst>
              </p:cNvPr>
              <p:cNvSpPr txBox="1"/>
              <p:nvPr/>
            </p:nvSpPr>
            <p:spPr>
              <a:xfrm>
                <a:off x="7663138" y="1416017"/>
                <a:ext cx="321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Manajemen Pengelolaan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Pakan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20D289-8240-4E43-84B7-FF46A4A9CCFD}"/>
                  </a:ext>
                </a:extLst>
              </p:cNvPr>
              <p:cNvSpPr txBox="1"/>
              <p:nvPr/>
            </p:nvSpPr>
            <p:spPr>
              <a:xfrm>
                <a:off x="7663138" y="2868468"/>
                <a:ext cx="321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sz="1800" b="0" i="0" u="none" strike="noStrike" baseline="0" dirty="0">
                    <a:latin typeface="Calibri" panose="020F0502020204030204" pitchFamily="34" charset="0"/>
                  </a:rPr>
                  <a:t>Model Kemitraan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595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alibri-Bold"/>
              </a:rPr>
              <a:t>PENGGEMUKAN SAPI</a:t>
            </a:r>
            <a:endParaRPr lang="id-ID" sz="1800" b="1" i="0" u="none" strike="noStrike" baseline="0" dirty="0">
              <a:latin typeface="Calibri-Bold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EC0D4CB0-0C7F-415D-AD55-CCB610EB0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A73FE"/>
              </a:clrFrom>
              <a:clrTo>
                <a:srgbClr val="2A7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7" t="14197" r="31460" b="19692"/>
          <a:stretch/>
        </p:blipFill>
        <p:spPr>
          <a:xfrm>
            <a:off x="1127069" y="2855948"/>
            <a:ext cx="681853" cy="66262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0635326-513C-4BC1-B539-AD8701449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7049" r="5800" b="18502"/>
          <a:stretch/>
        </p:blipFill>
        <p:spPr>
          <a:xfrm>
            <a:off x="1009544" y="4274771"/>
            <a:ext cx="916898" cy="7298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2A616-A329-4DA8-9861-5DF8CCFC45F4}"/>
              </a:ext>
            </a:extLst>
          </p:cNvPr>
          <p:cNvSpPr txBox="1"/>
          <p:nvPr/>
        </p:nvSpPr>
        <p:spPr>
          <a:xfrm>
            <a:off x="2051996" y="1591980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Standar Teknis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Sapi</a:t>
            </a:r>
            <a:endParaRPr lang="id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4F0DA-3B97-4851-9BDB-B42750BC575E}"/>
              </a:ext>
            </a:extLst>
          </p:cNvPr>
          <p:cNvSpPr txBox="1"/>
          <p:nvPr/>
        </p:nvSpPr>
        <p:spPr>
          <a:xfrm>
            <a:off x="2051996" y="3002594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Regulasi </a:t>
            </a: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erkait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B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isnis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Penggemukan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Sapi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E34FB-1A11-4068-AE5F-D57062B69D74}"/>
              </a:ext>
            </a:extLst>
          </p:cNvPr>
          <p:cNvSpPr txBox="1"/>
          <p:nvPr/>
        </p:nvSpPr>
        <p:spPr>
          <a:xfrm>
            <a:off x="2051996" y="4460550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Bisnis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roses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Penggemukan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Sapi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ED3ED-FA03-4130-9FD7-C46A76BE4D86}"/>
              </a:ext>
            </a:extLst>
          </p:cNvPr>
          <p:cNvSpPr txBox="1"/>
          <p:nvPr/>
        </p:nvSpPr>
        <p:spPr>
          <a:xfrm>
            <a:off x="2051996" y="5801330"/>
            <a:ext cx="403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K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andang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273F-0085-44B8-AA4F-ED957F254E05}"/>
              </a:ext>
            </a:extLst>
          </p:cNvPr>
          <p:cNvSpPr txBox="1"/>
          <p:nvPr/>
        </p:nvSpPr>
        <p:spPr>
          <a:xfrm>
            <a:off x="8207489" y="4525763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Struktur Biaya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Pembukuan</a:t>
            </a:r>
            <a:endParaRPr lang="id-ID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B43CED3-162D-4D2F-B932-385FCCAC04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6667" r="11023" b="16667"/>
          <a:stretch/>
        </p:blipFill>
        <p:spPr>
          <a:xfrm>
            <a:off x="7196166" y="2859583"/>
            <a:ext cx="854641" cy="72988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DDBEAF-7A69-4886-A483-FD6E0BDBF3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65" y="4274771"/>
            <a:ext cx="854641" cy="8713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9277B3-20E5-4F40-83FD-B5ACA1C0B3BD}"/>
              </a:ext>
            </a:extLst>
          </p:cNvPr>
          <p:cNvSpPr txBox="1"/>
          <p:nvPr/>
        </p:nvSpPr>
        <p:spPr>
          <a:xfrm>
            <a:off x="8207490" y="1550143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Pakan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D289-8240-4E43-84B7-FF46A4A9CCFD}"/>
              </a:ext>
            </a:extLst>
          </p:cNvPr>
          <p:cNvSpPr txBox="1"/>
          <p:nvPr/>
        </p:nvSpPr>
        <p:spPr>
          <a:xfrm>
            <a:off x="8207490" y="3002594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Model Kemitraan</a:t>
            </a:r>
          </a:p>
        </p:txBody>
      </p:sp>
      <p:pic>
        <p:nvPicPr>
          <p:cNvPr id="3" name="Picture 2" descr="A picture containing mammal, silhouette&#10;&#10;Description automatically generated">
            <a:extLst>
              <a:ext uri="{FF2B5EF4-FFF2-40B4-BE49-F238E27FC236}">
                <a16:creationId xmlns:a16="http://schemas.microsoft.com/office/drawing/2014/main" id="{676CDD92-14A6-4B4D-860E-B13910AAA83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8" y="1268749"/>
            <a:ext cx="1410217" cy="932119"/>
          </a:xfrm>
          <a:prstGeom prst="rect">
            <a:avLst/>
          </a:prstGeom>
        </p:spPr>
      </p:pic>
      <p:pic>
        <p:nvPicPr>
          <p:cNvPr id="5" name="Picture 4" descr="A drawing of a building&#10;&#10;Description automatically generated with medium confidence">
            <a:extLst>
              <a:ext uri="{FF2B5EF4-FFF2-40B4-BE49-F238E27FC236}">
                <a16:creationId xmlns:a16="http://schemas.microsoft.com/office/drawing/2014/main" id="{41B62E9F-8762-46DD-955C-BC54F2FAA8F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9" y="5607349"/>
            <a:ext cx="1364596" cy="768084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B7B134B8-8812-4859-9179-C2B2AAE15C0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t="23708" r="13804" b="23035"/>
          <a:stretch/>
        </p:blipFill>
        <p:spPr>
          <a:xfrm>
            <a:off x="6977810" y="1239396"/>
            <a:ext cx="1415704" cy="107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501C9F-AD89-4AD7-A593-FC4EAFBABBAA}"/>
              </a:ext>
            </a:extLst>
          </p:cNvPr>
          <p:cNvSpPr txBox="1"/>
          <p:nvPr/>
        </p:nvSpPr>
        <p:spPr>
          <a:xfrm>
            <a:off x="8207489" y="5720321"/>
            <a:ext cx="3215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Analisa </a:t>
            </a:r>
            <a:r>
              <a:rPr lang="en-US" dirty="0" err="1">
                <a:latin typeface="Calibri" panose="020F0502020204030204" pitchFamily="34" charset="0"/>
              </a:rPr>
              <a:t>Finansial</a:t>
            </a:r>
            <a:r>
              <a:rPr lang="en-US" dirty="0">
                <a:latin typeface="Calibri" panose="020F050202020403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</a:rPr>
              <a:t>Mitigasi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Resiko</a:t>
            </a:r>
            <a:endParaRPr lang="id-ID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1B81F8E-2311-417D-B9DE-9D49EBA8517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434" r="5594" b="6819"/>
          <a:stretch/>
        </p:blipFill>
        <p:spPr>
          <a:xfrm>
            <a:off x="7175743" y="5550862"/>
            <a:ext cx="895483" cy="8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218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alibri-Bold"/>
              </a:rPr>
              <a:t>BUDIDAYA PA</a:t>
            </a:r>
            <a:r>
              <a:rPr lang="en-US" b="1" dirty="0">
                <a:latin typeface="Calibri-Bold"/>
              </a:rPr>
              <a:t>DI</a:t>
            </a:r>
            <a:endParaRPr lang="id-ID" sz="1800" b="1" i="0" u="none" strike="noStrike" baseline="0" dirty="0">
              <a:latin typeface="Calibri-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2A616-A329-4DA8-9861-5DF8CCFC45F4}"/>
              </a:ext>
            </a:extLst>
          </p:cNvPr>
          <p:cNvSpPr txBox="1"/>
          <p:nvPr/>
        </p:nvSpPr>
        <p:spPr>
          <a:xfrm>
            <a:off x="1312982" y="1065866"/>
            <a:ext cx="3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Standar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roduksi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roduktifitas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4F0DA-3B97-4851-9BDB-B42750BC575E}"/>
              </a:ext>
            </a:extLst>
          </p:cNvPr>
          <p:cNvSpPr txBox="1"/>
          <p:nvPr/>
        </p:nvSpPr>
        <p:spPr>
          <a:xfrm>
            <a:off x="1312982" y="1990920"/>
            <a:ext cx="190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Regulasi Pertanian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E34FB-1A11-4068-AE5F-D57062B69D74}"/>
              </a:ext>
            </a:extLst>
          </p:cNvPr>
          <p:cNvSpPr txBox="1"/>
          <p:nvPr/>
        </p:nvSpPr>
        <p:spPr>
          <a:xfrm>
            <a:off x="1309573" y="2992451"/>
            <a:ext cx="232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Bisnis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roses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udidaya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ED3ED-FA03-4130-9FD7-C46A76BE4D86}"/>
              </a:ext>
            </a:extLst>
          </p:cNvPr>
          <p:cNvSpPr txBox="1"/>
          <p:nvPr/>
        </p:nvSpPr>
        <p:spPr>
          <a:xfrm>
            <a:off x="1309573" y="3774155"/>
            <a:ext cx="3548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ahan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emupukan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273F-0085-44B8-AA4F-ED957F254E05}"/>
              </a:ext>
            </a:extLst>
          </p:cNvPr>
          <p:cNvSpPr txBox="1"/>
          <p:nvPr/>
        </p:nvSpPr>
        <p:spPr>
          <a:xfrm>
            <a:off x="7501773" y="2867418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Struktur Biaya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Pembukuan</a:t>
            </a:r>
            <a:endParaRPr lang="id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277B3-20E5-4F40-83FD-B5ACA1C0B3BD}"/>
              </a:ext>
            </a:extLst>
          </p:cNvPr>
          <p:cNvSpPr txBox="1"/>
          <p:nvPr/>
        </p:nvSpPr>
        <p:spPr>
          <a:xfrm>
            <a:off x="7501773" y="1065866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Pengelolaan air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D289-8240-4E43-84B7-FF46A4A9CCFD}"/>
              </a:ext>
            </a:extLst>
          </p:cNvPr>
          <p:cNvSpPr txBox="1"/>
          <p:nvPr/>
        </p:nvSpPr>
        <p:spPr>
          <a:xfrm>
            <a:off x="7501773" y="1919519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Model Kemitraan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01C9F-AD89-4AD7-A593-FC4EAFBABBAA}"/>
              </a:ext>
            </a:extLst>
          </p:cNvPr>
          <p:cNvSpPr txBox="1"/>
          <p:nvPr/>
        </p:nvSpPr>
        <p:spPr>
          <a:xfrm>
            <a:off x="7501773" y="3757100"/>
            <a:ext cx="3215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Analisa </a:t>
            </a:r>
            <a:r>
              <a:rPr lang="en-US" dirty="0">
                <a:latin typeface="Calibri" panose="020F0502020204030204" pitchFamily="34" charset="0"/>
              </a:rPr>
              <a:t>F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inansial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M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itigasi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isiko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AA82D-9608-497B-8D12-EBCE53C1143F}"/>
              </a:ext>
            </a:extLst>
          </p:cNvPr>
          <p:cNvSpPr txBox="1"/>
          <p:nvPr/>
        </p:nvSpPr>
        <p:spPr>
          <a:xfrm>
            <a:off x="7501773" y="4919036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Pasca Panen</a:t>
            </a:r>
            <a:endParaRPr lang="id-ID" dirty="0"/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EC0D4CB0-0C7F-415D-AD55-CCB610EB0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A73FE"/>
              </a:clrFrom>
              <a:clrTo>
                <a:srgbClr val="2A7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7" t="14197" r="31460" b="19692"/>
          <a:stretch/>
        </p:blipFill>
        <p:spPr>
          <a:xfrm>
            <a:off x="687714" y="1990920"/>
            <a:ext cx="403093" cy="44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E44AB-D327-4216-9FB9-10BA5A88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6724" y1="7184" x2="26724" y2="7184"/>
                        <a14:backgroundMark x1="28161" y1="7184" x2="37356" y2="18391"/>
                        <a14:backgroundMark x1="37356" y1="18391" x2="41954" y2="18391"/>
                      </a14:backgroundRemoval>
                    </a14:imgEffect>
                  </a14:imgLayer>
                </a14:imgProps>
              </a:ext>
            </a:extLst>
          </a:blip>
          <a:srcRect t="42498"/>
          <a:stretch/>
        </p:blipFill>
        <p:spPr>
          <a:xfrm>
            <a:off x="553266" y="1065866"/>
            <a:ext cx="681241" cy="44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8B4F49-CD9D-4F3B-B8B1-857462A79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22579" t="9104" r="21151" b="34297"/>
          <a:stretch/>
        </p:blipFill>
        <p:spPr>
          <a:xfrm>
            <a:off x="600183" y="2867418"/>
            <a:ext cx="578155" cy="664539"/>
          </a:xfrm>
          <a:prstGeom prst="rect">
            <a:avLst/>
          </a:prstGeom>
        </p:spPr>
      </p:pic>
      <p:pic>
        <p:nvPicPr>
          <p:cNvPr id="1028" name="Picture 4" descr="Lahan Basah, Ikon Komputer, Pemandangan gambar png">
            <a:extLst>
              <a:ext uri="{FF2B5EF4-FFF2-40B4-BE49-F238E27FC236}">
                <a16:creationId xmlns:a16="http://schemas.microsoft.com/office/drawing/2014/main" id="{609C671E-72CD-4386-A532-52DD948A4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5" t="21916" r="22797" b="6383"/>
          <a:stretch/>
        </p:blipFill>
        <p:spPr bwMode="auto">
          <a:xfrm>
            <a:off x="553266" y="3803006"/>
            <a:ext cx="681853" cy="5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B43CED3-162D-4D2F-B932-385FCCAC04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6667" r="11023" b="16667"/>
          <a:stretch/>
        </p:blipFill>
        <p:spPr>
          <a:xfrm>
            <a:off x="6569742" y="1899611"/>
            <a:ext cx="551786" cy="52165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DDBEAF-7A69-4886-A483-FD6E0BDBF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2" y="2806259"/>
            <a:ext cx="551786" cy="62274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1B81F8E-2311-417D-B9DE-9D49EBA8517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434" r="5594" b="6819"/>
          <a:stretch/>
        </p:blipFill>
        <p:spPr>
          <a:xfrm>
            <a:off x="6556555" y="3768895"/>
            <a:ext cx="578155" cy="622742"/>
          </a:xfrm>
          <a:prstGeom prst="rect">
            <a:avLst/>
          </a:prstGeom>
        </p:spPr>
      </p:pic>
      <p:pic>
        <p:nvPicPr>
          <p:cNvPr id="1030" name="Picture 6" descr="Gambar Jatuhkan Ikon Untuk Proyek Anda, Drop, Cairan, Air PNG dan Vektor  dengan Latar Belakang Transparan untuk Unduh Gratis">
            <a:extLst>
              <a:ext uri="{FF2B5EF4-FFF2-40B4-BE49-F238E27FC236}">
                <a16:creationId xmlns:a16="http://schemas.microsoft.com/office/drawing/2014/main" id="{38F16C65-C6F0-48B4-A831-B8D890464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3121" r="16749" b="13383"/>
          <a:stretch/>
        </p:blipFill>
        <p:spPr bwMode="auto">
          <a:xfrm>
            <a:off x="6625519" y="986445"/>
            <a:ext cx="440228" cy="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1A1B748-BBE2-4B13-8C54-576DE05474FA}"/>
              </a:ext>
            </a:extLst>
          </p:cNvPr>
          <p:cNvSpPr txBox="1"/>
          <p:nvPr/>
        </p:nvSpPr>
        <p:spPr>
          <a:xfrm>
            <a:off x="1309573" y="4804428"/>
            <a:ext cx="368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Gambaran Umum Karakteristik Bisnis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7E677E-FB9A-4DB7-9B6E-233FAE4422A5}"/>
              </a:ext>
            </a:extLst>
          </p:cNvPr>
          <p:cNvSpPr txBox="1"/>
          <p:nvPr/>
        </p:nvSpPr>
        <p:spPr>
          <a:xfrm>
            <a:off x="1309573" y="5700740"/>
            <a:ext cx="368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Manajemen Panen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039666-4FEA-43F8-865E-78C2264EAC2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9725" r="19703"/>
          <a:stretch/>
        </p:blipFill>
        <p:spPr>
          <a:xfrm>
            <a:off x="600183" y="4662686"/>
            <a:ext cx="621859" cy="652816"/>
          </a:xfrm>
          <a:prstGeom prst="rect">
            <a:avLst/>
          </a:prstGeom>
        </p:spPr>
      </p:pic>
      <p:pic>
        <p:nvPicPr>
          <p:cNvPr id="1032" name="Picture 8" descr="Pembaruan Fitur Manajemen Lahan dan Panen di Aplikasi PETANI - PETANI">
            <a:extLst>
              <a:ext uri="{FF2B5EF4-FFF2-40B4-BE49-F238E27FC236}">
                <a16:creationId xmlns:a16="http://schemas.microsoft.com/office/drawing/2014/main" id="{648A78BF-2B6C-4FC3-8109-6B02F2D0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0" y="5591090"/>
            <a:ext cx="902103" cy="5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si Petani Indonesia Selanjutnya">
            <a:extLst>
              <a:ext uri="{FF2B5EF4-FFF2-40B4-BE49-F238E27FC236}">
                <a16:creationId xmlns:a16="http://schemas.microsoft.com/office/drawing/2014/main" id="{7BDBA4F2-B443-4885-AB7D-A01CBC13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20" y="4662686"/>
            <a:ext cx="814223" cy="8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218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alibri-Bold"/>
              </a:rPr>
              <a:t>BUDIDAYA </a:t>
            </a:r>
            <a:r>
              <a:rPr lang="en-US" b="1" dirty="0">
                <a:latin typeface="Calibri-Bold"/>
              </a:rPr>
              <a:t>JAGUNG</a:t>
            </a:r>
            <a:endParaRPr lang="id-ID" sz="1800" b="1" i="0" u="none" strike="noStrike" baseline="0" dirty="0">
              <a:latin typeface="Calibri-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2A616-A329-4DA8-9861-5DF8CCFC45F4}"/>
              </a:ext>
            </a:extLst>
          </p:cNvPr>
          <p:cNvSpPr txBox="1"/>
          <p:nvPr/>
        </p:nvSpPr>
        <p:spPr>
          <a:xfrm>
            <a:off x="1312982" y="1065866"/>
            <a:ext cx="3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Standar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roduksi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roduktifitas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4F0DA-3B97-4851-9BDB-B42750BC575E}"/>
              </a:ext>
            </a:extLst>
          </p:cNvPr>
          <p:cNvSpPr txBox="1"/>
          <p:nvPr/>
        </p:nvSpPr>
        <p:spPr>
          <a:xfrm>
            <a:off x="1312982" y="1990920"/>
            <a:ext cx="190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Regulasi Pertanian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E34FB-1A11-4068-AE5F-D57062B69D74}"/>
              </a:ext>
            </a:extLst>
          </p:cNvPr>
          <p:cNvSpPr txBox="1"/>
          <p:nvPr/>
        </p:nvSpPr>
        <p:spPr>
          <a:xfrm>
            <a:off x="1309573" y="2992451"/>
            <a:ext cx="232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Bisnis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roses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udidaya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ED3ED-FA03-4130-9FD7-C46A76BE4D86}"/>
              </a:ext>
            </a:extLst>
          </p:cNvPr>
          <p:cNvSpPr txBox="1"/>
          <p:nvPr/>
        </p:nvSpPr>
        <p:spPr>
          <a:xfrm>
            <a:off x="1309573" y="3774155"/>
            <a:ext cx="3548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Pengelolaan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ahan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emupukan</a:t>
            </a:r>
            <a:endParaRPr lang="id-ID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273F-0085-44B8-AA4F-ED957F254E05}"/>
              </a:ext>
            </a:extLst>
          </p:cNvPr>
          <p:cNvSpPr txBox="1"/>
          <p:nvPr/>
        </p:nvSpPr>
        <p:spPr>
          <a:xfrm>
            <a:off x="7501773" y="2867418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Struktur Biaya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Pembukuan</a:t>
            </a:r>
            <a:endParaRPr lang="id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277B3-20E5-4F40-83FD-B5ACA1C0B3BD}"/>
              </a:ext>
            </a:extLst>
          </p:cNvPr>
          <p:cNvSpPr txBox="1"/>
          <p:nvPr/>
        </p:nvSpPr>
        <p:spPr>
          <a:xfrm>
            <a:off x="7501773" y="1065866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Pengelolaan air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D289-8240-4E43-84B7-FF46A4A9CCFD}"/>
              </a:ext>
            </a:extLst>
          </p:cNvPr>
          <p:cNvSpPr txBox="1"/>
          <p:nvPr/>
        </p:nvSpPr>
        <p:spPr>
          <a:xfrm>
            <a:off x="7501773" y="1919519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Model Kemitraan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01C9F-AD89-4AD7-A593-FC4EAFBABBAA}"/>
              </a:ext>
            </a:extLst>
          </p:cNvPr>
          <p:cNvSpPr txBox="1"/>
          <p:nvPr/>
        </p:nvSpPr>
        <p:spPr>
          <a:xfrm>
            <a:off x="7501773" y="3757100"/>
            <a:ext cx="3215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Analisa </a:t>
            </a:r>
            <a:r>
              <a:rPr lang="en-US" dirty="0">
                <a:latin typeface="Calibri" panose="020F0502020204030204" pitchFamily="34" charset="0"/>
              </a:rPr>
              <a:t>F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inansial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M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itigasi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</a:t>
            </a:r>
            <a:r>
              <a:rPr lang="id-ID" sz="1800" b="0" i="0" u="none" strike="noStrike" baseline="0" dirty="0" err="1">
                <a:latin typeface="Calibri" panose="020F0502020204030204" pitchFamily="34" charset="0"/>
              </a:rPr>
              <a:t>isiko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AA82D-9608-497B-8D12-EBCE53C1143F}"/>
              </a:ext>
            </a:extLst>
          </p:cNvPr>
          <p:cNvSpPr txBox="1"/>
          <p:nvPr/>
        </p:nvSpPr>
        <p:spPr>
          <a:xfrm>
            <a:off x="7501773" y="4919036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Manajemen Pasca Panen</a:t>
            </a:r>
            <a:endParaRPr lang="id-ID" dirty="0"/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EC0D4CB0-0C7F-415D-AD55-CCB610EB0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A73FE"/>
              </a:clrFrom>
              <a:clrTo>
                <a:srgbClr val="2A7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7" t="14197" r="31460" b="19692"/>
          <a:stretch/>
        </p:blipFill>
        <p:spPr>
          <a:xfrm>
            <a:off x="687714" y="1990920"/>
            <a:ext cx="403093" cy="44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E44AB-D327-4216-9FB9-10BA5A88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6724" y1="7184" x2="26724" y2="7184"/>
                        <a14:backgroundMark x1="28161" y1="7184" x2="37356" y2="18391"/>
                        <a14:backgroundMark x1="37356" y1="18391" x2="41954" y2="18391"/>
                      </a14:backgroundRemoval>
                    </a14:imgEffect>
                  </a14:imgLayer>
                </a14:imgProps>
              </a:ext>
            </a:extLst>
          </a:blip>
          <a:srcRect t="42498"/>
          <a:stretch/>
        </p:blipFill>
        <p:spPr>
          <a:xfrm>
            <a:off x="553266" y="1065866"/>
            <a:ext cx="681241" cy="44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8B4F49-CD9D-4F3B-B8B1-857462A79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22579" t="9104" r="21151" b="34297"/>
          <a:stretch/>
        </p:blipFill>
        <p:spPr>
          <a:xfrm>
            <a:off x="600183" y="2867418"/>
            <a:ext cx="578155" cy="664539"/>
          </a:xfrm>
          <a:prstGeom prst="rect">
            <a:avLst/>
          </a:prstGeom>
        </p:spPr>
      </p:pic>
      <p:pic>
        <p:nvPicPr>
          <p:cNvPr id="1028" name="Picture 4" descr="Lahan Basah, Ikon Komputer, Pemandangan gambar png">
            <a:extLst>
              <a:ext uri="{FF2B5EF4-FFF2-40B4-BE49-F238E27FC236}">
                <a16:creationId xmlns:a16="http://schemas.microsoft.com/office/drawing/2014/main" id="{609C671E-72CD-4386-A532-52DD948A4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5" t="21916" r="22797" b="6383"/>
          <a:stretch/>
        </p:blipFill>
        <p:spPr bwMode="auto">
          <a:xfrm>
            <a:off x="553266" y="3803006"/>
            <a:ext cx="681853" cy="5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B43CED3-162D-4D2F-B932-385FCCAC04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6667" r="11023" b="16667"/>
          <a:stretch/>
        </p:blipFill>
        <p:spPr>
          <a:xfrm>
            <a:off x="6569742" y="1899611"/>
            <a:ext cx="551786" cy="52165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DDBEAF-7A69-4886-A483-FD6E0BDBF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2" y="2806259"/>
            <a:ext cx="551786" cy="62274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1B81F8E-2311-417D-B9DE-9D49EBA8517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434" r="5594" b="6819"/>
          <a:stretch/>
        </p:blipFill>
        <p:spPr>
          <a:xfrm>
            <a:off x="6556555" y="3768895"/>
            <a:ext cx="578155" cy="622742"/>
          </a:xfrm>
          <a:prstGeom prst="rect">
            <a:avLst/>
          </a:prstGeom>
        </p:spPr>
      </p:pic>
      <p:pic>
        <p:nvPicPr>
          <p:cNvPr id="1030" name="Picture 6" descr="Gambar Jatuhkan Ikon Untuk Proyek Anda, Drop, Cairan, Air PNG dan Vektor  dengan Latar Belakang Transparan untuk Unduh Gratis">
            <a:extLst>
              <a:ext uri="{FF2B5EF4-FFF2-40B4-BE49-F238E27FC236}">
                <a16:creationId xmlns:a16="http://schemas.microsoft.com/office/drawing/2014/main" id="{38F16C65-C6F0-48B4-A831-B8D890464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3121" r="16749" b="13383"/>
          <a:stretch/>
        </p:blipFill>
        <p:spPr bwMode="auto">
          <a:xfrm>
            <a:off x="6625519" y="986445"/>
            <a:ext cx="440228" cy="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1A1B748-BBE2-4B13-8C54-576DE05474FA}"/>
              </a:ext>
            </a:extLst>
          </p:cNvPr>
          <p:cNvSpPr txBox="1"/>
          <p:nvPr/>
        </p:nvSpPr>
        <p:spPr>
          <a:xfrm>
            <a:off x="1309573" y="4804428"/>
            <a:ext cx="368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Gambaran Umum Karakteristik Bisnis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7E677E-FB9A-4DB7-9B6E-233FAE4422A5}"/>
              </a:ext>
            </a:extLst>
          </p:cNvPr>
          <p:cNvSpPr txBox="1"/>
          <p:nvPr/>
        </p:nvSpPr>
        <p:spPr>
          <a:xfrm>
            <a:off x="1309573" y="5700740"/>
            <a:ext cx="368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Manajemen Panen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039666-4FEA-43F8-865E-78C2264EAC2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9725" r="19703"/>
          <a:stretch/>
        </p:blipFill>
        <p:spPr>
          <a:xfrm>
            <a:off x="600183" y="4662686"/>
            <a:ext cx="621859" cy="652816"/>
          </a:xfrm>
          <a:prstGeom prst="rect">
            <a:avLst/>
          </a:prstGeom>
        </p:spPr>
      </p:pic>
      <p:pic>
        <p:nvPicPr>
          <p:cNvPr id="1032" name="Picture 8" descr="Pembaruan Fitur Manajemen Lahan dan Panen di Aplikasi PETANI - PETANI">
            <a:extLst>
              <a:ext uri="{FF2B5EF4-FFF2-40B4-BE49-F238E27FC236}">
                <a16:creationId xmlns:a16="http://schemas.microsoft.com/office/drawing/2014/main" id="{648A78BF-2B6C-4FC3-8109-6B02F2D0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0" y="5591090"/>
            <a:ext cx="902103" cy="5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si Petani Indonesia Selanjutnya">
            <a:extLst>
              <a:ext uri="{FF2B5EF4-FFF2-40B4-BE49-F238E27FC236}">
                <a16:creationId xmlns:a16="http://schemas.microsoft.com/office/drawing/2014/main" id="{7BDBA4F2-B443-4885-AB7D-A01CBC13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20" y="4662686"/>
            <a:ext cx="814223" cy="8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301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alibri-Bold"/>
              </a:rPr>
              <a:t>PRODUK OLAHAN DAGING</a:t>
            </a:r>
            <a:endParaRPr lang="id-ID" sz="1800" b="1" i="0" u="none" strike="noStrike" baseline="0" dirty="0">
              <a:latin typeface="Calibri-Bold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273F-0085-44B8-AA4F-ED957F254E05}"/>
              </a:ext>
            </a:extLst>
          </p:cNvPr>
          <p:cNvSpPr txBox="1"/>
          <p:nvPr/>
        </p:nvSpPr>
        <p:spPr>
          <a:xfrm>
            <a:off x="7975973" y="3392686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Struktur Biaya dan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d-ID" sz="1800" b="0" i="0" u="none" strike="noStrike" baseline="0" dirty="0">
                <a:latin typeface="Calibri" panose="020F0502020204030204" pitchFamily="34" charset="0"/>
              </a:rPr>
              <a:t>Pembukuan</a:t>
            </a:r>
            <a:endParaRPr lang="id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D289-8240-4E43-84B7-FF46A4A9CCFD}"/>
              </a:ext>
            </a:extLst>
          </p:cNvPr>
          <p:cNvSpPr txBox="1"/>
          <p:nvPr/>
        </p:nvSpPr>
        <p:spPr>
          <a:xfrm>
            <a:off x="7975973" y="2119464"/>
            <a:ext cx="3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u="none" strike="noStrike" baseline="0" dirty="0">
                <a:latin typeface="Calibri" panose="020F0502020204030204" pitchFamily="34" charset="0"/>
              </a:rPr>
              <a:t>Model Kemitraan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B43CED3-162D-4D2F-B932-385FCCAC0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6667" r="11023" b="16667"/>
          <a:stretch/>
        </p:blipFill>
        <p:spPr>
          <a:xfrm>
            <a:off x="6858525" y="1868011"/>
            <a:ext cx="922619" cy="87223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DDBEAF-7A69-4886-A483-FD6E0BDB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25" y="3052062"/>
            <a:ext cx="922619" cy="10412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A489ED8-9792-42C4-AE57-200A4D68A400}"/>
              </a:ext>
            </a:extLst>
          </p:cNvPr>
          <p:cNvSpPr txBox="1"/>
          <p:nvPr/>
        </p:nvSpPr>
        <p:spPr>
          <a:xfrm>
            <a:off x="7975973" y="4733690"/>
            <a:ext cx="25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Manajemen Pemasaran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58FFF5-5DB2-4E30-BBEC-BFB925CF414F}"/>
              </a:ext>
            </a:extLst>
          </p:cNvPr>
          <p:cNvSpPr txBox="1"/>
          <p:nvPr/>
        </p:nvSpPr>
        <p:spPr>
          <a:xfrm>
            <a:off x="2136741" y="2119464"/>
            <a:ext cx="37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Gambaran </a:t>
            </a:r>
            <a:r>
              <a:rPr lang="en-US" dirty="0"/>
              <a:t>U</a:t>
            </a:r>
            <a:r>
              <a:rPr lang="id-ID" dirty="0" err="1"/>
              <a:t>mum</a:t>
            </a:r>
            <a:r>
              <a:rPr lang="en-US" dirty="0"/>
              <a:t> K</a:t>
            </a:r>
            <a:r>
              <a:rPr lang="id-ID" dirty="0" err="1"/>
              <a:t>arakteristik</a:t>
            </a:r>
            <a:r>
              <a:rPr lang="id-ID" dirty="0"/>
              <a:t> </a:t>
            </a:r>
            <a:r>
              <a:rPr lang="en-US" dirty="0"/>
              <a:t>B</a:t>
            </a:r>
            <a:r>
              <a:rPr lang="id-ID" dirty="0" err="1"/>
              <a:t>isnis</a:t>
            </a:r>
            <a:endParaRPr lang="id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EEC3A-46B4-4C11-A2B0-E64C9EAB6452}"/>
              </a:ext>
            </a:extLst>
          </p:cNvPr>
          <p:cNvSpPr txBox="1"/>
          <p:nvPr/>
        </p:nvSpPr>
        <p:spPr>
          <a:xfrm>
            <a:off x="2136741" y="3390054"/>
            <a:ext cx="2246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Standar </a:t>
            </a:r>
            <a:r>
              <a:rPr lang="en-US" dirty="0"/>
              <a:t>T</a:t>
            </a:r>
            <a:r>
              <a:rPr lang="id-ID" dirty="0" err="1"/>
              <a:t>eknis</a:t>
            </a:r>
            <a:r>
              <a:rPr lang="id-ID" dirty="0"/>
              <a:t> </a:t>
            </a:r>
            <a:r>
              <a:rPr lang="en-US" dirty="0"/>
              <a:t>U</a:t>
            </a:r>
            <a:r>
              <a:rPr lang="id-ID" dirty="0" err="1"/>
              <a:t>saha</a:t>
            </a:r>
            <a:endParaRPr lang="id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E5A03-C89A-4DFC-B49B-E17C480CF342}"/>
              </a:ext>
            </a:extLst>
          </p:cNvPr>
          <p:cNvSpPr txBox="1"/>
          <p:nvPr/>
        </p:nvSpPr>
        <p:spPr>
          <a:xfrm>
            <a:off x="2136741" y="4735091"/>
            <a:ext cx="329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Laba </a:t>
            </a:r>
            <a:r>
              <a:rPr lang="en-US" dirty="0"/>
              <a:t>U</a:t>
            </a:r>
            <a:r>
              <a:rPr lang="id-ID" dirty="0" err="1"/>
              <a:t>saha</a:t>
            </a:r>
            <a:r>
              <a:rPr lang="id-ID" dirty="0"/>
              <a:t> dan </a:t>
            </a:r>
            <a:r>
              <a:rPr lang="en-US" dirty="0"/>
              <a:t>L</a:t>
            </a:r>
            <a:r>
              <a:rPr lang="id-ID" dirty="0"/>
              <a:t>aba</a:t>
            </a:r>
            <a:r>
              <a:rPr lang="en-US" dirty="0"/>
              <a:t> O</a:t>
            </a:r>
            <a:r>
              <a:rPr lang="id-ID" dirty="0" err="1"/>
              <a:t>prasional</a:t>
            </a:r>
            <a:endParaRPr lang="id-ID" dirty="0"/>
          </a:p>
        </p:txBody>
      </p:sp>
      <p:pic>
        <p:nvPicPr>
          <p:cNvPr id="2050" name="Picture 2" descr="Data UMKM Kabupaten Sidoarjo - Dinas Koperasi dan Usaha Mikro Kabupaten  Sidoarjo">
            <a:extLst>
              <a:ext uri="{FF2B5EF4-FFF2-40B4-BE49-F238E27FC236}">
                <a16:creationId xmlns:a16="http://schemas.microsoft.com/office/drawing/2014/main" id="{AE859A56-2644-4CBF-AF04-3E7DCEE03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06" y="1804067"/>
            <a:ext cx="922620" cy="9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tuk Mendapatkan Modal Usaha 4 Fintech ini menjadi solusinya">
            <a:extLst>
              <a:ext uri="{FF2B5EF4-FFF2-40B4-BE49-F238E27FC236}">
                <a16:creationId xmlns:a16="http://schemas.microsoft.com/office/drawing/2014/main" id="{5E29AD94-906A-4386-83A3-BE6659E3A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48884"/>
              </a:clrFrom>
              <a:clrTo>
                <a:srgbClr val="F48884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38" r="24133" b="11782"/>
          <a:stretch/>
        </p:blipFill>
        <p:spPr bwMode="auto">
          <a:xfrm>
            <a:off x="1059704" y="4498198"/>
            <a:ext cx="907094" cy="84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rektori dan Produk Usaha Kecil Menengah, dilengkapi informasi solusi,  peluang dan regulasi bisnis | Smart Bisnis - The Way of Success">
            <a:extLst>
              <a:ext uri="{FF2B5EF4-FFF2-40B4-BE49-F238E27FC236}">
                <a16:creationId xmlns:a16="http://schemas.microsoft.com/office/drawing/2014/main" id="{1A906115-A633-4495-8434-528BBDAB9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5" t="2477" r="19603" b="33143"/>
          <a:stretch/>
        </p:blipFill>
        <p:spPr bwMode="auto">
          <a:xfrm>
            <a:off x="1000147" y="3298281"/>
            <a:ext cx="966651" cy="6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okasi UI Bina 16 UMKM Sadar Keuangan Universitas Indonesia">
            <a:extLst>
              <a:ext uri="{FF2B5EF4-FFF2-40B4-BE49-F238E27FC236}">
                <a16:creationId xmlns:a16="http://schemas.microsoft.com/office/drawing/2014/main" id="{DB66CE67-75DD-4672-AA29-E5A2ACCA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BA685"/>
              </a:clrFrom>
              <a:clrTo>
                <a:srgbClr val="EBA685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44" y="4541201"/>
            <a:ext cx="1292180" cy="7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183884-B54D-4DBB-8B0D-981590DC69E5}"/>
              </a:ext>
            </a:extLst>
          </p:cNvPr>
          <p:cNvSpPr txBox="1"/>
          <p:nvPr/>
        </p:nvSpPr>
        <p:spPr>
          <a:xfrm>
            <a:off x="339636" y="435820"/>
            <a:ext cx="301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alibri-Bold"/>
              </a:rPr>
              <a:t>PRODUK PERTANIAN</a:t>
            </a:r>
            <a:endParaRPr lang="id-ID" sz="1800" b="1" i="0" u="none" strike="noStrike" baseline="0" dirty="0">
              <a:latin typeface="Calibri-Bold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9D4856-0773-4256-A285-3EEBBB3F8C6B}"/>
              </a:ext>
            </a:extLst>
          </p:cNvPr>
          <p:cNvSpPr txBox="1"/>
          <p:nvPr/>
        </p:nvSpPr>
        <p:spPr>
          <a:xfrm>
            <a:off x="8058111" y="9732"/>
            <a:ext cx="4133889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Masing2 di </a:t>
            </a:r>
            <a:r>
              <a:rPr lang="en-US" b="1" dirty="0" err="1"/>
              <a:t>bikin</a:t>
            </a:r>
            <a:r>
              <a:rPr lang="en-US" b="1" dirty="0"/>
              <a:t> link, </a:t>
            </a:r>
            <a:r>
              <a:rPr lang="en-US" b="1" dirty="0" err="1"/>
              <a:t>isiannya</a:t>
            </a:r>
            <a:r>
              <a:rPr lang="en-US" b="1" dirty="0"/>
              <a:t> </a:t>
            </a:r>
            <a:r>
              <a:rPr lang="en-US" b="1" dirty="0" err="1"/>
              <a:t>menyusul</a:t>
            </a:r>
            <a:r>
              <a:rPr lang="en-US" b="1" dirty="0"/>
              <a:t>, </a:t>
            </a:r>
          </a:p>
          <a:p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wadahnya</a:t>
            </a:r>
            <a:r>
              <a:rPr lang="en-US" b="1" dirty="0"/>
              <a:t> </a:t>
            </a:r>
            <a:r>
              <a:rPr lang="en-US" b="1" dirty="0" err="1"/>
              <a:t>disediain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mas  </a:t>
            </a:r>
            <a:endParaRPr lang="id-ID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F3536E-FF10-4C9E-9FDC-E281481DF762}"/>
              </a:ext>
            </a:extLst>
          </p:cNvPr>
          <p:cNvGrpSpPr/>
          <p:nvPr/>
        </p:nvGrpSpPr>
        <p:grpSpPr>
          <a:xfrm>
            <a:off x="844926" y="1804067"/>
            <a:ext cx="10346927" cy="2289255"/>
            <a:chOff x="370726" y="1660375"/>
            <a:chExt cx="10346927" cy="22892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44273F-0085-44B8-AA4F-ED957F254E05}"/>
                </a:ext>
              </a:extLst>
            </p:cNvPr>
            <p:cNvSpPr txBox="1"/>
            <p:nvPr/>
          </p:nvSpPr>
          <p:spPr>
            <a:xfrm>
              <a:off x="7501773" y="3248994"/>
              <a:ext cx="321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id-ID" sz="1800" b="0" i="0" u="none" strike="noStrike" baseline="0" dirty="0">
                  <a:latin typeface="Calibri" panose="020F0502020204030204" pitchFamily="34" charset="0"/>
                </a:rPr>
                <a:t>Struktur Biaya dan</a:t>
              </a:r>
              <a:r>
                <a:rPr lang="en-US" sz="1800" b="0" i="0" u="none" strike="noStrike" baseline="0" dirty="0">
                  <a:latin typeface="Calibri" panose="020F0502020204030204" pitchFamily="34" charset="0"/>
                </a:rPr>
                <a:t> </a:t>
              </a:r>
              <a:r>
                <a:rPr lang="id-ID" sz="1800" b="0" i="0" u="none" strike="noStrike" baseline="0" dirty="0">
                  <a:latin typeface="Calibri" panose="020F0502020204030204" pitchFamily="34" charset="0"/>
                </a:rPr>
                <a:t>Pembukuan</a:t>
              </a:r>
              <a:endParaRPr lang="id-ID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20D289-8240-4E43-84B7-FF46A4A9CCFD}"/>
                </a:ext>
              </a:extLst>
            </p:cNvPr>
            <p:cNvSpPr txBox="1"/>
            <p:nvPr/>
          </p:nvSpPr>
          <p:spPr>
            <a:xfrm>
              <a:off x="7501773" y="1975772"/>
              <a:ext cx="321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id-ID" sz="1800" b="0" i="0" u="none" strike="noStrike" baseline="0" dirty="0">
                  <a:latin typeface="Calibri" panose="020F0502020204030204" pitchFamily="34" charset="0"/>
                </a:rPr>
                <a:t>Model Kemitraan</a:t>
              </a: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B43CED3-162D-4D2F-B932-385FCCAC0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07" t="16667" r="11023" b="16667"/>
            <a:stretch/>
          </p:blipFill>
          <p:spPr>
            <a:xfrm>
              <a:off x="6384325" y="1724319"/>
              <a:ext cx="922619" cy="872237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F0DDBEAF-7A69-4886-A483-FD6E0BDB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325" y="2908370"/>
              <a:ext cx="922619" cy="10412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489ED8-9792-42C4-AE57-200A4D68A400}"/>
                </a:ext>
              </a:extLst>
            </p:cNvPr>
            <p:cNvSpPr txBox="1"/>
            <p:nvPr/>
          </p:nvSpPr>
          <p:spPr>
            <a:xfrm>
              <a:off x="1662541" y="3290084"/>
              <a:ext cx="2579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d-ID" dirty="0"/>
                <a:t>Manajemen Pemasaran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58FFF5-5DB2-4E30-BBEC-BFB925CF414F}"/>
                </a:ext>
              </a:extLst>
            </p:cNvPr>
            <p:cNvSpPr txBox="1"/>
            <p:nvPr/>
          </p:nvSpPr>
          <p:spPr>
            <a:xfrm>
              <a:off x="1662541" y="1975772"/>
              <a:ext cx="3722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d-ID" dirty="0"/>
                <a:t>Gambaran </a:t>
              </a:r>
              <a:r>
                <a:rPr lang="en-US" dirty="0"/>
                <a:t>U</a:t>
              </a:r>
              <a:r>
                <a:rPr lang="id-ID" dirty="0" err="1"/>
                <a:t>mum</a:t>
              </a:r>
              <a:r>
                <a:rPr lang="en-US" dirty="0"/>
                <a:t> K</a:t>
              </a:r>
              <a:r>
                <a:rPr lang="id-ID" dirty="0" err="1"/>
                <a:t>arakteristik</a:t>
              </a:r>
              <a:r>
                <a:rPr lang="id-ID" dirty="0"/>
                <a:t> </a:t>
              </a:r>
              <a:r>
                <a:rPr lang="en-US" dirty="0"/>
                <a:t>B</a:t>
              </a:r>
              <a:r>
                <a:rPr lang="id-ID" dirty="0" err="1"/>
                <a:t>isnis</a:t>
              </a:r>
              <a:endParaRPr lang="id-ID" dirty="0"/>
            </a:p>
          </p:txBody>
        </p:sp>
        <p:pic>
          <p:nvPicPr>
            <p:cNvPr id="2050" name="Picture 2" descr="Data UMKM Kabupaten Sidoarjo - Dinas Koperasi dan Usaha Mikro Kabupaten  Sidoarjo">
              <a:extLst>
                <a:ext uri="{FF2B5EF4-FFF2-40B4-BE49-F238E27FC236}">
                  <a16:creationId xmlns:a16="http://schemas.microsoft.com/office/drawing/2014/main" id="{AE859A56-2644-4CBF-AF04-3E7DCEE03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506" y="1660375"/>
              <a:ext cx="922620" cy="92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Vokasi UI Bina 16 UMKM Sadar Keuangan Universitas Indonesia">
              <a:extLst>
                <a:ext uri="{FF2B5EF4-FFF2-40B4-BE49-F238E27FC236}">
                  <a16:creationId xmlns:a16="http://schemas.microsoft.com/office/drawing/2014/main" id="{DB66CE67-75DD-4672-AA29-E5A2ACCA8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EBA685"/>
                </a:clrFrom>
                <a:clrTo>
                  <a:srgbClr val="EBA685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26" y="3097595"/>
              <a:ext cx="1292180" cy="75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03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Calibri-Bold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Humaidi Haris</dc:creator>
  <cp:lastModifiedBy>Humaidi Haris</cp:lastModifiedBy>
  <cp:revision>10</cp:revision>
  <dcterms:created xsi:type="dcterms:W3CDTF">2021-04-03T15:31:12Z</dcterms:created>
  <dcterms:modified xsi:type="dcterms:W3CDTF">2021-04-03T19:07:14Z</dcterms:modified>
</cp:coreProperties>
</file>