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notesMasterIdLst>
    <p:notesMasterId r:id="rId73"/>
  </p:notesMasterIdLst>
  <p:sldIdLst>
    <p:sldId id="258" r:id="rId2"/>
    <p:sldId id="259" r:id="rId3"/>
    <p:sldId id="268" r:id="rId4"/>
    <p:sldId id="270" r:id="rId5"/>
    <p:sldId id="269" r:id="rId6"/>
    <p:sldId id="272" r:id="rId7"/>
    <p:sldId id="278" r:id="rId8"/>
    <p:sldId id="274" r:id="rId9"/>
    <p:sldId id="275" r:id="rId10"/>
    <p:sldId id="276" r:id="rId11"/>
    <p:sldId id="260" r:id="rId12"/>
    <p:sldId id="279" r:id="rId13"/>
    <p:sldId id="282" r:id="rId14"/>
    <p:sldId id="281" r:id="rId15"/>
    <p:sldId id="293" r:id="rId16"/>
    <p:sldId id="283" r:id="rId17"/>
    <p:sldId id="284" r:id="rId18"/>
    <p:sldId id="285" r:id="rId19"/>
    <p:sldId id="286" r:id="rId20"/>
    <p:sldId id="287" r:id="rId21"/>
    <p:sldId id="288" r:id="rId22"/>
    <p:sldId id="280" r:id="rId23"/>
    <p:sldId id="294" r:id="rId24"/>
    <p:sldId id="295" r:id="rId25"/>
    <p:sldId id="292" r:id="rId26"/>
    <p:sldId id="297" r:id="rId27"/>
    <p:sldId id="298" r:id="rId28"/>
    <p:sldId id="299" r:id="rId29"/>
    <p:sldId id="290" r:id="rId30"/>
    <p:sldId id="264" r:id="rId31"/>
    <p:sldId id="300" r:id="rId32"/>
    <p:sldId id="301" r:id="rId33"/>
    <p:sldId id="302" r:id="rId34"/>
    <p:sldId id="303" r:id="rId35"/>
    <p:sldId id="304" r:id="rId36"/>
    <p:sldId id="305" r:id="rId37"/>
    <p:sldId id="263" r:id="rId38"/>
    <p:sldId id="307" r:id="rId39"/>
    <p:sldId id="327" r:id="rId40"/>
    <p:sldId id="309" r:id="rId41"/>
    <p:sldId id="342" r:id="rId42"/>
    <p:sldId id="311" r:id="rId43"/>
    <p:sldId id="312" r:id="rId44"/>
    <p:sldId id="343" r:id="rId45"/>
    <p:sldId id="314" r:id="rId46"/>
    <p:sldId id="344" r:id="rId47"/>
    <p:sldId id="306" r:id="rId48"/>
    <p:sldId id="319" r:id="rId49"/>
    <p:sldId id="321" r:id="rId50"/>
    <p:sldId id="322" r:id="rId51"/>
    <p:sldId id="345" r:id="rId52"/>
    <p:sldId id="323" r:id="rId53"/>
    <p:sldId id="324" r:id="rId54"/>
    <p:sldId id="325" r:id="rId55"/>
    <p:sldId id="341" r:id="rId56"/>
    <p:sldId id="267" r:id="rId57"/>
    <p:sldId id="329" r:id="rId58"/>
    <p:sldId id="330" r:id="rId59"/>
    <p:sldId id="331" r:id="rId60"/>
    <p:sldId id="332" r:id="rId61"/>
    <p:sldId id="333" r:id="rId62"/>
    <p:sldId id="334" r:id="rId63"/>
    <p:sldId id="335" r:id="rId64"/>
    <p:sldId id="336" r:id="rId65"/>
    <p:sldId id="337" r:id="rId66"/>
    <p:sldId id="339" r:id="rId67"/>
    <p:sldId id="340" r:id="rId68"/>
    <p:sldId id="266" r:id="rId69"/>
    <p:sldId id="346" r:id="rId70"/>
    <p:sldId id="347" r:id="rId71"/>
    <p:sldId id="265" r:id="rId72"/>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9" autoAdjust="0"/>
    <p:restoredTop sz="94712" autoAdjust="0"/>
  </p:normalViewPr>
  <p:slideViewPr>
    <p:cSldViewPr snapToGrid="0">
      <p:cViewPr varScale="1">
        <p:scale>
          <a:sx n="70" d="100"/>
          <a:sy n="70" d="100"/>
        </p:scale>
        <p:origin x="100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0A05671-76F1-4A88-B5FF-BB7AEF6EAB5C}" type="datetimeFigureOut">
              <a:rPr kumimoji="1" lang="ja-JP" altLang="en-US" smtClean="0"/>
              <a:t>2015/7/6</a:t>
            </a:fld>
            <a:endParaRPr kumimoji="1" lang="ja-JP" altLang="en-US"/>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DC5DE027-4308-48C1-88E4-DA7EE1291309}" type="slidenum">
              <a:rPr kumimoji="1" lang="ja-JP" altLang="en-US" smtClean="0"/>
              <a:t>‹#›</a:t>
            </a:fld>
            <a:endParaRPr kumimoji="1" lang="ja-JP" altLang="en-US"/>
          </a:p>
        </p:txBody>
      </p:sp>
    </p:spTree>
    <p:extLst>
      <p:ext uri="{BB962C8B-B14F-4D97-AF65-F5344CB8AC3E}">
        <p14:creationId xmlns:p14="http://schemas.microsoft.com/office/powerpoint/2010/main" val="16319890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C5DE027-4308-48C1-88E4-DA7EE1291309}" type="slidenum">
              <a:rPr kumimoji="1" lang="ja-JP" altLang="en-US" smtClean="0"/>
              <a:t>1</a:t>
            </a:fld>
            <a:endParaRPr kumimoji="1" lang="ja-JP" altLang="en-US"/>
          </a:p>
        </p:txBody>
      </p:sp>
    </p:spTree>
    <p:extLst>
      <p:ext uri="{BB962C8B-B14F-4D97-AF65-F5344CB8AC3E}">
        <p14:creationId xmlns:p14="http://schemas.microsoft.com/office/powerpoint/2010/main" val="21608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Ref idx="1002">
        <a:schemeClr val="bg1"/>
      </p:bgRef>
    </p:bg>
    <p:spTree>
      <p:nvGrpSpPr>
        <p:cNvPr id="1" name=""/>
        <p:cNvGrpSpPr/>
        <p:nvPr/>
      </p:nvGrpSpPr>
      <p:grpSpPr>
        <a:xfrm>
          <a:off x="0" y="0"/>
          <a:ext cx="0" cy="0"/>
          <a:chOff x="0" y="0"/>
          <a:chExt cx="0" cy="0"/>
        </a:xfrm>
      </p:grpSpPr>
      <p:sp>
        <p:nvSpPr>
          <p:cNvPr id="11" name="Freeform 6"/>
          <p:cNvSpPr/>
          <p:nvPr/>
        </p:nvSpPr>
        <p:spPr bwMode="auto">
          <a:xfrm>
            <a:off x="0" y="-3175"/>
            <a:ext cx="12192000" cy="4929249"/>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106853"/>
          </a:xfrm>
        </p:spPr>
        <p:txBody>
          <a:bodyPr/>
          <a:lstStyle>
            <a:lvl1pPr>
              <a:defRPr sz="54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10001" y="5167374"/>
            <a:ext cx="10572000" cy="788926"/>
          </a:xfrm>
          <a:effectLst/>
        </p:spPr>
        <p:txBody>
          <a:bodyPr anchor="t">
            <a:normAutofit/>
          </a:bodyPr>
          <a:lstStyle>
            <a:lvl1pPr marL="0" indent="0" algn="l">
              <a:buNone/>
              <a:defRPr sz="24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5D305AB6-464A-4D03-B06A-22208A564027}" type="datetime1">
              <a:rPr kumimoji="1" lang="ja-JP" altLang="en-US" smtClean="0"/>
              <a:t>2015/7/6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2CF02F-5C14-4800-A976-F91268321FEB}" type="slidenum">
              <a:rPr kumimoji="1" lang="ja-JP" altLang="en-US" smtClean="0"/>
              <a:t>‹#›</a:t>
            </a:fld>
            <a:endParaRPr kumimoji="1" lang="ja-JP" altLang="en-US"/>
          </a:p>
        </p:txBody>
      </p:sp>
      <p:sp>
        <p:nvSpPr>
          <p:cNvPr id="15" name="テキスト プレースホルダー 14"/>
          <p:cNvSpPr>
            <a:spLocks noGrp="1"/>
          </p:cNvSpPr>
          <p:nvPr>
            <p:ph type="body" sz="quarter" idx="13"/>
          </p:nvPr>
        </p:nvSpPr>
        <p:spPr>
          <a:xfrm>
            <a:off x="809625" y="3797300"/>
            <a:ext cx="10572750" cy="512700"/>
          </a:xfrm>
        </p:spPr>
        <p:txBody>
          <a:bodyPr anchor="b">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kumimoji="1" lang="ja-JP" altLang="en-US" dirty="0" smtClean="0"/>
          </a:p>
        </p:txBody>
      </p:sp>
    </p:spTree>
    <p:extLst>
      <p:ext uri="{BB962C8B-B14F-4D97-AF65-F5344CB8AC3E}">
        <p14:creationId xmlns:p14="http://schemas.microsoft.com/office/powerpoint/2010/main" val="37850993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ja-JP" altLang="en-US" smtClean="0"/>
              <a:t>マスター タイトルの書式設定</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ja-JP" altLang="en-US" smtClean="0"/>
              <a:t>図を追加</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885810" y="6041362"/>
            <a:ext cx="976879" cy="365125"/>
          </a:xfrm>
        </p:spPr>
        <p:txBody>
          <a:bodyPr/>
          <a:lstStyle/>
          <a:p>
            <a:fld id="{CB9EC54C-CCF6-4544-B19A-DEA59CEC0937}" type="datetime1">
              <a:rPr kumimoji="1" lang="ja-JP" altLang="en-US" smtClean="0"/>
              <a:t>2015/7/6</a:t>
            </a:fld>
            <a:endParaRPr kumimoji="1" lang="ja-JP" altLang="en-US"/>
          </a:p>
        </p:txBody>
      </p:sp>
      <p:sp>
        <p:nvSpPr>
          <p:cNvPr id="6" name="Footer Placeholder 5"/>
          <p:cNvSpPr>
            <a:spLocks noGrp="1"/>
          </p:cNvSpPr>
          <p:nvPr>
            <p:ph type="ftr" sz="quarter" idx="11"/>
          </p:nvPr>
        </p:nvSpPr>
        <p:spPr>
          <a:xfrm>
            <a:off x="590396" y="6041362"/>
            <a:ext cx="3295413" cy="365125"/>
          </a:xfrm>
        </p:spPr>
        <p:txBody>
          <a:bodyPr/>
          <a:lstStyle/>
          <a:p>
            <a:endParaRPr kumimoji="1" lang="ja-JP" altLang="en-US"/>
          </a:p>
        </p:txBody>
      </p:sp>
      <p:sp>
        <p:nvSpPr>
          <p:cNvPr id="7" name="Slide Number Placeholder 6"/>
          <p:cNvSpPr>
            <a:spLocks noGrp="1"/>
          </p:cNvSpPr>
          <p:nvPr>
            <p:ph type="sldNum" sz="quarter" idx="12"/>
          </p:nvPr>
        </p:nvSpPr>
        <p:spPr>
          <a:xfrm>
            <a:off x="4862689" y="5915888"/>
            <a:ext cx="1062155" cy="490599"/>
          </a:xfrm>
        </p:spPr>
        <p:txBody>
          <a:bodyPr/>
          <a:lstStyle/>
          <a:p>
            <a:fld id="{362CF02F-5C14-4800-A976-F91268321FEB}" type="slidenum">
              <a:rPr kumimoji="1" lang="ja-JP" altLang="en-US" smtClean="0"/>
              <a:t>‹#›</a:t>
            </a:fld>
            <a:endParaRPr kumimoji="1" lang="ja-JP" altLang="en-US"/>
          </a:p>
        </p:txBody>
      </p:sp>
    </p:spTree>
    <p:extLst>
      <p:ext uri="{BB962C8B-B14F-4D97-AF65-F5344CB8AC3E}">
        <p14:creationId xmlns:p14="http://schemas.microsoft.com/office/powerpoint/2010/main" val="1847879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ja-JP" altLang="en-US" smtClean="0"/>
              <a:t>図を追加</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D4CB1DC-AC6A-4B20-A741-FC3AFF269B63}" type="datetime1">
              <a:rPr kumimoji="1" lang="ja-JP" altLang="en-US" smtClean="0"/>
              <a:t>2015/7/6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62CF02F-5C14-4800-A976-F91268321FEB}" type="slidenum">
              <a:rPr kumimoji="1" lang="ja-JP" altLang="en-US" smtClean="0"/>
              <a:t>‹#›</a:t>
            </a:fld>
            <a:endParaRPr kumimoji="1" lang="ja-JP" altLang="en-US"/>
          </a:p>
        </p:txBody>
      </p:sp>
    </p:spTree>
    <p:extLst>
      <p:ext uri="{BB962C8B-B14F-4D97-AF65-F5344CB8AC3E}">
        <p14:creationId xmlns:p14="http://schemas.microsoft.com/office/powerpoint/2010/main" val="882504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DE26D10-E944-45FE-A173-F6634AA83F43}" type="datetime1">
              <a:rPr kumimoji="1" lang="ja-JP" altLang="en-US" smtClean="0"/>
              <a:t>2015/7/6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2CF02F-5C14-4800-A976-F91268321FEB}" type="slidenum">
              <a:rPr kumimoji="1" lang="ja-JP" altLang="en-US" smtClean="0"/>
              <a:t>‹#›</a:t>
            </a:fld>
            <a:endParaRPr kumimoji="1" lang="ja-JP" altLang="en-US"/>
          </a:p>
        </p:txBody>
      </p:sp>
    </p:spTree>
    <p:extLst>
      <p:ext uri="{BB962C8B-B14F-4D97-AF65-F5344CB8AC3E}">
        <p14:creationId xmlns:p14="http://schemas.microsoft.com/office/powerpoint/2010/main" val="2532259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ja-JP" altLang="en-US" smtClean="0"/>
              <a:t>マスター タイトルの書式設定</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ja-JP" altLang="en-US" smtClean="0"/>
              <a:t>マスター テキストの書式設定</a:t>
            </a:r>
          </a:p>
        </p:txBody>
      </p:sp>
      <p:sp>
        <p:nvSpPr>
          <p:cNvPr id="2" name="Date Placeholder 1"/>
          <p:cNvSpPr>
            <a:spLocks noGrp="1"/>
          </p:cNvSpPr>
          <p:nvPr>
            <p:ph type="dt" sz="half" idx="10"/>
          </p:nvPr>
        </p:nvSpPr>
        <p:spPr/>
        <p:txBody>
          <a:bodyPr/>
          <a:lstStyle/>
          <a:p>
            <a:fld id="{45AFDB0B-633A-40DC-AD57-A954BB42FC61}" type="datetime1">
              <a:rPr kumimoji="1" lang="ja-JP" altLang="en-US" smtClean="0"/>
              <a:t>2015/7/6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62CF02F-5C14-4800-A976-F91268321FEB}" type="slidenum">
              <a:rPr kumimoji="1" lang="ja-JP" altLang="en-US" smtClean="0"/>
              <a:t>‹#›</a:t>
            </a:fld>
            <a:endParaRPr kumimoji="1" lang="ja-JP" altLang="en-US"/>
          </a:p>
        </p:txBody>
      </p:sp>
    </p:spTree>
    <p:extLst>
      <p:ext uri="{BB962C8B-B14F-4D97-AF65-F5344CB8AC3E}">
        <p14:creationId xmlns:p14="http://schemas.microsoft.com/office/powerpoint/2010/main" val="618160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49F2B0A-512A-4455-95D9-3817B40E3D67}" type="datetime1">
              <a:rPr kumimoji="1" lang="ja-JP" altLang="en-US" smtClean="0"/>
              <a:t>2015/7/6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2CF02F-5C14-4800-A976-F91268321FEB}" type="slidenum">
              <a:rPr kumimoji="1" lang="ja-JP" altLang="en-US" smtClean="0"/>
              <a:t>‹#›</a:t>
            </a:fld>
            <a:endParaRPr kumimoji="1" lang="ja-JP" altLang="en-US"/>
          </a:p>
        </p:txBody>
      </p:sp>
    </p:spTree>
    <p:extLst>
      <p:ext uri="{BB962C8B-B14F-4D97-AF65-F5344CB8AC3E}">
        <p14:creationId xmlns:p14="http://schemas.microsoft.com/office/powerpoint/2010/main" val="617513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8AE4489-1A60-4BFE-AAFE-A74A74E75819}" type="datetime1">
              <a:rPr kumimoji="1" lang="ja-JP" altLang="en-US" smtClean="0"/>
              <a:t>2015/7/6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2CF02F-5C14-4800-A976-F91268321FEB}" type="slidenum">
              <a:rPr kumimoji="1" lang="ja-JP" altLang="en-US" smtClean="0"/>
              <a:t>‹#›</a:t>
            </a:fld>
            <a:endParaRPr kumimoji="1" lang="ja-JP" altLang="en-US"/>
          </a:p>
        </p:txBody>
      </p:sp>
    </p:spTree>
    <p:extLst>
      <p:ext uri="{BB962C8B-B14F-4D97-AF65-F5344CB8AC3E}">
        <p14:creationId xmlns:p14="http://schemas.microsoft.com/office/powerpoint/2010/main" val="4059774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bg>
      <p:bgRef idx="1002">
        <a:schemeClr val="bg1"/>
      </p:bgRef>
    </p:bg>
    <p:spTree>
      <p:nvGrpSpPr>
        <p:cNvPr id="1" name=""/>
        <p:cNvGrpSpPr/>
        <p:nvPr/>
      </p:nvGrpSpPr>
      <p:grpSpPr>
        <a:xfrm>
          <a:off x="0" y="0"/>
          <a:ext cx="0" cy="0"/>
          <a:chOff x="0" y="0"/>
          <a:chExt cx="0" cy="0"/>
        </a:xfrm>
      </p:grpSpPr>
      <p:sp>
        <p:nvSpPr>
          <p:cNvPr id="11" name="Freeform 6"/>
          <p:cNvSpPr/>
          <p:nvPr/>
        </p:nvSpPr>
        <p:spPr bwMode="auto">
          <a:xfrm>
            <a:off x="0" y="0"/>
            <a:ext cx="12192000" cy="16822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66700"/>
            <a:ext cx="7178300" cy="939800"/>
          </a:xfrm>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a:xfrm>
            <a:off x="818712" y="1807738"/>
            <a:ext cx="10554574" cy="4212062"/>
          </a:xfrm>
          <a:effectLst/>
        </p:spPr>
        <p:txBody>
          <a:bodyPr anchor="t">
            <a:normAutofit/>
          </a:bodyPr>
          <a:lstStyle>
            <a:lvl1pPr algn="l">
              <a:lnSpc>
                <a:spcPct val="130000"/>
              </a:lnSpc>
              <a:defRPr sz="2400">
                <a:solidFill>
                  <a:schemeClr val="bg2">
                    <a:lumMod val="50000"/>
                  </a:schemeClr>
                </a:solidFill>
                <a:effectLst/>
              </a:defRPr>
            </a:lvl1pPr>
            <a:lvl2pPr>
              <a:lnSpc>
                <a:spcPct val="130000"/>
              </a:lnSpc>
              <a:defRPr sz="2400">
                <a:solidFill>
                  <a:schemeClr val="bg2">
                    <a:lumMod val="50000"/>
                  </a:schemeClr>
                </a:solidFill>
                <a:effectLst/>
              </a:defRPr>
            </a:lvl2pPr>
            <a:lvl3pPr>
              <a:lnSpc>
                <a:spcPct val="130000"/>
              </a:lnSpc>
              <a:defRPr sz="2400">
                <a:solidFill>
                  <a:schemeClr val="bg2">
                    <a:lumMod val="50000"/>
                  </a:schemeClr>
                </a:solidFill>
                <a:effectLst/>
              </a:defRPr>
            </a:lvl3pPr>
            <a:lvl4pPr>
              <a:lnSpc>
                <a:spcPct val="130000"/>
              </a:lnSpc>
              <a:defRPr sz="2400">
                <a:solidFill>
                  <a:schemeClr val="bg2">
                    <a:lumMod val="50000"/>
                  </a:schemeClr>
                </a:solidFill>
                <a:effectLst/>
              </a:defRPr>
            </a:lvl4pPr>
            <a:lvl5pPr>
              <a:lnSpc>
                <a:spcPct val="130000"/>
              </a:lnSpc>
              <a:defRPr sz="2400">
                <a:solidFill>
                  <a:schemeClr val="bg2">
                    <a:lumMod val="50000"/>
                  </a:schemeClr>
                </a:solidFill>
                <a:effectLst/>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ACF3158D-0BCB-40E2-ABCF-8A7796CFB94F}" type="datetime1">
              <a:rPr kumimoji="1" lang="ja-JP" altLang="en-US" smtClean="0"/>
              <a:t>2015/7/6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2CF02F-5C14-4800-A976-F91268321FEB}" type="slidenum">
              <a:rPr kumimoji="1" lang="ja-JP" altLang="en-US" smtClean="0"/>
              <a:t>‹#›</a:t>
            </a:fld>
            <a:endParaRPr kumimoji="1" lang="ja-JP" altLang="en-US"/>
          </a:p>
        </p:txBody>
      </p:sp>
      <p:sp>
        <p:nvSpPr>
          <p:cNvPr id="8" name="テキスト プレースホルダー 7"/>
          <p:cNvSpPr>
            <a:spLocks noGrp="1"/>
          </p:cNvSpPr>
          <p:nvPr>
            <p:ph type="body" sz="quarter" idx="13"/>
          </p:nvPr>
        </p:nvSpPr>
        <p:spPr>
          <a:xfrm>
            <a:off x="8044329" y="660400"/>
            <a:ext cx="3924300" cy="546100"/>
          </a:xfrm>
        </p:spPr>
        <p:txBody>
          <a:bodyPr>
            <a:normAutofit/>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kumimoji="1" lang="ja-JP" altLang="en-US" dirty="0" smtClean="0"/>
          </a:p>
        </p:txBody>
      </p:sp>
    </p:spTree>
    <p:extLst>
      <p:ext uri="{BB962C8B-B14F-4D97-AF65-F5344CB8AC3E}">
        <p14:creationId xmlns:p14="http://schemas.microsoft.com/office/powerpoint/2010/main" val="38128418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bg>
      <p:bgRef idx="1002">
        <a:schemeClr val="bg1"/>
      </p:bgRef>
    </p:bg>
    <p:spTree>
      <p:nvGrpSpPr>
        <p:cNvPr id="1" name=""/>
        <p:cNvGrpSpPr/>
        <p:nvPr/>
      </p:nvGrpSpPr>
      <p:grpSpPr>
        <a:xfrm>
          <a:off x="0" y="0"/>
          <a:ext cx="0" cy="0"/>
          <a:chOff x="0" y="0"/>
          <a:chExt cx="0" cy="0"/>
        </a:xfrm>
      </p:grpSpPr>
      <p:sp>
        <p:nvSpPr>
          <p:cNvPr id="11" name="Freeform 6"/>
          <p:cNvSpPr/>
          <p:nvPr/>
        </p:nvSpPr>
        <p:spPr bwMode="auto">
          <a:xfrm>
            <a:off x="-1" y="-8889"/>
            <a:ext cx="12192000" cy="1682264"/>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127000"/>
            <a:ext cx="10571998" cy="939800"/>
          </a:xfrm>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818712" y="1798849"/>
            <a:ext cx="10554574" cy="4220951"/>
          </a:xfrm>
          <a:effectLst/>
        </p:spPr>
        <p:txBody>
          <a:bodyPr anchor="t">
            <a:normAutofit/>
          </a:bodyPr>
          <a:lstStyle>
            <a:lvl1pPr algn="l">
              <a:defRPr sz="2400">
                <a:solidFill>
                  <a:schemeClr val="bg2">
                    <a:lumMod val="50000"/>
                  </a:schemeClr>
                </a:solidFill>
                <a:effectLst/>
              </a:defRPr>
            </a:lvl1pPr>
            <a:lvl2pPr>
              <a:defRPr sz="2400">
                <a:solidFill>
                  <a:schemeClr val="bg2">
                    <a:lumMod val="50000"/>
                  </a:schemeClr>
                </a:solidFill>
                <a:effectLst/>
              </a:defRPr>
            </a:lvl2pPr>
            <a:lvl3pPr>
              <a:defRPr sz="2400">
                <a:solidFill>
                  <a:schemeClr val="bg2">
                    <a:lumMod val="50000"/>
                  </a:schemeClr>
                </a:solidFill>
                <a:effectLst/>
              </a:defRPr>
            </a:lvl3pPr>
            <a:lvl4pPr>
              <a:defRPr sz="2400">
                <a:solidFill>
                  <a:schemeClr val="bg2">
                    <a:lumMod val="50000"/>
                  </a:schemeClr>
                </a:solidFill>
                <a:effectLst/>
              </a:defRPr>
            </a:lvl4pPr>
            <a:lvl5pPr>
              <a:defRPr sz="2400">
                <a:solidFill>
                  <a:schemeClr val="bg2">
                    <a:lumMod val="50000"/>
                  </a:schemeClr>
                </a:solidFill>
                <a:effectLst/>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DCA6C079-D24F-4741-80E1-5B6F228916DA}" type="datetime1">
              <a:rPr kumimoji="1" lang="ja-JP" altLang="en-US" smtClean="0"/>
              <a:t>2015/7/6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2CF02F-5C14-4800-A976-F91268321FEB}" type="slidenum">
              <a:rPr kumimoji="1" lang="ja-JP" altLang="en-US" smtClean="0"/>
              <a:t>‹#›</a:t>
            </a:fld>
            <a:endParaRPr kumimoji="1" lang="ja-JP" altLang="en-US"/>
          </a:p>
        </p:txBody>
      </p:sp>
      <p:sp>
        <p:nvSpPr>
          <p:cNvPr id="8" name="テキスト プレースホルダー 7"/>
          <p:cNvSpPr>
            <a:spLocks noGrp="1"/>
          </p:cNvSpPr>
          <p:nvPr>
            <p:ph type="body" sz="quarter" idx="13"/>
          </p:nvPr>
        </p:nvSpPr>
        <p:spPr>
          <a:xfrm>
            <a:off x="830728" y="927100"/>
            <a:ext cx="10551269" cy="508000"/>
          </a:xfrm>
        </p:spPr>
        <p:txBody>
          <a:bodyPr>
            <a:normAutofit/>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endParaRPr kumimoji="1" lang="ja-JP" altLang="en-US" dirty="0" smtClean="0"/>
          </a:p>
        </p:txBody>
      </p:sp>
    </p:spTree>
    <p:extLst>
      <p:ext uri="{BB962C8B-B14F-4D97-AF65-F5344CB8AC3E}">
        <p14:creationId xmlns:p14="http://schemas.microsoft.com/office/powerpoint/2010/main" val="7571708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DC9F880-3699-4B60-A854-F3C835BE85F6}" type="datetime1">
              <a:rPr kumimoji="1" lang="ja-JP" altLang="en-US" smtClean="0"/>
              <a:t>2015/7/6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2CF02F-5C14-4800-A976-F91268321FEB}" type="slidenum">
              <a:rPr kumimoji="1" lang="ja-JP" altLang="en-US" smtClean="0"/>
              <a:t>‹#›</a:t>
            </a:fld>
            <a:endParaRPr kumimoji="1" lang="ja-JP" altLang="en-US"/>
          </a:p>
        </p:txBody>
      </p:sp>
    </p:spTree>
    <p:extLst>
      <p:ext uri="{BB962C8B-B14F-4D97-AF65-F5344CB8AC3E}">
        <p14:creationId xmlns:p14="http://schemas.microsoft.com/office/powerpoint/2010/main" val="25891272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FFBF2E8-1524-4EE9-A809-8DC5E3ABAD27}" type="datetime1">
              <a:rPr kumimoji="1" lang="ja-JP" altLang="en-US" smtClean="0"/>
              <a:t>2015/7/6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62CF02F-5C14-4800-A976-F91268321FEB}" type="slidenum">
              <a:rPr kumimoji="1" lang="ja-JP" altLang="en-US" smtClean="0"/>
              <a:t>‹#›</a:t>
            </a:fld>
            <a:endParaRPr kumimoji="1" lang="ja-JP" altLang="en-US"/>
          </a:p>
        </p:txBody>
      </p:sp>
    </p:spTree>
    <p:extLst>
      <p:ext uri="{BB962C8B-B14F-4D97-AF65-F5344CB8AC3E}">
        <p14:creationId xmlns:p14="http://schemas.microsoft.com/office/powerpoint/2010/main" val="2766954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3DFD007-8C15-4101-9C9F-752CE03F2D33}" type="datetime1">
              <a:rPr kumimoji="1" lang="ja-JP" altLang="en-US" smtClean="0"/>
              <a:t>2015/7/6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62CF02F-5C14-4800-A976-F91268321FEB}" type="slidenum">
              <a:rPr kumimoji="1" lang="ja-JP" altLang="en-US" smtClean="0"/>
              <a:t>‹#›</a:t>
            </a:fld>
            <a:endParaRPr kumimoji="1" lang="ja-JP" altLang="en-US"/>
          </a:p>
        </p:txBody>
      </p:sp>
    </p:spTree>
    <p:extLst>
      <p:ext uri="{BB962C8B-B14F-4D97-AF65-F5344CB8AC3E}">
        <p14:creationId xmlns:p14="http://schemas.microsoft.com/office/powerpoint/2010/main" val="606384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9EFEFAB-F316-4176-9F81-1DF7468701B5}" type="datetime1">
              <a:rPr kumimoji="1" lang="ja-JP" altLang="en-US" smtClean="0"/>
              <a:t>2015/7/6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62CF02F-5C14-4800-A976-F91268321FEB}" type="slidenum">
              <a:rPr kumimoji="1" lang="ja-JP" altLang="en-US" smtClean="0"/>
              <a:t>‹#›</a:t>
            </a:fld>
            <a:endParaRPr kumimoji="1" lang="ja-JP" altLang="en-US"/>
          </a:p>
        </p:txBody>
      </p:sp>
    </p:spTree>
    <p:extLst>
      <p:ext uri="{BB962C8B-B14F-4D97-AF65-F5344CB8AC3E}">
        <p14:creationId xmlns:p14="http://schemas.microsoft.com/office/powerpoint/2010/main" val="310075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5D601-687D-492E-9C87-7796E703EF17}" type="datetime1">
              <a:rPr kumimoji="1" lang="ja-JP" altLang="en-US" smtClean="0"/>
              <a:t>2015/7/6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62CF02F-5C14-4800-A976-F91268321FEB}" type="slidenum">
              <a:rPr kumimoji="1" lang="ja-JP" altLang="en-US" smtClean="0"/>
              <a:t>‹#›</a:t>
            </a:fld>
            <a:endParaRPr kumimoji="1" lang="ja-JP" altLang="en-US"/>
          </a:p>
        </p:txBody>
      </p:sp>
    </p:spTree>
    <p:extLst>
      <p:ext uri="{BB962C8B-B14F-4D97-AF65-F5344CB8AC3E}">
        <p14:creationId xmlns:p14="http://schemas.microsoft.com/office/powerpoint/2010/main" val="169793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08BA25D-4003-4B2C-B358-B21CAD3A318A}" type="datetime1">
              <a:rPr kumimoji="1" lang="ja-JP" altLang="en-US" smtClean="0"/>
              <a:t>2015/7/6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62CF02F-5C14-4800-A976-F91268321FEB}" type="slidenum">
              <a:rPr kumimoji="1" lang="ja-JP" altLang="en-US" smtClean="0"/>
              <a:t>‹#›</a:t>
            </a:fld>
            <a:endParaRPr kumimoji="1" lang="ja-JP" altLang="en-US"/>
          </a:p>
        </p:txBody>
      </p:sp>
    </p:spTree>
    <p:extLst>
      <p:ext uri="{BB962C8B-B14F-4D97-AF65-F5344CB8AC3E}">
        <p14:creationId xmlns:p14="http://schemas.microsoft.com/office/powerpoint/2010/main" val="260551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7"/>
            <a:ext cx="10571998" cy="729149"/>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10000" y="1358900"/>
            <a:ext cx="10563285" cy="4648200"/>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5" name="Footer Placeholder 4"/>
          <p:cNvSpPr>
            <a:spLocks noGrp="1"/>
          </p:cNvSpPr>
          <p:nvPr>
            <p:ph type="ftr" sz="quarter" idx="3"/>
          </p:nvPr>
        </p:nvSpPr>
        <p:spPr>
          <a:xfrm>
            <a:off x="1810414" y="6320762"/>
            <a:ext cx="8644320" cy="365125"/>
          </a:xfrm>
          <a:prstGeom prst="rect">
            <a:avLst/>
          </a:prstGeom>
        </p:spPr>
        <p:txBody>
          <a:bodyPr vert="horz" lIns="91440" tIns="45720" rIns="91440" bIns="45720" rtlCol="0" anchor="b"/>
          <a:lstStyle>
            <a:lvl1pPr algn="l">
              <a:defRPr sz="1400">
                <a:solidFill>
                  <a:schemeClr val="tx2">
                    <a:lumMod val="50000"/>
                  </a:schemeClr>
                </a:solidFill>
              </a:defRPr>
            </a:lvl1pPr>
          </a:lstStyle>
          <a:p>
            <a:endParaRPr lang="ja-JP" altLang="en-US" dirty="0"/>
          </a:p>
        </p:txBody>
      </p:sp>
      <p:sp>
        <p:nvSpPr>
          <p:cNvPr id="4" name="Date Placeholder 3"/>
          <p:cNvSpPr>
            <a:spLocks noGrp="1"/>
          </p:cNvSpPr>
          <p:nvPr>
            <p:ph type="dt" sz="half" idx="2"/>
          </p:nvPr>
        </p:nvSpPr>
        <p:spPr>
          <a:xfrm>
            <a:off x="241426" y="6320762"/>
            <a:ext cx="1343706" cy="365125"/>
          </a:xfrm>
          <a:prstGeom prst="rect">
            <a:avLst/>
          </a:prstGeom>
        </p:spPr>
        <p:txBody>
          <a:bodyPr vert="horz" lIns="91440" tIns="45720" rIns="91440" bIns="45720" rtlCol="0" anchor="b"/>
          <a:lstStyle>
            <a:lvl1pPr algn="r">
              <a:defRPr sz="1400">
                <a:solidFill>
                  <a:schemeClr val="tx2">
                    <a:lumMod val="50000"/>
                  </a:schemeClr>
                </a:solidFill>
              </a:defRPr>
            </a:lvl1pPr>
          </a:lstStyle>
          <a:p>
            <a:fld id="{A265E62B-BDE6-4151-B926-6A1D2BF34605}" type="datetime1">
              <a:rPr lang="ja-JP" altLang="en-US" smtClean="0"/>
              <a:pPr/>
              <a:t>2015/7/6</a:t>
            </a:fld>
            <a:endParaRPr lang="ja-JP" altLang="en-US" dirty="0"/>
          </a:p>
        </p:txBody>
      </p:sp>
      <p:sp>
        <p:nvSpPr>
          <p:cNvPr id="6" name="Slide Number Placeholder 5"/>
          <p:cNvSpPr>
            <a:spLocks noGrp="1"/>
          </p:cNvSpPr>
          <p:nvPr>
            <p:ph type="sldNum" sz="quarter" idx="4"/>
          </p:nvPr>
        </p:nvSpPr>
        <p:spPr>
          <a:xfrm>
            <a:off x="10678331" y="6195288"/>
            <a:ext cx="1062155" cy="490599"/>
          </a:xfrm>
          <a:prstGeom prst="rect">
            <a:avLst/>
          </a:prstGeom>
        </p:spPr>
        <p:txBody>
          <a:bodyPr vert="horz" lIns="91440" tIns="45720" rIns="91440" bIns="10800" rtlCol="0" anchor="b"/>
          <a:lstStyle>
            <a:lvl1pPr algn="r">
              <a:defRPr sz="1400">
                <a:solidFill>
                  <a:schemeClr val="tx2">
                    <a:lumMod val="50000"/>
                  </a:schemeClr>
                </a:solidFill>
              </a:defRPr>
            </a:lvl1pPr>
          </a:lstStyle>
          <a:p>
            <a:fld id="{362CF02F-5C14-4800-A976-F91268321FEB}" type="slidenum">
              <a:rPr lang="ja-JP" altLang="en-US" smtClean="0"/>
              <a:pPr/>
              <a:t>‹#›</a:t>
            </a:fld>
            <a:endParaRPr lang="ja-JP" altLang="en-US"/>
          </a:p>
        </p:txBody>
      </p:sp>
    </p:spTree>
    <p:extLst>
      <p:ext uri="{BB962C8B-B14F-4D97-AF65-F5344CB8AC3E}">
        <p14:creationId xmlns:p14="http://schemas.microsoft.com/office/powerpoint/2010/main" val="670196827"/>
      </p:ext>
    </p:extLst>
  </p:cSld>
  <p:clrMap bg1="dk1" tx1="lt1" bg2="dk2" tx2="lt2" accent1="accent1" accent2="accent2" accent3="accent3" accent4="accent4" accent5="accent5" accent6="accent6" hlink="hlink" folHlink="folHlink"/>
  <p:sldLayoutIdLst>
    <p:sldLayoutId id="2147484001" r:id="rId1"/>
    <p:sldLayoutId id="2147484002" r:id="rId2"/>
    <p:sldLayoutId id="2147484015"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Lst>
  <p:timing>
    <p:tnLst>
      <p:par>
        <p:cTn id="1" dur="indefinite" restart="never" nodeType="tmRoot"/>
      </p:par>
    </p:tnLst>
  </p:timing>
  <p:hf hdr="0" ftr="0"/>
  <p:txStyles>
    <p:titleStyle>
      <a:lvl1pPr algn="l" defTabSz="457200" rtl="0" eaLnBrk="1" latinLnBrk="0" hangingPunct="1">
        <a:spcBef>
          <a:spcPct val="0"/>
        </a:spcBef>
        <a:buNone/>
        <a:defRPr kumimoji="1" sz="4000" b="1" kern="1200">
          <a:solidFill>
            <a:srgbClr val="FEFEFE"/>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lnSpc>
          <a:spcPct val="130000"/>
        </a:lnSpc>
        <a:spcBef>
          <a:spcPct val="20000"/>
        </a:spcBef>
        <a:spcAft>
          <a:spcPts val="600"/>
        </a:spcAft>
        <a:buClr>
          <a:schemeClr val="accent1"/>
        </a:buClr>
        <a:buFont typeface="Wingdings 2" charset="2"/>
        <a:buChar char=""/>
        <a:defRPr kumimoji="1" sz="1800" kern="1200">
          <a:solidFill>
            <a:schemeClr val="tx1"/>
          </a:solidFill>
          <a:latin typeface="+mn-lt"/>
          <a:ea typeface="+mn-ea"/>
          <a:cs typeface="+mn-cs"/>
        </a:defRPr>
      </a:lvl1pPr>
      <a:lvl2pPr marL="742950" indent="-285750" algn="l" defTabSz="457200" rtl="0" eaLnBrk="1" latinLnBrk="0" hangingPunct="1">
        <a:lnSpc>
          <a:spcPct val="130000"/>
        </a:lnSpc>
        <a:spcBef>
          <a:spcPct val="20000"/>
        </a:spcBef>
        <a:spcAft>
          <a:spcPts val="600"/>
        </a:spcAft>
        <a:buClr>
          <a:schemeClr val="accent1"/>
        </a:buClr>
        <a:buFont typeface="Wingdings 2" charset="2"/>
        <a:buChar char=""/>
        <a:defRPr kumimoji="1" sz="1600" kern="1200">
          <a:solidFill>
            <a:schemeClr val="tx1"/>
          </a:solidFill>
          <a:latin typeface="+mn-lt"/>
          <a:ea typeface="+mn-ea"/>
          <a:cs typeface="+mn-cs"/>
        </a:defRPr>
      </a:lvl2pPr>
      <a:lvl3pPr marL="1143000" indent="-228600" algn="l" defTabSz="457200" rtl="0" eaLnBrk="1" latinLnBrk="0" hangingPunct="1">
        <a:lnSpc>
          <a:spcPct val="130000"/>
        </a:lnSpc>
        <a:spcBef>
          <a:spcPct val="20000"/>
        </a:spcBef>
        <a:spcAft>
          <a:spcPts val="600"/>
        </a:spcAft>
        <a:buClr>
          <a:schemeClr val="accent1"/>
        </a:buClr>
        <a:buFont typeface="Wingdings 2" charset="2"/>
        <a:buChar char=""/>
        <a:defRPr kumimoji="1" sz="1400" kern="1200">
          <a:solidFill>
            <a:schemeClr val="tx1"/>
          </a:solidFill>
          <a:latin typeface="+mn-lt"/>
          <a:ea typeface="+mn-ea"/>
          <a:cs typeface="+mn-cs"/>
        </a:defRPr>
      </a:lvl3pPr>
      <a:lvl4pPr marL="1600200" indent="-228600" algn="l" defTabSz="457200" rtl="0" eaLnBrk="1" latinLnBrk="0" hangingPunct="1">
        <a:lnSpc>
          <a:spcPct val="130000"/>
        </a:lnSpc>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4pPr>
      <a:lvl5pPr marL="2057400" indent="-228600" algn="l" defTabSz="457200" rtl="0" eaLnBrk="1" latinLnBrk="0" hangingPunct="1">
        <a:lnSpc>
          <a:spcPct val="130000"/>
        </a:lnSpc>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image" Target="../media/image39.png"/><Relationship Id="rId18" Type="http://schemas.openxmlformats.org/officeDocument/2006/relationships/image" Target="../media/image43.png"/><Relationship Id="rId3" Type="http://schemas.openxmlformats.org/officeDocument/2006/relationships/tags" Target="../tags/tag56.xml"/><Relationship Id="rId21" Type="http://schemas.openxmlformats.org/officeDocument/2006/relationships/image" Target="../media/image46.png"/><Relationship Id="rId7" Type="http://schemas.openxmlformats.org/officeDocument/2006/relationships/tags" Target="../tags/tag60.xml"/><Relationship Id="rId12" Type="http://schemas.openxmlformats.org/officeDocument/2006/relationships/image" Target="../media/image38.png"/><Relationship Id="rId17" Type="http://schemas.openxmlformats.org/officeDocument/2006/relationships/image" Target="../media/image42.png"/><Relationship Id="rId2" Type="http://schemas.openxmlformats.org/officeDocument/2006/relationships/tags" Target="../tags/tag55.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slideLayout" Target="../slideLayouts/slideLayout2.xml"/><Relationship Id="rId5" Type="http://schemas.openxmlformats.org/officeDocument/2006/relationships/tags" Target="../tags/tag58.xml"/><Relationship Id="rId15" Type="http://schemas.openxmlformats.org/officeDocument/2006/relationships/image" Target="../media/image40.png"/><Relationship Id="rId10" Type="http://schemas.openxmlformats.org/officeDocument/2006/relationships/tags" Target="../tags/tag63.xml"/><Relationship Id="rId19" Type="http://schemas.openxmlformats.org/officeDocument/2006/relationships/image" Target="../media/image44.png"/><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image" Target="../media/image20.png"/><Relationship Id="rId3" Type="http://schemas.openxmlformats.org/officeDocument/2006/relationships/tags" Target="../tags/tag66.xml"/><Relationship Id="rId21" Type="http://schemas.openxmlformats.org/officeDocument/2006/relationships/image" Target="../media/image23.png"/><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image" Target="../media/image19.png"/><Relationship Id="rId2" Type="http://schemas.openxmlformats.org/officeDocument/2006/relationships/tags" Target="../tags/tag65.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image" Target="../media/image16.png"/><Relationship Id="rId23" Type="http://schemas.openxmlformats.org/officeDocument/2006/relationships/image" Target="../media/image47.png"/><Relationship Id="rId10" Type="http://schemas.openxmlformats.org/officeDocument/2006/relationships/tags" Target="../tags/tag73.xml"/><Relationship Id="rId19" Type="http://schemas.openxmlformats.org/officeDocument/2006/relationships/image" Target="../media/image21.png"/><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slideLayout" Target="../slideLayouts/slideLayout2.xml"/><Relationship Id="rId22"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52.png"/><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image" Target="../media/image51.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image" Target="../media/image50.png"/><Relationship Id="rId5" Type="http://schemas.openxmlformats.org/officeDocument/2006/relationships/tags" Target="../tags/tag81.xml"/><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tags" Target="../tags/tag80.xml"/><Relationship Id="rId9" Type="http://schemas.openxmlformats.org/officeDocument/2006/relationships/image" Target="../media/image48.png"/><Relationship Id="rId14" Type="http://schemas.openxmlformats.org/officeDocument/2006/relationships/image" Target="../media/image53.png"/></Relationships>
</file>

<file path=ppt/slides/_rels/slide1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59.png"/><Relationship Id="rId3" Type="http://schemas.openxmlformats.org/officeDocument/2006/relationships/tags" Target="../tags/tag86.xml"/><Relationship Id="rId7" Type="http://schemas.openxmlformats.org/officeDocument/2006/relationships/slideLayout" Target="../slideLayouts/slideLayout2.xml"/><Relationship Id="rId12" Type="http://schemas.openxmlformats.org/officeDocument/2006/relationships/image" Target="../media/image58.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image" Target="../media/image22.png"/><Relationship Id="rId5" Type="http://schemas.openxmlformats.org/officeDocument/2006/relationships/tags" Target="../tags/tag88.xml"/><Relationship Id="rId10" Type="http://schemas.openxmlformats.org/officeDocument/2006/relationships/image" Target="../media/image57.png"/><Relationship Id="rId4" Type="http://schemas.openxmlformats.org/officeDocument/2006/relationships/tags" Target="../tags/tag87.xml"/><Relationship Id="rId9" Type="http://schemas.openxmlformats.org/officeDocument/2006/relationships/image" Target="../media/image56.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52.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51.pn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50.png"/><Relationship Id="rId5" Type="http://schemas.openxmlformats.org/officeDocument/2006/relationships/tags" Target="../tags/tag94.xml"/><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tags" Target="../tags/tag93.xml"/><Relationship Id="rId9" Type="http://schemas.openxmlformats.org/officeDocument/2006/relationships/image" Target="../media/image48.png"/><Relationship Id="rId14" Type="http://schemas.openxmlformats.org/officeDocument/2006/relationships/image" Target="../media/image53.png"/></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3" Type="http://schemas.openxmlformats.org/officeDocument/2006/relationships/tags" Target="../tags/tag99.xml"/><Relationship Id="rId7" Type="http://schemas.openxmlformats.org/officeDocument/2006/relationships/slideLayout" Target="../slideLayouts/slideLayout2.xml"/><Relationship Id="rId12" Type="http://schemas.openxmlformats.org/officeDocument/2006/relationships/image" Target="../media/image64.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11" Type="http://schemas.openxmlformats.org/officeDocument/2006/relationships/image" Target="../media/image63.png"/><Relationship Id="rId5" Type="http://schemas.openxmlformats.org/officeDocument/2006/relationships/tags" Target="../tags/tag101.xml"/><Relationship Id="rId10" Type="http://schemas.openxmlformats.org/officeDocument/2006/relationships/image" Target="../media/image62.png"/><Relationship Id="rId4" Type="http://schemas.openxmlformats.org/officeDocument/2006/relationships/tags" Target="../tags/tag100.xml"/><Relationship Id="rId9" Type="http://schemas.openxmlformats.org/officeDocument/2006/relationships/image" Target="../media/image6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image" Target="../media/image68.pn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71.png"/><Relationship Id="rId3" Type="http://schemas.openxmlformats.org/officeDocument/2006/relationships/tags" Target="../tags/tag108.xml"/><Relationship Id="rId7" Type="http://schemas.openxmlformats.org/officeDocument/2006/relationships/tags" Target="../tags/tag112.xml"/><Relationship Id="rId12" Type="http://schemas.openxmlformats.org/officeDocument/2006/relationships/image" Target="../media/image70.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image" Target="../media/image68.png"/><Relationship Id="rId5" Type="http://schemas.openxmlformats.org/officeDocument/2006/relationships/tags" Target="../tags/tag110.xml"/><Relationship Id="rId10" Type="http://schemas.openxmlformats.org/officeDocument/2006/relationships/image" Target="../media/image69.png"/><Relationship Id="rId4" Type="http://schemas.openxmlformats.org/officeDocument/2006/relationships/tags" Target="../tags/tag109.xml"/><Relationship Id="rId9" Type="http://schemas.openxmlformats.org/officeDocument/2006/relationships/image" Target="../media/image54.png"/><Relationship Id="rId14" Type="http://schemas.openxmlformats.org/officeDocument/2006/relationships/image" Target="../media/image72.png"/></Relationships>
</file>

<file path=ppt/slides/_rels/slide21.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tags" Target="../tags/tag115.xml"/><Relationship Id="rId7" Type="http://schemas.openxmlformats.org/officeDocument/2006/relationships/image" Target="../media/image73.png"/><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image" Target="../media/image72.png"/><Relationship Id="rId5" Type="http://schemas.openxmlformats.org/officeDocument/2006/relationships/slideLayout" Target="../slideLayouts/slideLayout2.xml"/><Relationship Id="rId4" Type="http://schemas.openxmlformats.org/officeDocument/2006/relationships/tags" Target="../tags/tag116.xml"/><Relationship Id="rId9" Type="http://schemas.openxmlformats.org/officeDocument/2006/relationships/image" Target="../media/image75.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52.png"/><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image" Target="../media/image51.png"/><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image" Target="../media/image50.png"/><Relationship Id="rId5" Type="http://schemas.openxmlformats.org/officeDocument/2006/relationships/tags" Target="../tags/tag121.xml"/><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tags" Target="../tags/tag120.xml"/><Relationship Id="rId9" Type="http://schemas.openxmlformats.org/officeDocument/2006/relationships/image" Target="../media/image48.png"/><Relationship Id="rId14" Type="http://schemas.openxmlformats.org/officeDocument/2006/relationships/image" Target="../media/image53.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79.png"/><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image" Target="../media/image78.png"/><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image" Target="../media/image77.png"/><Relationship Id="rId5" Type="http://schemas.openxmlformats.org/officeDocument/2006/relationships/tags" Target="../tags/tag128.xml"/><Relationship Id="rId15" Type="http://schemas.openxmlformats.org/officeDocument/2006/relationships/image" Target="../media/image81.png"/><Relationship Id="rId10" Type="http://schemas.openxmlformats.org/officeDocument/2006/relationships/image" Target="../media/image76.png"/><Relationship Id="rId4" Type="http://schemas.openxmlformats.org/officeDocument/2006/relationships/tags" Target="../tags/tag127.xml"/><Relationship Id="rId9" Type="http://schemas.openxmlformats.org/officeDocument/2006/relationships/image" Target="../media/image61.png"/><Relationship Id="rId14" Type="http://schemas.openxmlformats.org/officeDocument/2006/relationships/image" Target="../media/image8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52.png"/><Relationship Id="rId3" Type="http://schemas.openxmlformats.org/officeDocument/2006/relationships/tags" Target="../tags/tag133.xml"/><Relationship Id="rId7" Type="http://schemas.openxmlformats.org/officeDocument/2006/relationships/tags" Target="../tags/tag137.xml"/><Relationship Id="rId12" Type="http://schemas.openxmlformats.org/officeDocument/2006/relationships/image" Target="../media/image51.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image" Target="../media/image50.png"/><Relationship Id="rId5" Type="http://schemas.openxmlformats.org/officeDocument/2006/relationships/tags" Target="../tags/tag135.xml"/><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tags" Target="../tags/tag134.xml"/><Relationship Id="rId9" Type="http://schemas.openxmlformats.org/officeDocument/2006/relationships/image" Target="../media/image48.png"/><Relationship Id="rId14" Type="http://schemas.openxmlformats.org/officeDocument/2006/relationships/image" Target="../media/image53.pn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85.png"/><Relationship Id="rId3" Type="http://schemas.openxmlformats.org/officeDocument/2006/relationships/tags" Target="../tags/tag140.xml"/><Relationship Id="rId7" Type="http://schemas.openxmlformats.org/officeDocument/2006/relationships/tags" Target="../tags/tag144.xml"/><Relationship Id="rId12" Type="http://schemas.openxmlformats.org/officeDocument/2006/relationships/image" Target="../media/image84.png"/><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image" Target="../media/image83.png"/><Relationship Id="rId5" Type="http://schemas.openxmlformats.org/officeDocument/2006/relationships/tags" Target="../tags/tag142.xml"/><Relationship Id="rId10" Type="http://schemas.openxmlformats.org/officeDocument/2006/relationships/image" Target="../media/image82.png"/><Relationship Id="rId4" Type="http://schemas.openxmlformats.org/officeDocument/2006/relationships/tags" Target="../tags/tag141.xml"/><Relationship Id="rId9" Type="http://schemas.openxmlformats.org/officeDocument/2006/relationships/image" Target="../media/image61.png"/><Relationship Id="rId14" Type="http://schemas.openxmlformats.org/officeDocument/2006/relationships/image" Target="../media/image8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147.xml"/><Relationship Id="rId7" Type="http://schemas.openxmlformats.org/officeDocument/2006/relationships/image" Target="../media/image89.png"/><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52.png"/><Relationship Id="rId3" Type="http://schemas.openxmlformats.org/officeDocument/2006/relationships/tags" Target="../tags/tag150.xml"/><Relationship Id="rId7" Type="http://schemas.openxmlformats.org/officeDocument/2006/relationships/tags" Target="../tags/tag154.xml"/><Relationship Id="rId12" Type="http://schemas.openxmlformats.org/officeDocument/2006/relationships/image" Target="../media/image51.png"/><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11" Type="http://schemas.openxmlformats.org/officeDocument/2006/relationships/image" Target="../media/image50.png"/><Relationship Id="rId5" Type="http://schemas.openxmlformats.org/officeDocument/2006/relationships/tags" Target="../tags/tag152.xml"/><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tags" Target="../tags/tag151.xml"/><Relationship Id="rId9" Type="http://schemas.openxmlformats.org/officeDocument/2006/relationships/image" Target="../media/image48.png"/><Relationship Id="rId14" Type="http://schemas.openxmlformats.org/officeDocument/2006/relationships/image" Target="../media/image53.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94.png"/><Relationship Id="rId3" Type="http://schemas.openxmlformats.org/officeDocument/2006/relationships/tags" Target="../tags/tag157.xml"/><Relationship Id="rId7" Type="http://schemas.openxmlformats.org/officeDocument/2006/relationships/tags" Target="../tags/tag161.xml"/><Relationship Id="rId12" Type="http://schemas.openxmlformats.org/officeDocument/2006/relationships/image" Target="../media/image93.png"/><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11" Type="http://schemas.openxmlformats.org/officeDocument/2006/relationships/image" Target="../media/image92.png"/><Relationship Id="rId5" Type="http://schemas.openxmlformats.org/officeDocument/2006/relationships/tags" Target="../tags/tag159.xml"/><Relationship Id="rId10" Type="http://schemas.openxmlformats.org/officeDocument/2006/relationships/image" Target="../media/image91.png"/><Relationship Id="rId4" Type="http://schemas.openxmlformats.org/officeDocument/2006/relationships/tags" Target="../tags/tag158.xml"/><Relationship Id="rId9" Type="http://schemas.openxmlformats.org/officeDocument/2006/relationships/image" Target="../media/image90.png"/><Relationship Id="rId14" Type="http://schemas.openxmlformats.org/officeDocument/2006/relationships/image" Target="../media/image95.png"/></Relationships>
</file>

<file path=ppt/slides/_rels/slide32.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1.png"/><Relationship Id="rId3" Type="http://schemas.openxmlformats.org/officeDocument/2006/relationships/tags" Target="../tags/tag164.xml"/><Relationship Id="rId7" Type="http://schemas.openxmlformats.org/officeDocument/2006/relationships/slideLayout" Target="../slideLayouts/slideLayout2.xml"/><Relationship Id="rId12" Type="http://schemas.openxmlformats.org/officeDocument/2006/relationships/image" Target="../media/image100.png"/><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image" Target="../media/image99.png"/><Relationship Id="rId5" Type="http://schemas.openxmlformats.org/officeDocument/2006/relationships/tags" Target="../tags/tag166.xml"/><Relationship Id="rId10" Type="http://schemas.openxmlformats.org/officeDocument/2006/relationships/image" Target="../media/image98.png"/><Relationship Id="rId4" Type="http://schemas.openxmlformats.org/officeDocument/2006/relationships/tags" Target="../tags/tag165.xml"/><Relationship Id="rId9" Type="http://schemas.openxmlformats.org/officeDocument/2006/relationships/image" Target="../media/image97.png"/></Relationships>
</file>

<file path=ppt/slides/_rels/slide33.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6.png"/><Relationship Id="rId3" Type="http://schemas.openxmlformats.org/officeDocument/2006/relationships/tags" Target="../tags/tag170.xml"/><Relationship Id="rId7" Type="http://schemas.openxmlformats.org/officeDocument/2006/relationships/slideLayout" Target="../slideLayouts/slideLayout2.xml"/><Relationship Id="rId12" Type="http://schemas.openxmlformats.org/officeDocument/2006/relationships/image" Target="../media/image105.png"/><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image" Target="../media/image104.png"/><Relationship Id="rId5" Type="http://schemas.openxmlformats.org/officeDocument/2006/relationships/tags" Target="../tags/tag172.xml"/><Relationship Id="rId10" Type="http://schemas.openxmlformats.org/officeDocument/2006/relationships/image" Target="../media/image103.png"/><Relationship Id="rId4" Type="http://schemas.openxmlformats.org/officeDocument/2006/relationships/tags" Target="../tags/tag171.xml"/><Relationship Id="rId9" Type="http://schemas.openxmlformats.org/officeDocument/2006/relationships/image" Target="../media/image102.png"/></Relationships>
</file>

<file path=ppt/slides/_rels/slide34.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image" Target="../media/image103.png"/><Relationship Id="rId18" Type="http://schemas.openxmlformats.org/officeDocument/2006/relationships/image" Target="../media/image111.png"/><Relationship Id="rId3" Type="http://schemas.openxmlformats.org/officeDocument/2006/relationships/tags" Target="../tags/tag176.xml"/><Relationship Id="rId7" Type="http://schemas.openxmlformats.org/officeDocument/2006/relationships/tags" Target="../tags/tag180.xml"/><Relationship Id="rId12" Type="http://schemas.openxmlformats.org/officeDocument/2006/relationships/image" Target="../media/image102.png"/><Relationship Id="rId17" Type="http://schemas.openxmlformats.org/officeDocument/2006/relationships/image" Target="../media/image110.png"/><Relationship Id="rId2" Type="http://schemas.openxmlformats.org/officeDocument/2006/relationships/tags" Target="../tags/tag175.xml"/><Relationship Id="rId16" Type="http://schemas.openxmlformats.org/officeDocument/2006/relationships/image" Target="../media/image109.png"/><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image" Target="../media/image97.png"/><Relationship Id="rId5" Type="http://schemas.openxmlformats.org/officeDocument/2006/relationships/tags" Target="../tags/tag178.xml"/><Relationship Id="rId15" Type="http://schemas.openxmlformats.org/officeDocument/2006/relationships/image" Target="../media/image108.png"/><Relationship Id="rId10" Type="http://schemas.openxmlformats.org/officeDocument/2006/relationships/slideLayout" Target="../slideLayouts/slideLayout2.xml"/><Relationship Id="rId19" Type="http://schemas.openxmlformats.org/officeDocument/2006/relationships/image" Target="../media/image112.png"/><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image" Target="../media/image107.png"/></Relationships>
</file>

<file path=ppt/slides/_rels/slide35.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tags" Target="../tags/tag185.xml"/><Relationship Id="rId7" Type="http://schemas.openxmlformats.org/officeDocument/2006/relationships/image" Target="../media/image114.png"/><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image" Target="../media/image113.png"/><Relationship Id="rId5" Type="http://schemas.openxmlformats.org/officeDocument/2006/relationships/slideLayout" Target="../slideLayouts/slideLayout2.xml"/><Relationship Id="rId4" Type="http://schemas.openxmlformats.org/officeDocument/2006/relationships/tags" Target="../tags/tag186.xml"/><Relationship Id="rId9" Type="http://schemas.openxmlformats.org/officeDocument/2006/relationships/image" Target="../media/image116.png"/></Relationships>
</file>

<file path=ppt/slides/_rels/slide36.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117.png"/><Relationship Id="rId18" Type="http://schemas.openxmlformats.org/officeDocument/2006/relationships/image" Target="../media/image122.png"/><Relationship Id="rId3" Type="http://schemas.openxmlformats.org/officeDocument/2006/relationships/tags" Target="../tags/tag189.xml"/><Relationship Id="rId21" Type="http://schemas.openxmlformats.org/officeDocument/2006/relationships/image" Target="../media/image125.png"/><Relationship Id="rId7" Type="http://schemas.openxmlformats.org/officeDocument/2006/relationships/tags" Target="../tags/tag193.xml"/><Relationship Id="rId12" Type="http://schemas.openxmlformats.org/officeDocument/2006/relationships/slideLayout" Target="../slideLayouts/slideLayout2.xml"/><Relationship Id="rId17" Type="http://schemas.openxmlformats.org/officeDocument/2006/relationships/image" Target="../media/image121.png"/><Relationship Id="rId2" Type="http://schemas.openxmlformats.org/officeDocument/2006/relationships/tags" Target="../tags/tag188.xml"/><Relationship Id="rId16" Type="http://schemas.openxmlformats.org/officeDocument/2006/relationships/image" Target="../media/image120.png"/><Relationship Id="rId20" Type="http://schemas.openxmlformats.org/officeDocument/2006/relationships/image" Target="../media/image124.png"/><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tags" Target="../tags/tag197.xml"/><Relationship Id="rId5" Type="http://schemas.openxmlformats.org/officeDocument/2006/relationships/tags" Target="../tags/tag191.xml"/><Relationship Id="rId15" Type="http://schemas.openxmlformats.org/officeDocument/2006/relationships/image" Target="../media/image119.png"/><Relationship Id="rId23" Type="http://schemas.openxmlformats.org/officeDocument/2006/relationships/image" Target="../media/image127.png"/><Relationship Id="rId10" Type="http://schemas.openxmlformats.org/officeDocument/2006/relationships/tags" Target="../tags/tag196.xml"/><Relationship Id="rId19" Type="http://schemas.openxmlformats.org/officeDocument/2006/relationships/image" Target="../media/image123.png"/><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image" Target="../media/image118.png"/><Relationship Id="rId22" Type="http://schemas.openxmlformats.org/officeDocument/2006/relationships/image" Target="../media/image1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tags" Target="../tags/tag210.xml"/><Relationship Id="rId18" Type="http://schemas.openxmlformats.org/officeDocument/2006/relationships/image" Target="../media/image128.png"/><Relationship Id="rId3" Type="http://schemas.openxmlformats.org/officeDocument/2006/relationships/tags" Target="../tags/tag200.xml"/><Relationship Id="rId21" Type="http://schemas.openxmlformats.org/officeDocument/2006/relationships/image" Target="../media/image131.png"/><Relationship Id="rId7" Type="http://schemas.openxmlformats.org/officeDocument/2006/relationships/tags" Target="../tags/tag204.xml"/><Relationship Id="rId12" Type="http://schemas.openxmlformats.org/officeDocument/2006/relationships/tags" Target="../tags/tag209.xml"/><Relationship Id="rId17" Type="http://schemas.openxmlformats.org/officeDocument/2006/relationships/image" Target="../media/image47.png"/><Relationship Id="rId25" Type="http://schemas.openxmlformats.org/officeDocument/2006/relationships/image" Target="../media/image135.png"/><Relationship Id="rId2" Type="http://schemas.openxmlformats.org/officeDocument/2006/relationships/tags" Target="../tags/tag199.xml"/><Relationship Id="rId16" Type="http://schemas.openxmlformats.org/officeDocument/2006/relationships/image" Target="../media/image22.png"/><Relationship Id="rId20" Type="http://schemas.openxmlformats.org/officeDocument/2006/relationships/image" Target="../media/image130.png"/><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tags" Target="../tags/tag208.xml"/><Relationship Id="rId24" Type="http://schemas.openxmlformats.org/officeDocument/2006/relationships/image" Target="../media/image134.png"/><Relationship Id="rId5" Type="http://schemas.openxmlformats.org/officeDocument/2006/relationships/tags" Target="../tags/tag202.xml"/><Relationship Id="rId15" Type="http://schemas.openxmlformats.org/officeDocument/2006/relationships/image" Target="../media/image23.png"/><Relationship Id="rId23" Type="http://schemas.openxmlformats.org/officeDocument/2006/relationships/image" Target="../media/image133.png"/><Relationship Id="rId10" Type="http://schemas.openxmlformats.org/officeDocument/2006/relationships/tags" Target="../tags/tag207.xml"/><Relationship Id="rId19" Type="http://schemas.openxmlformats.org/officeDocument/2006/relationships/image" Target="../media/image129.png"/><Relationship Id="rId4" Type="http://schemas.openxmlformats.org/officeDocument/2006/relationships/tags" Target="../tags/tag201.xml"/><Relationship Id="rId9" Type="http://schemas.openxmlformats.org/officeDocument/2006/relationships/tags" Target="../tags/tag206.xml"/><Relationship Id="rId14" Type="http://schemas.openxmlformats.org/officeDocument/2006/relationships/slideLayout" Target="../slideLayouts/slideLayout2.xml"/><Relationship Id="rId22" Type="http://schemas.openxmlformats.org/officeDocument/2006/relationships/image" Target="../media/image132.png"/></Relationships>
</file>

<file path=ppt/slides/_rels/slide39.xml.rels><?xml version="1.0" encoding="UTF-8" standalone="yes"?>
<Relationships xmlns="http://schemas.openxmlformats.org/package/2006/relationships"><Relationship Id="rId8" Type="http://schemas.openxmlformats.org/officeDocument/2006/relationships/tags" Target="../tags/tag218.xml"/><Relationship Id="rId13" Type="http://schemas.openxmlformats.org/officeDocument/2006/relationships/tags" Target="../tags/tag223.xml"/><Relationship Id="rId18" Type="http://schemas.openxmlformats.org/officeDocument/2006/relationships/tags" Target="../tags/tag228.xml"/><Relationship Id="rId26" Type="http://schemas.openxmlformats.org/officeDocument/2006/relationships/image" Target="../media/image51.png"/><Relationship Id="rId39" Type="http://schemas.openxmlformats.org/officeDocument/2006/relationships/image" Target="../media/image146.png"/><Relationship Id="rId3" Type="http://schemas.openxmlformats.org/officeDocument/2006/relationships/tags" Target="../tags/tag213.xml"/><Relationship Id="rId21" Type="http://schemas.openxmlformats.org/officeDocument/2006/relationships/tags" Target="../tags/tag231.xml"/><Relationship Id="rId34" Type="http://schemas.openxmlformats.org/officeDocument/2006/relationships/image" Target="../media/image141.png"/><Relationship Id="rId7" Type="http://schemas.openxmlformats.org/officeDocument/2006/relationships/tags" Target="../tags/tag217.xml"/><Relationship Id="rId12" Type="http://schemas.openxmlformats.org/officeDocument/2006/relationships/tags" Target="../tags/tag222.xml"/><Relationship Id="rId17" Type="http://schemas.openxmlformats.org/officeDocument/2006/relationships/tags" Target="../tags/tag227.xml"/><Relationship Id="rId25" Type="http://schemas.openxmlformats.org/officeDocument/2006/relationships/image" Target="../media/image49.png"/><Relationship Id="rId33" Type="http://schemas.openxmlformats.org/officeDocument/2006/relationships/image" Target="../media/image140.png"/><Relationship Id="rId38" Type="http://schemas.openxmlformats.org/officeDocument/2006/relationships/image" Target="../media/image145.png"/><Relationship Id="rId2" Type="http://schemas.openxmlformats.org/officeDocument/2006/relationships/tags" Target="../tags/tag212.xml"/><Relationship Id="rId16" Type="http://schemas.openxmlformats.org/officeDocument/2006/relationships/tags" Target="../tags/tag226.xml"/><Relationship Id="rId20" Type="http://schemas.openxmlformats.org/officeDocument/2006/relationships/tags" Target="../tags/tag230.xml"/><Relationship Id="rId29" Type="http://schemas.openxmlformats.org/officeDocument/2006/relationships/image" Target="../media/image137.png"/><Relationship Id="rId41" Type="http://schemas.openxmlformats.org/officeDocument/2006/relationships/image" Target="../media/image148.png"/><Relationship Id="rId1" Type="http://schemas.openxmlformats.org/officeDocument/2006/relationships/tags" Target="../tags/tag211.xml"/><Relationship Id="rId6" Type="http://schemas.openxmlformats.org/officeDocument/2006/relationships/tags" Target="../tags/tag216.xml"/><Relationship Id="rId11" Type="http://schemas.openxmlformats.org/officeDocument/2006/relationships/tags" Target="../tags/tag221.xml"/><Relationship Id="rId24" Type="http://schemas.openxmlformats.org/officeDocument/2006/relationships/image" Target="../media/image48.png"/><Relationship Id="rId32" Type="http://schemas.openxmlformats.org/officeDocument/2006/relationships/image" Target="../media/image139.png"/><Relationship Id="rId37" Type="http://schemas.openxmlformats.org/officeDocument/2006/relationships/image" Target="../media/image144.png"/><Relationship Id="rId40" Type="http://schemas.openxmlformats.org/officeDocument/2006/relationships/image" Target="../media/image147.png"/><Relationship Id="rId5" Type="http://schemas.openxmlformats.org/officeDocument/2006/relationships/tags" Target="../tags/tag215.xml"/><Relationship Id="rId15" Type="http://schemas.openxmlformats.org/officeDocument/2006/relationships/tags" Target="../tags/tag225.xml"/><Relationship Id="rId23" Type="http://schemas.openxmlformats.org/officeDocument/2006/relationships/slideLayout" Target="../slideLayouts/slideLayout2.xml"/><Relationship Id="rId28" Type="http://schemas.openxmlformats.org/officeDocument/2006/relationships/image" Target="../media/image136.png"/><Relationship Id="rId36" Type="http://schemas.openxmlformats.org/officeDocument/2006/relationships/image" Target="../media/image143.png"/><Relationship Id="rId10" Type="http://schemas.openxmlformats.org/officeDocument/2006/relationships/tags" Target="../tags/tag220.xml"/><Relationship Id="rId19" Type="http://schemas.openxmlformats.org/officeDocument/2006/relationships/tags" Target="../tags/tag229.xml"/><Relationship Id="rId31" Type="http://schemas.openxmlformats.org/officeDocument/2006/relationships/image" Target="../media/image135.png"/><Relationship Id="rId4" Type="http://schemas.openxmlformats.org/officeDocument/2006/relationships/tags" Target="../tags/tag214.xml"/><Relationship Id="rId9" Type="http://schemas.openxmlformats.org/officeDocument/2006/relationships/tags" Target="../tags/tag219.xml"/><Relationship Id="rId14" Type="http://schemas.openxmlformats.org/officeDocument/2006/relationships/tags" Target="../tags/tag224.xml"/><Relationship Id="rId22" Type="http://schemas.openxmlformats.org/officeDocument/2006/relationships/tags" Target="../tags/tag232.xml"/><Relationship Id="rId27" Type="http://schemas.openxmlformats.org/officeDocument/2006/relationships/image" Target="../media/image52.png"/><Relationship Id="rId30" Type="http://schemas.openxmlformats.org/officeDocument/2006/relationships/image" Target="../media/image138.png"/><Relationship Id="rId35" Type="http://schemas.openxmlformats.org/officeDocument/2006/relationships/image" Target="../media/image142.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slideLayout" Target="../slideLayouts/slideLayout2.xml"/><Relationship Id="rId4" Type="http://schemas.openxmlformats.org/officeDocument/2006/relationships/tags" Target="../tags/tag8.xml"/><Relationship Id="rId9"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tags" Target="../tags/tag235.xml"/><Relationship Id="rId7" Type="http://schemas.openxmlformats.org/officeDocument/2006/relationships/image" Target="../media/image150.png"/><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image" Target="../media/image149.png"/><Relationship Id="rId5" Type="http://schemas.openxmlformats.org/officeDocument/2006/relationships/slideLayout" Target="../slideLayouts/slideLayout2.xml"/><Relationship Id="rId4" Type="http://schemas.openxmlformats.org/officeDocument/2006/relationships/tags" Target="../tags/tag236.xml"/><Relationship Id="rId9" Type="http://schemas.openxmlformats.org/officeDocument/2006/relationships/image" Target="../media/image151.png"/></Relationships>
</file>

<file path=ppt/slides/_rels/slide41.xml.rels><?xml version="1.0" encoding="UTF-8" standalone="yes"?>
<Relationships xmlns="http://schemas.openxmlformats.org/package/2006/relationships"><Relationship Id="rId8" Type="http://schemas.openxmlformats.org/officeDocument/2006/relationships/tags" Target="../tags/tag244.xml"/><Relationship Id="rId13" Type="http://schemas.openxmlformats.org/officeDocument/2006/relationships/tags" Target="../tags/tag249.xml"/><Relationship Id="rId18" Type="http://schemas.openxmlformats.org/officeDocument/2006/relationships/tags" Target="../tags/tag254.xml"/><Relationship Id="rId26" Type="http://schemas.openxmlformats.org/officeDocument/2006/relationships/image" Target="../media/image51.png"/><Relationship Id="rId39" Type="http://schemas.openxmlformats.org/officeDocument/2006/relationships/image" Target="../media/image146.png"/><Relationship Id="rId3" Type="http://schemas.openxmlformats.org/officeDocument/2006/relationships/tags" Target="../tags/tag239.xml"/><Relationship Id="rId21" Type="http://schemas.openxmlformats.org/officeDocument/2006/relationships/tags" Target="../tags/tag257.xml"/><Relationship Id="rId34" Type="http://schemas.openxmlformats.org/officeDocument/2006/relationships/image" Target="../media/image141.png"/><Relationship Id="rId7" Type="http://schemas.openxmlformats.org/officeDocument/2006/relationships/tags" Target="../tags/tag243.xml"/><Relationship Id="rId12" Type="http://schemas.openxmlformats.org/officeDocument/2006/relationships/tags" Target="../tags/tag248.xml"/><Relationship Id="rId17" Type="http://schemas.openxmlformats.org/officeDocument/2006/relationships/tags" Target="../tags/tag253.xml"/><Relationship Id="rId25" Type="http://schemas.openxmlformats.org/officeDocument/2006/relationships/image" Target="../media/image49.png"/><Relationship Id="rId33" Type="http://schemas.openxmlformats.org/officeDocument/2006/relationships/image" Target="../media/image140.png"/><Relationship Id="rId38" Type="http://schemas.openxmlformats.org/officeDocument/2006/relationships/image" Target="../media/image145.png"/><Relationship Id="rId2" Type="http://schemas.openxmlformats.org/officeDocument/2006/relationships/tags" Target="../tags/tag238.xml"/><Relationship Id="rId16" Type="http://schemas.openxmlformats.org/officeDocument/2006/relationships/tags" Target="../tags/tag252.xml"/><Relationship Id="rId20" Type="http://schemas.openxmlformats.org/officeDocument/2006/relationships/tags" Target="../tags/tag256.xml"/><Relationship Id="rId29" Type="http://schemas.openxmlformats.org/officeDocument/2006/relationships/image" Target="../media/image137.png"/><Relationship Id="rId41" Type="http://schemas.openxmlformats.org/officeDocument/2006/relationships/image" Target="../media/image148.png"/><Relationship Id="rId1" Type="http://schemas.openxmlformats.org/officeDocument/2006/relationships/tags" Target="../tags/tag237.xml"/><Relationship Id="rId6" Type="http://schemas.openxmlformats.org/officeDocument/2006/relationships/tags" Target="../tags/tag242.xml"/><Relationship Id="rId11" Type="http://schemas.openxmlformats.org/officeDocument/2006/relationships/tags" Target="../tags/tag247.xml"/><Relationship Id="rId24" Type="http://schemas.openxmlformats.org/officeDocument/2006/relationships/image" Target="../media/image48.png"/><Relationship Id="rId32" Type="http://schemas.openxmlformats.org/officeDocument/2006/relationships/image" Target="../media/image139.png"/><Relationship Id="rId37" Type="http://schemas.openxmlformats.org/officeDocument/2006/relationships/image" Target="../media/image144.png"/><Relationship Id="rId40" Type="http://schemas.openxmlformats.org/officeDocument/2006/relationships/image" Target="../media/image147.png"/><Relationship Id="rId5" Type="http://schemas.openxmlformats.org/officeDocument/2006/relationships/tags" Target="../tags/tag241.xml"/><Relationship Id="rId15" Type="http://schemas.openxmlformats.org/officeDocument/2006/relationships/tags" Target="../tags/tag251.xml"/><Relationship Id="rId23" Type="http://schemas.openxmlformats.org/officeDocument/2006/relationships/slideLayout" Target="../slideLayouts/slideLayout2.xml"/><Relationship Id="rId28" Type="http://schemas.openxmlformats.org/officeDocument/2006/relationships/image" Target="../media/image136.png"/><Relationship Id="rId36" Type="http://schemas.openxmlformats.org/officeDocument/2006/relationships/image" Target="../media/image143.png"/><Relationship Id="rId10" Type="http://schemas.openxmlformats.org/officeDocument/2006/relationships/tags" Target="../tags/tag246.xml"/><Relationship Id="rId19" Type="http://schemas.openxmlformats.org/officeDocument/2006/relationships/tags" Target="../tags/tag255.xml"/><Relationship Id="rId31" Type="http://schemas.openxmlformats.org/officeDocument/2006/relationships/image" Target="../media/image135.png"/><Relationship Id="rId4" Type="http://schemas.openxmlformats.org/officeDocument/2006/relationships/tags" Target="../tags/tag240.xml"/><Relationship Id="rId9" Type="http://schemas.openxmlformats.org/officeDocument/2006/relationships/tags" Target="../tags/tag245.xml"/><Relationship Id="rId14" Type="http://schemas.openxmlformats.org/officeDocument/2006/relationships/tags" Target="../tags/tag250.xml"/><Relationship Id="rId22" Type="http://schemas.openxmlformats.org/officeDocument/2006/relationships/tags" Target="../tags/tag258.xml"/><Relationship Id="rId27" Type="http://schemas.openxmlformats.org/officeDocument/2006/relationships/image" Target="../media/image52.png"/><Relationship Id="rId30" Type="http://schemas.openxmlformats.org/officeDocument/2006/relationships/image" Target="../media/image138.png"/><Relationship Id="rId35" Type="http://schemas.openxmlformats.org/officeDocument/2006/relationships/image" Target="../media/image142.png"/></Relationships>
</file>

<file path=ppt/slides/_rels/slide42.xml.rels><?xml version="1.0" encoding="UTF-8" standalone="yes"?>
<Relationships xmlns="http://schemas.openxmlformats.org/package/2006/relationships"><Relationship Id="rId8" Type="http://schemas.openxmlformats.org/officeDocument/2006/relationships/tags" Target="../tags/tag266.xml"/><Relationship Id="rId13" Type="http://schemas.openxmlformats.org/officeDocument/2006/relationships/image" Target="../media/image64.png"/><Relationship Id="rId3" Type="http://schemas.openxmlformats.org/officeDocument/2006/relationships/tags" Target="../tags/tag261.xml"/><Relationship Id="rId7" Type="http://schemas.openxmlformats.org/officeDocument/2006/relationships/tags" Target="../tags/tag265.xml"/><Relationship Id="rId12" Type="http://schemas.openxmlformats.org/officeDocument/2006/relationships/image" Target="../media/image61.png"/><Relationship Id="rId17" Type="http://schemas.openxmlformats.org/officeDocument/2006/relationships/image" Target="../media/image155.png"/><Relationship Id="rId2" Type="http://schemas.openxmlformats.org/officeDocument/2006/relationships/tags" Target="../tags/tag260.xml"/><Relationship Id="rId16" Type="http://schemas.openxmlformats.org/officeDocument/2006/relationships/image" Target="../media/image154.png"/><Relationship Id="rId1" Type="http://schemas.openxmlformats.org/officeDocument/2006/relationships/tags" Target="../tags/tag259.xml"/><Relationship Id="rId6" Type="http://schemas.openxmlformats.org/officeDocument/2006/relationships/tags" Target="../tags/tag264.xml"/><Relationship Id="rId11" Type="http://schemas.openxmlformats.org/officeDocument/2006/relationships/image" Target="../media/image60.png"/><Relationship Id="rId5" Type="http://schemas.openxmlformats.org/officeDocument/2006/relationships/tags" Target="../tags/tag263.xml"/><Relationship Id="rId15" Type="http://schemas.openxmlformats.org/officeDocument/2006/relationships/image" Target="../media/image153.png"/><Relationship Id="rId10" Type="http://schemas.openxmlformats.org/officeDocument/2006/relationships/slideLayout" Target="../slideLayouts/slideLayout2.xml"/><Relationship Id="rId4" Type="http://schemas.openxmlformats.org/officeDocument/2006/relationships/tags" Target="../tags/tag262.xml"/><Relationship Id="rId9" Type="http://schemas.openxmlformats.org/officeDocument/2006/relationships/tags" Target="../tags/tag267.xml"/><Relationship Id="rId14" Type="http://schemas.openxmlformats.org/officeDocument/2006/relationships/image" Target="../media/image152.png"/></Relationships>
</file>

<file path=ppt/slides/_rels/slide43.xml.rels><?xml version="1.0" encoding="UTF-8" standalone="yes"?>
<Relationships xmlns="http://schemas.openxmlformats.org/package/2006/relationships"><Relationship Id="rId8" Type="http://schemas.openxmlformats.org/officeDocument/2006/relationships/image" Target="../media/image156.png"/><Relationship Id="rId3" Type="http://schemas.openxmlformats.org/officeDocument/2006/relationships/tags" Target="../tags/tag270.xml"/><Relationship Id="rId7" Type="http://schemas.openxmlformats.org/officeDocument/2006/relationships/image" Target="../media/image152.png"/><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image" Target="../media/image66.png"/><Relationship Id="rId5" Type="http://schemas.openxmlformats.org/officeDocument/2006/relationships/slideLayout" Target="../slideLayouts/slideLayout2.xml"/><Relationship Id="rId4" Type="http://schemas.openxmlformats.org/officeDocument/2006/relationships/tags" Target="../tags/tag271.xml"/><Relationship Id="rId9" Type="http://schemas.openxmlformats.org/officeDocument/2006/relationships/image" Target="../media/image157.png"/></Relationships>
</file>

<file path=ppt/slides/_rels/slide44.xml.rels><?xml version="1.0" encoding="UTF-8" standalone="yes"?>
<Relationships xmlns="http://schemas.openxmlformats.org/package/2006/relationships"><Relationship Id="rId8" Type="http://schemas.openxmlformats.org/officeDocument/2006/relationships/tags" Target="../tags/tag279.xml"/><Relationship Id="rId13" Type="http://schemas.openxmlformats.org/officeDocument/2006/relationships/tags" Target="../tags/tag284.xml"/><Relationship Id="rId18" Type="http://schemas.openxmlformats.org/officeDocument/2006/relationships/tags" Target="../tags/tag289.xml"/><Relationship Id="rId26" Type="http://schemas.openxmlformats.org/officeDocument/2006/relationships/image" Target="../media/image51.png"/><Relationship Id="rId39" Type="http://schemas.openxmlformats.org/officeDocument/2006/relationships/image" Target="../media/image146.png"/><Relationship Id="rId3" Type="http://schemas.openxmlformats.org/officeDocument/2006/relationships/tags" Target="../tags/tag274.xml"/><Relationship Id="rId21" Type="http://schemas.openxmlformats.org/officeDocument/2006/relationships/tags" Target="../tags/tag292.xml"/><Relationship Id="rId34" Type="http://schemas.openxmlformats.org/officeDocument/2006/relationships/image" Target="../media/image141.png"/><Relationship Id="rId7" Type="http://schemas.openxmlformats.org/officeDocument/2006/relationships/tags" Target="../tags/tag278.xml"/><Relationship Id="rId12" Type="http://schemas.openxmlformats.org/officeDocument/2006/relationships/tags" Target="../tags/tag283.xml"/><Relationship Id="rId17" Type="http://schemas.openxmlformats.org/officeDocument/2006/relationships/tags" Target="../tags/tag288.xml"/><Relationship Id="rId25" Type="http://schemas.openxmlformats.org/officeDocument/2006/relationships/image" Target="../media/image49.png"/><Relationship Id="rId33" Type="http://schemas.openxmlformats.org/officeDocument/2006/relationships/image" Target="../media/image140.png"/><Relationship Id="rId38" Type="http://schemas.openxmlformats.org/officeDocument/2006/relationships/image" Target="../media/image145.png"/><Relationship Id="rId2" Type="http://schemas.openxmlformats.org/officeDocument/2006/relationships/tags" Target="../tags/tag273.xml"/><Relationship Id="rId16" Type="http://schemas.openxmlformats.org/officeDocument/2006/relationships/tags" Target="../tags/tag287.xml"/><Relationship Id="rId20" Type="http://schemas.openxmlformats.org/officeDocument/2006/relationships/tags" Target="../tags/tag291.xml"/><Relationship Id="rId29" Type="http://schemas.openxmlformats.org/officeDocument/2006/relationships/image" Target="../media/image137.png"/><Relationship Id="rId41" Type="http://schemas.openxmlformats.org/officeDocument/2006/relationships/image" Target="../media/image148.png"/><Relationship Id="rId1" Type="http://schemas.openxmlformats.org/officeDocument/2006/relationships/tags" Target="../tags/tag272.xml"/><Relationship Id="rId6" Type="http://schemas.openxmlformats.org/officeDocument/2006/relationships/tags" Target="../tags/tag277.xml"/><Relationship Id="rId11" Type="http://schemas.openxmlformats.org/officeDocument/2006/relationships/tags" Target="../tags/tag282.xml"/><Relationship Id="rId24" Type="http://schemas.openxmlformats.org/officeDocument/2006/relationships/image" Target="../media/image48.png"/><Relationship Id="rId32" Type="http://schemas.openxmlformats.org/officeDocument/2006/relationships/image" Target="../media/image139.png"/><Relationship Id="rId37" Type="http://schemas.openxmlformats.org/officeDocument/2006/relationships/image" Target="../media/image144.png"/><Relationship Id="rId40" Type="http://schemas.openxmlformats.org/officeDocument/2006/relationships/image" Target="../media/image147.png"/><Relationship Id="rId5" Type="http://schemas.openxmlformats.org/officeDocument/2006/relationships/tags" Target="../tags/tag276.xml"/><Relationship Id="rId15" Type="http://schemas.openxmlformats.org/officeDocument/2006/relationships/tags" Target="../tags/tag286.xml"/><Relationship Id="rId23" Type="http://schemas.openxmlformats.org/officeDocument/2006/relationships/slideLayout" Target="../slideLayouts/slideLayout2.xml"/><Relationship Id="rId28" Type="http://schemas.openxmlformats.org/officeDocument/2006/relationships/image" Target="../media/image136.png"/><Relationship Id="rId36" Type="http://schemas.openxmlformats.org/officeDocument/2006/relationships/image" Target="../media/image143.png"/><Relationship Id="rId10" Type="http://schemas.openxmlformats.org/officeDocument/2006/relationships/tags" Target="../tags/tag281.xml"/><Relationship Id="rId19" Type="http://schemas.openxmlformats.org/officeDocument/2006/relationships/tags" Target="../tags/tag290.xml"/><Relationship Id="rId31" Type="http://schemas.openxmlformats.org/officeDocument/2006/relationships/image" Target="../media/image135.png"/><Relationship Id="rId4" Type="http://schemas.openxmlformats.org/officeDocument/2006/relationships/tags" Target="../tags/tag275.xml"/><Relationship Id="rId9" Type="http://schemas.openxmlformats.org/officeDocument/2006/relationships/tags" Target="../tags/tag280.xml"/><Relationship Id="rId14" Type="http://schemas.openxmlformats.org/officeDocument/2006/relationships/tags" Target="../tags/tag285.xml"/><Relationship Id="rId22" Type="http://schemas.openxmlformats.org/officeDocument/2006/relationships/tags" Target="../tags/tag293.xml"/><Relationship Id="rId27" Type="http://schemas.openxmlformats.org/officeDocument/2006/relationships/image" Target="../media/image52.png"/><Relationship Id="rId30" Type="http://schemas.openxmlformats.org/officeDocument/2006/relationships/image" Target="../media/image138.png"/><Relationship Id="rId35" Type="http://schemas.openxmlformats.org/officeDocument/2006/relationships/image" Target="../media/image142.png"/></Relationships>
</file>

<file path=ppt/slides/_rels/slide45.xml.rels><?xml version="1.0" encoding="UTF-8" standalone="yes"?>
<Relationships xmlns="http://schemas.openxmlformats.org/package/2006/relationships"><Relationship Id="rId8" Type="http://schemas.openxmlformats.org/officeDocument/2006/relationships/tags" Target="../tags/tag301.xml"/><Relationship Id="rId13" Type="http://schemas.openxmlformats.org/officeDocument/2006/relationships/image" Target="../media/image159.png"/><Relationship Id="rId18" Type="http://schemas.openxmlformats.org/officeDocument/2006/relationships/image" Target="../media/image164.png"/><Relationship Id="rId3" Type="http://schemas.openxmlformats.org/officeDocument/2006/relationships/tags" Target="../tags/tag296.xml"/><Relationship Id="rId7" Type="http://schemas.openxmlformats.org/officeDocument/2006/relationships/tags" Target="../tags/tag300.xml"/><Relationship Id="rId12" Type="http://schemas.openxmlformats.org/officeDocument/2006/relationships/image" Target="../media/image158.png"/><Relationship Id="rId17" Type="http://schemas.openxmlformats.org/officeDocument/2006/relationships/image" Target="../media/image163.png"/><Relationship Id="rId2" Type="http://schemas.openxmlformats.org/officeDocument/2006/relationships/tags" Target="../tags/tag295.xml"/><Relationship Id="rId16" Type="http://schemas.openxmlformats.org/officeDocument/2006/relationships/image" Target="../media/image162.png"/><Relationship Id="rId1" Type="http://schemas.openxmlformats.org/officeDocument/2006/relationships/tags" Target="../tags/tag294.xml"/><Relationship Id="rId6" Type="http://schemas.openxmlformats.org/officeDocument/2006/relationships/tags" Target="../tags/tag299.xml"/><Relationship Id="rId11" Type="http://schemas.openxmlformats.org/officeDocument/2006/relationships/image" Target="../media/image61.png"/><Relationship Id="rId5" Type="http://schemas.openxmlformats.org/officeDocument/2006/relationships/tags" Target="../tags/tag298.xml"/><Relationship Id="rId15" Type="http://schemas.openxmlformats.org/officeDocument/2006/relationships/image" Target="../media/image161.png"/><Relationship Id="rId10" Type="http://schemas.openxmlformats.org/officeDocument/2006/relationships/slideLayout" Target="../slideLayouts/slideLayout2.xml"/><Relationship Id="rId4" Type="http://schemas.openxmlformats.org/officeDocument/2006/relationships/tags" Target="../tags/tag297.xml"/><Relationship Id="rId9" Type="http://schemas.openxmlformats.org/officeDocument/2006/relationships/tags" Target="../tags/tag302.xml"/><Relationship Id="rId14" Type="http://schemas.openxmlformats.org/officeDocument/2006/relationships/image" Target="../media/image160.png"/></Relationships>
</file>

<file path=ppt/slides/_rels/slide46.xml.rels><?xml version="1.0" encoding="UTF-8" standalone="yes"?>
<Relationships xmlns="http://schemas.openxmlformats.org/package/2006/relationships"><Relationship Id="rId8" Type="http://schemas.openxmlformats.org/officeDocument/2006/relationships/tags" Target="../tags/tag310.xml"/><Relationship Id="rId13" Type="http://schemas.openxmlformats.org/officeDocument/2006/relationships/tags" Target="../tags/tag315.xml"/><Relationship Id="rId18" Type="http://schemas.openxmlformats.org/officeDocument/2006/relationships/tags" Target="../tags/tag320.xml"/><Relationship Id="rId26" Type="http://schemas.openxmlformats.org/officeDocument/2006/relationships/image" Target="../media/image51.png"/><Relationship Id="rId39" Type="http://schemas.openxmlformats.org/officeDocument/2006/relationships/image" Target="../media/image146.png"/><Relationship Id="rId3" Type="http://schemas.openxmlformats.org/officeDocument/2006/relationships/tags" Target="../tags/tag305.xml"/><Relationship Id="rId21" Type="http://schemas.openxmlformats.org/officeDocument/2006/relationships/tags" Target="../tags/tag323.xml"/><Relationship Id="rId34" Type="http://schemas.openxmlformats.org/officeDocument/2006/relationships/image" Target="../media/image141.png"/><Relationship Id="rId7" Type="http://schemas.openxmlformats.org/officeDocument/2006/relationships/tags" Target="../tags/tag309.xml"/><Relationship Id="rId12" Type="http://schemas.openxmlformats.org/officeDocument/2006/relationships/tags" Target="../tags/tag314.xml"/><Relationship Id="rId17" Type="http://schemas.openxmlformats.org/officeDocument/2006/relationships/tags" Target="../tags/tag319.xml"/><Relationship Id="rId25" Type="http://schemas.openxmlformats.org/officeDocument/2006/relationships/image" Target="../media/image49.png"/><Relationship Id="rId33" Type="http://schemas.openxmlformats.org/officeDocument/2006/relationships/image" Target="../media/image140.png"/><Relationship Id="rId38" Type="http://schemas.openxmlformats.org/officeDocument/2006/relationships/image" Target="../media/image145.png"/><Relationship Id="rId2" Type="http://schemas.openxmlformats.org/officeDocument/2006/relationships/tags" Target="../tags/tag304.xml"/><Relationship Id="rId16" Type="http://schemas.openxmlformats.org/officeDocument/2006/relationships/tags" Target="../tags/tag318.xml"/><Relationship Id="rId20" Type="http://schemas.openxmlformats.org/officeDocument/2006/relationships/tags" Target="../tags/tag322.xml"/><Relationship Id="rId29" Type="http://schemas.openxmlformats.org/officeDocument/2006/relationships/image" Target="../media/image137.png"/><Relationship Id="rId41" Type="http://schemas.openxmlformats.org/officeDocument/2006/relationships/image" Target="../media/image148.png"/><Relationship Id="rId1" Type="http://schemas.openxmlformats.org/officeDocument/2006/relationships/tags" Target="../tags/tag303.xml"/><Relationship Id="rId6" Type="http://schemas.openxmlformats.org/officeDocument/2006/relationships/tags" Target="../tags/tag308.xml"/><Relationship Id="rId11" Type="http://schemas.openxmlformats.org/officeDocument/2006/relationships/tags" Target="../tags/tag313.xml"/><Relationship Id="rId24" Type="http://schemas.openxmlformats.org/officeDocument/2006/relationships/image" Target="../media/image48.png"/><Relationship Id="rId32" Type="http://schemas.openxmlformats.org/officeDocument/2006/relationships/image" Target="../media/image139.png"/><Relationship Id="rId37" Type="http://schemas.openxmlformats.org/officeDocument/2006/relationships/image" Target="../media/image144.png"/><Relationship Id="rId40" Type="http://schemas.openxmlformats.org/officeDocument/2006/relationships/image" Target="../media/image147.png"/><Relationship Id="rId5" Type="http://schemas.openxmlformats.org/officeDocument/2006/relationships/tags" Target="../tags/tag307.xml"/><Relationship Id="rId15" Type="http://schemas.openxmlformats.org/officeDocument/2006/relationships/tags" Target="../tags/tag317.xml"/><Relationship Id="rId23" Type="http://schemas.openxmlformats.org/officeDocument/2006/relationships/slideLayout" Target="../slideLayouts/slideLayout2.xml"/><Relationship Id="rId28" Type="http://schemas.openxmlformats.org/officeDocument/2006/relationships/image" Target="../media/image136.png"/><Relationship Id="rId36" Type="http://schemas.openxmlformats.org/officeDocument/2006/relationships/image" Target="../media/image143.png"/><Relationship Id="rId10" Type="http://schemas.openxmlformats.org/officeDocument/2006/relationships/tags" Target="../tags/tag312.xml"/><Relationship Id="rId19" Type="http://schemas.openxmlformats.org/officeDocument/2006/relationships/tags" Target="../tags/tag321.xml"/><Relationship Id="rId31" Type="http://schemas.openxmlformats.org/officeDocument/2006/relationships/image" Target="../media/image135.png"/><Relationship Id="rId4" Type="http://schemas.openxmlformats.org/officeDocument/2006/relationships/tags" Target="../tags/tag306.xml"/><Relationship Id="rId9" Type="http://schemas.openxmlformats.org/officeDocument/2006/relationships/tags" Target="../tags/tag311.xml"/><Relationship Id="rId14" Type="http://schemas.openxmlformats.org/officeDocument/2006/relationships/tags" Target="../tags/tag316.xml"/><Relationship Id="rId22" Type="http://schemas.openxmlformats.org/officeDocument/2006/relationships/tags" Target="../tags/tag324.xml"/><Relationship Id="rId27" Type="http://schemas.openxmlformats.org/officeDocument/2006/relationships/image" Target="../media/image52.png"/><Relationship Id="rId30" Type="http://schemas.openxmlformats.org/officeDocument/2006/relationships/image" Target="../media/image138.png"/><Relationship Id="rId35" Type="http://schemas.openxmlformats.org/officeDocument/2006/relationships/image" Target="../media/image142.png"/></Relationships>
</file>

<file path=ppt/slides/_rels/slide47.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67.png"/><Relationship Id="rId3" Type="http://schemas.openxmlformats.org/officeDocument/2006/relationships/tags" Target="../tags/tag327.xml"/><Relationship Id="rId7" Type="http://schemas.openxmlformats.org/officeDocument/2006/relationships/tags" Target="../tags/tag331.xml"/><Relationship Id="rId12" Type="http://schemas.openxmlformats.org/officeDocument/2006/relationships/image" Target="../media/image166.png"/><Relationship Id="rId2" Type="http://schemas.openxmlformats.org/officeDocument/2006/relationships/tags" Target="../tags/tag326.xml"/><Relationship Id="rId1" Type="http://schemas.openxmlformats.org/officeDocument/2006/relationships/tags" Target="../tags/tag325.xml"/><Relationship Id="rId6" Type="http://schemas.openxmlformats.org/officeDocument/2006/relationships/tags" Target="../tags/tag330.xml"/><Relationship Id="rId11" Type="http://schemas.openxmlformats.org/officeDocument/2006/relationships/image" Target="../media/image165.png"/><Relationship Id="rId5" Type="http://schemas.openxmlformats.org/officeDocument/2006/relationships/tags" Target="../tags/tag329.xml"/><Relationship Id="rId10" Type="http://schemas.openxmlformats.org/officeDocument/2006/relationships/image" Target="../media/image135.png"/><Relationship Id="rId4" Type="http://schemas.openxmlformats.org/officeDocument/2006/relationships/tags" Target="../tags/tag328.xml"/><Relationship Id="rId9" Type="http://schemas.openxmlformats.org/officeDocument/2006/relationships/image" Target="../media/image66.png"/><Relationship Id="rId14" Type="http://schemas.openxmlformats.org/officeDocument/2006/relationships/image" Target="../media/image168.png"/></Relationships>
</file>

<file path=ppt/slides/_rels/slide48.xml.rels><?xml version="1.0" encoding="UTF-8" standalone="yes"?>
<Relationships xmlns="http://schemas.openxmlformats.org/package/2006/relationships"><Relationship Id="rId8" Type="http://schemas.openxmlformats.org/officeDocument/2006/relationships/image" Target="../media/image169.png"/><Relationship Id="rId3" Type="http://schemas.openxmlformats.org/officeDocument/2006/relationships/tags" Target="../tags/tag334.xml"/><Relationship Id="rId7" Type="http://schemas.openxmlformats.org/officeDocument/2006/relationships/image" Target="../media/image168.png"/><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slideLayout" Target="../slideLayouts/slideLayout2.xml"/><Relationship Id="rId11" Type="http://schemas.openxmlformats.org/officeDocument/2006/relationships/image" Target="../media/image163.png"/><Relationship Id="rId5" Type="http://schemas.openxmlformats.org/officeDocument/2006/relationships/tags" Target="../tags/tag336.xml"/><Relationship Id="rId10" Type="http://schemas.openxmlformats.org/officeDocument/2006/relationships/image" Target="../media/image171.png"/><Relationship Id="rId4" Type="http://schemas.openxmlformats.org/officeDocument/2006/relationships/tags" Target="../tags/tag335.xml"/><Relationship Id="rId9" Type="http://schemas.openxmlformats.org/officeDocument/2006/relationships/image" Target="../media/image170.png"/></Relationships>
</file>

<file path=ppt/slides/_rels/slide49.xml.rels><?xml version="1.0" encoding="UTF-8" standalone="yes"?>
<Relationships xmlns="http://schemas.openxmlformats.org/package/2006/relationships"><Relationship Id="rId8" Type="http://schemas.openxmlformats.org/officeDocument/2006/relationships/tags" Target="../tags/tag344.xml"/><Relationship Id="rId13" Type="http://schemas.openxmlformats.org/officeDocument/2006/relationships/image" Target="../media/image175.png"/><Relationship Id="rId3" Type="http://schemas.openxmlformats.org/officeDocument/2006/relationships/tags" Target="../tags/tag339.xml"/><Relationship Id="rId7" Type="http://schemas.openxmlformats.org/officeDocument/2006/relationships/tags" Target="../tags/tag343.xml"/><Relationship Id="rId12" Type="http://schemas.openxmlformats.org/officeDocument/2006/relationships/image" Target="../media/image174.png"/><Relationship Id="rId17" Type="http://schemas.openxmlformats.org/officeDocument/2006/relationships/image" Target="../media/image179.png"/><Relationship Id="rId2" Type="http://schemas.openxmlformats.org/officeDocument/2006/relationships/tags" Target="../tags/tag338.xml"/><Relationship Id="rId16" Type="http://schemas.openxmlformats.org/officeDocument/2006/relationships/image" Target="../media/image178.png"/><Relationship Id="rId1" Type="http://schemas.openxmlformats.org/officeDocument/2006/relationships/tags" Target="../tags/tag337.xml"/><Relationship Id="rId6" Type="http://schemas.openxmlformats.org/officeDocument/2006/relationships/tags" Target="../tags/tag342.xml"/><Relationship Id="rId11" Type="http://schemas.openxmlformats.org/officeDocument/2006/relationships/image" Target="../media/image173.png"/><Relationship Id="rId5" Type="http://schemas.openxmlformats.org/officeDocument/2006/relationships/tags" Target="../tags/tag341.xml"/><Relationship Id="rId15" Type="http://schemas.openxmlformats.org/officeDocument/2006/relationships/image" Target="../media/image177.png"/><Relationship Id="rId10" Type="http://schemas.openxmlformats.org/officeDocument/2006/relationships/image" Target="../media/image172.png"/><Relationship Id="rId4" Type="http://schemas.openxmlformats.org/officeDocument/2006/relationships/tags" Target="../tags/tag340.xml"/><Relationship Id="rId9" Type="http://schemas.openxmlformats.org/officeDocument/2006/relationships/slideLayout" Target="../slideLayouts/slideLayout2.xml"/><Relationship Id="rId14" Type="http://schemas.openxmlformats.org/officeDocument/2006/relationships/image" Target="../media/image176.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1.xml"/><Relationship Id="rId7"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10.png"/><Relationship Id="rId5" Type="http://schemas.openxmlformats.org/officeDocument/2006/relationships/tags" Target="../tags/tag13.xml"/><Relationship Id="rId10" Type="http://schemas.openxmlformats.org/officeDocument/2006/relationships/image" Target="../media/image9.png"/><Relationship Id="rId4" Type="http://schemas.openxmlformats.org/officeDocument/2006/relationships/tags" Target="../tags/tag12.xml"/><Relationship Id="rId9" Type="http://schemas.openxmlformats.org/officeDocument/2006/relationships/image" Target="../media/image8.png"/></Relationships>
</file>

<file path=ppt/slides/_rels/slide50.xml.rels><?xml version="1.0" encoding="UTF-8" standalone="yes"?>
<Relationships xmlns="http://schemas.openxmlformats.org/package/2006/relationships"><Relationship Id="rId8" Type="http://schemas.openxmlformats.org/officeDocument/2006/relationships/tags" Target="../tags/tag352.xml"/><Relationship Id="rId13" Type="http://schemas.openxmlformats.org/officeDocument/2006/relationships/tags" Target="../tags/tag357.xml"/><Relationship Id="rId18" Type="http://schemas.openxmlformats.org/officeDocument/2006/relationships/tags" Target="../tags/tag362.xml"/><Relationship Id="rId26" Type="http://schemas.openxmlformats.org/officeDocument/2006/relationships/image" Target="../media/image140.png"/><Relationship Id="rId3" Type="http://schemas.openxmlformats.org/officeDocument/2006/relationships/tags" Target="../tags/tag347.xml"/><Relationship Id="rId21" Type="http://schemas.openxmlformats.org/officeDocument/2006/relationships/tags" Target="../tags/tag365.xml"/><Relationship Id="rId34" Type="http://schemas.openxmlformats.org/officeDocument/2006/relationships/image" Target="../media/image148.png"/><Relationship Id="rId7" Type="http://schemas.openxmlformats.org/officeDocument/2006/relationships/tags" Target="../tags/tag351.xml"/><Relationship Id="rId12" Type="http://schemas.openxmlformats.org/officeDocument/2006/relationships/tags" Target="../tags/tag356.xml"/><Relationship Id="rId17" Type="http://schemas.openxmlformats.org/officeDocument/2006/relationships/tags" Target="../tags/tag361.xml"/><Relationship Id="rId25" Type="http://schemas.openxmlformats.org/officeDocument/2006/relationships/image" Target="../media/image139.png"/><Relationship Id="rId33" Type="http://schemas.openxmlformats.org/officeDocument/2006/relationships/image" Target="../media/image147.png"/><Relationship Id="rId38" Type="http://schemas.openxmlformats.org/officeDocument/2006/relationships/image" Target="../media/image185.png"/><Relationship Id="rId2" Type="http://schemas.openxmlformats.org/officeDocument/2006/relationships/tags" Target="../tags/tag346.xml"/><Relationship Id="rId16" Type="http://schemas.openxmlformats.org/officeDocument/2006/relationships/tags" Target="../tags/tag360.xml"/><Relationship Id="rId20" Type="http://schemas.openxmlformats.org/officeDocument/2006/relationships/tags" Target="../tags/tag364.xml"/><Relationship Id="rId29" Type="http://schemas.openxmlformats.org/officeDocument/2006/relationships/image" Target="../media/image143.png"/><Relationship Id="rId1" Type="http://schemas.openxmlformats.org/officeDocument/2006/relationships/tags" Target="../tags/tag345.xml"/><Relationship Id="rId6" Type="http://schemas.openxmlformats.org/officeDocument/2006/relationships/tags" Target="../tags/tag350.xml"/><Relationship Id="rId11" Type="http://schemas.openxmlformats.org/officeDocument/2006/relationships/tags" Target="../tags/tag355.xml"/><Relationship Id="rId24" Type="http://schemas.openxmlformats.org/officeDocument/2006/relationships/image" Target="../media/image181.png"/><Relationship Id="rId32" Type="http://schemas.openxmlformats.org/officeDocument/2006/relationships/image" Target="../media/image146.png"/><Relationship Id="rId37" Type="http://schemas.openxmlformats.org/officeDocument/2006/relationships/image" Target="../media/image184.png"/><Relationship Id="rId5" Type="http://schemas.openxmlformats.org/officeDocument/2006/relationships/tags" Target="../tags/tag349.xml"/><Relationship Id="rId15" Type="http://schemas.openxmlformats.org/officeDocument/2006/relationships/tags" Target="../tags/tag359.xml"/><Relationship Id="rId23" Type="http://schemas.openxmlformats.org/officeDocument/2006/relationships/image" Target="../media/image180.png"/><Relationship Id="rId28" Type="http://schemas.openxmlformats.org/officeDocument/2006/relationships/image" Target="../media/image142.png"/><Relationship Id="rId36" Type="http://schemas.openxmlformats.org/officeDocument/2006/relationships/image" Target="../media/image183.png"/><Relationship Id="rId10" Type="http://schemas.openxmlformats.org/officeDocument/2006/relationships/tags" Target="../tags/tag354.xml"/><Relationship Id="rId19" Type="http://schemas.openxmlformats.org/officeDocument/2006/relationships/tags" Target="../tags/tag363.xml"/><Relationship Id="rId31" Type="http://schemas.openxmlformats.org/officeDocument/2006/relationships/image" Target="../media/image145.png"/><Relationship Id="rId4" Type="http://schemas.openxmlformats.org/officeDocument/2006/relationships/tags" Target="../tags/tag348.xml"/><Relationship Id="rId9" Type="http://schemas.openxmlformats.org/officeDocument/2006/relationships/tags" Target="../tags/tag353.xml"/><Relationship Id="rId14" Type="http://schemas.openxmlformats.org/officeDocument/2006/relationships/tags" Target="../tags/tag358.xml"/><Relationship Id="rId22" Type="http://schemas.openxmlformats.org/officeDocument/2006/relationships/slideLayout" Target="../slideLayouts/slideLayout2.xml"/><Relationship Id="rId27" Type="http://schemas.openxmlformats.org/officeDocument/2006/relationships/image" Target="../media/image141.png"/><Relationship Id="rId30" Type="http://schemas.openxmlformats.org/officeDocument/2006/relationships/image" Target="../media/image144.png"/><Relationship Id="rId35" Type="http://schemas.openxmlformats.org/officeDocument/2006/relationships/image" Target="../media/image182.png"/></Relationships>
</file>

<file path=ppt/slides/_rels/slide51.xml.rels><?xml version="1.0" encoding="UTF-8" standalone="yes"?>
<Relationships xmlns="http://schemas.openxmlformats.org/package/2006/relationships"><Relationship Id="rId8" Type="http://schemas.openxmlformats.org/officeDocument/2006/relationships/tags" Target="../tags/tag373.xml"/><Relationship Id="rId13" Type="http://schemas.openxmlformats.org/officeDocument/2006/relationships/tags" Target="../tags/tag378.xml"/><Relationship Id="rId18" Type="http://schemas.openxmlformats.org/officeDocument/2006/relationships/tags" Target="../tags/tag383.xml"/><Relationship Id="rId26" Type="http://schemas.openxmlformats.org/officeDocument/2006/relationships/image" Target="../media/image51.png"/><Relationship Id="rId39" Type="http://schemas.openxmlformats.org/officeDocument/2006/relationships/image" Target="../media/image146.png"/><Relationship Id="rId3" Type="http://schemas.openxmlformats.org/officeDocument/2006/relationships/tags" Target="../tags/tag368.xml"/><Relationship Id="rId21" Type="http://schemas.openxmlformats.org/officeDocument/2006/relationships/tags" Target="../tags/tag386.xml"/><Relationship Id="rId34" Type="http://schemas.openxmlformats.org/officeDocument/2006/relationships/image" Target="../media/image141.png"/><Relationship Id="rId7" Type="http://schemas.openxmlformats.org/officeDocument/2006/relationships/tags" Target="../tags/tag372.xml"/><Relationship Id="rId12" Type="http://schemas.openxmlformats.org/officeDocument/2006/relationships/tags" Target="../tags/tag377.xml"/><Relationship Id="rId17" Type="http://schemas.openxmlformats.org/officeDocument/2006/relationships/tags" Target="../tags/tag382.xml"/><Relationship Id="rId25" Type="http://schemas.openxmlformats.org/officeDocument/2006/relationships/image" Target="../media/image49.png"/><Relationship Id="rId33" Type="http://schemas.openxmlformats.org/officeDocument/2006/relationships/image" Target="../media/image140.png"/><Relationship Id="rId38" Type="http://schemas.openxmlformats.org/officeDocument/2006/relationships/image" Target="../media/image145.png"/><Relationship Id="rId2" Type="http://schemas.openxmlformats.org/officeDocument/2006/relationships/tags" Target="../tags/tag367.xml"/><Relationship Id="rId16" Type="http://schemas.openxmlformats.org/officeDocument/2006/relationships/tags" Target="../tags/tag381.xml"/><Relationship Id="rId20" Type="http://schemas.openxmlformats.org/officeDocument/2006/relationships/tags" Target="../tags/tag385.xml"/><Relationship Id="rId29" Type="http://schemas.openxmlformats.org/officeDocument/2006/relationships/image" Target="../media/image137.png"/><Relationship Id="rId41" Type="http://schemas.openxmlformats.org/officeDocument/2006/relationships/image" Target="../media/image148.png"/><Relationship Id="rId1" Type="http://schemas.openxmlformats.org/officeDocument/2006/relationships/tags" Target="../tags/tag366.xml"/><Relationship Id="rId6" Type="http://schemas.openxmlformats.org/officeDocument/2006/relationships/tags" Target="../tags/tag371.xml"/><Relationship Id="rId11" Type="http://schemas.openxmlformats.org/officeDocument/2006/relationships/tags" Target="../tags/tag376.xml"/><Relationship Id="rId24" Type="http://schemas.openxmlformats.org/officeDocument/2006/relationships/image" Target="../media/image48.png"/><Relationship Id="rId32" Type="http://schemas.openxmlformats.org/officeDocument/2006/relationships/image" Target="../media/image139.png"/><Relationship Id="rId37" Type="http://schemas.openxmlformats.org/officeDocument/2006/relationships/image" Target="../media/image144.png"/><Relationship Id="rId40" Type="http://schemas.openxmlformats.org/officeDocument/2006/relationships/image" Target="../media/image147.png"/><Relationship Id="rId5" Type="http://schemas.openxmlformats.org/officeDocument/2006/relationships/tags" Target="../tags/tag370.xml"/><Relationship Id="rId15" Type="http://schemas.openxmlformats.org/officeDocument/2006/relationships/tags" Target="../tags/tag380.xml"/><Relationship Id="rId23" Type="http://schemas.openxmlformats.org/officeDocument/2006/relationships/slideLayout" Target="../slideLayouts/slideLayout2.xml"/><Relationship Id="rId28" Type="http://schemas.openxmlformats.org/officeDocument/2006/relationships/image" Target="../media/image136.png"/><Relationship Id="rId36" Type="http://schemas.openxmlformats.org/officeDocument/2006/relationships/image" Target="../media/image143.png"/><Relationship Id="rId10" Type="http://schemas.openxmlformats.org/officeDocument/2006/relationships/tags" Target="../tags/tag375.xml"/><Relationship Id="rId19" Type="http://schemas.openxmlformats.org/officeDocument/2006/relationships/tags" Target="../tags/tag384.xml"/><Relationship Id="rId31" Type="http://schemas.openxmlformats.org/officeDocument/2006/relationships/image" Target="../media/image135.png"/><Relationship Id="rId4" Type="http://schemas.openxmlformats.org/officeDocument/2006/relationships/tags" Target="../tags/tag369.xml"/><Relationship Id="rId9" Type="http://schemas.openxmlformats.org/officeDocument/2006/relationships/tags" Target="../tags/tag374.xml"/><Relationship Id="rId14" Type="http://schemas.openxmlformats.org/officeDocument/2006/relationships/tags" Target="../tags/tag379.xml"/><Relationship Id="rId22" Type="http://schemas.openxmlformats.org/officeDocument/2006/relationships/tags" Target="../tags/tag387.xml"/><Relationship Id="rId27" Type="http://schemas.openxmlformats.org/officeDocument/2006/relationships/image" Target="../media/image52.png"/><Relationship Id="rId30" Type="http://schemas.openxmlformats.org/officeDocument/2006/relationships/image" Target="../media/image138.png"/><Relationship Id="rId35" Type="http://schemas.openxmlformats.org/officeDocument/2006/relationships/image" Target="../media/image142.png"/></Relationships>
</file>

<file path=ppt/slides/_rels/slide52.xml.rels><?xml version="1.0" encoding="UTF-8" standalone="yes"?>
<Relationships xmlns="http://schemas.openxmlformats.org/package/2006/relationships"><Relationship Id="rId8" Type="http://schemas.openxmlformats.org/officeDocument/2006/relationships/tags" Target="../tags/tag395.xml"/><Relationship Id="rId13" Type="http://schemas.openxmlformats.org/officeDocument/2006/relationships/tags" Target="../tags/tag400.xml"/><Relationship Id="rId18" Type="http://schemas.openxmlformats.org/officeDocument/2006/relationships/image" Target="../media/image187.png"/><Relationship Id="rId26" Type="http://schemas.openxmlformats.org/officeDocument/2006/relationships/image" Target="../media/image195.png"/><Relationship Id="rId3" Type="http://schemas.openxmlformats.org/officeDocument/2006/relationships/tags" Target="../tags/tag390.xml"/><Relationship Id="rId21" Type="http://schemas.openxmlformats.org/officeDocument/2006/relationships/image" Target="../media/image190.png"/><Relationship Id="rId7" Type="http://schemas.openxmlformats.org/officeDocument/2006/relationships/tags" Target="../tags/tag394.xml"/><Relationship Id="rId12" Type="http://schemas.openxmlformats.org/officeDocument/2006/relationships/tags" Target="../tags/tag399.xml"/><Relationship Id="rId17" Type="http://schemas.openxmlformats.org/officeDocument/2006/relationships/image" Target="../media/image186.png"/><Relationship Id="rId25" Type="http://schemas.openxmlformats.org/officeDocument/2006/relationships/image" Target="../media/image194.png"/><Relationship Id="rId2" Type="http://schemas.openxmlformats.org/officeDocument/2006/relationships/tags" Target="../tags/tag389.xml"/><Relationship Id="rId16" Type="http://schemas.openxmlformats.org/officeDocument/2006/relationships/image" Target="../media/image185.png"/><Relationship Id="rId20" Type="http://schemas.openxmlformats.org/officeDocument/2006/relationships/image" Target="../media/image189.png"/><Relationship Id="rId1" Type="http://schemas.openxmlformats.org/officeDocument/2006/relationships/tags" Target="../tags/tag388.xml"/><Relationship Id="rId6" Type="http://schemas.openxmlformats.org/officeDocument/2006/relationships/tags" Target="../tags/tag393.xml"/><Relationship Id="rId11" Type="http://schemas.openxmlformats.org/officeDocument/2006/relationships/tags" Target="../tags/tag398.xml"/><Relationship Id="rId24" Type="http://schemas.openxmlformats.org/officeDocument/2006/relationships/image" Target="../media/image193.png"/><Relationship Id="rId5" Type="http://schemas.openxmlformats.org/officeDocument/2006/relationships/tags" Target="../tags/tag392.xml"/><Relationship Id="rId15" Type="http://schemas.openxmlformats.org/officeDocument/2006/relationships/slideLayout" Target="../slideLayouts/slideLayout2.xml"/><Relationship Id="rId23" Type="http://schemas.openxmlformats.org/officeDocument/2006/relationships/image" Target="../media/image192.png"/><Relationship Id="rId28" Type="http://schemas.openxmlformats.org/officeDocument/2006/relationships/image" Target="../media/image197.png"/><Relationship Id="rId10" Type="http://schemas.openxmlformats.org/officeDocument/2006/relationships/tags" Target="../tags/tag397.xml"/><Relationship Id="rId19" Type="http://schemas.openxmlformats.org/officeDocument/2006/relationships/image" Target="../media/image188.png"/><Relationship Id="rId4" Type="http://schemas.openxmlformats.org/officeDocument/2006/relationships/tags" Target="../tags/tag391.xml"/><Relationship Id="rId9" Type="http://schemas.openxmlformats.org/officeDocument/2006/relationships/tags" Target="../tags/tag396.xml"/><Relationship Id="rId14" Type="http://schemas.openxmlformats.org/officeDocument/2006/relationships/tags" Target="../tags/tag401.xml"/><Relationship Id="rId22" Type="http://schemas.openxmlformats.org/officeDocument/2006/relationships/image" Target="../media/image191.png"/><Relationship Id="rId27" Type="http://schemas.openxmlformats.org/officeDocument/2006/relationships/image" Target="../media/image196.png"/></Relationships>
</file>

<file path=ppt/slides/_rels/slide53.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tags" Target="../tags/tag404.xml"/><Relationship Id="rId7" Type="http://schemas.openxmlformats.org/officeDocument/2006/relationships/image" Target="../media/image199.png"/><Relationship Id="rId2" Type="http://schemas.openxmlformats.org/officeDocument/2006/relationships/tags" Target="../tags/tag403.xml"/><Relationship Id="rId1" Type="http://schemas.openxmlformats.org/officeDocument/2006/relationships/tags" Target="../tags/tag402.xml"/><Relationship Id="rId6" Type="http://schemas.openxmlformats.org/officeDocument/2006/relationships/image" Target="../media/image198.png"/><Relationship Id="rId5" Type="http://schemas.openxmlformats.org/officeDocument/2006/relationships/slideLayout" Target="../slideLayouts/slideLayout2.xml"/><Relationship Id="rId4" Type="http://schemas.openxmlformats.org/officeDocument/2006/relationships/tags" Target="../tags/tag405.xml"/><Relationship Id="rId9" Type="http://schemas.openxmlformats.org/officeDocument/2006/relationships/image" Target="../media/image201.png"/></Relationships>
</file>

<file path=ppt/slides/_rels/slide54.xml.rels><?xml version="1.0" encoding="UTF-8" standalone="yes"?>
<Relationships xmlns="http://schemas.openxmlformats.org/package/2006/relationships"><Relationship Id="rId3" Type="http://schemas.openxmlformats.org/officeDocument/2006/relationships/tags" Target="../tags/tag408.xml"/><Relationship Id="rId7" Type="http://schemas.openxmlformats.org/officeDocument/2006/relationships/image" Target="../media/image204.png"/><Relationship Id="rId2" Type="http://schemas.openxmlformats.org/officeDocument/2006/relationships/tags" Target="../tags/tag407.xml"/><Relationship Id="rId1" Type="http://schemas.openxmlformats.org/officeDocument/2006/relationships/tags" Target="../tags/tag406.xml"/><Relationship Id="rId6" Type="http://schemas.openxmlformats.org/officeDocument/2006/relationships/image" Target="../media/image203.png"/><Relationship Id="rId5" Type="http://schemas.openxmlformats.org/officeDocument/2006/relationships/image" Target="../media/image202.png"/><Relationship Id="rId4"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tags" Target="../tags/tag416.xml"/><Relationship Id="rId13" Type="http://schemas.openxmlformats.org/officeDocument/2006/relationships/tags" Target="../tags/tag421.xml"/><Relationship Id="rId18" Type="http://schemas.openxmlformats.org/officeDocument/2006/relationships/tags" Target="../tags/tag426.xml"/><Relationship Id="rId26" Type="http://schemas.openxmlformats.org/officeDocument/2006/relationships/image" Target="../media/image51.png"/><Relationship Id="rId39" Type="http://schemas.openxmlformats.org/officeDocument/2006/relationships/image" Target="../media/image146.png"/><Relationship Id="rId3" Type="http://schemas.openxmlformats.org/officeDocument/2006/relationships/tags" Target="../tags/tag411.xml"/><Relationship Id="rId21" Type="http://schemas.openxmlformats.org/officeDocument/2006/relationships/tags" Target="../tags/tag429.xml"/><Relationship Id="rId34" Type="http://schemas.openxmlformats.org/officeDocument/2006/relationships/image" Target="../media/image141.png"/><Relationship Id="rId7" Type="http://schemas.openxmlformats.org/officeDocument/2006/relationships/tags" Target="../tags/tag415.xml"/><Relationship Id="rId12" Type="http://schemas.openxmlformats.org/officeDocument/2006/relationships/tags" Target="../tags/tag420.xml"/><Relationship Id="rId17" Type="http://schemas.openxmlformats.org/officeDocument/2006/relationships/tags" Target="../tags/tag425.xml"/><Relationship Id="rId25" Type="http://schemas.openxmlformats.org/officeDocument/2006/relationships/image" Target="../media/image49.png"/><Relationship Id="rId33" Type="http://schemas.openxmlformats.org/officeDocument/2006/relationships/image" Target="../media/image140.png"/><Relationship Id="rId38" Type="http://schemas.openxmlformats.org/officeDocument/2006/relationships/image" Target="../media/image145.png"/><Relationship Id="rId2" Type="http://schemas.openxmlformats.org/officeDocument/2006/relationships/tags" Target="../tags/tag410.xml"/><Relationship Id="rId16" Type="http://schemas.openxmlformats.org/officeDocument/2006/relationships/tags" Target="../tags/tag424.xml"/><Relationship Id="rId20" Type="http://schemas.openxmlformats.org/officeDocument/2006/relationships/tags" Target="../tags/tag428.xml"/><Relationship Id="rId29" Type="http://schemas.openxmlformats.org/officeDocument/2006/relationships/image" Target="../media/image137.png"/><Relationship Id="rId41" Type="http://schemas.openxmlformats.org/officeDocument/2006/relationships/image" Target="../media/image148.png"/><Relationship Id="rId1" Type="http://schemas.openxmlformats.org/officeDocument/2006/relationships/tags" Target="../tags/tag409.xml"/><Relationship Id="rId6" Type="http://schemas.openxmlformats.org/officeDocument/2006/relationships/tags" Target="../tags/tag414.xml"/><Relationship Id="rId11" Type="http://schemas.openxmlformats.org/officeDocument/2006/relationships/tags" Target="../tags/tag419.xml"/><Relationship Id="rId24" Type="http://schemas.openxmlformats.org/officeDocument/2006/relationships/image" Target="../media/image48.png"/><Relationship Id="rId32" Type="http://schemas.openxmlformats.org/officeDocument/2006/relationships/image" Target="../media/image139.png"/><Relationship Id="rId37" Type="http://schemas.openxmlformats.org/officeDocument/2006/relationships/image" Target="../media/image144.png"/><Relationship Id="rId40" Type="http://schemas.openxmlformats.org/officeDocument/2006/relationships/image" Target="../media/image147.png"/><Relationship Id="rId5" Type="http://schemas.openxmlformats.org/officeDocument/2006/relationships/tags" Target="../tags/tag413.xml"/><Relationship Id="rId15" Type="http://schemas.openxmlformats.org/officeDocument/2006/relationships/tags" Target="../tags/tag423.xml"/><Relationship Id="rId23" Type="http://schemas.openxmlformats.org/officeDocument/2006/relationships/slideLayout" Target="../slideLayouts/slideLayout2.xml"/><Relationship Id="rId28" Type="http://schemas.openxmlformats.org/officeDocument/2006/relationships/image" Target="../media/image136.png"/><Relationship Id="rId36" Type="http://schemas.openxmlformats.org/officeDocument/2006/relationships/image" Target="../media/image143.png"/><Relationship Id="rId10" Type="http://schemas.openxmlformats.org/officeDocument/2006/relationships/tags" Target="../tags/tag418.xml"/><Relationship Id="rId19" Type="http://schemas.openxmlformats.org/officeDocument/2006/relationships/tags" Target="../tags/tag427.xml"/><Relationship Id="rId31" Type="http://schemas.openxmlformats.org/officeDocument/2006/relationships/image" Target="../media/image135.png"/><Relationship Id="rId4" Type="http://schemas.openxmlformats.org/officeDocument/2006/relationships/tags" Target="../tags/tag412.xml"/><Relationship Id="rId9" Type="http://schemas.openxmlformats.org/officeDocument/2006/relationships/tags" Target="../tags/tag417.xml"/><Relationship Id="rId14" Type="http://schemas.openxmlformats.org/officeDocument/2006/relationships/tags" Target="../tags/tag422.xml"/><Relationship Id="rId22" Type="http://schemas.openxmlformats.org/officeDocument/2006/relationships/tags" Target="../tags/tag430.xml"/><Relationship Id="rId27" Type="http://schemas.openxmlformats.org/officeDocument/2006/relationships/image" Target="../media/image52.png"/><Relationship Id="rId30" Type="http://schemas.openxmlformats.org/officeDocument/2006/relationships/image" Target="../media/image138.png"/><Relationship Id="rId35" Type="http://schemas.openxmlformats.org/officeDocument/2006/relationships/image" Target="../media/image14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0.png"/><Relationship Id="rId3" Type="http://schemas.openxmlformats.org/officeDocument/2006/relationships/tags" Target="../tags/tag433.xml"/><Relationship Id="rId7" Type="http://schemas.openxmlformats.org/officeDocument/2006/relationships/tags" Target="../tags/tag437.xml"/><Relationship Id="rId12" Type="http://schemas.openxmlformats.org/officeDocument/2006/relationships/image" Target="../media/image29.png"/><Relationship Id="rId2" Type="http://schemas.openxmlformats.org/officeDocument/2006/relationships/tags" Target="../tags/tag432.xml"/><Relationship Id="rId1" Type="http://schemas.openxmlformats.org/officeDocument/2006/relationships/tags" Target="../tags/tag431.xml"/><Relationship Id="rId6" Type="http://schemas.openxmlformats.org/officeDocument/2006/relationships/tags" Target="../tags/tag436.xml"/><Relationship Id="rId11" Type="http://schemas.openxmlformats.org/officeDocument/2006/relationships/image" Target="../media/image28.png"/><Relationship Id="rId5" Type="http://schemas.openxmlformats.org/officeDocument/2006/relationships/tags" Target="../tags/tag435.xml"/><Relationship Id="rId10" Type="http://schemas.openxmlformats.org/officeDocument/2006/relationships/image" Target="../media/image27.png"/><Relationship Id="rId4" Type="http://schemas.openxmlformats.org/officeDocument/2006/relationships/tags" Target="../tags/tag434.xml"/><Relationship Id="rId9" Type="http://schemas.openxmlformats.org/officeDocument/2006/relationships/image" Target="../media/image26.png"/><Relationship Id="rId14"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slideLayout" Target="../slideLayouts/slideLayout2.xml"/><Relationship Id="rId1" Type="http://schemas.openxmlformats.org/officeDocument/2006/relationships/tags" Target="../tags/tag438.xml"/></Relationships>
</file>

<file path=ppt/slides/_rels/slide59.xml.rels><?xml version="1.0" encoding="UTF-8" standalone="yes"?>
<Relationships xmlns="http://schemas.openxmlformats.org/package/2006/relationships"><Relationship Id="rId8" Type="http://schemas.openxmlformats.org/officeDocument/2006/relationships/tags" Target="../tags/tag446.xml"/><Relationship Id="rId13" Type="http://schemas.openxmlformats.org/officeDocument/2006/relationships/image" Target="../media/image206.png"/><Relationship Id="rId3" Type="http://schemas.openxmlformats.org/officeDocument/2006/relationships/tags" Target="../tags/tag441.xml"/><Relationship Id="rId7" Type="http://schemas.openxmlformats.org/officeDocument/2006/relationships/tags" Target="../tags/tag445.xml"/><Relationship Id="rId12" Type="http://schemas.openxmlformats.org/officeDocument/2006/relationships/image" Target="../media/image152.png"/><Relationship Id="rId17" Type="http://schemas.openxmlformats.org/officeDocument/2006/relationships/image" Target="../media/image205.png"/><Relationship Id="rId2" Type="http://schemas.openxmlformats.org/officeDocument/2006/relationships/tags" Target="../tags/tag440.xml"/><Relationship Id="rId16" Type="http://schemas.openxmlformats.org/officeDocument/2006/relationships/image" Target="../media/image209.png"/><Relationship Id="rId1" Type="http://schemas.openxmlformats.org/officeDocument/2006/relationships/tags" Target="../tags/tag439.xml"/><Relationship Id="rId6" Type="http://schemas.openxmlformats.org/officeDocument/2006/relationships/tags" Target="../tags/tag444.xml"/><Relationship Id="rId11" Type="http://schemas.openxmlformats.org/officeDocument/2006/relationships/image" Target="../media/image64.png"/><Relationship Id="rId5" Type="http://schemas.openxmlformats.org/officeDocument/2006/relationships/tags" Target="../tags/tag443.xml"/><Relationship Id="rId15" Type="http://schemas.openxmlformats.org/officeDocument/2006/relationships/image" Target="../media/image208.png"/><Relationship Id="rId10" Type="http://schemas.openxmlformats.org/officeDocument/2006/relationships/slideLayout" Target="../slideLayouts/slideLayout2.xml"/><Relationship Id="rId4" Type="http://schemas.openxmlformats.org/officeDocument/2006/relationships/tags" Target="../tags/tag442.xml"/><Relationship Id="rId9" Type="http://schemas.openxmlformats.org/officeDocument/2006/relationships/tags" Target="../tags/tag447.xml"/><Relationship Id="rId14" Type="http://schemas.openxmlformats.org/officeDocument/2006/relationships/image" Target="../media/image207.png"/></Relationships>
</file>

<file path=ppt/slides/_rels/slide6.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Layout" Target="../slideLayouts/slideLayout3.xml"/><Relationship Id="rId17" Type="http://schemas.openxmlformats.org/officeDocument/2006/relationships/image" Target="../media/image15.png"/><Relationship Id="rId2" Type="http://schemas.openxmlformats.org/officeDocument/2006/relationships/tags" Target="../tags/tag16.xml"/><Relationship Id="rId16" Type="http://schemas.openxmlformats.org/officeDocument/2006/relationships/image" Target="../media/image14.png"/><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image" Target="../media/image13.png"/><Relationship Id="rId10" Type="http://schemas.openxmlformats.org/officeDocument/2006/relationships/tags" Target="../tags/tag24.xml"/><Relationship Id="rId19" Type="http://schemas.openxmlformats.org/officeDocument/2006/relationships/image" Target="../media/image17.png"/><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image" Target="../media/image12.png"/></Relationships>
</file>

<file path=ppt/slides/_rels/slide60.xml.rels><?xml version="1.0" encoding="UTF-8" standalone="yes"?>
<Relationships xmlns="http://schemas.openxmlformats.org/package/2006/relationships"><Relationship Id="rId8" Type="http://schemas.openxmlformats.org/officeDocument/2006/relationships/tags" Target="../tags/tag455.xml"/><Relationship Id="rId13" Type="http://schemas.openxmlformats.org/officeDocument/2006/relationships/image" Target="../media/image213.png"/><Relationship Id="rId3" Type="http://schemas.openxmlformats.org/officeDocument/2006/relationships/tags" Target="../tags/tag450.xml"/><Relationship Id="rId7" Type="http://schemas.openxmlformats.org/officeDocument/2006/relationships/tags" Target="../tags/tag454.xml"/><Relationship Id="rId12" Type="http://schemas.openxmlformats.org/officeDocument/2006/relationships/image" Target="../media/image212.png"/><Relationship Id="rId2" Type="http://schemas.openxmlformats.org/officeDocument/2006/relationships/tags" Target="../tags/tag449.xml"/><Relationship Id="rId1" Type="http://schemas.openxmlformats.org/officeDocument/2006/relationships/tags" Target="../tags/tag448.xml"/><Relationship Id="rId6" Type="http://schemas.openxmlformats.org/officeDocument/2006/relationships/tags" Target="../tags/tag453.xml"/><Relationship Id="rId11" Type="http://schemas.openxmlformats.org/officeDocument/2006/relationships/image" Target="../media/image211.png"/><Relationship Id="rId5" Type="http://schemas.openxmlformats.org/officeDocument/2006/relationships/tags" Target="../tags/tag452.xml"/><Relationship Id="rId15" Type="http://schemas.openxmlformats.org/officeDocument/2006/relationships/image" Target="../media/image215.png"/><Relationship Id="rId10" Type="http://schemas.openxmlformats.org/officeDocument/2006/relationships/image" Target="../media/image210.png"/><Relationship Id="rId4" Type="http://schemas.openxmlformats.org/officeDocument/2006/relationships/tags" Target="../tags/tag451.xml"/><Relationship Id="rId9" Type="http://schemas.openxmlformats.org/officeDocument/2006/relationships/slideLayout" Target="../slideLayouts/slideLayout2.xml"/><Relationship Id="rId14" Type="http://schemas.openxmlformats.org/officeDocument/2006/relationships/image" Target="../media/image214.png"/></Relationships>
</file>

<file path=ppt/slides/_rels/slide61.xml.rels><?xml version="1.0" encoding="UTF-8" standalone="yes"?>
<Relationships xmlns="http://schemas.openxmlformats.org/package/2006/relationships"><Relationship Id="rId8" Type="http://schemas.openxmlformats.org/officeDocument/2006/relationships/tags" Target="../tags/tag463.xml"/><Relationship Id="rId13" Type="http://schemas.openxmlformats.org/officeDocument/2006/relationships/image" Target="../media/image216.png"/><Relationship Id="rId3" Type="http://schemas.openxmlformats.org/officeDocument/2006/relationships/tags" Target="../tags/tag458.xml"/><Relationship Id="rId7" Type="http://schemas.openxmlformats.org/officeDocument/2006/relationships/tags" Target="../tags/tag462.xml"/><Relationship Id="rId12" Type="http://schemas.openxmlformats.org/officeDocument/2006/relationships/image" Target="../media/image159.png"/><Relationship Id="rId2" Type="http://schemas.openxmlformats.org/officeDocument/2006/relationships/tags" Target="../tags/tag457.xml"/><Relationship Id="rId16" Type="http://schemas.openxmlformats.org/officeDocument/2006/relationships/image" Target="../media/image163.png"/><Relationship Id="rId1" Type="http://schemas.openxmlformats.org/officeDocument/2006/relationships/tags" Target="../tags/tag456.xml"/><Relationship Id="rId6" Type="http://schemas.openxmlformats.org/officeDocument/2006/relationships/tags" Target="../tags/tag461.xml"/><Relationship Id="rId11" Type="http://schemas.openxmlformats.org/officeDocument/2006/relationships/image" Target="../media/image158.png"/><Relationship Id="rId5" Type="http://schemas.openxmlformats.org/officeDocument/2006/relationships/tags" Target="../tags/tag460.xml"/><Relationship Id="rId15" Type="http://schemas.openxmlformats.org/officeDocument/2006/relationships/image" Target="../media/image209.png"/><Relationship Id="rId10" Type="http://schemas.openxmlformats.org/officeDocument/2006/relationships/image" Target="../media/image61.png"/><Relationship Id="rId4" Type="http://schemas.openxmlformats.org/officeDocument/2006/relationships/tags" Target="../tags/tag459.xml"/><Relationship Id="rId9" Type="http://schemas.openxmlformats.org/officeDocument/2006/relationships/slideLayout" Target="../slideLayouts/slideLayout2.xml"/><Relationship Id="rId14" Type="http://schemas.openxmlformats.org/officeDocument/2006/relationships/image" Target="../media/image217.png"/></Relationships>
</file>

<file path=ppt/slides/_rels/slide62.xml.rels><?xml version="1.0" encoding="UTF-8" standalone="yes"?>
<Relationships xmlns="http://schemas.openxmlformats.org/package/2006/relationships"><Relationship Id="rId8" Type="http://schemas.openxmlformats.org/officeDocument/2006/relationships/image" Target="../media/image219.png"/><Relationship Id="rId3" Type="http://schemas.openxmlformats.org/officeDocument/2006/relationships/tags" Target="../tags/tag466.xml"/><Relationship Id="rId7" Type="http://schemas.openxmlformats.org/officeDocument/2006/relationships/image" Target="../media/image218.png"/><Relationship Id="rId2" Type="http://schemas.openxmlformats.org/officeDocument/2006/relationships/tags" Target="../tags/tag465.xml"/><Relationship Id="rId1" Type="http://schemas.openxmlformats.org/officeDocument/2006/relationships/tags" Target="../tags/tag464.xml"/><Relationship Id="rId6" Type="http://schemas.openxmlformats.org/officeDocument/2006/relationships/slideLayout" Target="../slideLayouts/slideLayout2.xml"/><Relationship Id="rId11" Type="http://schemas.openxmlformats.org/officeDocument/2006/relationships/image" Target="../media/image221.png"/><Relationship Id="rId5" Type="http://schemas.openxmlformats.org/officeDocument/2006/relationships/tags" Target="../tags/tag468.xml"/><Relationship Id="rId10" Type="http://schemas.openxmlformats.org/officeDocument/2006/relationships/image" Target="../media/image215.png"/><Relationship Id="rId4" Type="http://schemas.openxmlformats.org/officeDocument/2006/relationships/tags" Target="../tags/tag467.xml"/><Relationship Id="rId9" Type="http://schemas.openxmlformats.org/officeDocument/2006/relationships/image" Target="../media/image220.png"/></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79.png"/><Relationship Id="rId3" Type="http://schemas.openxmlformats.org/officeDocument/2006/relationships/tags" Target="../tags/tag471.xml"/><Relationship Id="rId7" Type="http://schemas.openxmlformats.org/officeDocument/2006/relationships/tags" Target="../tags/tag475.xml"/><Relationship Id="rId12" Type="http://schemas.openxmlformats.org/officeDocument/2006/relationships/image" Target="../media/image178.png"/><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tags" Target="../tags/tag474.xml"/><Relationship Id="rId11" Type="http://schemas.openxmlformats.org/officeDocument/2006/relationships/image" Target="../media/image177.png"/><Relationship Id="rId5" Type="http://schemas.openxmlformats.org/officeDocument/2006/relationships/tags" Target="../tags/tag473.xml"/><Relationship Id="rId15" Type="http://schemas.openxmlformats.org/officeDocument/2006/relationships/image" Target="../media/image222.png"/><Relationship Id="rId10" Type="http://schemas.openxmlformats.org/officeDocument/2006/relationships/image" Target="../media/image176.png"/><Relationship Id="rId4" Type="http://schemas.openxmlformats.org/officeDocument/2006/relationships/tags" Target="../tags/tag472.xml"/><Relationship Id="rId9" Type="http://schemas.openxmlformats.org/officeDocument/2006/relationships/image" Target="../media/image180.png"/><Relationship Id="rId14" Type="http://schemas.openxmlformats.org/officeDocument/2006/relationships/image" Target="../media/image215.png"/></Relationships>
</file>

<file path=ppt/slides/_rels/slide64.xml.rels><?xml version="1.0" encoding="UTF-8" standalone="yes"?>
<Relationships xmlns="http://schemas.openxmlformats.org/package/2006/relationships"><Relationship Id="rId8" Type="http://schemas.openxmlformats.org/officeDocument/2006/relationships/tags" Target="../tags/tag483.xml"/><Relationship Id="rId13" Type="http://schemas.openxmlformats.org/officeDocument/2006/relationships/image" Target="../media/image225.png"/><Relationship Id="rId18" Type="http://schemas.openxmlformats.org/officeDocument/2006/relationships/image" Target="../media/image230.png"/><Relationship Id="rId3" Type="http://schemas.openxmlformats.org/officeDocument/2006/relationships/tags" Target="../tags/tag478.xml"/><Relationship Id="rId7" Type="http://schemas.openxmlformats.org/officeDocument/2006/relationships/tags" Target="../tags/tag482.xml"/><Relationship Id="rId12" Type="http://schemas.openxmlformats.org/officeDocument/2006/relationships/image" Target="../media/image224.png"/><Relationship Id="rId17" Type="http://schemas.openxmlformats.org/officeDocument/2006/relationships/image" Target="../media/image229.png"/><Relationship Id="rId2" Type="http://schemas.openxmlformats.org/officeDocument/2006/relationships/tags" Target="../tags/tag477.xml"/><Relationship Id="rId16" Type="http://schemas.openxmlformats.org/officeDocument/2006/relationships/image" Target="../media/image228.png"/><Relationship Id="rId1" Type="http://schemas.openxmlformats.org/officeDocument/2006/relationships/tags" Target="../tags/tag476.xml"/><Relationship Id="rId6" Type="http://schemas.openxmlformats.org/officeDocument/2006/relationships/tags" Target="../tags/tag481.xml"/><Relationship Id="rId11" Type="http://schemas.openxmlformats.org/officeDocument/2006/relationships/image" Target="../media/image223.png"/><Relationship Id="rId5" Type="http://schemas.openxmlformats.org/officeDocument/2006/relationships/tags" Target="../tags/tag480.xml"/><Relationship Id="rId15" Type="http://schemas.openxmlformats.org/officeDocument/2006/relationships/image" Target="../media/image227.png"/><Relationship Id="rId10" Type="http://schemas.openxmlformats.org/officeDocument/2006/relationships/slideLayout" Target="../slideLayouts/slideLayout2.xml"/><Relationship Id="rId4" Type="http://schemas.openxmlformats.org/officeDocument/2006/relationships/tags" Target="../tags/tag479.xml"/><Relationship Id="rId9" Type="http://schemas.openxmlformats.org/officeDocument/2006/relationships/tags" Target="../tags/tag484.xml"/><Relationship Id="rId14" Type="http://schemas.openxmlformats.org/officeDocument/2006/relationships/image" Target="../media/image226.png"/></Relationships>
</file>

<file path=ppt/slides/_rels/slide65.xml.rels><?xml version="1.0" encoding="UTF-8" standalone="yes"?>
<Relationships xmlns="http://schemas.openxmlformats.org/package/2006/relationships"><Relationship Id="rId8" Type="http://schemas.openxmlformats.org/officeDocument/2006/relationships/tags" Target="../tags/tag492.xml"/><Relationship Id="rId13" Type="http://schemas.openxmlformats.org/officeDocument/2006/relationships/tags" Target="../tags/tag497.xml"/><Relationship Id="rId18" Type="http://schemas.openxmlformats.org/officeDocument/2006/relationships/slideLayout" Target="../slideLayouts/slideLayout2.xml"/><Relationship Id="rId26" Type="http://schemas.openxmlformats.org/officeDocument/2006/relationships/image" Target="../media/image145.png"/><Relationship Id="rId3" Type="http://schemas.openxmlformats.org/officeDocument/2006/relationships/tags" Target="../tags/tag487.xml"/><Relationship Id="rId21" Type="http://schemas.openxmlformats.org/officeDocument/2006/relationships/image" Target="../media/image140.png"/><Relationship Id="rId7" Type="http://schemas.openxmlformats.org/officeDocument/2006/relationships/tags" Target="../tags/tag491.xml"/><Relationship Id="rId12" Type="http://schemas.openxmlformats.org/officeDocument/2006/relationships/tags" Target="../tags/tag496.xml"/><Relationship Id="rId17" Type="http://schemas.openxmlformats.org/officeDocument/2006/relationships/tags" Target="../tags/tag501.xml"/><Relationship Id="rId25" Type="http://schemas.openxmlformats.org/officeDocument/2006/relationships/image" Target="../media/image144.png"/><Relationship Id="rId2" Type="http://schemas.openxmlformats.org/officeDocument/2006/relationships/tags" Target="../tags/tag486.xml"/><Relationship Id="rId16" Type="http://schemas.openxmlformats.org/officeDocument/2006/relationships/tags" Target="../tags/tag500.xml"/><Relationship Id="rId20" Type="http://schemas.openxmlformats.org/officeDocument/2006/relationships/image" Target="../media/image139.png"/><Relationship Id="rId29" Type="http://schemas.openxmlformats.org/officeDocument/2006/relationships/image" Target="../media/image148.png"/><Relationship Id="rId1" Type="http://schemas.openxmlformats.org/officeDocument/2006/relationships/tags" Target="../tags/tag485.xml"/><Relationship Id="rId6" Type="http://schemas.openxmlformats.org/officeDocument/2006/relationships/tags" Target="../tags/tag490.xml"/><Relationship Id="rId11" Type="http://schemas.openxmlformats.org/officeDocument/2006/relationships/tags" Target="../tags/tag495.xml"/><Relationship Id="rId24" Type="http://schemas.openxmlformats.org/officeDocument/2006/relationships/image" Target="../media/image143.png"/><Relationship Id="rId5" Type="http://schemas.openxmlformats.org/officeDocument/2006/relationships/tags" Target="../tags/tag489.xml"/><Relationship Id="rId15" Type="http://schemas.openxmlformats.org/officeDocument/2006/relationships/tags" Target="../tags/tag499.xml"/><Relationship Id="rId23" Type="http://schemas.openxmlformats.org/officeDocument/2006/relationships/image" Target="../media/image142.png"/><Relationship Id="rId28" Type="http://schemas.openxmlformats.org/officeDocument/2006/relationships/image" Target="../media/image147.png"/><Relationship Id="rId10" Type="http://schemas.openxmlformats.org/officeDocument/2006/relationships/tags" Target="../tags/tag494.xml"/><Relationship Id="rId19" Type="http://schemas.openxmlformats.org/officeDocument/2006/relationships/image" Target="../media/image222.png"/><Relationship Id="rId31" Type="http://schemas.openxmlformats.org/officeDocument/2006/relationships/image" Target="../media/image232.png"/><Relationship Id="rId4" Type="http://schemas.openxmlformats.org/officeDocument/2006/relationships/tags" Target="../tags/tag488.xml"/><Relationship Id="rId9" Type="http://schemas.openxmlformats.org/officeDocument/2006/relationships/tags" Target="../tags/tag493.xml"/><Relationship Id="rId14" Type="http://schemas.openxmlformats.org/officeDocument/2006/relationships/tags" Target="../tags/tag498.xml"/><Relationship Id="rId22" Type="http://schemas.openxmlformats.org/officeDocument/2006/relationships/image" Target="../media/image141.png"/><Relationship Id="rId27" Type="http://schemas.openxmlformats.org/officeDocument/2006/relationships/image" Target="../media/image146.png"/><Relationship Id="rId30" Type="http://schemas.openxmlformats.org/officeDocument/2006/relationships/image" Target="../media/image231.png"/></Relationships>
</file>

<file path=ppt/slides/_rels/slide66.xml.rels><?xml version="1.0" encoding="UTF-8" standalone="yes"?>
<Relationships xmlns="http://schemas.openxmlformats.org/package/2006/relationships"><Relationship Id="rId8" Type="http://schemas.openxmlformats.org/officeDocument/2006/relationships/tags" Target="../tags/tag509.xml"/><Relationship Id="rId13" Type="http://schemas.openxmlformats.org/officeDocument/2006/relationships/image" Target="../media/image229.png"/><Relationship Id="rId18" Type="http://schemas.openxmlformats.org/officeDocument/2006/relationships/image" Target="../media/image237.png"/><Relationship Id="rId3" Type="http://schemas.openxmlformats.org/officeDocument/2006/relationships/tags" Target="../tags/tag504.xml"/><Relationship Id="rId7" Type="http://schemas.openxmlformats.org/officeDocument/2006/relationships/tags" Target="../tags/tag508.xml"/><Relationship Id="rId12" Type="http://schemas.openxmlformats.org/officeDocument/2006/relationships/image" Target="../media/image226.png"/><Relationship Id="rId17" Type="http://schemas.openxmlformats.org/officeDocument/2006/relationships/image" Target="../media/image236.png"/><Relationship Id="rId2" Type="http://schemas.openxmlformats.org/officeDocument/2006/relationships/tags" Target="../tags/tag503.xml"/><Relationship Id="rId16" Type="http://schemas.openxmlformats.org/officeDocument/2006/relationships/image" Target="../media/image235.png"/><Relationship Id="rId1" Type="http://schemas.openxmlformats.org/officeDocument/2006/relationships/tags" Target="../tags/tag502.xml"/><Relationship Id="rId6" Type="http://schemas.openxmlformats.org/officeDocument/2006/relationships/tags" Target="../tags/tag507.xml"/><Relationship Id="rId11" Type="http://schemas.openxmlformats.org/officeDocument/2006/relationships/image" Target="../media/image224.png"/><Relationship Id="rId5" Type="http://schemas.openxmlformats.org/officeDocument/2006/relationships/tags" Target="../tags/tag506.xml"/><Relationship Id="rId15" Type="http://schemas.openxmlformats.org/officeDocument/2006/relationships/image" Target="../media/image234.png"/><Relationship Id="rId10" Type="http://schemas.openxmlformats.org/officeDocument/2006/relationships/slideLayout" Target="../slideLayouts/slideLayout2.xml"/><Relationship Id="rId19" Type="http://schemas.openxmlformats.org/officeDocument/2006/relationships/image" Target="../media/image238.png"/><Relationship Id="rId4" Type="http://schemas.openxmlformats.org/officeDocument/2006/relationships/tags" Target="../tags/tag505.xml"/><Relationship Id="rId9" Type="http://schemas.openxmlformats.org/officeDocument/2006/relationships/tags" Target="../tags/tag510.xml"/><Relationship Id="rId14" Type="http://schemas.openxmlformats.org/officeDocument/2006/relationships/image" Target="../media/image233.png"/></Relationships>
</file>

<file path=ppt/slides/_rels/slide67.xml.rels><?xml version="1.0" encoding="UTF-8" standalone="yes"?>
<Relationships xmlns="http://schemas.openxmlformats.org/package/2006/relationships"><Relationship Id="rId8" Type="http://schemas.openxmlformats.org/officeDocument/2006/relationships/image" Target="../media/image229.png"/><Relationship Id="rId3" Type="http://schemas.openxmlformats.org/officeDocument/2006/relationships/tags" Target="../tags/tag513.xml"/><Relationship Id="rId7" Type="http://schemas.openxmlformats.org/officeDocument/2006/relationships/image" Target="../media/image30.png"/><Relationship Id="rId2" Type="http://schemas.openxmlformats.org/officeDocument/2006/relationships/tags" Target="../tags/tag512.xml"/><Relationship Id="rId1" Type="http://schemas.openxmlformats.org/officeDocument/2006/relationships/tags" Target="../tags/tag511.xml"/><Relationship Id="rId6" Type="http://schemas.openxmlformats.org/officeDocument/2006/relationships/image" Target="../media/image29.png"/><Relationship Id="rId5" Type="http://schemas.openxmlformats.org/officeDocument/2006/relationships/slideLayout" Target="../slideLayouts/slideLayout2.xml"/><Relationship Id="rId4" Type="http://schemas.openxmlformats.org/officeDocument/2006/relationships/tags" Target="../tags/tag514.xml"/><Relationship Id="rId9" Type="http://schemas.openxmlformats.org/officeDocument/2006/relationships/image" Target="../media/image23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tags" Target="../tags/tag522.xml"/><Relationship Id="rId13" Type="http://schemas.openxmlformats.org/officeDocument/2006/relationships/image" Target="../media/image35.png"/><Relationship Id="rId3" Type="http://schemas.openxmlformats.org/officeDocument/2006/relationships/tags" Target="../tags/tag517.xml"/><Relationship Id="rId7" Type="http://schemas.openxmlformats.org/officeDocument/2006/relationships/tags" Target="../tags/tag521.xml"/><Relationship Id="rId12" Type="http://schemas.openxmlformats.org/officeDocument/2006/relationships/image" Target="../media/image34.png"/><Relationship Id="rId2" Type="http://schemas.openxmlformats.org/officeDocument/2006/relationships/tags" Target="../tags/tag516.xml"/><Relationship Id="rId1" Type="http://schemas.openxmlformats.org/officeDocument/2006/relationships/tags" Target="../tags/tag515.xml"/><Relationship Id="rId6" Type="http://schemas.openxmlformats.org/officeDocument/2006/relationships/tags" Target="../tags/tag520.xml"/><Relationship Id="rId11" Type="http://schemas.openxmlformats.org/officeDocument/2006/relationships/image" Target="../media/image33.png"/><Relationship Id="rId5" Type="http://schemas.openxmlformats.org/officeDocument/2006/relationships/tags" Target="../tags/tag519.xml"/><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tags" Target="../tags/tag518.xml"/><Relationship Id="rId9" Type="http://schemas.openxmlformats.org/officeDocument/2006/relationships/slideLayout" Target="../slideLayouts/slideLayout2.xml"/><Relationship Id="rId14"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18" Type="http://schemas.openxmlformats.org/officeDocument/2006/relationships/image" Target="../media/image20.png"/><Relationship Id="rId3" Type="http://schemas.openxmlformats.org/officeDocument/2006/relationships/tags" Target="../tags/tag28.xml"/><Relationship Id="rId21" Type="http://schemas.openxmlformats.org/officeDocument/2006/relationships/image" Target="../media/image23.png"/><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image" Target="../media/image19.png"/><Relationship Id="rId2" Type="http://schemas.openxmlformats.org/officeDocument/2006/relationships/tags" Target="../tags/tag27.xml"/><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image" Target="../media/image16.png"/><Relationship Id="rId23" Type="http://schemas.openxmlformats.org/officeDocument/2006/relationships/image" Target="../media/image25.png"/><Relationship Id="rId10" Type="http://schemas.openxmlformats.org/officeDocument/2006/relationships/tags" Target="../tags/tag35.xml"/><Relationship Id="rId19" Type="http://schemas.openxmlformats.org/officeDocument/2006/relationships/image" Target="../media/image21.png"/><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slideLayout" Target="../slideLayouts/slideLayout2.xml"/><Relationship Id="rId22" Type="http://schemas.openxmlformats.org/officeDocument/2006/relationships/image" Target="../media/image2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0.png"/><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image" Target="../media/image29.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image" Target="../media/image28.png"/><Relationship Id="rId5" Type="http://schemas.openxmlformats.org/officeDocument/2006/relationships/tags" Target="../tags/tag43.xml"/><Relationship Id="rId10" Type="http://schemas.openxmlformats.org/officeDocument/2006/relationships/image" Target="../media/image27.png"/><Relationship Id="rId4" Type="http://schemas.openxmlformats.org/officeDocument/2006/relationships/tags" Target="../tags/tag42.xml"/><Relationship Id="rId9" Type="http://schemas.openxmlformats.org/officeDocument/2006/relationships/image" Target="../media/image26.png"/><Relationship Id="rId14"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image" Target="../media/image35.png"/><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media/image34.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33.png"/><Relationship Id="rId5" Type="http://schemas.openxmlformats.org/officeDocument/2006/relationships/tags" Target="../tags/tag50.xml"/><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tags" Target="../tags/tag49.xml"/><Relationship Id="rId9" Type="http://schemas.openxmlformats.org/officeDocument/2006/relationships/slideLayout" Target="../slideLayouts/slideLayout2.xml"/><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Linear Work Suffix Array Construction</a:t>
            </a:r>
            <a:endParaRPr kumimoji="1" lang="ja-JP" altLang="en-US" dirty="0"/>
          </a:p>
        </p:txBody>
      </p:sp>
      <p:sp>
        <p:nvSpPr>
          <p:cNvPr id="3" name="サブタイトル 2"/>
          <p:cNvSpPr>
            <a:spLocks noGrp="1"/>
          </p:cNvSpPr>
          <p:nvPr>
            <p:ph type="subTitle" idx="1"/>
          </p:nvPr>
        </p:nvSpPr>
        <p:spPr/>
        <p:txBody>
          <a:bodyPr>
            <a:normAutofit fontScale="62500" lnSpcReduction="20000"/>
          </a:bodyPr>
          <a:lstStyle/>
          <a:p>
            <a:r>
              <a:rPr lang="ja-JP" altLang="en-US" dirty="0" smtClean="0"/>
              <a:t>数理情報工学輪講　担当：定兼邦彦教授</a:t>
            </a:r>
            <a:endParaRPr lang="en-US" altLang="ja-JP" dirty="0" smtClean="0"/>
          </a:p>
          <a:p>
            <a:r>
              <a:rPr kumimoji="1" lang="ja-JP" altLang="en-US" dirty="0" smtClean="0"/>
              <a:t>発表者：黒河天</a:t>
            </a:r>
            <a:endParaRPr kumimoji="1" lang="ja-JP" altLang="en-US" dirty="0"/>
          </a:p>
        </p:txBody>
      </p:sp>
      <p:sp>
        <p:nvSpPr>
          <p:cNvPr id="4" name="テキスト プレースホルダー 3"/>
          <p:cNvSpPr>
            <a:spLocks noGrp="1"/>
          </p:cNvSpPr>
          <p:nvPr>
            <p:ph type="body" sz="quarter" idx="13"/>
          </p:nvPr>
        </p:nvSpPr>
        <p:spPr/>
        <p:txBody>
          <a:bodyPr>
            <a:normAutofit fontScale="92500" lnSpcReduction="10000"/>
          </a:bodyPr>
          <a:lstStyle/>
          <a:p>
            <a:r>
              <a:rPr lang="fi-FI" altLang="ja-JP" dirty="0" smtClean="0"/>
              <a:t>Juha Kärkkäinen, </a:t>
            </a:r>
            <a:r>
              <a:rPr lang="en-US" altLang="ja-JP" dirty="0" smtClean="0"/>
              <a:t>Peter sanders, Stefan Burkhardt, 2006</a:t>
            </a:r>
            <a:endParaRPr kumimoji="1" lang="ja-JP" altLang="en-US" dirty="0"/>
          </a:p>
        </p:txBody>
      </p:sp>
      <p:sp>
        <p:nvSpPr>
          <p:cNvPr id="5" name="日付プレースホルダー 4"/>
          <p:cNvSpPr>
            <a:spLocks noGrp="1"/>
          </p:cNvSpPr>
          <p:nvPr>
            <p:ph type="dt" sz="half" idx="10"/>
          </p:nvPr>
        </p:nvSpPr>
        <p:spPr/>
        <p:txBody>
          <a:bodyPr/>
          <a:lstStyle/>
          <a:p>
            <a:fld id="{27D1DDC5-91A4-4E78-9B0A-3506DE01B320}" type="datetime1">
              <a:rPr kumimoji="1" lang="ja-JP" altLang="en-US" smtClean="0"/>
              <a:t>2015/7/6</a:t>
            </a:fld>
            <a:endParaRPr kumimoji="1" lang="ja-JP" altLang="en-US"/>
          </a:p>
        </p:txBody>
      </p:sp>
      <p:sp>
        <p:nvSpPr>
          <p:cNvPr id="6" name="スライド番号プレースホルダー 5"/>
          <p:cNvSpPr>
            <a:spLocks noGrp="1"/>
          </p:cNvSpPr>
          <p:nvPr>
            <p:ph type="sldNum" sz="quarter" idx="12"/>
          </p:nvPr>
        </p:nvSpPr>
        <p:spPr/>
        <p:txBody>
          <a:bodyPr/>
          <a:lstStyle/>
          <a:p>
            <a:fld id="{362CF02F-5C14-4800-A976-F91268321FEB}" type="slidenum">
              <a:rPr kumimoji="1" lang="ja-JP" altLang="en-US" smtClean="0"/>
              <a:t>1</a:t>
            </a:fld>
            <a:endParaRPr kumimoji="1" lang="ja-JP" altLang="en-US"/>
          </a:p>
        </p:txBody>
      </p:sp>
    </p:spTree>
    <p:extLst>
      <p:ext uri="{BB962C8B-B14F-4D97-AF65-F5344CB8AC3E}">
        <p14:creationId xmlns:p14="http://schemas.microsoft.com/office/powerpoint/2010/main" val="1295865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記法</a:t>
            </a:r>
            <a:endParaRPr kumimoji="1" lang="ja-JP" altLang="en-US" dirty="0"/>
          </a:p>
        </p:txBody>
      </p:sp>
      <p:sp>
        <p:nvSpPr>
          <p:cNvPr id="3" name="コンテンツ プレースホルダー 2"/>
          <p:cNvSpPr>
            <a:spLocks noGrp="1"/>
          </p:cNvSpPr>
          <p:nvPr>
            <p:ph idx="1"/>
          </p:nvPr>
        </p:nvSpPr>
        <p:spPr>
          <a:xfrm>
            <a:off x="818712" y="1807738"/>
            <a:ext cx="10554574" cy="4708972"/>
          </a:xfrm>
        </p:spPr>
        <p:txBody>
          <a:bodyPr>
            <a:normAutofit/>
          </a:bodyPr>
          <a:lstStyle/>
          <a:p>
            <a:pPr>
              <a:buFont typeface="Arial" panose="020B0604020202020204" pitchFamily="34" charset="0"/>
              <a:buChar char="•"/>
            </a:pPr>
            <a:r>
              <a:rPr lang="ja-JP" altLang="en-US" dirty="0" smtClean="0"/>
              <a:t>整数区間         および</a:t>
            </a:r>
            <a:endParaRPr lang="en-US" altLang="ja-JP" dirty="0" smtClean="0"/>
          </a:p>
          <a:p>
            <a:pPr>
              <a:buFont typeface="Arial" panose="020B0604020202020204" pitchFamily="34" charset="0"/>
              <a:buChar char="•"/>
            </a:pPr>
            <a:r>
              <a:rPr lang="ja-JP" altLang="en-US" dirty="0" smtClean="0"/>
              <a:t>入力は</a:t>
            </a:r>
            <a:r>
              <a:rPr lang="ja-JP" altLang="en-US" dirty="0"/>
              <a:t>アルファベット          上</a:t>
            </a:r>
            <a:r>
              <a:rPr lang="ja-JP" altLang="en-US" dirty="0" smtClean="0"/>
              <a:t>の文字列</a:t>
            </a:r>
            <a:endParaRPr lang="en-US" altLang="ja-JP" dirty="0" smtClean="0"/>
          </a:p>
          <a:p>
            <a:pPr>
              <a:buFont typeface="Arial" panose="020B0604020202020204" pitchFamily="34" charset="0"/>
              <a:buChar char="•"/>
            </a:pPr>
            <a:r>
              <a:rPr lang="ja-JP" altLang="en-US" dirty="0" smtClean="0"/>
              <a:t>添字は</a:t>
            </a:r>
            <a:r>
              <a:rPr lang="en-US" altLang="ja-JP" dirty="0" smtClean="0"/>
              <a:t>0-origin</a:t>
            </a:r>
            <a:r>
              <a:rPr lang="ja-JP" altLang="en-US" dirty="0" err="1" smtClean="0"/>
              <a:t>，</a:t>
            </a:r>
            <a:r>
              <a:rPr lang="ja-JP" altLang="en-US" dirty="0" smtClean="0"/>
              <a:t>アルファベットは</a:t>
            </a:r>
            <a:r>
              <a:rPr lang="en-US" altLang="ja-JP" dirty="0" smtClean="0"/>
              <a:t>1-origin</a:t>
            </a:r>
          </a:p>
          <a:p>
            <a:pPr>
              <a:buFont typeface="Arial" panose="020B0604020202020204" pitchFamily="34" charset="0"/>
              <a:buChar char="•"/>
            </a:pPr>
            <a:r>
              <a:rPr lang="en-US" altLang="ja-JP" dirty="0" smtClean="0"/>
              <a:t>      </a:t>
            </a:r>
            <a:r>
              <a:rPr lang="ja-JP" altLang="en-US" dirty="0" err="1" smtClean="0"/>
              <a:t>は添</a:t>
            </a:r>
            <a:r>
              <a:rPr lang="ja-JP" altLang="en-US" dirty="0" smtClean="0"/>
              <a:t>字    を始点とする接尾辞</a:t>
            </a:r>
            <a:endParaRPr lang="en-US" altLang="ja-JP" dirty="0" smtClean="0"/>
          </a:p>
          <a:p>
            <a:pPr>
              <a:buFont typeface="Arial" panose="020B0604020202020204" pitchFamily="34" charset="0"/>
              <a:buChar char="•"/>
            </a:pPr>
            <a:r>
              <a:rPr lang="en-US" altLang="ja-JP" dirty="0" smtClean="0"/>
              <a:t>      </a:t>
            </a:r>
            <a:r>
              <a:rPr lang="ja-JP" altLang="en-US" dirty="0" err="1" smtClean="0"/>
              <a:t>は添</a:t>
            </a:r>
            <a:r>
              <a:rPr lang="ja-JP" altLang="en-US" dirty="0" smtClean="0"/>
              <a:t>字集合     によって定義される接尾辞集合</a:t>
            </a:r>
            <a:endParaRPr lang="en-US" altLang="ja-JP" dirty="0" smtClean="0"/>
          </a:p>
          <a:p>
            <a:pPr>
              <a:buFont typeface="Arial" panose="020B0604020202020204" pitchFamily="34" charset="0"/>
              <a:buChar char="•"/>
            </a:pPr>
            <a:r>
              <a:rPr lang="en-US" altLang="ja-JP" dirty="0"/>
              <a:t> </a:t>
            </a:r>
            <a:r>
              <a:rPr lang="en-US" altLang="ja-JP" dirty="0" smtClean="0"/>
              <a:t>            </a:t>
            </a:r>
            <a:r>
              <a:rPr lang="ja-JP" altLang="en-US" dirty="0" err="1" smtClean="0"/>
              <a:t>は接尾辞</a:t>
            </a:r>
            <a:r>
              <a:rPr lang="ja-JP" altLang="en-US" dirty="0" smtClean="0"/>
              <a:t>空間の上に辞書順で定義される全順序</a:t>
            </a:r>
            <a:endParaRPr lang="en-US" altLang="ja-JP" dirty="0" smtClean="0"/>
          </a:p>
          <a:p>
            <a:pPr>
              <a:buFont typeface="Arial" panose="020B0604020202020204" pitchFamily="34" charset="0"/>
              <a:buChar char="•"/>
            </a:pPr>
            <a:r>
              <a:rPr lang="ja-JP" altLang="en-US" dirty="0" smtClean="0"/>
              <a:t>出力は接尾辞配列</a:t>
            </a:r>
            <a:endParaRPr lang="ja-JP" altLang="en-US" dirty="0"/>
          </a:p>
        </p:txBody>
      </p:sp>
      <p:pic>
        <p:nvPicPr>
          <p:cNvPr id="5" name="図 4"/>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4285378" y="1942726"/>
            <a:ext cx="519452" cy="303623"/>
          </a:xfrm>
          <a:prstGeom prst="rect">
            <a:avLst/>
          </a:prstGeom>
        </p:spPr>
      </p:pic>
      <p:pic>
        <p:nvPicPr>
          <p:cNvPr id="6" name="図 5"/>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626393" y="1942727"/>
            <a:ext cx="479212" cy="303623"/>
          </a:xfrm>
          <a:prstGeom prst="rect">
            <a:avLst/>
          </a:prstGeom>
        </p:spPr>
      </p:pic>
      <p:pic>
        <p:nvPicPr>
          <p:cNvPr id="7" name="図 6"/>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4435897" y="2582601"/>
            <a:ext cx="609075" cy="303623"/>
          </a:xfrm>
          <a:prstGeom prst="rect">
            <a:avLst/>
          </a:prstGeom>
        </p:spPr>
      </p:pic>
      <p:pic>
        <p:nvPicPr>
          <p:cNvPr id="10" name="図 9"/>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6763800" y="2582600"/>
            <a:ext cx="3495325" cy="303623"/>
          </a:xfrm>
          <a:prstGeom prst="rect">
            <a:avLst/>
          </a:prstGeom>
        </p:spPr>
      </p:pic>
      <p:pic>
        <p:nvPicPr>
          <p:cNvPr id="12" name="図 11"/>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1299069" y="3848719"/>
            <a:ext cx="245093" cy="261555"/>
          </a:xfrm>
          <a:prstGeom prst="rect">
            <a:avLst/>
          </a:prstGeom>
        </p:spPr>
      </p:pic>
      <p:pic>
        <p:nvPicPr>
          <p:cNvPr id="13" name="図 12"/>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2785487" y="3877983"/>
            <a:ext cx="82308" cy="203025"/>
          </a:xfrm>
          <a:prstGeom prst="rect">
            <a:avLst/>
          </a:prstGeom>
        </p:spPr>
      </p:pic>
      <p:pic>
        <p:nvPicPr>
          <p:cNvPr id="14" name="図 13"/>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3811653" y="5708203"/>
            <a:ext cx="1986354" cy="303623"/>
          </a:xfrm>
          <a:prstGeom prst="rect">
            <a:avLst/>
          </a:prstGeom>
        </p:spPr>
      </p:pic>
      <p:pic>
        <p:nvPicPr>
          <p:cNvPr id="15" name="図 14"/>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1299069" y="5106089"/>
            <a:ext cx="956596" cy="301794"/>
          </a:xfrm>
          <a:prstGeom prst="rect">
            <a:avLst/>
          </a:prstGeom>
        </p:spPr>
      </p:pic>
      <p:pic>
        <p:nvPicPr>
          <p:cNvPr id="16" name="図 15"/>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1299069" y="4465185"/>
            <a:ext cx="349350" cy="263384"/>
          </a:xfrm>
          <a:prstGeom prst="rect">
            <a:avLst/>
          </a:prstGeom>
        </p:spPr>
      </p:pic>
      <p:pic>
        <p:nvPicPr>
          <p:cNvPr id="17" name="図 16"/>
          <p:cNvPicPr>
            <a:picLocks noChangeAspect="1"/>
          </p:cNvPicPr>
          <p:nvPr>
            <p:custDataLst>
              <p:tags r:id="rId10"/>
            </p:custDataLst>
          </p:nvPr>
        </p:nvPicPr>
        <p:blipFill>
          <a:blip r:embed="rId21" cstate="print">
            <a:extLst>
              <a:ext uri="{28A0092B-C50C-407E-A947-70E740481C1C}">
                <a14:useLocalDpi xmlns:a14="http://schemas.microsoft.com/office/drawing/2010/main" val="0"/>
              </a:ext>
            </a:extLst>
          </a:blip>
          <a:stretch>
            <a:fillRect/>
          </a:stretch>
        </p:blipFill>
        <p:spPr>
          <a:xfrm>
            <a:off x="3390005" y="4487133"/>
            <a:ext cx="217658" cy="219487"/>
          </a:xfrm>
          <a:prstGeom prst="rect">
            <a:avLst/>
          </a:prstGeom>
        </p:spPr>
      </p:pic>
      <p:sp>
        <p:nvSpPr>
          <p:cNvPr id="4" name="日付プレースホルダー 3"/>
          <p:cNvSpPr>
            <a:spLocks noGrp="1"/>
          </p:cNvSpPr>
          <p:nvPr>
            <p:ph type="dt" sz="half" idx="10"/>
          </p:nvPr>
        </p:nvSpPr>
        <p:spPr/>
        <p:txBody>
          <a:bodyPr/>
          <a:lstStyle/>
          <a:p>
            <a:fld id="{5D492647-8982-446A-B511-0D50C3EE294B}" type="datetime1">
              <a:rPr kumimoji="1" lang="ja-JP" altLang="en-US" smtClean="0"/>
              <a:t>2015/7/6</a:t>
            </a:fld>
            <a:endParaRPr kumimoji="1" lang="ja-JP" altLang="en-US"/>
          </a:p>
        </p:txBody>
      </p:sp>
      <p:sp>
        <p:nvSpPr>
          <p:cNvPr id="8" name="スライド番号プレースホルダー 7"/>
          <p:cNvSpPr>
            <a:spLocks noGrp="1"/>
          </p:cNvSpPr>
          <p:nvPr>
            <p:ph type="sldNum" sz="quarter" idx="12"/>
          </p:nvPr>
        </p:nvSpPr>
        <p:spPr/>
        <p:txBody>
          <a:bodyPr/>
          <a:lstStyle/>
          <a:p>
            <a:fld id="{362CF02F-5C14-4800-A976-F91268321FEB}" type="slidenum">
              <a:rPr kumimoji="1" lang="ja-JP" altLang="en-US" smtClean="0"/>
              <a:t>10</a:t>
            </a:fld>
            <a:endParaRPr kumimoji="1" lang="ja-JP" altLang="en-US"/>
          </a:p>
        </p:txBody>
      </p:sp>
    </p:spTree>
    <p:extLst>
      <p:ext uri="{BB962C8B-B14F-4D97-AF65-F5344CB8AC3E}">
        <p14:creationId xmlns:p14="http://schemas.microsoft.com/office/powerpoint/2010/main" val="9990223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457200" indent="-457200">
              <a:buFont typeface="+mj-lt"/>
              <a:buAutoNum type="arabicPeriod"/>
            </a:pPr>
            <a:r>
              <a:rPr kumimoji="1" lang="ja-JP" altLang="en-US" dirty="0" smtClean="0">
                <a:solidFill>
                  <a:schemeClr val="bg2">
                    <a:lumMod val="60000"/>
                    <a:lumOff val="40000"/>
                  </a:schemeClr>
                </a:solidFill>
              </a:rPr>
              <a:t>導入</a:t>
            </a:r>
            <a:endParaRPr lang="en-US" altLang="ja-JP" dirty="0" smtClean="0">
              <a:solidFill>
                <a:schemeClr val="bg2">
                  <a:lumMod val="60000"/>
                  <a:lumOff val="40000"/>
                </a:schemeClr>
              </a:solidFill>
            </a:endParaRPr>
          </a:p>
          <a:p>
            <a:pPr marL="457200" indent="-457200">
              <a:buFont typeface="+mj-lt"/>
              <a:buAutoNum type="arabicPeriod"/>
            </a:pPr>
            <a:r>
              <a:rPr kumimoji="1" lang="en-US" altLang="ja-JP" dirty="0" smtClean="0"/>
              <a:t>DC3</a:t>
            </a:r>
            <a:r>
              <a:rPr lang="ja-JP" altLang="en-US" dirty="0"/>
              <a:t> </a:t>
            </a:r>
            <a:r>
              <a:rPr lang="en-US" altLang="ja-JP" dirty="0" smtClean="0"/>
              <a:t>Algorithm</a:t>
            </a:r>
            <a:endParaRPr kumimoji="1" lang="en-US" altLang="ja-JP" dirty="0" smtClean="0"/>
          </a:p>
          <a:p>
            <a:pPr marL="457200" indent="-457200">
              <a:buFont typeface="+mj-lt"/>
              <a:buAutoNum type="arabicPeriod"/>
            </a:pPr>
            <a:r>
              <a:rPr lang="en-US" altLang="ja-JP" dirty="0" smtClean="0">
                <a:solidFill>
                  <a:schemeClr val="bg2">
                    <a:lumMod val="60000"/>
                    <a:lumOff val="40000"/>
                  </a:schemeClr>
                </a:solidFill>
              </a:rPr>
              <a:t>Difference Cover</a:t>
            </a:r>
            <a:r>
              <a:rPr lang="ja-JP" altLang="en-US" dirty="0">
                <a:solidFill>
                  <a:schemeClr val="bg2">
                    <a:lumMod val="60000"/>
                    <a:lumOff val="40000"/>
                  </a:schemeClr>
                </a:solidFill>
              </a:rPr>
              <a:t> </a:t>
            </a:r>
            <a:r>
              <a:rPr lang="en-US" altLang="ja-JP" dirty="0" smtClean="0">
                <a:solidFill>
                  <a:schemeClr val="bg2">
                    <a:lumMod val="60000"/>
                    <a:lumOff val="40000"/>
                  </a:schemeClr>
                </a:solidFill>
              </a:rPr>
              <a:t>Sample</a:t>
            </a:r>
          </a:p>
          <a:p>
            <a:pPr marL="457200" indent="-457200">
              <a:buFont typeface="+mj-lt"/>
              <a:buAutoNum type="arabicPeriod"/>
            </a:pPr>
            <a:r>
              <a:rPr kumimoji="1" lang="en-US" altLang="ja-JP" dirty="0" smtClean="0">
                <a:solidFill>
                  <a:schemeClr val="bg2">
                    <a:lumMod val="60000"/>
                    <a:lumOff val="40000"/>
                  </a:schemeClr>
                </a:solidFill>
              </a:rPr>
              <a:t>DC Algorithm</a:t>
            </a:r>
          </a:p>
          <a:p>
            <a:pPr marL="457200" indent="-457200">
              <a:buFont typeface="+mj-lt"/>
              <a:buAutoNum type="arabicPeriod"/>
            </a:pPr>
            <a:r>
              <a:rPr lang="en-US" altLang="ja-JP" dirty="0" smtClean="0">
                <a:solidFill>
                  <a:schemeClr val="bg2">
                    <a:lumMod val="60000"/>
                    <a:lumOff val="40000"/>
                  </a:schemeClr>
                </a:solidFill>
              </a:rPr>
              <a:t>Lightweight Algorithm</a:t>
            </a:r>
          </a:p>
          <a:p>
            <a:pPr marL="457200" indent="-457200">
              <a:buFont typeface="+mj-lt"/>
              <a:buAutoNum type="arabicPeriod"/>
            </a:pPr>
            <a:r>
              <a:rPr kumimoji="1" lang="en-US" altLang="ja-JP" dirty="0" smtClean="0">
                <a:solidFill>
                  <a:schemeClr val="bg2">
                    <a:lumMod val="60000"/>
                    <a:lumOff val="40000"/>
                  </a:schemeClr>
                </a:solidFill>
              </a:rPr>
              <a:t>Advanced Models</a:t>
            </a:r>
          </a:p>
          <a:p>
            <a:pPr marL="457200" indent="-457200">
              <a:buFont typeface="+mj-lt"/>
              <a:buAutoNum type="arabicPeriod"/>
            </a:pPr>
            <a:r>
              <a:rPr lang="ja-JP" altLang="en-US" dirty="0" smtClean="0">
                <a:solidFill>
                  <a:schemeClr val="bg2">
                    <a:lumMod val="60000"/>
                    <a:lumOff val="40000"/>
                  </a:schemeClr>
                </a:solidFill>
              </a:rPr>
              <a:t>まとめ</a:t>
            </a:r>
            <a:endParaRPr kumimoji="1" lang="en-US" altLang="ja-JP" dirty="0" smtClean="0">
              <a:solidFill>
                <a:schemeClr val="bg2">
                  <a:lumMod val="60000"/>
                  <a:lumOff val="40000"/>
                </a:schemeClr>
              </a:solidFill>
            </a:endParaRPr>
          </a:p>
        </p:txBody>
      </p:sp>
      <p:sp>
        <p:nvSpPr>
          <p:cNvPr id="4" name="日付プレースホルダー 3"/>
          <p:cNvSpPr>
            <a:spLocks noGrp="1"/>
          </p:cNvSpPr>
          <p:nvPr>
            <p:ph type="dt" sz="half" idx="10"/>
          </p:nvPr>
        </p:nvSpPr>
        <p:spPr/>
        <p:txBody>
          <a:bodyPr/>
          <a:lstStyle/>
          <a:p>
            <a:fld id="{BB2E32B1-D6AB-43C5-9974-4B35B2F8718B}" type="datetime1">
              <a:rPr kumimoji="1" lang="ja-JP" altLang="en-US" smtClean="0"/>
              <a:t>2015/7/6</a:t>
            </a:fld>
            <a:endParaRPr kumimoji="1" lang="ja-JP" altLang="en-US"/>
          </a:p>
        </p:txBody>
      </p:sp>
      <p:sp>
        <p:nvSpPr>
          <p:cNvPr id="5" name="スライド番号プレースホルダー 4"/>
          <p:cNvSpPr>
            <a:spLocks noGrp="1"/>
          </p:cNvSpPr>
          <p:nvPr>
            <p:ph type="sldNum" sz="quarter" idx="12"/>
          </p:nvPr>
        </p:nvSpPr>
        <p:spPr/>
        <p:txBody>
          <a:bodyPr/>
          <a:lstStyle/>
          <a:p>
            <a:fld id="{362CF02F-5C14-4800-A976-F91268321FEB}" type="slidenum">
              <a:rPr kumimoji="1" lang="ja-JP" altLang="en-US" smtClean="0"/>
              <a:t>11</a:t>
            </a:fld>
            <a:endParaRPr kumimoji="1" lang="ja-JP" altLang="en-US"/>
          </a:p>
        </p:txBody>
      </p:sp>
    </p:spTree>
    <p:extLst>
      <p:ext uri="{BB962C8B-B14F-4D97-AF65-F5344CB8AC3E}">
        <p14:creationId xmlns:p14="http://schemas.microsoft.com/office/powerpoint/2010/main" val="27484039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DC3 algorithm </a:t>
            </a:r>
            <a:r>
              <a:rPr kumimoji="1" lang="ja-JP" altLang="en-US" dirty="0" smtClean="0"/>
              <a:t>の処理フロー</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dirty="0" smtClean="0"/>
              <a:t>添字集合         をサンプル添字    と非サンプル添字      に分割する</a:t>
            </a:r>
            <a:endParaRPr lang="en-US" altLang="ja-JP" dirty="0" smtClean="0"/>
          </a:p>
          <a:p>
            <a:pPr marL="457200" indent="-457200">
              <a:buFont typeface="+mj-lt"/>
              <a:buAutoNum type="arabicPeriod"/>
            </a:pPr>
            <a:r>
              <a:rPr lang="ja-JP" altLang="en-US" dirty="0" smtClean="0"/>
              <a:t>サンプル添字に対応するサンプル接尾辞集合の接尾辞配列          を再帰的に構成する</a:t>
            </a:r>
            <a:endParaRPr lang="en-US" altLang="ja-JP" dirty="0" smtClean="0"/>
          </a:p>
          <a:p>
            <a:pPr marL="457200" indent="-457200">
              <a:buFont typeface="+mj-lt"/>
              <a:buAutoNum type="arabicPeriod"/>
            </a:pPr>
            <a:r>
              <a:rPr lang="ja-JP" altLang="en-US" dirty="0" smtClean="0"/>
              <a:t>非サンプル添字に対応する非サンプル接尾辞集合の接尾辞配列         を </a:t>
            </a:r>
            <a:r>
              <a:rPr lang="en-US" altLang="ja-JP" dirty="0" smtClean="0"/>
              <a:t>1. </a:t>
            </a:r>
            <a:r>
              <a:rPr lang="ja-JP" altLang="en-US" dirty="0" smtClean="0"/>
              <a:t>の結果を用いて構成する</a:t>
            </a:r>
            <a:endParaRPr lang="en-US" altLang="ja-JP" dirty="0" smtClean="0"/>
          </a:p>
          <a:p>
            <a:pPr marL="457200" indent="-457200">
              <a:buFont typeface="+mj-lt"/>
              <a:buAutoNum type="arabicPeriod"/>
            </a:pPr>
            <a:r>
              <a:rPr lang="en-US" altLang="ja-JP" dirty="0"/>
              <a:t> </a:t>
            </a:r>
            <a:r>
              <a:rPr lang="en-US" altLang="ja-JP" dirty="0" smtClean="0"/>
              <a:t>        </a:t>
            </a:r>
            <a:r>
              <a:rPr lang="ja-JP" altLang="en-US" dirty="0" smtClean="0"/>
              <a:t>と         をマージする</a:t>
            </a:r>
            <a:endParaRPr lang="en-US" altLang="ja-JP" dirty="0" smtClean="0"/>
          </a:p>
          <a:p>
            <a:pPr marL="0" indent="0">
              <a:buNone/>
            </a:pPr>
            <a:r>
              <a:rPr lang="en-US" altLang="ja-JP" dirty="0" smtClean="0"/>
              <a:t>                                                               time                             </a:t>
            </a:r>
            <a:r>
              <a:rPr lang="en-US" altLang="ja-JP" dirty="0" err="1"/>
              <a:t>time</a:t>
            </a:r>
            <a:endParaRPr lang="ja-JP" altLang="en-US" dirty="0"/>
          </a:p>
        </p:txBody>
      </p:sp>
      <p:pic>
        <p:nvPicPr>
          <p:cNvPr id="9" name="図 8"/>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7205279" y="5417655"/>
            <a:ext cx="1951602" cy="303623"/>
          </a:xfrm>
          <a:prstGeom prst="rect">
            <a:avLst/>
          </a:prstGeom>
        </p:spPr>
      </p:pic>
      <p:pic>
        <p:nvPicPr>
          <p:cNvPr id="14" name="図 13"/>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9378814" y="2591517"/>
            <a:ext cx="673092" cy="263384"/>
          </a:xfrm>
          <a:prstGeom prst="rect">
            <a:avLst/>
          </a:prstGeom>
        </p:spPr>
      </p:pic>
      <p:pic>
        <p:nvPicPr>
          <p:cNvPr id="16" name="図 15"/>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9985819" y="3678984"/>
            <a:ext cx="554204" cy="268871"/>
          </a:xfrm>
          <a:prstGeom prst="rect">
            <a:avLst/>
          </a:prstGeom>
        </p:spPr>
      </p:pic>
      <p:pic>
        <p:nvPicPr>
          <p:cNvPr id="17" name="図 16"/>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2541354" y="4799423"/>
            <a:ext cx="554204" cy="268871"/>
          </a:xfrm>
          <a:prstGeom prst="rect">
            <a:avLst/>
          </a:prstGeom>
        </p:spPr>
      </p:pic>
      <p:pic>
        <p:nvPicPr>
          <p:cNvPr id="18" name="図 17"/>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1378360" y="4799423"/>
            <a:ext cx="673092" cy="263384"/>
          </a:xfrm>
          <a:prstGeom prst="rect">
            <a:avLst/>
          </a:prstGeom>
        </p:spPr>
      </p:pic>
      <p:pic>
        <p:nvPicPr>
          <p:cNvPr id="19" name="図 1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2321088" y="5417655"/>
            <a:ext cx="3744076" cy="303623"/>
          </a:xfrm>
          <a:prstGeom prst="rect">
            <a:avLst/>
          </a:prstGeom>
        </p:spPr>
      </p:pic>
      <p:pic>
        <p:nvPicPr>
          <p:cNvPr id="20" name="図 1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597294" y="3059318"/>
            <a:ext cx="2322900" cy="303623"/>
          </a:xfrm>
          <a:prstGeom prst="rect">
            <a:avLst/>
          </a:prstGeom>
        </p:spPr>
      </p:pic>
      <p:pic>
        <p:nvPicPr>
          <p:cNvPr id="21" name="図 20"/>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5104822" y="4155513"/>
            <a:ext cx="616392" cy="303623"/>
          </a:xfrm>
          <a:prstGeom prst="rect">
            <a:avLst/>
          </a:prstGeom>
        </p:spPr>
      </p:pic>
      <p:pic>
        <p:nvPicPr>
          <p:cNvPr id="22" name="図 21"/>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5495567" y="4797215"/>
            <a:ext cx="616392" cy="303623"/>
          </a:xfrm>
          <a:prstGeom prst="rect">
            <a:avLst/>
          </a:prstGeom>
        </p:spPr>
      </p:pic>
      <p:pic>
        <p:nvPicPr>
          <p:cNvPr id="4" name="図 3"/>
          <p:cNvPicPr>
            <a:picLocks noChangeAspect="1"/>
          </p:cNvPicPr>
          <p:nvPr>
            <p:custDataLst>
              <p:tags r:id="rId10"/>
            </p:custDataLst>
          </p:nvPr>
        </p:nvPicPr>
        <p:blipFill>
          <a:blip r:embed="rId21" cstate="print">
            <a:extLst>
              <a:ext uri="{28A0092B-C50C-407E-A947-70E740481C1C}">
                <a14:useLocalDpi xmlns:a14="http://schemas.microsoft.com/office/drawing/2010/main" val="0"/>
              </a:ext>
            </a:extLst>
          </a:blip>
          <a:stretch>
            <a:fillRect/>
          </a:stretch>
        </p:blipFill>
        <p:spPr>
          <a:xfrm>
            <a:off x="5562075" y="1981087"/>
            <a:ext cx="217658" cy="219487"/>
          </a:xfrm>
          <a:prstGeom prst="rect">
            <a:avLst/>
          </a:prstGeom>
        </p:spPr>
      </p:pic>
      <p:pic>
        <p:nvPicPr>
          <p:cNvPr id="5" name="図 4"/>
          <p:cNvPicPr>
            <a:picLocks noChangeAspect="1"/>
          </p:cNvPicPr>
          <p:nvPr>
            <p:custDataLst>
              <p:tags r:id="rId11"/>
            </p:custDataLst>
          </p:nvPr>
        </p:nvPicPr>
        <p:blipFill>
          <a:blip r:embed="rId22" cstate="print">
            <a:extLst>
              <a:ext uri="{28A0092B-C50C-407E-A947-70E740481C1C}">
                <a14:useLocalDpi xmlns:a14="http://schemas.microsoft.com/office/drawing/2010/main" val="0"/>
              </a:ext>
            </a:extLst>
          </a:blip>
          <a:stretch>
            <a:fillRect/>
          </a:stretch>
        </p:blipFill>
        <p:spPr>
          <a:xfrm>
            <a:off x="8361293" y="1982247"/>
            <a:ext cx="327401" cy="256068"/>
          </a:xfrm>
          <a:prstGeom prst="rect">
            <a:avLst/>
          </a:prstGeom>
        </p:spPr>
      </p:pic>
      <p:pic>
        <p:nvPicPr>
          <p:cNvPr id="23" name="図 22"/>
          <p:cNvPicPr>
            <a:picLocks noChangeAspect="1"/>
          </p:cNvPicPr>
          <p:nvPr>
            <p:custDataLst>
              <p:tags r:id="rId12"/>
            </p:custDataLst>
          </p:nvPr>
        </p:nvPicPr>
        <p:blipFill>
          <a:blip r:embed="rId20" cstate="print">
            <a:extLst>
              <a:ext uri="{28A0092B-C50C-407E-A947-70E740481C1C}">
                <a14:useLocalDpi xmlns:a14="http://schemas.microsoft.com/office/drawing/2010/main" val="0"/>
              </a:ext>
            </a:extLst>
          </a:blip>
          <a:stretch>
            <a:fillRect/>
          </a:stretch>
        </p:blipFill>
        <p:spPr>
          <a:xfrm>
            <a:off x="10797603" y="1958469"/>
            <a:ext cx="616392" cy="303623"/>
          </a:xfrm>
          <a:prstGeom prst="rect">
            <a:avLst/>
          </a:prstGeom>
        </p:spPr>
      </p:pic>
      <p:pic>
        <p:nvPicPr>
          <p:cNvPr id="7" name="図 6"/>
          <p:cNvPicPr>
            <a:picLocks noChangeAspect="1"/>
          </p:cNvPicPr>
          <p:nvPr>
            <p:custDataLst>
              <p:tags r:id="rId13"/>
            </p:custDataLst>
          </p:nvPr>
        </p:nvPicPr>
        <p:blipFill>
          <a:blip r:embed="rId23" cstate="print">
            <a:extLst>
              <a:ext uri="{28A0092B-C50C-407E-A947-70E740481C1C}">
                <a14:useLocalDpi xmlns:a14="http://schemas.microsoft.com/office/drawing/2010/main" val="0"/>
              </a:ext>
            </a:extLst>
          </a:blip>
          <a:stretch>
            <a:fillRect/>
          </a:stretch>
        </p:blipFill>
        <p:spPr>
          <a:xfrm>
            <a:off x="2694548" y="1945589"/>
            <a:ext cx="567007" cy="303623"/>
          </a:xfrm>
          <a:prstGeom prst="rect">
            <a:avLst/>
          </a:prstGeom>
        </p:spPr>
      </p:pic>
      <p:sp>
        <p:nvSpPr>
          <p:cNvPr id="8" name="日付プレースホルダー 7"/>
          <p:cNvSpPr>
            <a:spLocks noGrp="1"/>
          </p:cNvSpPr>
          <p:nvPr>
            <p:ph type="dt" sz="half" idx="10"/>
          </p:nvPr>
        </p:nvSpPr>
        <p:spPr/>
        <p:txBody>
          <a:bodyPr/>
          <a:lstStyle/>
          <a:p>
            <a:fld id="{D54DBA10-995A-4328-9C7A-5B6A46647C28}" type="datetime1">
              <a:rPr kumimoji="1" lang="ja-JP" altLang="en-US" smtClean="0"/>
              <a:t>2015/7/6</a:t>
            </a:fld>
            <a:endParaRPr kumimoji="1" lang="ja-JP" altLang="en-US"/>
          </a:p>
        </p:txBody>
      </p:sp>
      <p:sp>
        <p:nvSpPr>
          <p:cNvPr id="10" name="スライド番号プレースホルダー 9"/>
          <p:cNvSpPr>
            <a:spLocks noGrp="1"/>
          </p:cNvSpPr>
          <p:nvPr>
            <p:ph type="sldNum" sz="quarter" idx="12"/>
          </p:nvPr>
        </p:nvSpPr>
        <p:spPr/>
        <p:txBody>
          <a:bodyPr/>
          <a:lstStyle/>
          <a:p>
            <a:fld id="{362CF02F-5C14-4800-A976-F91268321FEB}" type="slidenum">
              <a:rPr kumimoji="1" lang="ja-JP" altLang="en-US" smtClean="0"/>
              <a:t>12</a:t>
            </a:fld>
            <a:endParaRPr kumimoji="1" lang="ja-JP" altLang="en-US"/>
          </a:p>
        </p:txBody>
      </p:sp>
    </p:spTree>
    <p:extLst>
      <p:ext uri="{BB962C8B-B14F-4D97-AF65-F5344CB8AC3E}">
        <p14:creationId xmlns:p14="http://schemas.microsoft.com/office/powerpoint/2010/main" val="2280189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DC3 algorithm </a:t>
            </a:r>
            <a:r>
              <a:rPr kumimoji="1" lang="ja-JP" altLang="en-US" dirty="0" smtClean="0"/>
              <a:t>の処理フロー（図）</a:t>
            </a:r>
            <a:endParaRPr kumimoji="1" lang="ja-JP" altLang="en-US" dirty="0"/>
          </a:p>
        </p:txBody>
      </p:sp>
      <p:sp>
        <p:nvSpPr>
          <p:cNvPr id="4" name="円/楕円 3"/>
          <p:cNvSpPr/>
          <p:nvPr/>
        </p:nvSpPr>
        <p:spPr>
          <a:xfrm>
            <a:off x="3895793" y="1594923"/>
            <a:ext cx="4391695" cy="1481071"/>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4381935" y="1873793"/>
            <a:ext cx="3419407" cy="461665"/>
          </a:xfrm>
          <a:prstGeom prst="rect">
            <a:avLst/>
          </a:prstGeom>
          <a:noFill/>
        </p:spPr>
        <p:txBody>
          <a:bodyPr wrap="square" rtlCol="0">
            <a:spAutoFit/>
          </a:bodyPr>
          <a:lstStyle/>
          <a:p>
            <a:pPr algn="ctr"/>
            <a:r>
              <a:rPr kumimoji="1" lang="ja-JP" altLang="en-US" sz="2400" dirty="0" smtClean="0">
                <a:solidFill>
                  <a:schemeClr val="accent1">
                    <a:lumMod val="75000"/>
                  </a:schemeClr>
                </a:solidFill>
              </a:rPr>
              <a:t>アルファベットの世界</a:t>
            </a:r>
            <a:endParaRPr kumimoji="1" lang="ja-JP" altLang="en-US" sz="2400" dirty="0">
              <a:solidFill>
                <a:schemeClr val="accent1">
                  <a:lumMod val="75000"/>
                </a:schemeClr>
              </a:solidFill>
            </a:endParaRPr>
          </a:p>
        </p:txBody>
      </p:sp>
      <p:sp>
        <p:nvSpPr>
          <p:cNvPr id="6" name="円/楕円 5"/>
          <p:cNvSpPr/>
          <p:nvPr/>
        </p:nvSpPr>
        <p:spPr>
          <a:xfrm>
            <a:off x="3348508" y="3245476"/>
            <a:ext cx="5550794" cy="340002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5132163" y="6023242"/>
            <a:ext cx="1918952" cy="461665"/>
          </a:xfrm>
          <a:prstGeom prst="rect">
            <a:avLst/>
          </a:prstGeom>
          <a:noFill/>
        </p:spPr>
        <p:txBody>
          <a:bodyPr wrap="square" rtlCol="0">
            <a:spAutoFit/>
          </a:bodyPr>
          <a:lstStyle/>
          <a:p>
            <a:pPr algn="ctr"/>
            <a:r>
              <a:rPr kumimoji="1" lang="ja-JP" altLang="en-US" sz="2400" dirty="0" smtClean="0">
                <a:solidFill>
                  <a:schemeClr val="accent5">
                    <a:lumMod val="75000"/>
                  </a:schemeClr>
                </a:solidFill>
              </a:rPr>
              <a:t>添字の世界</a:t>
            </a:r>
            <a:endParaRPr kumimoji="1" lang="en-US" altLang="ja-JP" sz="2400" dirty="0" smtClean="0">
              <a:solidFill>
                <a:schemeClr val="accent5">
                  <a:lumMod val="75000"/>
                </a:schemeClr>
              </a:solidFill>
            </a:endParaRPr>
          </a:p>
        </p:txBody>
      </p:sp>
      <p:pic>
        <p:nvPicPr>
          <p:cNvPr id="8" name="図 7"/>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624315" y="2547631"/>
            <a:ext cx="245093" cy="237777"/>
          </a:xfrm>
          <a:prstGeom prst="rect">
            <a:avLst/>
          </a:prstGeom>
        </p:spPr>
      </p:pic>
      <p:pic>
        <p:nvPicPr>
          <p:cNvPr id="9" name="図 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6313868" y="2534827"/>
            <a:ext cx="285333" cy="250581"/>
          </a:xfrm>
          <a:prstGeom prst="rect">
            <a:avLst/>
          </a:prstGeom>
        </p:spPr>
      </p:pic>
      <p:pic>
        <p:nvPicPr>
          <p:cNvPr id="10" name="図 9"/>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599908" y="3972491"/>
            <a:ext cx="1064510" cy="307281"/>
          </a:xfrm>
          <a:prstGeom prst="rect">
            <a:avLst/>
          </a:prstGeom>
        </p:spPr>
      </p:pic>
      <p:pic>
        <p:nvPicPr>
          <p:cNvPr id="11" name="図 10"/>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742745" y="3972491"/>
            <a:ext cx="823075" cy="303623"/>
          </a:xfrm>
          <a:prstGeom prst="rect">
            <a:avLst/>
          </a:prstGeom>
        </p:spPr>
      </p:pic>
      <p:pic>
        <p:nvPicPr>
          <p:cNvPr id="12" name="図 1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869408" y="5619641"/>
            <a:ext cx="444460" cy="234119"/>
          </a:xfrm>
          <a:prstGeom prst="rect">
            <a:avLst/>
          </a:prstGeom>
        </p:spPr>
      </p:pic>
      <p:pic>
        <p:nvPicPr>
          <p:cNvPr id="14" name="図 13"/>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4855061" y="4882509"/>
            <a:ext cx="554204" cy="268871"/>
          </a:xfrm>
          <a:prstGeom prst="rect">
            <a:avLst/>
          </a:prstGeom>
        </p:spPr>
      </p:pic>
      <p:pic>
        <p:nvPicPr>
          <p:cNvPr id="15" name="図 14"/>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6817737" y="4894011"/>
            <a:ext cx="673092" cy="263384"/>
          </a:xfrm>
          <a:prstGeom prst="rect">
            <a:avLst/>
          </a:prstGeom>
        </p:spPr>
      </p:pic>
      <p:cxnSp>
        <p:nvCxnSpPr>
          <p:cNvPr id="17" name="直線矢印コネクタ 16"/>
          <p:cNvCxnSpPr>
            <a:stCxn id="8" idx="2"/>
            <a:endCxn id="10" idx="0"/>
          </p:cNvCxnSpPr>
          <p:nvPr/>
        </p:nvCxnSpPr>
        <p:spPr>
          <a:xfrm flipH="1">
            <a:off x="5132163" y="2785408"/>
            <a:ext cx="614699" cy="1187083"/>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8" idx="2"/>
            <a:endCxn id="11" idx="0"/>
          </p:cNvCxnSpPr>
          <p:nvPr/>
        </p:nvCxnSpPr>
        <p:spPr>
          <a:xfrm>
            <a:off x="5746862" y="2785408"/>
            <a:ext cx="1407421" cy="1187083"/>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4" idx="2"/>
            <a:endCxn id="12" idx="0"/>
          </p:cNvCxnSpPr>
          <p:nvPr/>
        </p:nvCxnSpPr>
        <p:spPr>
          <a:xfrm>
            <a:off x="5132163" y="5151380"/>
            <a:ext cx="959475" cy="46826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5" idx="2"/>
            <a:endCxn id="12" idx="0"/>
          </p:cNvCxnSpPr>
          <p:nvPr/>
        </p:nvCxnSpPr>
        <p:spPr>
          <a:xfrm flipH="1">
            <a:off x="6091638" y="5157395"/>
            <a:ext cx="1062645" cy="46224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0" idx="2"/>
            <a:endCxn id="14" idx="0"/>
          </p:cNvCxnSpPr>
          <p:nvPr/>
        </p:nvCxnSpPr>
        <p:spPr>
          <a:xfrm>
            <a:off x="5132163" y="4279772"/>
            <a:ext cx="0" cy="60273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1" idx="2"/>
            <a:endCxn id="15" idx="0"/>
          </p:cNvCxnSpPr>
          <p:nvPr/>
        </p:nvCxnSpPr>
        <p:spPr>
          <a:xfrm>
            <a:off x="7154283" y="4276114"/>
            <a:ext cx="0" cy="61789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10" idx="2"/>
            <a:endCxn id="15" idx="1"/>
          </p:cNvCxnSpPr>
          <p:nvPr/>
        </p:nvCxnSpPr>
        <p:spPr>
          <a:xfrm>
            <a:off x="5132163" y="4279772"/>
            <a:ext cx="1685574" cy="74593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5" idx="1"/>
            <a:endCxn id="14" idx="3"/>
          </p:cNvCxnSpPr>
          <p:nvPr/>
        </p:nvCxnSpPr>
        <p:spPr>
          <a:xfrm flipH="1" flipV="1">
            <a:off x="5409265" y="5016945"/>
            <a:ext cx="1408472" cy="875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曲線コネクタ 47"/>
          <p:cNvCxnSpPr>
            <a:stCxn id="11" idx="3"/>
            <a:endCxn id="9" idx="3"/>
          </p:cNvCxnSpPr>
          <p:nvPr/>
        </p:nvCxnSpPr>
        <p:spPr>
          <a:xfrm flipH="1" flipV="1">
            <a:off x="6599201" y="2660118"/>
            <a:ext cx="966619" cy="1464185"/>
          </a:xfrm>
          <a:prstGeom prst="curvedConnector3">
            <a:avLst>
              <a:gd name="adj1" fmla="val -23649"/>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日付プレースホルダー 2"/>
          <p:cNvSpPr>
            <a:spLocks noGrp="1"/>
          </p:cNvSpPr>
          <p:nvPr>
            <p:ph type="dt" sz="half" idx="10"/>
          </p:nvPr>
        </p:nvSpPr>
        <p:spPr/>
        <p:txBody>
          <a:bodyPr/>
          <a:lstStyle/>
          <a:p>
            <a:fld id="{0E26E8DC-958F-4754-8D29-DBC649D22F4C}" type="datetime1">
              <a:rPr kumimoji="1" lang="ja-JP" altLang="en-US" smtClean="0"/>
              <a:t>2015/7/6</a:t>
            </a:fld>
            <a:endParaRPr kumimoji="1" lang="ja-JP" altLang="en-US"/>
          </a:p>
        </p:txBody>
      </p:sp>
      <p:sp>
        <p:nvSpPr>
          <p:cNvPr id="13" name="スライド番号プレースホルダー 12"/>
          <p:cNvSpPr>
            <a:spLocks noGrp="1"/>
          </p:cNvSpPr>
          <p:nvPr>
            <p:ph type="sldNum" sz="quarter" idx="12"/>
          </p:nvPr>
        </p:nvSpPr>
        <p:spPr/>
        <p:txBody>
          <a:bodyPr/>
          <a:lstStyle/>
          <a:p>
            <a:fld id="{362CF02F-5C14-4800-A976-F91268321FEB}" type="slidenum">
              <a:rPr kumimoji="1" lang="ja-JP" altLang="en-US" smtClean="0"/>
              <a:t>13</a:t>
            </a:fld>
            <a:endParaRPr kumimoji="1" lang="ja-JP" altLang="en-US"/>
          </a:p>
        </p:txBody>
      </p:sp>
    </p:spTree>
    <p:extLst>
      <p:ext uri="{BB962C8B-B14F-4D97-AF65-F5344CB8AC3E}">
        <p14:creationId xmlns:p14="http://schemas.microsoft.com/office/powerpoint/2010/main" val="2259357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lang="en-US" altLang="ja-JP" dirty="0" smtClean="0"/>
              <a:t>1. </a:t>
            </a:r>
            <a:r>
              <a:rPr lang="ja-JP" altLang="en-US" dirty="0" smtClean="0"/>
              <a:t>添字集合のサンプリング </a:t>
            </a:r>
            <a:r>
              <a:rPr lang="en-US" altLang="ja-JP" dirty="0" smtClean="0"/>
              <a:t>– O(n)</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添字集合を                                                          によって類別し</a:t>
            </a:r>
            <a:endParaRPr lang="en-US" altLang="ja-JP" dirty="0" smtClean="0"/>
          </a:p>
          <a:p>
            <a:pPr marL="0" indent="0">
              <a:buNone/>
            </a:pPr>
            <a:r>
              <a:rPr lang="ja-JP" altLang="en-US" dirty="0" smtClean="0"/>
              <a:t>                       をサンプル添字集合</a:t>
            </a:r>
            <a:endParaRPr lang="en-US" altLang="ja-JP" dirty="0" smtClean="0"/>
          </a:p>
          <a:p>
            <a:pPr marL="0" indent="0">
              <a:buNone/>
            </a:pPr>
            <a:r>
              <a:rPr lang="ja-JP" altLang="en-US" dirty="0" smtClean="0"/>
              <a:t>      を非サンプル添字集合とする</a:t>
            </a:r>
            <a:endParaRPr lang="en-US" altLang="ja-JP" dirty="0" smtClean="0"/>
          </a:p>
          <a:p>
            <a:pPr marL="0" indent="0">
              <a:buNone/>
            </a:pPr>
            <a:endParaRPr lang="en-US" altLang="ja-JP" dirty="0" smtClean="0"/>
          </a:p>
          <a:p>
            <a:pPr marL="0" indent="0">
              <a:buNone/>
            </a:pPr>
            <a:r>
              <a:rPr lang="ja-JP" altLang="en-US" dirty="0" smtClean="0"/>
              <a:t>（例）</a:t>
            </a:r>
            <a:endParaRPr lang="en-US" altLang="ja-JP" dirty="0" smtClean="0"/>
          </a:p>
          <a:p>
            <a:pPr marL="0" indent="0">
              <a:buNone/>
            </a:pPr>
            <a:endParaRPr lang="en-US" altLang="ja-JP" dirty="0" smtClean="0"/>
          </a:p>
        </p:txBody>
      </p:sp>
      <p:pic>
        <p:nvPicPr>
          <p:cNvPr id="10" name="図 9"/>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968777" y="2595160"/>
            <a:ext cx="1757722" cy="259726"/>
          </a:xfrm>
          <a:prstGeom prst="rect">
            <a:avLst/>
          </a:prstGeom>
        </p:spPr>
      </p:pic>
      <p:pic>
        <p:nvPicPr>
          <p:cNvPr id="11" name="図 10"/>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968777" y="3225857"/>
            <a:ext cx="327401" cy="256068"/>
          </a:xfrm>
          <a:prstGeom prst="rect">
            <a:avLst/>
          </a:prstGeom>
        </p:spPr>
      </p:pic>
      <p:pic>
        <p:nvPicPr>
          <p:cNvPr id="19" name="図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847638" y="4452916"/>
            <a:ext cx="5885900" cy="272529"/>
          </a:xfrm>
          <a:prstGeom prst="rect">
            <a:avLst/>
          </a:prstGeom>
        </p:spPr>
      </p:pic>
      <p:pic>
        <p:nvPicPr>
          <p:cNvPr id="21" name="図 2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783447" y="3202079"/>
            <a:ext cx="616392" cy="303623"/>
          </a:xfrm>
          <a:prstGeom prst="rect">
            <a:avLst/>
          </a:prstGeom>
        </p:spPr>
      </p:pic>
      <p:pic>
        <p:nvPicPr>
          <p:cNvPr id="22" name="図 21"/>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2582218" y="1947650"/>
            <a:ext cx="4578125" cy="303623"/>
          </a:xfrm>
          <a:prstGeom prst="rect">
            <a:avLst/>
          </a:prstGeom>
        </p:spPr>
      </p:pic>
      <p:pic>
        <p:nvPicPr>
          <p:cNvPr id="23" name="図 2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1847638" y="5087789"/>
            <a:ext cx="6140139" cy="303623"/>
          </a:xfrm>
          <a:prstGeom prst="rect">
            <a:avLst/>
          </a:prstGeom>
        </p:spPr>
      </p:pic>
      <p:sp>
        <p:nvSpPr>
          <p:cNvPr id="24" name="日付プレースホルダー 23"/>
          <p:cNvSpPr>
            <a:spLocks noGrp="1"/>
          </p:cNvSpPr>
          <p:nvPr>
            <p:ph type="dt" sz="half" idx="10"/>
          </p:nvPr>
        </p:nvSpPr>
        <p:spPr/>
        <p:txBody>
          <a:bodyPr/>
          <a:lstStyle/>
          <a:p>
            <a:fld id="{B5D591AC-1B79-4E1A-BBD9-F0947F737C51}" type="datetime1">
              <a:rPr kumimoji="1" lang="ja-JP" altLang="en-US" smtClean="0"/>
              <a:t>2015/7/6</a:t>
            </a:fld>
            <a:endParaRPr kumimoji="1" lang="ja-JP" altLang="en-US"/>
          </a:p>
        </p:txBody>
      </p:sp>
      <p:sp>
        <p:nvSpPr>
          <p:cNvPr id="25" name="スライド番号プレースホルダー 24"/>
          <p:cNvSpPr>
            <a:spLocks noGrp="1"/>
          </p:cNvSpPr>
          <p:nvPr>
            <p:ph type="sldNum" sz="quarter" idx="12"/>
          </p:nvPr>
        </p:nvSpPr>
        <p:spPr/>
        <p:txBody>
          <a:bodyPr/>
          <a:lstStyle/>
          <a:p>
            <a:fld id="{362CF02F-5C14-4800-A976-F91268321FEB}" type="slidenum">
              <a:rPr kumimoji="1" lang="ja-JP" altLang="en-US" smtClean="0"/>
              <a:t>14</a:t>
            </a:fld>
            <a:endParaRPr kumimoji="1" lang="ja-JP" altLang="en-US"/>
          </a:p>
        </p:txBody>
      </p:sp>
    </p:spTree>
    <p:extLst>
      <p:ext uri="{BB962C8B-B14F-4D97-AF65-F5344CB8AC3E}">
        <p14:creationId xmlns:p14="http://schemas.microsoft.com/office/powerpoint/2010/main" val="114677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DC3 algorithm </a:t>
            </a:r>
            <a:r>
              <a:rPr kumimoji="1" lang="ja-JP" altLang="en-US" dirty="0" smtClean="0"/>
              <a:t>の処理フロー（図）</a:t>
            </a:r>
            <a:endParaRPr kumimoji="1" lang="ja-JP" altLang="en-US" dirty="0"/>
          </a:p>
        </p:txBody>
      </p:sp>
      <p:sp>
        <p:nvSpPr>
          <p:cNvPr id="4" name="円/楕円 3"/>
          <p:cNvSpPr/>
          <p:nvPr/>
        </p:nvSpPr>
        <p:spPr>
          <a:xfrm>
            <a:off x="3895793" y="1594923"/>
            <a:ext cx="4391695" cy="1481071"/>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4381935" y="1873793"/>
            <a:ext cx="3419407" cy="461665"/>
          </a:xfrm>
          <a:prstGeom prst="rect">
            <a:avLst/>
          </a:prstGeom>
          <a:noFill/>
        </p:spPr>
        <p:txBody>
          <a:bodyPr wrap="square" rtlCol="0">
            <a:spAutoFit/>
          </a:bodyPr>
          <a:lstStyle/>
          <a:p>
            <a:pPr algn="ctr"/>
            <a:r>
              <a:rPr kumimoji="1" lang="ja-JP" altLang="en-US" sz="2400" dirty="0" smtClean="0">
                <a:solidFill>
                  <a:schemeClr val="accent1">
                    <a:lumMod val="75000"/>
                  </a:schemeClr>
                </a:solidFill>
              </a:rPr>
              <a:t>アルファベットの世界</a:t>
            </a:r>
            <a:endParaRPr kumimoji="1" lang="ja-JP" altLang="en-US" sz="2400" dirty="0">
              <a:solidFill>
                <a:schemeClr val="accent1">
                  <a:lumMod val="75000"/>
                </a:schemeClr>
              </a:solidFill>
            </a:endParaRPr>
          </a:p>
        </p:txBody>
      </p:sp>
      <p:sp>
        <p:nvSpPr>
          <p:cNvPr id="6" name="円/楕円 5"/>
          <p:cNvSpPr/>
          <p:nvPr/>
        </p:nvSpPr>
        <p:spPr>
          <a:xfrm>
            <a:off x="3348508" y="3245476"/>
            <a:ext cx="5550794" cy="340002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5132163" y="6023242"/>
            <a:ext cx="1918952" cy="461665"/>
          </a:xfrm>
          <a:prstGeom prst="rect">
            <a:avLst/>
          </a:prstGeom>
          <a:noFill/>
        </p:spPr>
        <p:txBody>
          <a:bodyPr wrap="square" rtlCol="0">
            <a:spAutoFit/>
          </a:bodyPr>
          <a:lstStyle/>
          <a:p>
            <a:pPr algn="ctr"/>
            <a:r>
              <a:rPr kumimoji="1" lang="ja-JP" altLang="en-US" sz="2400" dirty="0" smtClean="0">
                <a:solidFill>
                  <a:schemeClr val="accent5">
                    <a:lumMod val="75000"/>
                  </a:schemeClr>
                </a:solidFill>
              </a:rPr>
              <a:t>添字の世界</a:t>
            </a:r>
            <a:endParaRPr kumimoji="1" lang="en-US" altLang="ja-JP" sz="2400" dirty="0" smtClean="0">
              <a:solidFill>
                <a:schemeClr val="accent5">
                  <a:lumMod val="75000"/>
                </a:schemeClr>
              </a:solidFill>
            </a:endParaRPr>
          </a:p>
        </p:txBody>
      </p:sp>
      <p:pic>
        <p:nvPicPr>
          <p:cNvPr id="8" name="図 7"/>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624315" y="2547631"/>
            <a:ext cx="245093" cy="237777"/>
          </a:xfrm>
          <a:prstGeom prst="rect">
            <a:avLst/>
          </a:prstGeom>
        </p:spPr>
      </p:pic>
      <p:pic>
        <p:nvPicPr>
          <p:cNvPr id="9" name="図 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6313868" y="2534827"/>
            <a:ext cx="285333" cy="250581"/>
          </a:xfrm>
          <a:prstGeom prst="rect">
            <a:avLst/>
          </a:prstGeom>
        </p:spPr>
      </p:pic>
      <p:pic>
        <p:nvPicPr>
          <p:cNvPr id="10" name="図 9"/>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599908" y="3972491"/>
            <a:ext cx="1064510" cy="307281"/>
          </a:xfrm>
          <a:prstGeom prst="rect">
            <a:avLst/>
          </a:prstGeom>
        </p:spPr>
      </p:pic>
      <p:pic>
        <p:nvPicPr>
          <p:cNvPr id="11" name="図 10"/>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742745" y="3972491"/>
            <a:ext cx="823075" cy="303623"/>
          </a:xfrm>
          <a:prstGeom prst="rect">
            <a:avLst/>
          </a:prstGeom>
        </p:spPr>
      </p:pic>
      <p:pic>
        <p:nvPicPr>
          <p:cNvPr id="12" name="図 1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869408" y="5619641"/>
            <a:ext cx="444460" cy="234119"/>
          </a:xfrm>
          <a:prstGeom prst="rect">
            <a:avLst/>
          </a:prstGeom>
        </p:spPr>
      </p:pic>
      <p:pic>
        <p:nvPicPr>
          <p:cNvPr id="14" name="図 13"/>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4855061" y="4882509"/>
            <a:ext cx="554204" cy="268871"/>
          </a:xfrm>
          <a:prstGeom prst="rect">
            <a:avLst/>
          </a:prstGeom>
        </p:spPr>
      </p:pic>
      <p:pic>
        <p:nvPicPr>
          <p:cNvPr id="15" name="図 14"/>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6817737" y="4894011"/>
            <a:ext cx="673092" cy="263384"/>
          </a:xfrm>
          <a:prstGeom prst="rect">
            <a:avLst/>
          </a:prstGeom>
        </p:spPr>
      </p:pic>
      <p:cxnSp>
        <p:nvCxnSpPr>
          <p:cNvPr id="17" name="直線矢印コネクタ 16"/>
          <p:cNvCxnSpPr>
            <a:stCxn id="8" idx="2"/>
            <a:endCxn id="10" idx="0"/>
          </p:cNvCxnSpPr>
          <p:nvPr/>
        </p:nvCxnSpPr>
        <p:spPr>
          <a:xfrm flipH="1">
            <a:off x="5132163" y="2785408"/>
            <a:ext cx="614699" cy="11870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8" idx="2"/>
            <a:endCxn id="11" idx="0"/>
          </p:cNvCxnSpPr>
          <p:nvPr/>
        </p:nvCxnSpPr>
        <p:spPr>
          <a:xfrm>
            <a:off x="5746862" y="2785408"/>
            <a:ext cx="1407421" cy="118708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4" idx="2"/>
            <a:endCxn id="12" idx="0"/>
          </p:cNvCxnSpPr>
          <p:nvPr/>
        </p:nvCxnSpPr>
        <p:spPr>
          <a:xfrm>
            <a:off x="5132163" y="5151380"/>
            <a:ext cx="959475" cy="46826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5" idx="2"/>
            <a:endCxn id="12" idx="0"/>
          </p:cNvCxnSpPr>
          <p:nvPr/>
        </p:nvCxnSpPr>
        <p:spPr>
          <a:xfrm flipH="1">
            <a:off x="6091638" y="5157395"/>
            <a:ext cx="1062645" cy="46224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0" idx="2"/>
            <a:endCxn id="14" idx="0"/>
          </p:cNvCxnSpPr>
          <p:nvPr/>
        </p:nvCxnSpPr>
        <p:spPr>
          <a:xfrm>
            <a:off x="5132163" y="4279772"/>
            <a:ext cx="0" cy="60273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1" idx="2"/>
            <a:endCxn id="15" idx="0"/>
          </p:cNvCxnSpPr>
          <p:nvPr/>
        </p:nvCxnSpPr>
        <p:spPr>
          <a:xfrm>
            <a:off x="7154283" y="4276114"/>
            <a:ext cx="0" cy="61789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10" idx="2"/>
            <a:endCxn id="15" idx="1"/>
          </p:cNvCxnSpPr>
          <p:nvPr/>
        </p:nvCxnSpPr>
        <p:spPr>
          <a:xfrm>
            <a:off x="5132163" y="4279772"/>
            <a:ext cx="1685574" cy="74593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5" idx="1"/>
            <a:endCxn id="14" idx="3"/>
          </p:cNvCxnSpPr>
          <p:nvPr/>
        </p:nvCxnSpPr>
        <p:spPr>
          <a:xfrm flipH="1" flipV="1">
            <a:off x="5409265" y="5016945"/>
            <a:ext cx="1408472" cy="875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曲線コネクタ 47"/>
          <p:cNvCxnSpPr>
            <a:stCxn id="11" idx="3"/>
            <a:endCxn id="9" idx="3"/>
          </p:cNvCxnSpPr>
          <p:nvPr/>
        </p:nvCxnSpPr>
        <p:spPr>
          <a:xfrm flipH="1" flipV="1">
            <a:off x="6599201" y="2660118"/>
            <a:ext cx="966619" cy="1464185"/>
          </a:xfrm>
          <a:prstGeom prst="curvedConnector3">
            <a:avLst>
              <a:gd name="adj1" fmla="val -23649"/>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日付プレースホルダー 2"/>
          <p:cNvSpPr>
            <a:spLocks noGrp="1"/>
          </p:cNvSpPr>
          <p:nvPr>
            <p:ph type="dt" sz="half" idx="10"/>
          </p:nvPr>
        </p:nvSpPr>
        <p:spPr/>
        <p:txBody>
          <a:bodyPr/>
          <a:lstStyle/>
          <a:p>
            <a:fld id="{BF200CD3-1B6A-4C42-9AAD-94F327610CB8}" type="datetime1">
              <a:rPr kumimoji="1" lang="ja-JP" altLang="en-US" smtClean="0"/>
              <a:t>2015/7/6</a:t>
            </a:fld>
            <a:endParaRPr kumimoji="1" lang="ja-JP" altLang="en-US"/>
          </a:p>
        </p:txBody>
      </p:sp>
      <p:sp>
        <p:nvSpPr>
          <p:cNvPr id="13" name="スライド番号プレースホルダー 12"/>
          <p:cNvSpPr>
            <a:spLocks noGrp="1"/>
          </p:cNvSpPr>
          <p:nvPr>
            <p:ph type="sldNum" sz="quarter" idx="12"/>
          </p:nvPr>
        </p:nvSpPr>
        <p:spPr/>
        <p:txBody>
          <a:bodyPr/>
          <a:lstStyle/>
          <a:p>
            <a:fld id="{362CF02F-5C14-4800-A976-F91268321FEB}" type="slidenum">
              <a:rPr kumimoji="1" lang="ja-JP" altLang="en-US" smtClean="0"/>
              <a:t>15</a:t>
            </a:fld>
            <a:endParaRPr kumimoji="1" lang="ja-JP" altLang="en-US"/>
          </a:p>
        </p:txBody>
      </p:sp>
    </p:spTree>
    <p:extLst>
      <p:ext uri="{BB962C8B-B14F-4D97-AF65-F5344CB8AC3E}">
        <p14:creationId xmlns:p14="http://schemas.microsoft.com/office/powerpoint/2010/main" val="2584067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9" y="266700"/>
            <a:ext cx="10909776" cy="939800"/>
          </a:xfrm>
        </p:spPr>
        <p:txBody>
          <a:bodyPr/>
          <a:lstStyle/>
          <a:p>
            <a:r>
              <a:rPr lang="en-US" altLang="ja-JP" dirty="0" smtClean="0"/>
              <a:t>2. </a:t>
            </a:r>
            <a:r>
              <a:rPr lang="ja-JP" altLang="en-US" dirty="0" smtClean="0"/>
              <a:t>接尾辞配列 </a:t>
            </a:r>
            <a:r>
              <a:rPr lang="en-US" altLang="ja-JP" dirty="0" smtClean="0"/>
              <a:t>SA12 </a:t>
            </a:r>
            <a:r>
              <a:rPr lang="ja-JP" altLang="en-US" dirty="0" smtClean="0"/>
              <a:t>の構成 </a:t>
            </a:r>
            <a:r>
              <a:rPr lang="en-US" altLang="ja-JP" dirty="0"/>
              <a:t>–</a:t>
            </a:r>
            <a:r>
              <a:rPr lang="en-US" altLang="ja-JP" dirty="0" smtClean="0"/>
              <a:t> T((2/3)n) + O(n)</a:t>
            </a:r>
            <a:endParaRPr kumimoji="1" lang="ja-JP" altLang="en-US" dirty="0"/>
          </a:p>
        </p:txBody>
      </p:sp>
      <p:sp>
        <p:nvSpPr>
          <p:cNvPr id="3" name="コンテンツ プレースホルダー 2"/>
          <p:cNvSpPr>
            <a:spLocks noGrp="1"/>
          </p:cNvSpPr>
          <p:nvPr>
            <p:ph idx="1"/>
          </p:nvPr>
        </p:nvSpPr>
        <p:spPr>
          <a:xfrm>
            <a:off x="818712" y="1807737"/>
            <a:ext cx="10554574" cy="4721851"/>
          </a:xfrm>
        </p:spPr>
        <p:txBody>
          <a:bodyPr>
            <a:normAutofit/>
          </a:bodyPr>
          <a:lstStyle/>
          <a:p>
            <a:pPr marL="0" indent="0">
              <a:buNone/>
            </a:pPr>
            <a:r>
              <a:rPr lang="ja-JP" altLang="en-US" dirty="0" smtClean="0"/>
              <a:t>プリミティブには       を辞書ソートすればよいが，それでは今までどおり</a:t>
            </a:r>
            <a:endParaRPr lang="en-US" altLang="ja-JP" dirty="0" smtClean="0"/>
          </a:p>
          <a:p>
            <a:pPr marL="0" indent="0">
              <a:buNone/>
            </a:pPr>
            <a:r>
              <a:rPr lang="en-US" altLang="ja-JP" dirty="0" smtClean="0"/>
              <a:t>	</a:t>
            </a:r>
            <a:r>
              <a:rPr lang="ja-JP" altLang="en-US" dirty="0" smtClean="0"/>
              <a:t>先頭の</a:t>
            </a:r>
            <a:r>
              <a:rPr lang="en-US" altLang="ja-JP" dirty="0" smtClean="0"/>
              <a:t>3</a:t>
            </a:r>
            <a:r>
              <a:rPr lang="ja-JP" altLang="en-US" dirty="0" smtClean="0"/>
              <a:t>文字だけを</a:t>
            </a:r>
            <a:r>
              <a:rPr lang="en-US" altLang="ja-JP" dirty="0" smtClean="0"/>
              <a:t>key</a:t>
            </a:r>
            <a:r>
              <a:rPr lang="ja-JP" altLang="en-US" dirty="0" smtClean="0"/>
              <a:t>としてソートする（</a:t>
            </a:r>
            <a:r>
              <a:rPr lang="en-US" altLang="ja-JP" dirty="0" smtClean="0"/>
              <a:t>2</a:t>
            </a:r>
            <a:r>
              <a:rPr lang="ja-JP" altLang="en-US" dirty="0" smtClean="0"/>
              <a:t>文字以下のとき，</a:t>
            </a:r>
            <a:r>
              <a:rPr lang="en-US" altLang="ja-JP" dirty="0" smtClean="0"/>
              <a:t>0</a:t>
            </a:r>
            <a:r>
              <a:rPr lang="ja-JP" altLang="en-US" dirty="0" smtClean="0"/>
              <a:t>で充填）</a:t>
            </a:r>
            <a:endParaRPr lang="en-US" altLang="ja-JP" dirty="0" smtClean="0"/>
          </a:p>
          <a:p>
            <a:pPr marL="0" indent="0">
              <a:buNone/>
            </a:pPr>
            <a:endParaRPr lang="en-US" altLang="ja-JP" dirty="0" smtClean="0"/>
          </a:p>
          <a:p>
            <a:pPr marL="0" indent="0">
              <a:buNone/>
            </a:pPr>
            <a:endParaRPr lang="en-US" altLang="ja-JP" dirty="0" smtClean="0"/>
          </a:p>
          <a:p>
            <a:pPr marL="0" indent="0">
              <a:buNone/>
            </a:pPr>
            <a:r>
              <a:rPr kumimoji="1" lang="en-US" altLang="ja-JP" dirty="0"/>
              <a:t>	</a:t>
            </a:r>
            <a:r>
              <a:rPr kumimoji="1" lang="en-US" altLang="ja-JP" dirty="0" smtClean="0"/>
              <a:t>3</a:t>
            </a:r>
            <a:r>
              <a:rPr lang="ja-JP" altLang="en-US" dirty="0" smtClean="0"/>
              <a:t>桁の</a:t>
            </a:r>
            <a:r>
              <a:rPr lang="en-US" altLang="ja-JP" dirty="0" smtClean="0"/>
              <a:t>radix sort</a:t>
            </a:r>
            <a:r>
              <a:rPr lang="ja-JP" altLang="en-US" dirty="0" err="1" smtClean="0"/>
              <a:t>なの</a:t>
            </a:r>
            <a:r>
              <a:rPr lang="ja-JP" altLang="en-US" dirty="0" smtClean="0"/>
              <a:t>で</a:t>
            </a:r>
            <a:endParaRPr lang="en-US" altLang="ja-JP" dirty="0" smtClean="0"/>
          </a:p>
          <a:p>
            <a:pPr marL="0" indent="0">
              <a:buNone/>
            </a:pPr>
            <a:r>
              <a:rPr kumimoji="1" lang="en-US" altLang="ja-JP" dirty="0"/>
              <a:t>	</a:t>
            </a:r>
            <a:r>
              <a:rPr lang="ja-JP" altLang="en-US" dirty="0" smtClean="0"/>
              <a:t>ソート後の順位を</a:t>
            </a:r>
            <a:r>
              <a:rPr lang="en-US" altLang="ja-JP" dirty="0" smtClean="0"/>
              <a:t>key</a:t>
            </a:r>
            <a:r>
              <a:rPr lang="ja-JP" altLang="en-US" dirty="0" smtClean="0"/>
              <a:t>の</a:t>
            </a:r>
            <a:r>
              <a:rPr lang="en-US" altLang="ja-JP" dirty="0" smtClean="0"/>
              <a:t>rank</a:t>
            </a:r>
            <a:r>
              <a:rPr lang="ja-JP" altLang="en-US" dirty="0" smtClean="0"/>
              <a:t>とし，</a:t>
            </a:r>
            <a:r>
              <a:rPr lang="en-US" altLang="ja-JP" dirty="0" smtClean="0"/>
              <a:t>key</a:t>
            </a:r>
            <a:r>
              <a:rPr lang="ja-JP" altLang="en-US" dirty="0" smtClean="0"/>
              <a:t>を</a:t>
            </a:r>
            <a:r>
              <a:rPr lang="en-US" altLang="ja-JP" dirty="0" smtClean="0"/>
              <a:t>rank</a:t>
            </a:r>
            <a:r>
              <a:rPr lang="ja-JP" altLang="en-US" dirty="0" smtClean="0"/>
              <a:t>に</a:t>
            </a:r>
            <a:r>
              <a:rPr lang="ja-JP" altLang="en-US" dirty="0"/>
              <a:t>よって</a:t>
            </a:r>
            <a:r>
              <a:rPr kumimoji="1" lang="ja-JP" altLang="en-US" dirty="0" smtClean="0"/>
              <a:t>置き換える</a:t>
            </a:r>
            <a:endParaRPr kumimoji="1" lang="en-US" altLang="ja-JP" dirty="0" smtClean="0"/>
          </a:p>
          <a:p>
            <a:pPr marL="0" indent="0">
              <a:buNone/>
            </a:pPr>
            <a:r>
              <a:rPr lang="en-US" altLang="ja-JP" dirty="0"/>
              <a:t>	</a:t>
            </a:r>
            <a:r>
              <a:rPr lang="ja-JP" altLang="en-US" dirty="0"/>
              <a:t>特</a:t>
            </a:r>
            <a:r>
              <a:rPr lang="ja-JP" altLang="en-US" dirty="0" smtClean="0"/>
              <a:t>に                     のときヌル文字だけの接尾辞に対応する添字    を導入</a:t>
            </a:r>
            <a:endParaRPr kumimoji="1" lang="ja-JP" altLang="en-US" dirty="0"/>
          </a:p>
        </p:txBody>
      </p:sp>
      <p:pic>
        <p:nvPicPr>
          <p:cNvPr id="5" name="図 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480158" y="1947571"/>
            <a:ext cx="349350" cy="263384"/>
          </a:xfrm>
          <a:prstGeom prst="rect">
            <a:avLst/>
          </a:prstGeom>
        </p:spPr>
      </p:pic>
      <p:pic>
        <p:nvPicPr>
          <p:cNvPr id="6" name="図 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943020" y="2643033"/>
            <a:ext cx="268871" cy="157299"/>
          </a:xfrm>
          <a:prstGeom prst="rect">
            <a:avLst/>
          </a:prstGeom>
        </p:spPr>
      </p:pic>
      <p:pic>
        <p:nvPicPr>
          <p:cNvPr id="14" name="図 13"/>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481513" y="4279671"/>
            <a:ext cx="1212664" cy="621879"/>
          </a:xfrm>
          <a:prstGeom prst="rect">
            <a:avLst/>
          </a:prstGeom>
        </p:spPr>
      </p:pic>
      <p:pic>
        <p:nvPicPr>
          <p:cNvPr id="17" name="図 1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2038099" y="5719478"/>
            <a:ext cx="1642492" cy="217658"/>
          </a:xfrm>
          <a:prstGeom prst="rect">
            <a:avLst/>
          </a:prstGeom>
        </p:spPr>
      </p:pic>
      <p:pic>
        <p:nvPicPr>
          <p:cNvPr id="18" name="図 17"/>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9932471" y="5799957"/>
            <a:ext cx="166444" cy="137179"/>
          </a:xfrm>
          <a:prstGeom prst="rect">
            <a:avLst/>
          </a:prstGeom>
        </p:spPr>
      </p:pic>
      <p:pic>
        <p:nvPicPr>
          <p:cNvPr id="19" name="図 18"/>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4961227" y="3273264"/>
            <a:ext cx="2280832" cy="744425"/>
          </a:xfrm>
          <a:prstGeom prst="rect">
            <a:avLst/>
          </a:prstGeom>
        </p:spPr>
      </p:pic>
      <p:sp>
        <p:nvSpPr>
          <p:cNvPr id="20" name="日付プレースホルダー 19"/>
          <p:cNvSpPr>
            <a:spLocks noGrp="1"/>
          </p:cNvSpPr>
          <p:nvPr>
            <p:ph type="dt" sz="half" idx="10"/>
          </p:nvPr>
        </p:nvSpPr>
        <p:spPr/>
        <p:txBody>
          <a:bodyPr/>
          <a:lstStyle/>
          <a:p>
            <a:fld id="{B5B767D9-CFD6-40C8-BF6C-BE4C228BBCB0}" type="datetime1">
              <a:rPr kumimoji="1" lang="ja-JP" altLang="en-US" smtClean="0"/>
              <a:t>2015/7/6</a:t>
            </a:fld>
            <a:endParaRPr kumimoji="1" lang="ja-JP" altLang="en-US"/>
          </a:p>
        </p:txBody>
      </p:sp>
      <p:sp>
        <p:nvSpPr>
          <p:cNvPr id="21" name="スライド番号プレースホルダー 20"/>
          <p:cNvSpPr>
            <a:spLocks noGrp="1"/>
          </p:cNvSpPr>
          <p:nvPr>
            <p:ph type="sldNum" sz="quarter" idx="12"/>
          </p:nvPr>
        </p:nvSpPr>
        <p:spPr/>
        <p:txBody>
          <a:bodyPr/>
          <a:lstStyle/>
          <a:p>
            <a:fld id="{362CF02F-5C14-4800-A976-F91268321FEB}" type="slidenum">
              <a:rPr kumimoji="1" lang="ja-JP" altLang="en-US" smtClean="0"/>
              <a:t>16</a:t>
            </a:fld>
            <a:endParaRPr kumimoji="1" lang="ja-JP" altLang="en-US"/>
          </a:p>
        </p:txBody>
      </p:sp>
    </p:spTree>
    <p:extLst>
      <p:ext uri="{BB962C8B-B14F-4D97-AF65-F5344CB8AC3E}">
        <p14:creationId xmlns:p14="http://schemas.microsoft.com/office/powerpoint/2010/main" val="480388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1012806" cy="939800"/>
          </a:xfrm>
        </p:spPr>
        <p:txBody>
          <a:bodyPr/>
          <a:lstStyle/>
          <a:p>
            <a:r>
              <a:rPr lang="en-US" altLang="ja-JP" dirty="0" smtClean="0"/>
              <a:t>2. </a:t>
            </a:r>
            <a:r>
              <a:rPr lang="ja-JP" altLang="en-US" dirty="0" smtClean="0"/>
              <a:t>接尾辞</a:t>
            </a:r>
            <a:r>
              <a:rPr lang="ja-JP" altLang="en-US" dirty="0"/>
              <a:t>配列 </a:t>
            </a:r>
            <a:r>
              <a:rPr lang="en-US" altLang="ja-JP" dirty="0"/>
              <a:t>SA12 </a:t>
            </a:r>
            <a:r>
              <a:rPr lang="ja-JP" altLang="en-US" dirty="0"/>
              <a:t>の構成 </a:t>
            </a:r>
            <a:r>
              <a:rPr lang="en-US" altLang="ja-JP" dirty="0"/>
              <a:t>– T((2/3)n) + O(n)</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（例）</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823128192"/>
              </p:ext>
            </p:extLst>
          </p:nvPr>
        </p:nvGraphicFramePr>
        <p:xfrm>
          <a:off x="1760972" y="2382520"/>
          <a:ext cx="2205150" cy="3291840"/>
        </p:xfrm>
        <a:graphic>
          <a:graphicData uri="http://schemas.openxmlformats.org/drawingml/2006/table">
            <a:tbl>
              <a:tblPr firstRow="1" bandRow="1">
                <a:tableStyleId>{5C22544A-7EE6-4342-B048-85BDC9FD1C3A}</a:tableStyleId>
              </a:tblPr>
              <a:tblGrid>
                <a:gridCol w="1102575"/>
                <a:gridCol w="1102575"/>
              </a:tblGrid>
              <a:tr h="326840">
                <a:tc>
                  <a:txBody>
                    <a:bodyPr/>
                    <a:lstStyle/>
                    <a:p>
                      <a:pPr algn="ctr"/>
                      <a:r>
                        <a:rPr kumimoji="1" lang="en-US" altLang="ja-JP" dirty="0" smtClean="0"/>
                        <a:t>key</a:t>
                      </a:r>
                      <a:endParaRPr kumimoji="1" lang="ja-JP" altLang="en-US" dirty="0"/>
                    </a:p>
                  </a:txBody>
                  <a:tcPr/>
                </a:tc>
                <a:tc>
                  <a:txBody>
                    <a:bodyPr/>
                    <a:lstStyle/>
                    <a:p>
                      <a:pPr algn="ctr"/>
                      <a:r>
                        <a:rPr kumimoji="1" lang="en-US" altLang="ja-JP" dirty="0" smtClean="0"/>
                        <a:t>index</a:t>
                      </a:r>
                      <a:endParaRPr kumimoji="1" lang="ja-JP" altLang="en-US" dirty="0"/>
                    </a:p>
                  </a:txBody>
                  <a:tcPr/>
                </a:tc>
              </a:tr>
              <a:tr h="326840">
                <a:tc>
                  <a:txBody>
                    <a:bodyPr/>
                    <a:lstStyle/>
                    <a:p>
                      <a:pPr algn="ctr"/>
                      <a:r>
                        <a:rPr kumimoji="1" lang="en-US" altLang="ja-JP" dirty="0" smtClean="0"/>
                        <a:t>122</a:t>
                      </a:r>
                      <a:endParaRPr kumimoji="1" lang="ja-JP" altLang="en-US" dirty="0"/>
                    </a:p>
                  </a:txBody>
                  <a:tcPr/>
                </a:tc>
                <a:tc>
                  <a:txBody>
                    <a:bodyPr/>
                    <a:lstStyle/>
                    <a:p>
                      <a:pPr algn="ctr"/>
                      <a:r>
                        <a:rPr kumimoji="1" lang="en-US" altLang="ja-JP" dirty="0" smtClean="0"/>
                        <a:t>1</a:t>
                      </a:r>
                      <a:endParaRPr kumimoji="1" lang="ja-JP" altLang="en-US" dirty="0"/>
                    </a:p>
                  </a:txBody>
                  <a:tcPr/>
                </a:tc>
              </a:tr>
              <a:tr h="326840">
                <a:tc>
                  <a:txBody>
                    <a:bodyPr/>
                    <a:lstStyle/>
                    <a:p>
                      <a:pPr algn="ctr"/>
                      <a:r>
                        <a:rPr kumimoji="1" lang="en-US" altLang="ja-JP" dirty="0" smtClean="0"/>
                        <a:t>131</a:t>
                      </a:r>
                      <a:endParaRPr kumimoji="1" lang="ja-JP" altLang="en-US" dirty="0"/>
                    </a:p>
                  </a:txBody>
                  <a:tcPr/>
                </a:tc>
                <a:tc>
                  <a:txBody>
                    <a:bodyPr/>
                    <a:lstStyle/>
                    <a:p>
                      <a:pPr algn="ctr"/>
                      <a:r>
                        <a:rPr kumimoji="1" lang="en-US" altLang="ja-JP" dirty="0" smtClean="0"/>
                        <a:t>4</a:t>
                      </a:r>
                      <a:endParaRPr kumimoji="1" lang="ja-JP" altLang="en-US" dirty="0"/>
                    </a:p>
                  </a:txBody>
                  <a:tcPr/>
                </a:tc>
              </a:tr>
              <a:tr h="326840">
                <a:tc>
                  <a:txBody>
                    <a:bodyPr/>
                    <a:lstStyle/>
                    <a:p>
                      <a:pPr algn="ctr"/>
                      <a:r>
                        <a:rPr kumimoji="1" lang="en-US" altLang="ja-JP" dirty="0" smtClean="0"/>
                        <a:t>221</a:t>
                      </a:r>
                      <a:endParaRPr kumimoji="1" lang="ja-JP" altLang="en-US" dirty="0"/>
                    </a:p>
                  </a:txBody>
                  <a:tcPr/>
                </a:tc>
                <a:tc>
                  <a:txBody>
                    <a:bodyPr/>
                    <a:lstStyle/>
                    <a:p>
                      <a:pPr algn="ctr"/>
                      <a:r>
                        <a:rPr kumimoji="1" lang="en-US" altLang="ja-JP" dirty="0" smtClean="0"/>
                        <a:t>7</a:t>
                      </a:r>
                      <a:endParaRPr kumimoji="1" lang="ja-JP" altLang="en-US" dirty="0"/>
                    </a:p>
                  </a:txBody>
                  <a:tcPr/>
                </a:tc>
              </a:tr>
              <a:tr h="326840">
                <a:tc>
                  <a:txBody>
                    <a:bodyPr/>
                    <a:lstStyle/>
                    <a:p>
                      <a:pPr algn="ctr"/>
                      <a:r>
                        <a:rPr kumimoji="1" lang="en-US" altLang="ja-JP" dirty="0" smtClean="0"/>
                        <a:t>340</a:t>
                      </a:r>
                      <a:endParaRPr kumimoji="1" lang="ja-JP" altLang="en-US" dirty="0"/>
                    </a:p>
                  </a:txBody>
                  <a:tcPr/>
                </a:tc>
                <a:tc>
                  <a:txBody>
                    <a:bodyPr/>
                    <a:lstStyle/>
                    <a:p>
                      <a:pPr algn="ctr"/>
                      <a:r>
                        <a:rPr kumimoji="1" lang="en-US" altLang="ja-JP" dirty="0" smtClean="0"/>
                        <a:t>10</a:t>
                      </a:r>
                      <a:endParaRPr kumimoji="1" lang="ja-JP" altLang="en-US" dirty="0"/>
                    </a:p>
                  </a:txBody>
                  <a:tcPr/>
                </a:tc>
              </a:tr>
              <a:tr h="326840">
                <a:tc>
                  <a:txBody>
                    <a:bodyPr/>
                    <a:lstStyle/>
                    <a:p>
                      <a:pPr algn="ctr"/>
                      <a:r>
                        <a:rPr kumimoji="1" lang="en-US" altLang="ja-JP" dirty="0" smtClean="0"/>
                        <a:t>221</a:t>
                      </a:r>
                      <a:endParaRPr kumimoji="1" lang="ja-JP" altLang="en-US" dirty="0"/>
                    </a:p>
                  </a:txBody>
                  <a:tcPr/>
                </a:tc>
                <a:tc>
                  <a:txBody>
                    <a:bodyPr/>
                    <a:lstStyle/>
                    <a:p>
                      <a:pPr algn="ctr"/>
                      <a:r>
                        <a:rPr kumimoji="1" lang="en-US" altLang="ja-JP" dirty="0" smtClean="0"/>
                        <a:t>2</a:t>
                      </a:r>
                      <a:endParaRPr kumimoji="1" lang="ja-JP" altLang="en-US" dirty="0"/>
                    </a:p>
                  </a:txBody>
                  <a:tcPr/>
                </a:tc>
              </a:tr>
              <a:tr h="326840">
                <a:tc>
                  <a:txBody>
                    <a:bodyPr/>
                    <a:lstStyle/>
                    <a:p>
                      <a:pPr algn="ctr"/>
                      <a:r>
                        <a:rPr kumimoji="1" lang="en-US" altLang="ja-JP" dirty="0" smtClean="0"/>
                        <a:t>312</a:t>
                      </a:r>
                      <a:endParaRPr kumimoji="1" lang="ja-JP" altLang="en-US" dirty="0"/>
                    </a:p>
                  </a:txBody>
                  <a:tcPr/>
                </a:tc>
                <a:tc>
                  <a:txBody>
                    <a:bodyPr/>
                    <a:lstStyle/>
                    <a:p>
                      <a:pPr algn="ctr"/>
                      <a:r>
                        <a:rPr kumimoji="1" lang="en-US" altLang="ja-JP" dirty="0" smtClean="0"/>
                        <a:t>5</a:t>
                      </a:r>
                      <a:endParaRPr kumimoji="1" lang="ja-JP" altLang="en-US" dirty="0"/>
                    </a:p>
                  </a:txBody>
                  <a:tcPr/>
                </a:tc>
              </a:tr>
              <a:tr h="326840">
                <a:tc>
                  <a:txBody>
                    <a:bodyPr/>
                    <a:lstStyle/>
                    <a:p>
                      <a:pPr algn="ctr"/>
                      <a:r>
                        <a:rPr kumimoji="1" lang="en-US" altLang="ja-JP" dirty="0" smtClean="0"/>
                        <a:t>213</a:t>
                      </a:r>
                      <a:endParaRPr kumimoji="1" lang="ja-JP" altLang="en-US" dirty="0"/>
                    </a:p>
                  </a:txBody>
                  <a:tcPr/>
                </a:tc>
                <a:tc>
                  <a:txBody>
                    <a:bodyPr/>
                    <a:lstStyle/>
                    <a:p>
                      <a:pPr algn="ctr"/>
                      <a:r>
                        <a:rPr kumimoji="1" lang="en-US" altLang="ja-JP" dirty="0" smtClean="0"/>
                        <a:t>8</a:t>
                      </a:r>
                      <a:endParaRPr kumimoji="1" lang="ja-JP" altLang="en-US" dirty="0"/>
                    </a:p>
                  </a:txBody>
                  <a:tcPr/>
                </a:tc>
              </a:tr>
              <a:tr h="326840">
                <a:tc>
                  <a:txBody>
                    <a:bodyPr/>
                    <a:lstStyle/>
                    <a:p>
                      <a:pPr algn="ctr"/>
                      <a:r>
                        <a:rPr kumimoji="1" lang="en-US" altLang="ja-JP" dirty="0" smtClean="0"/>
                        <a:t>400</a:t>
                      </a:r>
                      <a:endParaRPr kumimoji="1" lang="ja-JP" altLang="en-US" dirty="0"/>
                    </a:p>
                  </a:txBody>
                  <a:tcPr/>
                </a:tc>
                <a:tc>
                  <a:txBody>
                    <a:bodyPr/>
                    <a:lstStyle/>
                    <a:p>
                      <a:pPr algn="ctr"/>
                      <a:r>
                        <a:rPr kumimoji="1" lang="en-US" altLang="ja-JP" dirty="0" smtClean="0"/>
                        <a:t>11</a:t>
                      </a:r>
                      <a:endParaRPr kumimoji="1" lang="ja-JP" altLang="en-US" dirty="0"/>
                    </a:p>
                  </a:txBody>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2549884119"/>
              </p:ext>
            </p:extLst>
          </p:nvPr>
        </p:nvGraphicFramePr>
        <p:xfrm>
          <a:off x="8238330" y="2375079"/>
          <a:ext cx="2205150" cy="3291840"/>
        </p:xfrm>
        <a:graphic>
          <a:graphicData uri="http://schemas.openxmlformats.org/drawingml/2006/table">
            <a:tbl>
              <a:tblPr firstRow="1" bandRow="1">
                <a:tableStyleId>{5C22544A-7EE6-4342-B048-85BDC9FD1C3A}</a:tableStyleId>
              </a:tblPr>
              <a:tblGrid>
                <a:gridCol w="1102575"/>
                <a:gridCol w="1102575"/>
              </a:tblGrid>
              <a:tr h="326840">
                <a:tc>
                  <a:txBody>
                    <a:bodyPr/>
                    <a:lstStyle/>
                    <a:p>
                      <a:pPr algn="ctr"/>
                      <a:r>
                        <a:rPr kumimoji="1" lang="en-US" altLang="ja-JP" dirty="0" smtClean="0"/>
                        <a:t>rank</a:t>
                      </a:r>
                      <a:endParaRPr kumimoji="1" lang="ja-JP" altLang="en-US" dirty="0"/>
                    </a:p>
                  </a:txBody>
                  <a:tcPr/>
                </a:tc>
                <a:tc>
                  <a:txBody>
                    <a:bodyPr/>
                    <a:lstStyle/>
                    <a:p>
                      <a:pPr algn="ctr"/>
                      <a:r>
                        <a:rPr kumimoji="1" lang="en-US" altLang="ja-JP" dirty="0" smtClean="0"/>
                        <a:t>index</a:t>
                      </a:r>
                      <a:endParaRPr kumimoji="1" lang="ja-JP" altLang="en-US" dirty="0"/>
                    </a:p>
                  </a:txBody>
                  <a:tcPr/>
                </a:tc>
              </a:tr>
              <a:tr h="326840">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1</a:t>
                      </a:r>
                      <a:endParaRPr kumimoji="1" lang="ja-JP" altLang="en-US" dirty="0"/>
                    </a:p>
                  </a:txBody>
                  <a:tcPr/>
                </a:tc>
              </a:tr>
              <a:tr h="326840">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4</a:t>
                      </a:r>
                      <a:endParaRPr kumimoji="1" lang="ja-JP" altLang="en-US" dirty="0"/>
                    </a:p>
                  </a:txBody>
                  <a:tcPr/>
                </a:tc>
              </a:tr>
              <a:tr h="326840">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7</a:t>
                      </a:r>
                      <a:endParaRPr kumimoji="1" lang="ja-JP" altLang="en-US" dirty="0"/>
                    </a:p>
                  </a:txBody>
                  <a:tcPr/>
                </a:tc>
              </a:tr>
              <a:tr h="326840">
                <a:tc>
                  <a:txBody>
                    <a:bodyPr/>
                    <a:lstStyle/>
                    <a:p>
                      <a:pPr algn="ctr"/>
                      <a:r>
                        <a:rPr kumimoji="1" lang="en-US" altLang="ja-JP" dirty="0" smtClean="0"/>
                        <a:t>6</a:t>
                      </a:r>
                      <a:endParaRPr kumimoji="1" lang="ja-JP" altLang="en-US" dirty="0"/>
                    </a:p>
                  </a:txBody>
                  <a:tcPr/>
                </a:tc>
                <a:tc>
                  <a:txBody>
                    <a:bodyPr/>
                    <a:lstStyle/>
                    <a:p>
                      <a:pPr algn="ctr"/>
                      <a:r>
                        <a:rPr kumimoji="1" lang="en-US" altLang="ja-JP" dirty="0" smtClean="0"/>
                        <a:t>10</a:t>
                      </a:r>
                      <a:endParaRPr kumimoji="1" lang="ja-JP" altLang="en-US" dirty="0"/>
                    </a:p>
                  </a:txBody>
                  <a:tcPr/>
                </a:tc>
              </a:tr>
              <a:tr h="326840">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2</a:t>
                      </a:r>
                      <a:endParaRPr kumimoji="1" lang="ja-JP" altLang="en-US" dirty="0"/>
                    </a:p>
                  </a:txBody>
                  <a:tcPr/>
                </a:tc>
              </a:tr>
              <a:tr h="326840">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5</a:t>
                      </a:r>
                      <a:endParaRPr kumimoji="1" lang="ja-JP" altLang="en-US" dirty="0"/>
                    </a:p>
                  </a:txBody>
                  <a:tcPr/>
                </a:tc>
              </a:tr>
              <a:tr h="326840">
                <a:tc>
                  <a:txBody>
                    <a:bodyPr/>
                    <a:lstStyle/>
                    <a:p>
                      <a:pPr algn="ctr"/>
                      <a:r>
                        <a:rPr kumimoji="1" lang="en-US" altLang="ja-JP" dirty="0" smtClean="0"/>
                        <a:t>3</a:t>
                      </a:r>
                      <a:endParaRPr kumimoji="1" lang="ja-JP" altLang="en-US" dirty="0"/>
                    </a:p>
                  </a:txBody>
                  <a:tcPr/>
                </a:tc>
                <a:tc>
                  <a:txBody>
                    <a:bodyPr/>
                    <a:lstStyle/>
                    <a:p>
                      <a:pPr algn="ctr"/>
                      <a:r>
                        <a:rPr kumimoji="1" lang="en-US" altLang="ja-JP" dirty="0" smtClean="0"/>
                        <a:t>8</a:t>
                      </a:r>
                      <a:endParaRPr kumimoji="1" lang="ja-JP" altLang="en-US" dirty="0"/>
                    </a:p>
                  </a:txBody>
                  <a:tcPr/>
                </a:tc>
              </a:tr>
              <a:tr h="326840">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11</a:t>
                      </a:r>
                      <a:endParaRPr kumimoji="1" lang="ja-JP" altLang="en-US" dirty="0"/>
                    </a:p>
                  </a:txBody>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4217257765"/>
              </p:ext>
            </p:extLst>
          </p:nvPr>
        </p:nvGraphicFramePr>
        <p:xfrm>
          <a:off x="5537773" y="2385239"/>
          <a:ext cx="1102575" cy="3291840"/>
        </p:xfrm>
        <a:graphic>
          <a:graphicData uri="http://schemas.openxmlformats.org/drawingml/2006/table">
            <a:tbl>
              <a:tblPr firstRow="1" bandRow="1">
                <a:tableStyleId>{5C22544A-7EE6-4342-B048-85BDC9FD1C3A}</a:tableStyleId>
              </a:tblPr>
              <a:tblGrid>
                <a:gridCol w="1102575"/>
              </a:tblGrid>
              <a:tr h="326840">
                <a:tc>
                  <a:txBody>
                    <a:bodyPr/>
                    <a:lstStyle/>
                    <a:p>
                      <a:pPr algn="ctr"/>
                      <a:r>
                        <a:rPr kumimoji="1" lang="en-US" altLang="ja-JP" dirty="0" smtClean="0"/>
                        <a:t>key</a:t>
                      </a:r>
                      <a:endParaRPr kumimoji="1" lang="ja-JP" altLang="en-US" dirty="0"/>
                    </a:p>
                  </a:txBody>
                  <a:tcPr/>
                </a:tc>
              </a:tr>
              <a:tr h="326840">
                <a:tc>
                  <a:txBody>
                    <a:bodyPr/>
                    <a:lstStyle/>
                    <a:p>
                      <a:pPr algn="ctr"/>
                      <a:r>
                        <a:rPr kumimoji="1" lang="en-US" altLang="ja-JP" dirty="0" smtClean="0"/>
                        <a:t>122</a:t>
                      </a:r>
                      <a:endParaRPr kumimoji="1" lang="ja-JP" altLang="en-US" dirty="0"/>
                    </a:p>
                  </a:txBody>
                  <a:tcPr/>
                </a:tc>
              </a:tr>
              <a:tr h="326840">
                <a:tc>
                  <a:txBody>
                    <a:bodyPr/>
                    <a:lstStyle/>
                    <a:p>
                      <a:pPr algn="ctr"/>
                      <a:r>
                        <a:rPr kumimoji="1" lang="en-US" altLang="ja-JP" dirty="0" smtClean="0"/>
                        <a:t>131</a:t>
                      </a:r>
                      <a:endParaRPr kumimoji="1" lang="ja-JP" altLang="en-US" dirty="0"/>
                    </a:p>
                  </a:txBody>
                  <a:tcPr/>
                </a:tc>
              </a:tr>
              <a:tr h="326840">
                <a:tc>
                  <a:txBody>
                    <a:bodyPr/>
                    <a:lstStyle/>
                    <a:p>
                      <a:pPr algn="ctr"/>
                      <a:r>
                        <a:rPr kumimoji="1" lang="en-US" altLang="ja-JP" dirty="0" smtClean="0"/>
                        <a:t>213</a:t>
                      </a:r>
                      <a:endParaRPr kumimoji="1" lang="ja-JP" altLang="en-US" dirty="0"/>
                    </a:p>
                  </a:txBody>
                  <a:tcPr/>
                </a:tc>
              </a:tr>
              <a:tr h="326840">
                <a:tc>
                  <a:txBody>
                    <a:bodyPr/>
                    <a:lstStyle/>
                    <a:p>
                      <a:pPr algn="ctr"/>
                      <a:r>
                        <a:rPr kumimoji="1" lang="en-US" altLang="ja-JP" dirty="0" smtClean="0"/>
                        <a:t>221</a:t>
                      </a:r>
                      <a:endParaRPr kumimoji="1" lang="ja-JP" altLang="en-US" dirty="0"/>
                    </a:p>
                  </a:txBody>
                  <a:tcPr/>
                </a:tc>
              </a:tr>
              <a:tr h="326840">
                <a:tc>
                  <a:txBody>
                    <a:bodyPr/>
                    <a:lstStyle/>
                    <a:p>
                      <a:pPr algn="ctr"/>
                      <a:r>
                        <a:rPr kumimoji="1" lang="en-US" altLang="ja-JP" dirty="0" smtClean="0"/>
                        <a:t>312</a:t>
                      </a:r>
                      <a:endParaRPr kumimoji="1" lang="ja-JP" altLang="en-US" dirty="0"/>
                    </a:p>
                  </a:txBody>
                  <a:tcPr/>
                </a:tc>
              </a:tr>
              <a:tr h="326840">
                <a:tc>
                  <a:txBody>
                    <a:bodyPr/>
                    <a:lstStyle/>
                    <a:p>
                      <a:pPr algn="ctr"/>
                      <a:r>
                        <a:rPr kumimoji="1" lang="en-US" altLang="ja-JP" dirty="0" smtClean="0"/>
                        <a:t>340</a:t>
                      </a:r>
                      <a:endParaRPr kumimoji="1" lang="ja-JP" altLang="en-US" dirty="0"/>
                    </a:p>
                  </a:txBody>
                  <a:tcPr/>
                </a:tc>
              </a:tr>
              <a:tr h="326840">
                <a:tc>
                  <a:txBody>
                    <a:bodyPr/>
                    <a:lstStyle/>
                    <a:p>
                      <a:pPr algn="ctr"/>
                      <a:r>
                        <a:rPr kumimoji="1" lang="en-US" altLang="ja-JP" dirty="0" smtClean="0"/>
                        <a:t>400</a:t>
                      </a:r>
                      <a:endParaRPr kumimoji="1" lang="ja-JP" altLang="en-US" dirty="0"/>
                    </a:p>
                  </a:txBody>
                  <a:tcPr/>
                </a:tc>
              </a:tr>
              <a:tr h="326840">
                <a:tc>
                  <a:txBody>
                    <a:bodyPr/>
                    <a:lstStyle/>
                    <a:p>
                      <a:pPr algn="ctr"/>
                      <a:endParaRPr kumimoji="1" lang="ja-JP" altLang="en-US" dirty="0"/>
                    </a:p>
                  </a:txBody>
                  <a:tcPr/>
                </a:tc>
              </a:tr>
            </a:tbl>
          </a:graphicData>
        </a:graphic>
      </p:graphicFrame>
      <p:sp>
        <p:nvSpPr>
          <p:cNvPr id="8" name="日付プレースホルダー 7"/>
          <p:cNvSpPr>
            <a:spLocks noGrp="1"/>
          </p:cNvSpPr>
          <p:nvPr>
            <p:ph type="dt" sz="half" idx="10"/>
          </p:nvPr>
        </p:nvSpPr>
        <p:spPr/>
        <p:txBody>
          <a:bodyPr/>
          <a:lstStyle/>
          <a:p>
            <a:fld id="{BCC5C6F7-2D89-4803-A2F1-718ABF13CE61}" type="datetime1">
              <a:rPr kumimoji="1" lang="ja-JP" altLang="en-US" smtClean="0"/>
              <a:t>2015/7/6</a:t>
            </a:fld>
            <a:endParaRPr kumimoji="1" lang="ja-JP" altLang="en-US"/>
          </a:p>
        </p:txBody>
      </p:sp>
      <p:sp>
        <p:nvSpPr>
          <p:cNvPr id="9" name="スライド番号プレースホルダー 8"/>
          <p:cNvSpPr>
            <a:spLocks noGrp="1"/>
          </p:cNvSpPr>
          <p:nvPr>
            <p:ph type="sldNum" sz="quarter" idx="12"/>
          </p:nvPr>
        </p:nvSpPr>
        <p:spPr/>
        <p:txBody>
          <a:bodyPr/>
          <a:lstStyle/>
          <a:p>
            <a:fld id="{362CF02F-5C14-4800-A976-F91268321FEB}" type="slidenum">
              <a:rPr kumimoji="1" lang="ja-JP" altLang="en-US" smtClean="0"/>
              <a:t>17</a:t>
            </a:fld>
            <a:endParaRPr kumimoji="1" lang="ja-JP" altLang="en-US"/>
          </a:p>
        </p:txBody>
      </p:sp>
    </p:spTree>
    <p:extLst>
      <p:ext uri="{BB962C8B-B14F-4D97-AF65-F5344CB8AC3E}">
        <p14:creationId xmlns:p14="http://schemas.microsoft.com/office/powerpoint/2010/main" val="2743378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922654" cy="939800"/>
          </a:xfrm>
        </p:spPr>
        <p:txBody>
          <a:bodyPr/>
          <a:lstStyle/>
          <a:p>
            <a:r>
              <a:rPr lang="en-US" altLang="ja-JP" dirty="0" smtClean="0"/>
              <a:t>2. </a:t>
            </a:r>
            <a:r>
              <a:rPr lang="ja-JP" altLang="en-US" dirty="0" smtClean="0"/>
              <a:t>接尾辞</a:t>
            </a:r>
            <a:r>
              <a:rPr lang="ja-JP" altLang="en-US" dirty="0"/>
              <a:t>配列 </a:t>
            </a:r>
            <a:r>
              <a:rPr lang="en-US" altLang="ja-JP" dirty="0"/>
              <a:t>SA12 </a:t>
            </a:r>
            <a:r>
              <a:rPr lang="ja-JP" altLang="en-US" dirty="0"/>
              <a:t>の構成 </a:t>
            </a:r>
            <a:r>
              <a:rPr lang="en-US" altLang="ja-JP" dirty="0"/>
              <a:t>– T((2/3)n) + O(n)</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Ø"/>
            </a:pPr>
            <a:r>
              <a:rPr lang="en-US" altLang="ja-JP" dirty="0"/>
              <a:t>r</a:t>
            </a:r>
            <a:r>
              <a:rPr kumimoji="1" lang="en-US" altLang="ja-JP" dirty="0" smtClean="0"/>
              <a:t>ank</a:t>
            </a:r>
            <a:r>
              <a:rPr kumimoji="1" lang="ja-JP" altLang="en-US" dirty="0" smtClean="0"/>
              <a:t>に重複がない場合</a:t>
            </a:r>
            <a:endParaRPr kumimoji="1" lang="en-US" altLang="ja-JP" dirty="0" smtClean="0"/>
          </a:p>
          <a:p>
            <a:pPr marL="457200" lvl="1" indent="0">
              <a:buNone/>
            </a:pPr>
            <a:r>
              <a:rPr lang="ja-JP" altLang="en-US" dirty="0"/>
              <a:t>先頭</a:t>
            </a:r>
            <a:r>
              <a:rPr lang="ja-JP" altLang="en-US" dirty="0" smtClean="0"/>
              <a:t>の</a:t>
            </a:r>
            <a:r>
              <a:rPr lang="en-US" altLang="ja-JP" dirty="0" smtClean="0"/>
              <a:t>3</a:t>
            </a:r>
            <a:r>
              <a:rPr lang="ja-JP" altLang="en-US" dirty="0" smtClean="0"/>
              <a:t>文字だけの比較ですべてのサンプル接尾辞を辞書順に並べることができた</a:t>
            </a:r>
            <a:endParaRPr lang="en-US" altLang="ja-JP" dirty="0" smtClean="0"/>
          </a:p>
          <a:p>
            <a:pPr marL="457200" lvl="1" indent="0">
              <a:buNone/>
            </a:pPr>
            <a:r>
              <a:rPr kumimoji="1" lang="en-US" altLang="ja-JP" dirty="0" smtClean="0"/>
              <a:t>	</a:t>
            </a:r>
            <a:r>
              <a:rPr lang="ja-JP" altLang="en-US" dirty="0"/>
              <a:t> </a:t>
            </a:r>
            <a:r>
              <a:rPr lang="ja-JP" altLang="en-US" dirty="0" smtClean="0"/>
              <a:t>                               はサンプル接尾辞配列を与える</a:t>
            </a:r>
            <a:endParaRPr kumimoji="1" lang="en-US" altLang="ja-JP" dirty="0" smtClean="0"/>
          </a:p>
          <a:p>
            <a:pPr>
              <a:buFont typeface="Wingdings" panose="05000000000000000000" pitchFamily="2" charset="2"/>
              <a:buChar char="Ø"/>
            </a:pPr>
            <a:r>
              <a:rPr lang="en-US" altLang="ja-JP" dirty="0"/>
              <a:t>r</a:t>
            </a:r>
            <a:r>
              <a:rPr lang="en-US" altLang="ja-JP" dirty="0" smtClean="0"/>
              <a:t>ank</a:t>
            </a:r>
            <a:r>
              <a:rPr lang="ja-JP" altLang="en-US" dirty="0" smtClean="0"/>
              <a:t>に重複がある場合</a:t>
            </a:r>
            <a:endParaRPr lang="en-US" altLang="ja-JP" dirty="0" smtClean="0"/>
          </a:p>
          <a:p>
            <a:pPr marL="457200" lvl="1" indent="0">
              <a:buNone/>
            </a:pPr>
            <a:r>
              <a:rPr lang="en-US" altLang="ja-JP" dirty="0" smtClean="0"/>
              <a:t>index</a:t>
            </a:r>
            <a:r>
              <a:rPr lang="ja-JP" altLang="en-US" dirty="0" smtClean="0"/>
              <a:t>の列                                              に対応する</a:t>
            </a:r>
            <a:r>
              <a:rPr lang="en-US" altLang="ja-JP" dirty="0" smtClean="0"/>
              <a:t>rank</a:t>
            </a:r>
            <a:r>
              <a:rPr lang="ja-JP" altLang="en-US" dirty="0" smtClean="0"/>
              <a:t>の列を新たな入力として再帰して得られた</a:t>
            </a:r>
            <a:r>
              <a:rPr lang="en-US" altLang="ja-JP" dirty="0" smtClean="0"/>
              <a:t>rank</a:t>
            </a:r>
            <a:r>
              <a:rPr lang="ja-JP" altLang="en-US" dirty="0" err="1" smtClean="0"/>
              <a:t>の接尾辞</a:t>
            </a:r>
            <a:r>
              <a:rPr lang="ja-JP" altLang="en-US" dirty="0" smtClean="0"/>
              <a:t>配列は</a:t>
            </a:r>
            <a:r>
              <a:rPr lang="en-US" altLang="ja-JP" dirty="0" smtClean="0"/>
              <a:t>rank</a:t>
            </a:r>
            <a:r>
              <a:rPr lang="ja-JP" altLang="en-US" dirty="0" smtClean="0"/>
              <a:t>の重複を解消する</a:t>
            </a:r>
            <a:endParaRPr kumimoji="1" lang="en-US" altLang="ja-JP" dirty="0" smtClean="0"/>
          </a:p>
        </p:txBody>
      </p:sp>
      <p:pic>
        <p:nvPicPr>
          <p:cNvPr id="5" name="図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29386" y="3756470"/>
            <a:ext cx="268871" cy="157299"/>
          </a:xfrm>
          <a:prstGeom prst="rect">
            <a:avLst/>
          </a:prstGeom>
        </p:spPr>
      </p:pic>
      <p:pic>
        <p:nvPicPr>
          <p:cNvPr id="7" name="図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818782" y="3683307"/>
            <a:ext cx="2589942" cy="303623"/>
          </a:xfrm>
          <a:prstGeom prst="rect">
            <a:avLst/>
          </a:prstGeom>
        </p:spPr>
      </p:pic>
      <p:pic>
        <p:nvPicPr>
          <p:cNvPr id="9" name="図 8"/>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2874852" y="4915825"/>
            <a:ext cx="3672743" cy="303623"/>
          </a:xfrm>
          <a:prstGeom prst="rect">
            <a:avLst/>
          </a:prstGeom>
        </p:spPr>
      </p:pic>
      <p:sp>
        <p:nvSpPr>
          <p:cNvPr id="10" name="日付プレースホルダー 9"/>
          <p:cNvSpPr>
            <a:spLocks noGrp="1"/>
          </p:cNvSpPr>
          <p:nvPr>
            <p:ph type="dt" sz="half" idx="10"/>
          </p:nvPr>
        </p:nvSpPr>
        <p:spPr/>
        <p:txBody>
          <a:bodyPr/>
          <a:lstStyle/>
          <a:p>
            <a:fld id="{92320916-005B-4CB1-A789-D9F18ADB8898}" type="datetime1">
              <a:rPr kumimoji="1" lang="ja-JP" altLang="en-US" smtClean="0"/>
              <a:t>2015/7/6</a:t>
            </a:fld>
            <a:endParaRPr kumimoji="1" lang="ja-JP" altLang="en-US"/>
          </a:p>
        </p:txBody>
      </p:sp>
      <p:sp>
        <p:nvSpPr>
          <p:cNvPr id="11" name="スライド番号プレースホルダー 10"/>
          <p:cNvSpPr>
            <a:spLocks noGrp="1"/>
          </p:cNvSpPr>
          <p:nvPr>
            <p:ph type="sldNum" sz="quarter" idx="12"/>
          </p:nvPr>
        </p:nvSpPr>
        <p:spPr/>
        <p:txBody>
          <a:bodyPr/>
          <a:lstStyle/>
          <a:p>
            <a:fld id="{362CF02F-5C14-4800-A976-F91268321FEB}" type="slidenum">
              <a:rPr kumimoji="1" lang="ja-JP" altLang="en-US" smtClean="0"/>
              <a:t>18</a:t>
            </a:fld>
            <a:endParaRPr kumimoji="1" lang="ja-JP" altLang="en-US"/>
          </a:p>
        </p:txBody>
      </p:sp>
    </p:spTree>
    <p:extLst>
      <p:ext uri="{BB962C8B-B14F-4D97-AF65-F5344CB8AC3E}">
        <p14:creationId xmlns:p14="http://schemas.microsoft.com/office/powerpoint/2010/main" val="1711001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922654" cy="939800"/>
          </a:xfrm>
        </p:spPr>
        <p:txBody>
          <a:bodyPr/>
          <a:lstStyle/>
          <a:p>
            <a:r>
              <a:rPr lang="en-US" altLang="ja-JP" dirty="0" smtClean="0"/>
              <a:t>2. </a:t>
            </a:r>
            <a:r>
              <a:rPr lang="ja-JP" altLang="en-US" dirty="0" smtClean="0"/>
              <a:t>接尾辞</a:t>
            </a:r>
            <a:r>
              <a:rPr lang="ja-JP" altLang="en-US" dirty="0"/>
              <a:t>配列 </a:t>
            </a:r>
            <a:r>
              <a:rPr lang="en-US" altLang="ja-JP" dirty="0"/>
              <a:t>SA12 </a:t>
            </a:r>
            <a:r>
              <a:rPr lang="ja-JP" altLang="en-US" dirty="0"/>
              <a:t>の構成 </a:t>
            </a:r>
            <a:r>
              <a:rPr lang="en-US" altLang="ja-JP" dirty="0"/>
              <a:t>– T((2/3)n) + O(n)</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（例）</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865663047"/>
              </p:ext>
            </p:extLst>
          </p:nvPr>
        </p:nvGraphicFramePr>
        <p:xfrm>
          <a:off x="1786014" y="2349321"/>
          <a:ext cx="2205150" cy="3291840"/>
        </p:xfrm>
        <a:graphic>
          <a:graphicData uri="http://schemas.openxmlformats.org/drawingml/2006/table">
            <a:tbl>
              <a:tblPr firstRow="1" bandRow="1">
                <a:tableStyleId>{5C22544A-7EE6-4342-B048-85BDC9FD1C3A}</a:tableStyleId>
              </a:tblPr>
              <a:tblGrid>
                <a:gridCol w="1102575"/>
                <a:gridCol w="1102575"/>
              </a:tblGrid>
              <a:tr h="326840">
                <a:tc>
                  <a:txBody>
                    <a:bodyPr/>
                    <a:lstStyle/>
                    <a:p>
                      <a:pPr algn="ctr"/>
                      <a:r>
                        <a:rPr kumimoji="1" lang="en-US" altLang="ja-JP" dirty="0" smtClean="0"/>
                        <a:t>rank</a:t>
                      </a:r>
                      <a:endParaRPr kumimoji="1" lang="ja-JP" altLang="en-US" dirty="0"/>
                    </a:p>
                  </a:txBody>
                  <a:tcPr/>
                </a:tc>
                <a:tc>
                  <a:txBody>
                    <a:bodyPr/>
                    <a:lstStyle/>
                    <a:p>
                      <a:pPr algn="ctr"/>
                      <a:r>
                        <a:rPr kumimoji="1" lang="en-US" altLang="ja-JP" dirty="0" smtClean="0"/>
                        <a:t>index</a:t>
                      </a:r>
                      <a:endParaRPr kumimoji="1" lang="ja-JP" altLang="en-US" dirty="0"/>
                    </a:p>
                  </a:txBody>
                  <a:tcPr/>
                </a:tc>
              </a:tr>
              <a:tr h="326840">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1</a:t>
                      </a:r>
                      <a:endParaRPr kumimoji="1" lang="ja-JP" altLang="en-US" dirty="0"/>
                    </a:p>
                  </a:txBody>
                  <a:tcPr/>
                </a:tc>
              </a:tr>
              <a:tr h="326840">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4</a:t>
                      </a:r>
                      <a:endParaRPr kumimoji="1" lang="ja-JP" altLang="en-US" dirty="0"/>
                    </a:p>
                  </a:txBody>
                  <a:tcPr/>
                </a:tc>
              </a:tr>
              <a:tr h="326840">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7</a:t>
                      </a:r>
                      <a:endParaRPr kumimoji="1" lang="ja-JP" altLang="en-US" dirty="0"/>
                    </a:p>
                  </a:txBody>
                  <a:tcPr/>
                </a:tc>
              </a:tr>
              <a:tr h="326840">
                <a:tc>
                  <a:txBody>
                    <a:bodyPr/>
                    <a:lstStyle/>
                    <a:p>
                      <a:pPr algn="ctr"/>
                      <a:r>
                        <a:rPr kumimoji="1" lang="en-US" altLang="ja-JP" dirty="0" smtClean="0"/>
                        <a:t>6</a:t>
                      </a:r>
                      <a:endParaRPr kumimoji="1" lang="ja-JP" altLang="en-US" dirty="0"/>
                    </a:p>
                  </a:txBody>
                  <a:tcPr/>
                </a:tc>
                <a:tc>
                  <a:txBody>
                    <a:bodyPr/>
                    <a:lstStyle/>
                    <a:p>
                      <a:pPr algn="ctr"/>
                      <a:r>
                        <a:rPr kumimoji="1" lang="en-US" altLang="ja-JP" dirty="0" smtClean="0"/>
                        <a:t>10</a:t>
                      </a:r>
                      <a:endParaRPr kumimoji="1" lang="ja-JP" altLang="en-US" dirty="0"/>
                    </a:p>
                  </a:txBody>
                  <a:tcPr/>
                </a:tc>
              </a:tr>
              <a:tr h="326840">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2</a:t>
                      </a:r>
                      <a:endParaRPr kumimoji="1" lang="ja-JP" altLang="en-US" dirty="0"/>
                    </a:p>
                  </a:txBody>
                  <a:tcPr/>
                </a:tc>
              </a:tr>
              <a:tr h="326840">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5</a:t>
                      </a:r>
                      <a:endParaRPr kumimoji="1" lang="ja-JP" altLang="en-US" dirty="0"/>
                    </a:p>
                  </a:txBody>
                  <a:tcPr/>
                </a:tc>
              </a:tr>
              <a:tr h="326840">
                <a:tc>
                  <a:txBody>
                    <a:bodyPr/>
                    <a:lstStyle/>
                    <a:p>
                      <a:pPr algn="ctr"/>
                      <a:r>
                        <a:rPr kumimoji="1" lang="en-US" altLang="ja-JP" dirty="0" smtClean="0"/>
                        <a:t>3</a:t>
                      </a:r>
                      <a:endParaRPr kumimoji="1" lang="ja-JP" altLang="en-US" dirty="0"/>
                    </a:p>
                  </a:txBody>
                  <a:tcPr/>
                </a:tc>
                <a:tc>
                  <a:txBody>
                    <a:bodyPr/>
                    <a:lstStyle/>
                    <a:p>
                      <a:pPr algn="ctr"/>
                      <a:r>
                        <a:rPr kumimoji="1" lang="en-US" altLang="ja-JP" dirty="0" smtClean="0"/>
                        <a:t>8</a:t>
                      </a:r>
                      <a:endParaRPr kumimoji="1" lang="ja-JP" altLang="en-US" dirty="0"/>
                    </a:p>
                  </a:txBody>
                  <a:tcPr/>
                </a:tc>
              </a:tr>
              <a:tr h="326840">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11</a:t>
                      </a:r>
                      <a:endParaRPr kumimoji="1" lang="ja-JP" altLang="en-US" dirty="0"/>
                    </a:p>
                  </a:txBody>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1599315601"/>
              </p:ext>
            </p:extLst>
          </p:nvPr>
        </p:nvGraphicFramePr>
        <p:xfrm>
          <a:off x="5544499" y="2362200"/>
          <a:ext cx="1102575" cy="3657600"/>
        </p:xfrm>
        <a:graphic>
          <a:graphicData uri="http://schemas.openxmlformats.org/drawingml/2006/table">
            <a:tbl>
              <a:tblPr firstRow="1" bandRow="1">
                <a:tableStyleId>{5C22544A-7EE6-4342-B048-85BDC9FD1C3A}</a:tableStyleId>
              </a:tblPr>
              <a:tblGrid>
                <a:gridCol w="1102575"/>
              </a:tblGrid>
              <a:tr h="326840">
                <a:tc>
                  <a:txBody>
                    <a:bodyPr/>
                    <a:lstStyle/>
                    <a:p>
                      <a:pPr algn="ctr"/>
                      <a:r>
                        <a:rPr kumimoji="1" lang="en-US" altLang="ja-JP" dirty="0" smtClean="0"/>
                        <a:t>SA</a:t>
                      </a:r>
                      <a:endParaRPr kumimoji="1" lang="ja-JP" altLang="en-US" dirty="0"/>
                    </a:p>
                  </a:txBody>
                  <a:tcPr/>
                </a:tc>
              </a:tr>
              <a:tr h="326840">
                <a:tc>
                  <a:txBody>
                    <a:bodyPr/>
                    <a:lstStyle/>
                    <a:p>
                      <a:pPr algn="ctr"/>
                      <a:r>
                        <a:rPr kumimoji="1" lang="en-US" altLang="ja-JP" dirty="0" smtClean="0"/>
                        <a:t>8</a:t>
                      </a:r>
                      <a:endParaRPr kumimoji="1" lang="ja-JP" altLang="en-US" dirty="0"/>
                    </a:p>
                  </a:txBody>
                  <a:tcPr/>
                </a:tc>
              </a:tr>
              <a:tr h="326840">
                <a:tc>
                  <a:txBody>
                    <a:bodyPr/>
                    <a:lstStyle/>
                    <a:p>
                      <a:pPr algn="ctr"/>
                      <a:r>
                        <a:rPr kumimoji="1" lang="en-US" altLang="ja-JP" dirty="0" smtClean="0"/>
                        <a:t>0</a:t>
                      </a:r>
                      <a:endParaRPr kumimoji="1" lang="ja-JP" altLang="en-US" dirty="0"/>
                    </a:p>
                  </a:txBody>
                  <a:tcPr/>
                </a:tc>
              </a:tr>
              <a:tr h="326840">
                <a:tc>
                  <a:txBody>
                    <a:bodyPr/>
                    <a:lstStyle/>
                    <a:p>
                      <a:pPr algn="ctr"/>
                      <a:r>
                        <a:rPr kumimoji="1" lang="en-US" altLang="ja-JP" dirty="0" smtClean="0"/>
                        <a:t>1</a:t>
                      </a:r>
                      <a:endParaRPr kumimoji="1" lang="ja-JP" altLang="en-US" dirty="0"/>
                    </a:p>
                  </a:txBody>
                  <a:tcPr/>
                </a:tc>
              </a:tr>
              <a:tr h="326840">
                <a:tc>
                  <a:txBody>
                    <a:bodyPr/>
                    <a:lstStyle/>
                    <a:p>
                      <a:pPr algn="ctr"/>
                      <a:r>
                        <a:rPr kumimoji="1" lang="en-US" altLang="ja-JP" dirty="0" smtClean="0"/>
                        <a:t>6</a:t>
                      </a:r>
                      <a:endParaRPr kumimoji="1" lang="ja-JP" altLang="en-US" dirty="0"/>
                    </a:p>
                  </a:txBody>
                  <a:tcPr/>
                </a:tc>
              </a:tr>
              <a:tr h="326840">
                <a:tc>
                  <a:txBody>
                    <a:bodyPr/>
                    <a:lstStyle/>
                    <a:p>
                      <a:pPr algn="ctr"/>
                      <a:r>
                        <a:rPr kumimoji="1" lang="en-US" altLang="ja-JP" dirty="0" smtClean="0"/>
                        <a:t>4</a:t>
                      </a:r>
                      <a:endParaRPr kumimoji="1" lang="ja-JP" altLang="en-US" dirty="0"/>
                    </a:p>
                  </a:txBody>
                  <a:tcPr/>
                </a:tc>
              </a:tr>
              <a:tr h="326840">
                <a:tc>
                  <a:txBody>
                    <a:bodyPr/>
                    <a:lstStyle/>
                    <a:p>
                      <a:pPr algn="ctr"/>
                      <a:r>
                        <a:rPr kumimoji="1" lang="en-US" altLang="ja-JP" dirty="0" smtClean="0"/>
                        <a:t>2</a:t>
                      </a:r>
                      <a:endParaRPr kumimoji="1" lang="ja-JP" altLang="en-US" dirty="0"/>
                    </a:p>
                  </a:txBody>
                  <a:tcPr/>
                </a:tc>
              </a:tr>
              <a:tr h="326840">
                <a:tc>
                  <a:txBody>
                    <a:bodyPr/>
                    <a:lstStyle/>
                    <a:p>
                      <a:pPr algn="ctr"/>
                      <a:r>
                        <a:rPr kumimoji="1" lang="en-US" altLang="ja-JP" dirty="0" smtClean="0"/>
                        <a:t>5</a:t>
                      </a:r>
                      <a:endParaRPr kumimoji="1" lang="ja-JP" altLang="en-US" dirty="0"/>
                    </a:p>
                  </a:txBody>
                  <a:tcPr/>
                </a:tc>
              </a:tr>
              <a:tr h="326840">
                <a:tc>
                  <a:txBody>
                    <a:bodyPr/>
                    <a:lstStyle/>
                    <a:p>
                      <a:pPr algn="ctr"/>
                      <a:r>
                        <a:rPr kumimoji="1" lang="en-US" altLang="ja-JP" dirty="0" smtClean="0"/>
                        <a:t>3</a:t>
                      </a:r>
                      <a:endParaRPr kumimoji="1" lang="ja-JP" altLang="en-US" dirty="0"/>
                    </a:p>
                  </a:txBody>
                  <a:tcPr/>
                </a:tc>
              </a:tr>
              <a:tr h="326840">
                <a:tc>
                  <a:txBody>
                    <a:bodyPr/>
                    <a:lstStyle/>
                    <a:p>
                      <a:pPr algn="ctr"/>
                      <a:r>
                        <a:rPr kumimoji="1" lang="en-US" altLang="ja-JP" dirty="0" smtClean="0"/>
                        <a:t>7</a:t>
                      </a:r>
                      <a:endParaRPr kumimoji="1" lang="ja-JP" altLang="en-US" dirty="0"/>
                    </a:p>
                  </a:txBody>
                  <a:tcPr/>
                </a:tc>
              </a:tr>
            </a:tbl>
          </a:graphicData>
        </a:graphic>
      </p:graphicFrame>
      <p:graphicFrame>
        <p:nvGraphicFramePr>
          <p:cNvPr id="7" name="表 6"/>
          <p:cNvGraphicFramePr>
            <a:graphicFrameLocks noGrp="1"/>
          </p:cNvGraphicFramePr>
          <p:nvPr>
            <p:extLst>
              <p:ext uri="{D42A27DB-BD31-4B8C-83A1-F6EECF244321}">
                <p14:modId xmlns:p14="http://schemas.microsoft.com/office/powerpoint/2010/main" val="774989641"/>
              </p:ext>
            </p:extLst>
          </p:nvPr>
        </p:nvGraphicFramePr>
        <p:xfrm>
          <a:off x="8223304" y="2347174"/>
          <a:ext cx="2205150" cy="3291840"/>
        </p:xfrm>
        <a:graphic>
          <a:graphicData uri="http://schemas.openxmlformats.org/drawingml/2006/table">
            <a:tbl>
              <a:tblPr firstRow="1" bandRow="1">
                <a:tableStyleId>{5C22544A-7EE6-4342-B048-85BDC9FD1C3A}</a:tableStyleId>
              </a:tblPr>
              <a:tblGrid>
                <a:gridCol w="1102575"/>
                <a:gridCol w="1102575"/>
              </a:tblGrid>
              <a:tr h="326840">
                <a:tc>
                  <a:txBody>
                    <a:bodyPr/>
                    <a:lstStyle/>
                    <a:p>
                      <a:pPr algn="ctr"/>
                      <a:r>
                        <a:rPr kumimoji="1" lang="en-US" altLang="ja-JP" dirty="0" smtClean="0"/>
                        <a:t>rank</a:t>
                      </a:r>
                      <a:endParaRPr kumimoji="1" lang="ja-JP" altLang="en-US" dirty="0"/>
                    </a:p>
                  </a:txBody>
                  <a:tcPr/>
                </a:tc>
                <a:tc>
                  <a:txBody>
                    <a:bodyPr/>
                    <a:lstStyle/>
                    <a:p>
                      <a:pPr algn="ctr"/>
                      <a:r>
                        <a:rPr kumimoji="1" lang="en-US" altLang="ja-JP" dirty="0" smtClean="0"/>
                        <a:t>index</a:t>
                      </a:r>
                      <a:endParaRPr kumimoji="1" lang="ja-JP" altLang="en-US" dirty="0"/>
                    </a:p>
                  </a:txBody>
                  <a:tcPr/>
                </a:tc>
              </a:tr>
              <a:tr h="326840">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1</a:t>
                      </a:r>
                      <a:endParaRPr kumimoji="1" lang="ja-JP" altLang="en-US" dirty="0"/>
                    </a:p>
                  </a:txBody>
                  <a:tcPr/>
                </a:tc>
              </a:tr>
              <a:tr h="326840">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4</a:t>
                      </a:r>
                      <a:endParaRPr kumimoji="1" lang="ja-JP" altLang="en-US" dirty="0"/>
                    </a:p>
                  </a:txBody>
                  <a:tcPr/>
                </a:tc>
              </a:tr>
              <a:tr h="326840">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7</a:t>
                      </a:r>
                      <a:endParaRPr kumimoji="1" lang="ja-JP" altLang="en-US" dirty="0"/>
                    </a:p>
                  </a:txBody>
                  <a:tcPr/>
                </a:tc>
              </a:tr>
              <a:tr h="326840">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10</a:t>
                      </a:r>
                      <a:endParaRPr kumimoji="1" lang="ja-JP" altLang="en-US" dirty="0"/>
                    </a:p>
                  </a:txBody>
                  <a:tcPr/>
                </a:tc>
              </a:tr>
              <a:tr h="326840">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2</a:t>
                      </a:r>
                      <a:endParaRPr kumimoji="1" lang="ja-JP" altLang="en-US" dirty="0"/>
                    </a:p>
                  </a:txBody>
                  <a:tcPr/>
                </a:tc>
              </a:tr>
              <a:tr h="326840">
                <a:tc>
                  <a:txBody>
                    <a:bodyPr/>
                    <a:lstStyle/>
                    <a:p>
                      <a:pPr algn="ctr"/>
                      <a:r>
                        <a:rPr kumimoji="1" lang="en-US" altLang="ja-JP" dirty="0" smtClean="0"/>
                        <a:t>6</a:t>
                      </a:r>
                      <a:endParaRPr kumimoji="1" lang="ja-JP" altLang="en-US" dirty="0"/>
                    </a:p>
                  </a:txBody>
                  <a:tcPr/>
                </a:tc>
                <a:tc>
                  <a:txBody>
                    <a:bodyPr/>
                    <a:lstStyle/>
                    <a:p>
                      <a:pPr algn="ctr"/>
                      <a:r>
                        <a:rPr kumimoji="1" lang="en-US" altLang="ja-JP" dirty="0" smtClean="0"/>
                        <a:t>5</a:t>
                      </a:r>
                      <a:endParaRPr kumimoji="1" lang="ja-JP" altLang="en-US" dirty="0"/>
                    </a:p>
                  </a:txBody>
                  <a:tcPr/>
                </a:tc>
              </a:tr>
              <a:tr h="326840">
                <a:tc>
                  <a:txBody>
                    <a:bodyPr/>
                    <a:lstStyle/>
                    <a:p>
                      <a:pPr algn="ctr"/>
                      <a:r>
                        <a:rPr kumimoji="1" lang="en-US" altLang="ja-JP" dirty="0" smtClean="0"/>
                        <a:t>3</a:t>
                      </a:r>
                      <a:endParaRPr kumimoji="1" lang="ja-JP" altLang="en-US" dirty="0"/>
                    </a:p>
                  </a:txBody>
                  <a:tcPr/>
                </a:tc>
                <a:tc>
                  <a:txBody>
                    <a:bodyPr/>
                    <a:lstStyle/>
                    <a:p>
                      <a:pPr algn="ctr"/>
                      <a:r>
                        <a:rPr kumimoji="1" lang="en-US" altLang="ja-JP" dirty="0" smtClean="0"/>
                        <a:t>8</a:t>
                      </a:r>
                      <a:endParaRPr kumimoji="1" lang="ja-JP" altLang="en-US" dirty="0"/>
                    </a:p>
                  </a:txBody>
                  <a:tcPr/>
                </a:tc>
              </a:tr>
              <a:tr h="326840">
                <a:tc>
                  <a:txBody>
                    <a:bodyPr/>
                    <a:lstStyle/>
                    <a:p>
                      <a:pPr algn="ctr"/>
                      <a:r>
                        <a:rPr kumimoji="1" lang="en-US" altLang="ja-JP" dirty="0" smtClean="0"/>
                        <a:t>8</a:t>
                      </a:r>
                      <a:endParaRPr kumimoji="1" lang="ja-JP" altLang="en-US" dirty="0"/>
                    </a:p>
                  </a:txBody>
                  <a:tcPr/>
                </a:tc>
                <a:tc>
                  <a:txBody>
                    <a:bodyPr/>
                    <a:lstStyle/>
                    <a:p>
                      <a:pPr algn="ctr"/>
                      <a:r>
                        <a:rPr kumimoji="1" lang="en-US" altLang="ja-JP" dirty="0" smtClean="0"/>
                        <a:t>11</a:t>
                      </a:r>
                      <a:endParaRPr kumimoji="1" lang="ja-JP" altLang="en-US" dirty="0"/>
                    </a:p>
                  </a:txBody>
                  <a:tcPr/>
                </a:tc>
              </a:tr>
            </a:tbl>
          </a:graphicData>
        </a:graphic>
      </p:graphicFrame>
      <p:sp>
        <p:nvSpPr>
          <p:cNvPr id="8" name="日付プレースホルダー 7"/>
          <p:cNvSpPr>
            <a:spLocks noGrp="1"/>
          </p:cNvSpPr>
          <p:nvPr>
            <p:ph type="dt" sz="half" idx="10"/>
          </p:nvPr>
        </p:nvSpPr>
        <p:spPr/>
        <p:txBody>
          <a:bodyPr/>
          <a:lstStyle/>
          <a:p>
            <a:fld id="{2AE4B8DD-21DD-476F-A985-B93B4D11FB36}" type="datetime1">
              <a:rPr kumimoji="1" lang="ja-JP" altLang="en-US" smtClean="0"/>
              <a:t>2015/7/6</a:t>
            </a:fld>
            <a:endParaRPr kumimoji="1" lang="ja-JP" altLang="en-US"/>
          </a:p>
        </p:txBody>
      </p:sp>
      <p:sp>
        <p:nvSpPr>
          <p:cNvPr id="9" name="スライド番号プレースホルダー 8"/>
          <p:cNvSpPr>
            <a:spLocks noGrp="1"/>
          </p:cNvSpPr>
          <p:nvPr>
            <p:ph type="sldNum" sz="quarter" idx="12"/>
          </p:nvPr>
        </p:nvSpPr>
        <p:spPr/>
        <p:txBody>
          <a:bodyPr/>
          <a:lstStyle/>
          <a:p>
            <a:fld id="{362CF02F-5C14-4800-A976-F91268321FEB}" type="slidenum">
              <a:rPr kumimoji="1" lang="ja-JP" altLang="en-US" smtClean="0"/>
              <a:t>19</a:t>
            </a:fld>
            <a:endParaRPr kumimoji="1" lang="ja-JP" altLang="en-US"/>
          </a:p>
        </p:txBody>
      </p:sp>
    </p:spTree>
    <p:extLst>
      <p:ext uri="{BB962C8B-B14F-4D97-AF65-F5344CB8AC3E}">
        <p14:creationId xmlns:p14="http://schemas.microsoft.com/office/powerpoint/2010/main" val="1810893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457200" indent="-457200">
              <a:buFont typeface="+mj-lt"/>
              <a:buAutoNum type="arabicPeriod"/>
            </a:pPr>
            <a:r>
              <a:rPr kumimoji="1" lang="ja-JP" altLang="en-US" dirty="0" smtClean="0"/>
              <a:t>導入</a:t>
            </a:r>
            <a:endParaRPr lang="en-US" altLang="ja-JP" dirty="0" smtClean="0"/>
          </a:p>
          <a:p>
            <a:pPr marL="457200" indent="-457200">
              <a:buFont typeface="+mj-lt"/>
              <a:buAutoNum type="arabicPeriod"/>
            </a:pPr>
            <a:r>
              <a:rPr kumimoji="1" lang="en-US" altLang="ja-JP" dirty="0" smtClean="0">
                <a:solidFill>
                  <a:schemeClr val="bg2">
                    <a:lumMod val="60000"/>
                    <a:lumOff val="40000"/>
                  </a:schemeClr>
                </a:solidFill>
              </a:rPr>
              <a:t>DC3</a:t>
            </a:r>
            <a:r>
              <a:rPr lang="ja-JP" altLang="en-US" dirty="0">
                <a:solidFill>
                  <a:schemeClr val="bg2">
                    <a:lumMod val="60000"/>
                    <a:lumOff val="40000"/>
                  </a:schemeClr>
                </a:solidFill>
              </a:rPr>
              <a:t> </a:t>
            </a:r>
            <a:r>
              <a:rPr lang="en-US" altLang="ja-JP" dirty="0" smtClean="0">
                <a:solidFill>
                  <a:schemeClr val="bg2">
                    <a:lumMod val="60000"/>
                    <a:lumOff val="40000"/>
                  </a:schemeClr>
                </a:solidFill>
              </a:rPr>
              <a:t>Algorithm</a:t>
            </a:r>
            <a:endParaRPr kumimoji="1" lang="en-US" altLang="ja-JP" dirty="0" smtClean="0">
              <a:solidFill>
                <a:schemeClr val="bg2">
                  <a:lumMod val="60000"/>
                  <a:lumOff val="40000"/>
                </a:schemeClr>
              </a:solidFill>
            </a:endParaRPr>
          </a:p>
          <a:p>
            <a:pPr marL="457200" indent="-457200">
              <a:buFont typeface="+mj-lt"/>
              <a:buAutoNum type="arabicPeriod"/>
            </a:pPr>
            <a:r>
              <a:rPr lang="en-US" altLang="ja-JP" dirty="0" smtClean="0">
                <a:solidFill>
                  <a:schemeClr val="bg2">
                    <a:lumMod val="60000"/>
                    <a:lumOff val="40000"/>
                  </a:schemeClr>
                </a:solidFill>
              </a:rPr>
              <a:t>Difference Cover</a:t>
            </a:r>
            <a:r>
              <a:rPr lang="ja-JP" altLang="en-US" dirty="0">
                <a:solidFill>
                  <a:schemeClr val="bg2">
                    <a:lumMod val="60000"/>
                    <a:lumOff val="40000"/>
                  </a:schemeClr>
                </a:solidFill>
              </a:rPr>
              <a:t> </a:t>
            </a:r>
            <a:r>
              <a:rPr lang="en-US" altLang="ja-JP" dirty="0" smtClean="0">
                <a:solidFill>
                  <a:schemeClr val="bg2">
                    <a:lumMod val="60000"/>
                    <a:lumOff val="40000"/>
                  </a:schemeClr>
                </a:solidFill>
              </a:rPr>
              <a:t>Sample</a:t>
            </a:r>
          </a:p>
          <a:p>
            <a:pPr marL="457200" indent="-457200">
              <a:buFont typeface="+mj-lt"/>
              <a:buAutoNum type="arabicPeriod"/>
            </a:pPr>
            <a:r>
              <a:rPr kumimoji="1" lang="en-US" altLang="ja-JP" dirty="0" smtClean="0">
                <a:solidFill>
                  <a:schemeClr val="bg2">
                    <a:lumMod val="60000"/>
                    <a:lumOff val="40000"/>
                  </a:schemeClr>
                </a:solidFill>
              </a:rPr>
              <a:t>DC Algorithm</a:t>
            </a:r>
          </a:p>
          <a:p>
            <a:pPr marL="457200" indent="-457200">
              <a:buFont typeface="+mj-lt"/>
              <a:buAutoNum type="arabicPeriod"/>
            </a:pPr>
            <a:r>
              <a:rPr lang="en-US" altLang="ja-JP" dirty="0" smtClean="0">
                <a:solidFill>
                  <a:schemeClr val="bg2">
                    <a:lumMod val="60000"/>
                    <a:lumOff val="40000"/>
                  </a:schemeClr>
                </a:solidFill>
              </a:rPr>
              <a:t>Lightweight Algorithm</a:t>
            </a:r>
          </a:p>
          <a:p>
            <a:pPr marL="457200" indent="-457200">
              <a:buFont typeface="+mj-lt"/>
              <a:buAutoNum type="arabicPeriod"/>
            </a:pPr>
            <a:r>
              <a:rPr kumimoji="1" lang="en-US" altLang="ja-JP" dirty="0" smtClean="0">
                <a:solidFill>
                  <a:schemeClr val="bg2">
                    <a:lumMod val="60000"/>
                    <a:lumOff val="40000"/>
                  </a:schemeClr>
                </a:solidFill>
              </a:rPr>
              <a:t>Advanced Models</a:t>
            </a:r>
          </a:p>
          <a:p>
            <a:pPr marL="457200" indent="-457200">
              <a:buFont typeface="+mj-lt"/>
              <a:buAutoNum type="arabicPeriod"/>
            </a:pPr>
            <a:r>
              <a:rPr lang="ja-JP" altLang="en-US" dirty="0" smtClean="0">
                <a:solidFill>
                  <a:schemeClr val="bg2">
                    <a:lumMod val="60000"/>
                    <a:lumOff val="40000"/>
                  </a:schemeClr>
                </a:solidFill>
              </a:rPr>
              <a:t>まとめ</a:t>
            </a:r>
            <a:endParaRPr kumimoji="1" lang="en-US" altLang="ja-JP" dirty="0" smtClean="0">
              <a:solidFill>
                <a:schemeClr val="bg2">
                  <a:lumMod val="60000"/>
                  <a:lumOff val="40000"/>
                </a:schemeClr>
              </a:solidFill>
            </a:endParaRPr>
          </a:p>
        </p:txBody>
      </p:sp>
      <p:sp>
        <p:nvSpPr>
          <p:cNvPr id="4" name="日付プレースホルダー 3"/>
          <p:cNvSpPr>
            <a:spLocks noGrp="1"/>
          </p:cNvSpPr>
          <p:nvPr>
            <p:ph type="dt" sz="half" idx="10"/>
          </p:nvPr>
        </p:nvSpPr>
        <p:spPr/>
        <p:txBody>
          <a:bodyPr/>
          <a:lstStyle/>
          <a:p>
            <a:fld id="{C5A01EE4-8DE6-496E-A165-5FD14AF3797D}" type="datetime1">
              <a:rPr kumimoji="1" lang="ja-JP" altLang="en-US" smtClean="0"/>
              <a:t>2015/7/6</a:t>
            </a:fld>
            <a:endParaRPr kumimoji="1" lang="ja-JP" altLang="en-US"/>
          </a:p>
        </p:txBody>
      </p:sp>
      <p:sp>
        <p:nvSpPr>
          <p:cNvPr id="5" name="スライド番号プレースホルダー 4"/>
          <p:cNvSpPr>
            <a:spLocks noGrp="1"/>
          </p:cNvSpPr>
          <p:nvPr>
            <p:ph type="sldNum" sz="quarter" idx="12"/>
          </p:nvPr>
        </p:nvSpPr>
        <p:spPr/>
        <p:txBody>
          <a:bodyPr/>
          <a:lstStyle/>
          <a:p>
            <a:fld id="{362CF02F-5C14-4800-A976-F91268321FEB}" type="slidenum">
              <a:rPr kumimoji="1" lang="ja-JP" altLang="en-US" smtClean="0"/>
              <a:t>2</a:t>
            </a:fld>
            <a:endParaRPr kumimoji="1" lang="ja-JP" altLang="en-US"/>
          </a:p>
        </p:txBody>
      </p:sp>
    </p:spTree>
    <p:extLst>
      <p:ext uri="{BB962C8B-B14F-4D97-AF65-F5344CB8AC3E}">
        <p14:creationId xmlns:p14="http://schemas.microsoft.com/office/powerpoint/2010/main" val="3448400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935532" cy="939800"/>
          </a:xfrm>
        </p:spPr>
        <p:txBody>
          <a:bodyPr/>
          <a:lstStyle/>
          <a:p>
            <a:r>
              <a:rPr lang="en-US" altLang="ja-JP" dirty="0" smtClean="0"/>
              <a:t>2. </a:t>
            </a:r>
            <a:r>
              <a:rPr lang="ja-JP" altLang="en-US" dirty="0" smtClean="0"/>
              <a:t>接尾辞</a:t>
            </a:r>
            <a:r>
              <a:rPr lang="ja-JP" altLang="en-US" dirty="0"/>
              <a:t>配列 </a:t>
            </a:r>
            <a:r>
              <a:rPr lang="en-US" altLang="ja-JP" dirty="0"/>
              <a:t>SA12 </a:t>
            </a:r>
            <a:r>
              <a:rPr lang="ja-JP" altLang="en-US" dirty="0"/>
              <a:t>の構成 </a:t>
            </a:r>
            <a:r>
              <a:rPr lang="en-US" altLang="ja-JP" dirty="0"/>
              <a:t>– T((2/3)n) + O(n)</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Ø"/>
            </a:pPr>
            <a:r>
              <a:rPr lang="ja-JP" altLang="en-US" dirty="0" smtClean="0"/>
              <a:t>なぜ再帰の与える</a:t>
            </a:r>
            <a:r>
              <a:rPr lang="en-US" altLang="ja-JP" dirty="0" smtClean="0"/>
              <a:t>rank</a:t>
            </a:r>
            <a:r>
              <a:rPr lang="ja-JP" altLang="en-US" dirty="0" smtClean="0"/>
              <a:t>列の </a:t>
            </a:r>
            <a:r>
              <a:rPr lang="en-US" altLang="ja-JP" dirty="0"/>
              <a:t> </a:t>
            </a:r>
            <a:r>
              <a:rPr lang="en-US" altLang="ja-JP" dirty="0" smtClean="0"/>
              <a:t>     </a:t>
            </a:r>
            <a:r>
              <a:rPr lang="ja-JP" altLang="en-US" dirty="0" smtClean="0"/>
              <a:t>が     の          と整合するのか？</a:t>
            </a:r>
            <a:endParaRPr kumimoji="1" lang="en-US" altLang="ja-JP" dirty="0" smtClean="0"/>
          </a:p>
          <a:p>
            <a:pPr marL="457200" lvl="1" indent="0">
              <a:buNone/>
            </a:pPr>
            <a:r>
              <a:rPr lang="en-US" altLang="ja-JP" dirty="0"/>
              <a:t>r</a:t>
            </a:r>
            <a:r>
              <a:rPr lang="en-US" altLang="ja-JP" dirty="0" smtClean="0"/>
              <a:t>ank</a:t>
            </a:r>
            <a:r>
              <a:rPr lang="ja-JP" altLang="en-US" dirty="0" smtClean="0"/>
              <a:t>列は</a:t>
            </a:r>
            <a:r>
              <a:rPr lang="en-US" altLang="ja-JP" dirty="0" smtClean="0"/>
              <a:t>index</a:t>
            </a:r>
            <a:r>
              <a:rPr lang="ja-JP" altLang="en-US" dirty="0" smtClean="0"/>
              <a:t>列                                              に対応して並んでいる</a:t>
            </a:r>
            <a:endParaRPr lang="en-US" altLang="ja-JP" dirty="0" smtClean="0"/>
          </a:p>
          <a:p>
            <a:pPr marL="457200" lvl="1" indent="0">
              <a:buNone/>
            </a:pPr>
            <a:endParaRPr lang="en-US" altLang="ja-JP" dirty="0"/>
          </a:p>
          <a:p>
            <a:pPr marL="457200" lvl="1" indent="0">
              <a:buNone/>
            </a:pPr>
            <a:endParaRPr kumimoji="1" lang="en-US" altLang="ja-JP" dirty="0" smtClean="0"/>
          </a:p>
          <a:p>
            <a:pPr marL="457200" lvl="1" indent="0">
              <a:buNone/>
            </a:pPr>
            <a:r>
              <a:rPr lang="ja-JP" altLang="en-US" dirty="0" smtClean="0"/>
              <a:t>したがって</a:t>
            </a:r>
            <a:r>
              <a:rPr lang="en-US" altLang="ja-JP" dirty="0" smtClean="0"/>
              <a:t>index</a:t>
            </a:r>
            <a:r>
              <a:rPr lang="ja-JP" altLang="en-US" dirty="0" smtClean="0"/>
              <a:t>                        に対応する</a:t>
            </a:r>
            <a:r>
              <a:rPr lang="en-US" altLang="ja-JP" dirty="0" smtClean="0"/>
              <a:t>key</a:t>
            </a:r>
            <a:r>
              <a:rPr lang="ja-JP" altLang="en-US" dirty="0" err="1" smtClean="0"/>
              <a:t>，</a:t>
            </a:r>
            <a:r>
              <a:rPr lang="en-US" altLang="ja-JP" dirty="0" smtClean="0"/>
              <a:t>index                        </a:t>
            </a:r>
            <a:r>
              <a:rPr lang="ja-JP" altLang="en-US" dirty="0" smtClean="0"/>
              <a:t>に対応する</a:t>
            </a:r>
            <a:r>
              <a:rPr lang="en-US" altLang="ja-JP" dirty="0" smtClean="0"/>
              <a:t>key</a:t>
            </a:r>
            <a:r>
              <a:rPr lang="ja-JP" altLang="en-US" dirty="0" smtClean="0"/>
              <a:t>は連続しており，    の接尾辞を考えることと</a:t>
            </a:r>
            <a:r>
              <a:rPr lang="en-US" altLang="ja-JP" dirty="0" smtClean="0"/>
              <a:t>rank</a:t>
            </a:r>
            <a:r>
              <a:rPr lang="ja-JP" altLang="en-US" dirty="0" smtClean="0"/>
              <a:t>列の接尾辞を考えることは（ほぼ）等価</a:t>
            </a:r>
            <a:endParaRPr kumimoji="1" lang="en-US" altLang="ja-JP" dirty="0" smtClean="0"/>
          </a:p>
        </p:txBody>
      </p:sp>
      <p:pic>
        <p:nvPicPr>
          <p:cNvPr id="8" name="図 7"/>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6661807" y="1952187"/>
            <a:ext cx="673092" cy="263384"/>
          </a:xfrm>
          <a:prstGeom prst="rect">
            <a:avLst/>
          </a:prstGeom>
        </p:spPr>
      </p:pic>
      <p:pic>
        <p:nvPicPr>
          <p:cNvPr id="4" name="図 3"/>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5021163" y="1952187"/>
            <a:ext cx="444460" cy="234119"/>
          </a:xfrm>
          <a:prstGeom prst="rect">
            <a:avLst/>
          </a:prstGeom>
        </p:spPr>
      </p:pic>
      <p:pic>
        <p:nvPicPr>
          <p:cNvPr id="10" name="図 9"/>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3825742" y="2569856"/>
            <a:ext cx="3672743" cy="303623"/>
          </a:xfrm>
          <a:prstGeom prst="rect">
            <a:avLst/>
          </a:prstGeom>
        </p:spPr>
      </p:pic>
      <p:graphicFrame>
        <p:nvGraphicFramePr>
          <p:cNvPr id="6" name="表 5"/>
          <p:cNvGraphicFramePr>
            <a:graphicFrameLocks noGrp="1"/>
          </p:cNvGraphicFramePr>
          <p:nvPr>
            <p:extLst>
              <p:ext uri="{D42A27DB-BD31-4B8C-83A1-F6EECF244321}">
                <p14:modId xmlns:p14="http://schemas.microsoft.com/office/powerpoint/2010/main" val="3542786994"/>
              </p:ext>
            </p:extLst>
          </p:nvPr>
        </p:nvGraphicFramePr>
        <p:xfrm>
          <a:off x="2396772" y="3115135"/>
          <a:ext cx="7417062" cy="1112520"/>
        </p:xfrm>
        <a:graphic>
          <a:graphicData uri="http://schemas.openxmlformats.org/drawingml/2006/table">
            <a:tbl>
              <a:tblPr firstCol="1" bandRow="1">
                <a:tableStyleId>{5C22544A-7EE6-4342-B048-85BDC9FD1C3A}</a:tableStyleId>
              </a:tblPr>
              <a:tblGrid>
                <a:gridCol w="824118"/>
                <a:gridCol w="824118"/>
                <a:gridCol w="824118"/>
                <a:gridCol w="824118"/>
                <a:gridCol w="824118"/>
                <a:gridCol w="824118"/>
                <a:gridCol w="824118"/>
                <a:gridCol w="824118"/>
                <a:gridCol w="824118"/>
              </a:tblGrid>
              <a:tr h="370840">
                <a:tc>
                  <a:txBody>
                    <a:bodyPr/>
                    <a:lstStyle/>
                    <a:p>
                      <a:pPr algn="ctr"/>
                      <a:r>
                        <a:rPr kumimoji="1" lang="en-US" altLang="ja-JP" dirty="0" smtClean="0"/>
                        <a:t>Index</a:t>
                      </a:r>
                      <a:endParaRPr kumimoji="1" lang="ja-JP" altLang="en-US" dirty="0"/>
                    </a:p>
                  </a:txBody>
                  <a:tcPr/>
                </a:tc>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10</a:t>
                      </a:r>
                      <a:endParaRPr kumimoji="1" lang="ja-JP" altLang="en-US" dirty="0"/>
                    </a:p>
                  </a:txBody>
                  <a:tcPr/>
                </a:tc>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8</a:t>
                      </a:r>
                      <a:endParaRPr kumimoji="1" lang="ja-JP" altLang="en-US" dirty="0"/>
                    </a:p>
                  </a:txBody>
                  <a:tcPr/>
                </a:tc>
                <a:tc>
                  <a:txBody>
                    <a:bodyPr/>
                    <a:lstStyle/>
                    <a:p>
                      <a:pPr algn="ctr"/>
                      <a:r>
                        <a:rPr kumimoji="1" lang="en-US" altLang="ja-JP" dirty="0" smtClean="0"/>
                        <a:t>11</a:t>
                      </a:r>
                      <a:endParaRPr kumimoji="1" lang="ja-JP" altLang="en-US" dirty="0"/>
                    </a:p>
                  </a:txBody>
                  <a:tcPr/>
                </a:tc>
              </a:tr>
              <a:tr h="370840">
                <a:tc>
                  <a:txBody>
                    <a:bodyPr/>
                    <a:lstStyle/>
                    <a:p>
                      <a:pPr algn="ctr"/>
                      <a:r>
                        <a:rPr kumimoji="1" lang="en-US" altLang="ja-JP" dirty="0" smtClean="0"/>
                        <a:t>key</a:t>
                      </a:r>
                    </a:p>
                  </a:txBody>
                  <a:tcPr/>
                </a:tc>
                <a:tc>
                  <a:txBody>
                    <a:bodyPr/>
                    <a:lstStyle/>
                    <a:p>
                      <a:pPr algn="ctr"/>
                      <a:r>
                        <a:rPr kumimoji="1" lang="en-US" altLang="ja-JP" dirty="0" smtClean="0"/>
                        <a:t>122</a:t>
                      </a:r>
                    </a:p>
                  </a:txBody>
                  <a:tcPr/>
                </a:tc>
                <a:tc>
                  <a:txBody>
                    <a:bodyPr/>
                    <a:lstStyle/>
                    <a:p>
                      <a:pPr algn="ctr"/>
                      <a:r>
                        <a:rPr kumimoji="1" lang="en-US" altLang="ja-JP" dirty="0" smtClean="0"/>
                        <a:t>131</a:t>
                      </a:r>
                      <a:endParaRPr kumimoji="1" lang="ja-JP" altLang="en-US" dirty="0"/>
                    </a:p>
                  </a:txBody>
                  <a:tcPr/>
                </a:tc>
                <a:tc>
                  <a:txBody>
                    <a:bodyPr/>
                    <a:lstStyle/>
                    <a:p>
                      <a:pPr algn="ctr"/>
                      <a:r>
                        <a:rPr kumimoji="1" lang="en-US" altLang="ja-JP" dirty="0" smtClean="0"/>
                        <a:t>221</a:t>
                      </a:r>
                      <a:endParaRPr kumimoji="1" lang="ja-JP" altLang="en-US" dirty="0"/>
                    </a:p>
                  </a:txBody>
                  <a:tcPr/>
                </a:tc>
                <a:tc>
                  <a:txBody>
                    <a:bodyPr/>
                    <a:lstStyle/>
                    <a:p>
                      <a:pPr algn="ctr"/>
                      <a:r>
                        <a:rPr kumimoji="1" lang="en-US" altLang="ja-JP" dirty="0" smtClean="0"/>
                        <a:t>340</a:t>
                      </a:r>
                      <a:endParaRPr kumimoji="1" lang="ja-JP" altLang="en-US" dirty="0"/>
                    </a:p>
                  </a:txBody>
                  <a:tcPr/>
                </a:tc>
                <a:tc>
                  <a:txBody>
                    <a:bodyPr/>
                    <a:lstStyle/>
                    <a:p>
                      <a:pPr algn="ctr"/>
                      <a:r>
                        <a:rPr kumimoji="1" lang="en-US" altLang="ja-JP" dirty="0" smtClean="0"/>
                        <a:t>221</a:t>
                      </a:r>
                      <a:endParaRPr kumimoji="1" lang="ja-JP" altLang="en-US" dirty="0"/>
                    </a:p>
                  </a:txBody>
                  <a:tcPr/>
                </a:tc>
                <a:tc>
                  <a:txBody>
                    <a:bodyPr/>
                    <a:lstStyle/>
                    <a:p>
                      <a:pPr algn="ctr"/>
                      <a:r>
                        <a:rPr kumimoji="1" lang="en-US" altLang="ja-JP" dirty="0" smtClean="0"/>
                        <a:t>312</a:t>
                      </a:r>
                      <a:endParaRPr kumimoji="1" lang="ja-JP" altLang="en-US" dirty="0"/>
                    </a:p>
                  </a:txBody>
                  <a:tcPr/>
                </a:tc>
                <a:tc>
                  <a:txBody>
                    <a:bodyPr/>
                    <a:lstStyle/>
                    <a:p>
                      <a:pPr algn="ctr"/>
                      <a:r>
                        <a:rPr kumimoji="1" lang="en-US" altLang="ja-JP" dirty="0" smtClean="0"/>
                        <a:t>213</a:t>
                      </a:r>
                      <a:endParaRPr kumimoji="1" lang="ja-JP" altLang="en-US" dirty="0"/>
                    </a:p>
                  </a:txBody>
                  <a:tcPr/>
                </a:tc>
                <a:tc>
                  <a:txBody>
                    <a:bodyPr/>
                    <a:lstStyle/>
                    <a:p>
                      <a:pPr algn="ctr"/>
                      <a:r>
                        <a:rPr kumimoji="1" lang="en-US" altLang="ja-JP" dirty="0" smtClean="0"/>
                        <a:t>400</a:t>
                      </a:r>
                      <a:endParaRPr kumimoji="1" lang="ja-JP" altLang="en-US" dirty="0"/>
                    </a:p>
                  </a:txBody>
                  <a:tcPr/>
                </a:tc>
              </a:tr>
              <a:tr h="370840">
                <a:tc>
                  <a:txBody>
                    <a:bodyPr/>
                    <a:lstStyle/>
                    <a:p>
                      <a:pPr algn="ctr"/>
                      <a:r>
                        <a:rPr kumimoji="1" lang="en-US" altLang="ja-JP" dirty="0" smtClean="0"/>
                        <a:t>rank</a:t>
                      </a:r>
                    </a:p>
                  </a:txBody>
                  <a:tcPr/>
                </a:tc>
                <a:tc>
                  <a:txBody>
                    <a:bodyPr/>
                    <a:lstStyle/>
                    <a:p>
                      <a:pPr algn="ctr"/>
                      <a:r>
                        <a:rPr kumimoji="1" lang="en-US" altLang="ja-JP" dirty="0" smtClean="0"/>
                        <a:t>1</a:t>
                      </a:r>
                    </a:p>
                  </a:txBody>
                  <a:tcPr/>
                </a:tc>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6</a:t>
                      </a:r>
                      <a:endParaRPr kumimoji="1" lang="ja-JP" altLang="en-US" dirty="0"/>
                    </a:p>
                  </a:txBody>
                  <a:tcPr/>
                </a:tc>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3</a:t>
                      </a:r>
                      <a:endParaRPr kumimoji="1" lang="ja-JP" altLang="en-US" dirty="0"/>
                    </a:p>
                  </a:txBody>
                  <a:tcPr/>
                </a:tc>
                <a:tc>
                  <a:txBody>
                    <a:bodyPr/>
                    <a:lstStyle/>
                    <a:p>
                      <a:pPr algn="ctr"/>
                      <a:r>
                        <a:rPr kumimoji="1" lang="en-US" altLang="ja-JP" dirty="0" smtClean="0"/>
                        <a:t>7</a:t>
                      </a:r>
                      <a:endParaRPr kumimoji="1" lang="ja-JP" altLang="en-US" dirty="0"/>
                    </a:p>
                  </a:txBody>
                  <a:tcPr/>
                </a:tc>
              </a:tr>
            </a:tbl>
          </a:graphicData>
        </a:graphic>
      </p:graphicFrame>
      <p:pic>
        <p:nvPicPr>
          <p:cNvPr id="11" name="図 10"/>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3792721" y="4446073"/>
            <a:ext cx="1832713" cy="303623"/>
          </a:xfrm>
          <a:prstGeom prst="rect">
            <a:avLst/>
          </a:prstGeom>
        </p:spPr>
      </p:pic>
      <p:pic>
        <p:nvPicPr>
          <p:cNvPr id="12" name="図 1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8927922" y="4446073"/>
            <a:ext cx="1832713" cy="303623"/>
          </a:xfrm>
          <a:prstGeom prst="rect">
            <a:avLst/>
          </a:prstGeom>
        </p:spPr>
      </p:pic>
      <p:pic>
        <p:nvPicPr>
          <p:cNvPr id="13" name="図 12"/>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5930459" y="1964990"/>
            <a:ext cx="245093" cy="237777"/>
          </a:xfrm>
          <a:prstGeom prst="rect">
            <a:avLst/>
          </a:prstGeom>
        </p:spPr>
      </p:pic>
      <p:pic>
        <p:nvPicPr>
          <p:cNvPr id="14" name="図 13"/>
          <p:cNvPicPr>
            <a:picLocks noChangeAspect="1"/>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5581534" y="4945073"/>
            <a:ext cx="245093" cy="237777"/>
          </a:xfrm>
          <a:prstGeom prst="rect">
            <a:avLst/>
          </a:prstGeom>
        </p:spPr>
      </p:pic>
      <p:sp>
        <p:nvSpPr>
          <p:cNvPr id="15" name="日付プレースホルダー 14"/>
          <p:cNvSpPr>
            <a:spLocks noGrp="1"/>
          </p:cNvSpPr>
          <p:nvPr>
            <p:ph type="dt" sz="half" idx="10"/>
          </p:nvPr>
        </p:nvSpPr>
        <p:spPr/>
        <p:txBody>
          <a:bodyPr/>
          <a:lstStyle/>
          <a:p>
            <a:fld id="{F7427783-CDFD-41DE-BB92-A2AAD5A76ACF}" type="datetime1">
              <a:rPr kumimoji="1" lang="ja-JP" altLang="en-US" smtClean="0"/>
              <a:t>2015/7/6</a:t>
            </a:fld>
            <a:endParaRPr kumimoji="1" lang="ja-JP" altLang="en-US"/>
          </a:p>
        </p:txBody>
      </p:sp>
      <p:sp>
        <p:nvSpPr>
          <p:cNvPr id="16" name="スライド番号プレースホルダー 15"/>
          <p:cNvSpPr>
            <a:spLocks noGrp="1"/>
          </p:cNvSpPr>
          <p:nvPr>
            <p:ph type="sldNum" sz="quarter" idx="12"/>
          </p:nvPr>
        </p:nvSpPr>
        <p:spPr/>
        <p:txBody>
          <a:bodyPr/>
          <a:lstStyle/>
          <a:p>
            <a:fld id="{362CF02F-5C14-4800-A976-F91268321FEB}" type="slidenum">
              <a:rPr kumimoji="1" lang="ja-JP" altLang="en-US" smtClean="0"/>
              <a:t>20</a:t>
            </a:fld>
            <a:endParaRPr kumimoji="1" lang="ja-JP" altLang="en-US"/>
          </a:p>
        </p:txBody>
      </p:sp>
    </p:spTree>
    <p:extLst>
      <p:ext uri="{BB962C8B-B14F-4D97-AF65-F5344CB8AC3E}">
        <p14:creationId xmlns:p14="http://schemas.microsoft.com/office/powerpoint/2010/main" val="28577104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9" y="266700"/>
            <a:ext cx="10819623" cy="939800"/>
          </a:xfrm>
        </p:spPr>
        <p:txBody>
          <a:bodyPr/>
          <a:lstStyle/>
          <a:p>
            <a:r>
              <a:rPr lang="en-US" altLang="ja-JP" dirty="0" smtClean="0"/>
              <a:t>2. </a:t>
            </a:r>
            <a:r>
              <a:rPr lang="ja-JP" altLang="en-US" dirty="0" smtClean="0"/>
              <a:t>接尾辞</a:t>
            </a:r>
            <a:r>
              <a:rPr lang="ja-JP" altLang="en-US" dirty="0"/>
              <a:t>配列 </a:t>
            </a:r>
            <a:r>
              <a:rPr lang="en-US" altLang="ja-JP" dirty="0"/>
              <a:t>SA12 </a:t>
            </a:r>
            <a:r>
              <a:rPr lang="ja-JP" altLang="en-US" dirty="0"/>
              <a:t>の構成 </a:t>
            </a:r>
            <a:r>
              <a:rPr lang="en-US" altLang="ja-JP" dirty="0"/>
              <a:t>– T((2/3)n) + O(n)</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t>rank</a:t>
            </a:r>
            <a:r>
              <a:rPr lang="ja-JP" altLang="en-US" dirty="0" smtClean="0"/>
              <a:t>列の接尾辞を中心線をまたいで比較すると，もとの     の接尾辞間の順序と整合しない結果が得られてしまう</a:t>
            </a:r>
            <a:endParaRPr lang="en-US" altLang="ja-JP" dirty="0" smtClean="0"/>
          </a:p>
          <a:p>
            <a:pPr marL="0" indent="0">
              <a:buNone/>
            </a:pPr>
            <a:r>
              <a:rPr kumimoji="1" lang="ja-JP" altLang="en-US" dirty="0" smtClean="0"/>
              <a:t>このような比較は行われない</a:t>
            </a: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3179602762"/>
              </p:ext>
            </p:extLst>
          </p:nvPr>
        </p:nvGraphicFramePr>
        <p:xfrm>
          <a:off x="3233898" y="3578587"/>
          <a:ext cx="7417062" cy="741680"/>
        </p:xfrm>
        <a:graphic>
          <a:graphicData uri="http://schemas.openxmlformats.org/drawingml/2006/table">
            <a:tbl>
              <a:tblPr firstCol="1" bandRow="1">
                <a:tableStyleId>{5C22544A-7EE6-4342-B048-85BDC9FD1C3A}</a:tableStyleId>
              </a:tblPr>
              <a:tblGrid>
                <a:gridCol w="824118"/>
                <a:gridCol w="824118"/>
                <a:gridCol w="824118"/>
                <a:gridCol w="824118"/>
                <a:gridCol w="824118"/>
                <a:gridCol w="824118"/>
                <a:gridCol w="824118"/>
                <a:gridCol w="824118"/>
                <a:gridCol w="824118"/>
              </a:tblGrid>
              <a:tr h="370840">
                <a:tc>
                  <a:txBody>
                    <a:bodyPr/>
                    <a:lstStyle/>
                    <a:p>
                      <a:pPr algn="ctr"/>
                      <a:r>
                        <a:rPr kumimoji="1" lang="en-US" altLang="ja-JP" dirty="0" smtClean="0"/>
                        <a:t>Index</a:t>
                      </a:r>
                      <a:endParaRPr kumimoji="1" lang="ja-JP" altLang="en-US" dirty="0"/>
                    </a:p>
                  </a:txBody>
                  <a:tcPr/>
                </a:tc>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10</a:t>
                      </a:r>
                      <a:endParaRPr kumimoji="1" lang="ja-JP" altLang="en-US" dirty="0"/>
                    </a:p>
                  </a:txBody>
                  <a:tcPr/>
                </a:tc>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8</a:t>
                      </a:r>
                      <a:endParaRPr kumimoji="1" lang="ja-JP" altLang="en-US" dirty="0"/>
                    </a:p>
                  </a:txBody>
                  <a:tcPr/>
                </a:tc>
                <a:tc>
                  <a:txBody>
                    <a:bodyPr/>
                    <a:lstStyle/>
                    <a:p>
                      <a:pPr algn="ctr"/>
                      <a:r>
                        <a:rPr kumimoji="1" lang="en-US" altLang="ja-JP" dirty="0" smtClean="0"/>
                        <a:t>11</a:t>
                      </a:r>
                      <a:endParaRPr kumimoji="1" lang="ja-JP" altLang="en-US" dirty="0"/>
                    </a:p>
                  </a:txBody>
                  <a:tcPr/>
                </a:tc>
              </a:tr>
              <a:tr h="370840">
                <a:tc>
                  <a:txBody>
                    <a:bodyPr/>
                    <a:lstStyle/>
                    <a:p>
                      <a:pPr algn="ctr"/>
                      <a:r>
                        <a:rPr kumimoji="1" lang="en-US" altLang="ja-JP" dirty="0" smtClean="0"/>
                        <a:t>key</a:t>
                      </a:r>
                    </a:p>
                  </a:txBody>
                  <a:tcPr/>
                </a:tc>
                <a:tc>
                  <a:txBody>
                    <a:bodyPr/>
                    <a:lstStyle/>
                    <a:p>
                      <a:pPr algn="ctr"/>
                      <a:r>
                        <a:rPr kumimoji="1" lang="en-US" altLang="ja-JP" dirty="0" smtClean="0"/>
                        <a:t>122</a:t>
                      </a:r>
                    </a:p>
                  </a:txBody>
                  <a:tcPr/>
                </a:tc>
                <a:tc>
                  <a:txBody>
                    <a:bodyPr/>
                    <a:lstStyle/>
                    <a:p>
                      <a:pPr algn="ctr"/>
                      <a:r>
                        <a:rPr kumimoji="1" lang="en-US" altLang="ja-JP" dirty="0" smtClean="0"/>
                        <a:t>131</a:t>
                      </a:r>
                      <a:endParaRPr kumimoji="1" lang="ja-JP" altLang="en-US" dirty="0"/>
                    </a:p>
                  </a:txBody>
                  <a:tcPr/>
                </a:tc>
                <a:tc>
                  <a:txBody>
                    <a:bodyPr/>
                    <a:lstStyle/>
                    <a:p>
                      <a:pPr algn="ctr"/>
                      <a:r>
                        <a:rPr kumimoji="1" lang="en-US" altLang="ja-JP" dirty="0" smtClean="0"/>
                        <a:t>221</a:t>
                      </a:r>
                      <a:endParaRPr kumimoji="1" lang="ja-JP" altLang="en-US" dirty="0"/>
                    </a:p>
                  </a:txBody>
                  <a:tcPr/>
                </a:tc>
                <a:tc>
                  <a:txBody>
                    <a:bodyPr/>
                    <a:lstStyle/>
                    <a:p>
                      <a:pPr algn="ctr"/>
                      <a:r>
                        <a:rPr kumimoji="1" lang="en-US" altLang="ja-JP" dirty="0" smtClean="0"/>
                        <a:t>34</a:t>
                      </a:r>
                      <a:r>
                        <a:rPr kumimoji="1" lang="en-US" altLang="ja-JP" dirty="0" smtClean="0">
                          <a:solidFill>
                            <a:srgbClr val="FF0000"/>
                          </a:solidFill>
                        </a:rPr>
                        <a:t>0</a:t>
                      </a:r>
                      <a:endParaRPr kumimoji="1" lang="ja-JP" altLang="en-US" dirty="0">
                        <a:solidFill>
                          <a:srgbClr val="FF0000"/>
                        </a:solidFill>
                      </a:endParaRPr>
                    </a:p>
                  </a:txBody>
                  <a:tcPr/>
                </a:tc>
                <a:tc>
                  <a:txBody>
                    <a:bodyPr/>
                    <a:lstStyle/>
                    <a:p>
                      <a:pPr algn="ctr"/>
                      <a:r>
                        <a:rPr kumimoji="1" lang="en-US" altLang="ja-JP" dirty="0" smtClean="0"/>
                        <a:t>221</a:t>
                      </a:r>
                      <a:endParaRPr kumimoji="1" lang="ja-JP" altLang="en-US" dirty="0"/>
                    </a:p>
                  </a:txBody>
                  <a:tcPr/>
                </a:tc>
                <a:tc>
                  <a:txBody>
                    <a:bodyPr/>
                    <a:lstStyle/>
                    <a:p>
                      <a:pPr algn="ctr"/>
                      <a:r>
                        <a:rPr kumimoji="1" lang="en-US" altLang="ja-JP" dirty="0" smtClean="0"/>
                        <a:t>312</a:t>
                      </a:r>
                      <a:endParaRPr kumimoji="1" lang="ja-JP" altLang="en-US" dirty="0"/>
                    </a:p>
                  </a:txBody>
                  <a:tcPr/>
                </a:tc>
                <a:tc>
                  <a:txBody>
                    <a:bodyPr/>
                    <a:lstStyle/>
                    <a:p>
                      <a:pPr algn="ctr"/>
                      <a:r>
                        <a:rPr kumimoji="1" lang="en-US" altLang="ja-JP" dirty="0" smtClean="0"/>
                        <a:t>213</a:t>
                      </a:r>
                      <a:endParaRPr kumimoji="1" lang="ja-JP" altLang="en-US" dirty="0"/>
                    </a:p>
                  </a:txBody>
                  <a:tcPr/>
                </a:tc>
                <a:tc>
                  <a:txBody>
                    <a:bodyPr/>
                    <a:lstStyle/>
                    <a:p>
                      <a:pPr algn="ctr"/>
                      <a:r>
                        <a:rPr kumimoji="1" lang="en-US" altLang="ja-JP" dirty="0" smtClean="0"/>
                        <a:t>4</a:t>
                      </a:r>
                      <a:r>
                        <a:rPr kumimoji="1" lang="en-US" altLang="ja-JP" dirty="0" smtClean="0">
                          <a:solidFill>
                            <a:srgbClr val="FF0000"/>
                          </a:solidFill>
                        </a:rPr>
                        <a:t>00</a:t>
                      </a:r>
                      <a:endParaRPr kumimoji="1" lang="ja-JP" altLang="en-US" dirty="0">
                        <a:solidFill>
                          <a:srgbClr val="FF0000"/>
                        </a:solidFill>
                      </a:endParaRPr>
                    </a:p>
                  </a:txBody>
                  <a:tcPr/>
                </a:tc>
              </a:tr>
            </a:tbl>
          </a:graphicData>
        </a:graphic>
      </p:graphicFrame>
      <p:pic>
        <p:nvPicPr>
          <p:cNvPr id="15" name="図 1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8657071" y="1977868"/>
            <a:ext cx="245093" cy="237777"/>
          </a:xfrm>
          <a:prstGeom prst="rect">
            <a:avLst/>
          </a:prstGeom>
        </p:spPr>
      </p:pic>
      <p:pic>
        <p:nvPicPr>
          <p:cNvPr id="9" name="図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270909" y="3832639"/>
            <a:ext cx="1026100" cy="204854"/>
          </a:xfrm>
          <a:prstGeom prst="rect">
            <a:avLst/>
          </a:prstGeom>
        </p:spPr>
      </p:pic>
      <p:graphicFrame>
        <p:nvGraphicFramePr>
          <p:cNvPr id="16" name="表 15"/>
          <p:cNvGraphicFramePr>
            <a:graphicFrameLocks noGrp="1"/>
          </p:cNvGraphicFramePr>
          <p:nvPr>
            <p:extLst>
              <p:ext uri="{D42A27DB-BD31-4B8C-83A1-F6EECF244321}">
                <p14:modId xmlns:p14="http://schemas.microsoft.com/office/powerpoint/2010/main" val="398261557"/>
              </p:ext>
            </p:extLst>
          </p:nvPr>
        </p:nvGraphicFramePr>
        <p:xfrm>
          <a:off x="3231753" y="4567121"/>
          <a:ext cx="6592944" cy="741680"/>
        </p:xfrm>
        <a:graphic>
          <a:graphicData uri="http://schemas.openxmlformats.org/drawingml/2006/table">
            <a:tbl>
              <a:tblPr firstCol="1" bandRow="1">
                <a:tableStyleId>{5C22544A-7EE6-4342-B048-85BDC9FD1C3A}</a:tableStyleId>
              </a:tblPr>
              <a:tblGrid>
                <a:gridCol w="824118"/>
                <a:gridCol w="824118"/>
                <a:gridCol w="824118"/>
                <a:gridCol w="824118"/>
                <a:gridCol w="824118"/>
                <a:gridCol w="824118"/>
                <a:gridCol w="824118"/>
                <a:gridCol w="824118"/>
              </a:tblGrid>
              <a:tr h="370840">
                <a:tc>
                  <a:txBody>
                    <a:bodyPr/>
                    <a:lstStyle/>
                    <a:p>
                      <a:pPr algn="ctr"/>
                      <a:r>
                        <a:rPr kumimoji="1" lang="en-US" altLang="ja-JP" dirty="0" smtClean="0"/>
                        <a:t>Index</a:t>
                      </a:r>
                      <a:endParaRPr kumimoji="1" lang="ja-JP" altLang="en-US" dirty="0"/>
                    </a:p>
                  </a:txBody>
                  <a:tcPr/>
                </a:tc>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10</a:t>
                      </a:r>
                      <a:endParaRPr kumimoji="1" lang="ja-JP" altLang="en-US" dirty="0"/>
                    </a:p>
                  </a:txBody>
                  <a:tcPr/>
                </a:tc>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8</a:t>
                      </a:r>
                      <a:endParaRPr kumimoji="1" lang="ja-JP" altLang="en-US" dirty="0"/>
                    </a:p>
                  </a:txBody>
                  <a:tcPr/>
                </a:tc>
              </a:tr>
              <a:tr h="370840">
                <a:tc>
                  <a:txBody>
                    <a:bodyPr/>
                    <a:lstStyle/>
                    <a:p>
                      <a:pPr algn="ctr"/>
                      <a:r>
                        <a:rPr kumimoji="1" lang="en-US" altLang="ja-JP" dirty="0" smtClean="0"/>
                        <a:t>key</a:t>
                      </a:r>
                    </a:p>
                  </a:txBody>
                  <a:tcPr/>
                </a:tc>
                <a:tc>
                  <a:txBody>
                    <a:bodyPr/>
                    <a:lstStyle/>
                    <a:p>
                      <a:pPr algn="ctr"/>
                      <a:r>
                        <a:rPr kumimoji="1" lang="en-US" altLang="ja-JP" dirty="0" smtClean="0"/>
                        <a:t>122</a:t>
                      </a:r>
                    </a:p>
                  </a:txBody>
                  <a:tcPr/>
                </a:tc>
                <a:tc>
                  <a:txBody>
                    <a:bodyPr/>
                    <a:lstStyle/>
                    <a:p>
                      <a:pPr algn="ctr"/>
                      <a:r>
                        <a:rPr kumimoji="1" lang="en-US" altLang="ja-JP" dirty="0" smtClean="0"/>
                        <a:t>131</a:t>
                      </a:r>
                      <a:endParaRPr kumimoji="1" lang="ja-JP" altLang="en-US" dirty="0"/>
                    </a:p>
                  </a:txBody>
                  <a:tcPr/>
                </a:tc>
                <a:tc>
                  <a:txBody>
                    <a:bodyPr/>
                    <a:lstStyle/>
                    <a:p>
                      <a:pPr algn="ctr"/>
                      <a:r>
                        <a:rPr kumimoji="1" lang="en-US" altLang="ja-JP" dirty="0" smtClean="0"/>
                        <a:t>221</a:t>
                      </a:r>
                      <a:endParaRPr kumimoji="1" lang="ja-JP" altLang="en-US" dirty="0"/>
                    </a:p>
                  </a:txBody>
                  <a:tcPr/>
                </a:tc>
                <a:tc>
                  <a:txBody>
                    <a:bodyPr/>
                    <a:lstStyle/>
                    <a:p>
                      <a:pPr algn="ctr"/>
                      <a:r>
                        <a:rPr kumimoji="1" lang="en-US" altLang="ja-JP" dirty="0" smtClean="0">
                          <a:solidFill>
                            <a:schemeClr val="bg2">
                              <a:lumMod val="50000"/>
                            </a:schemeClr>
                          </a:solidFill>
                        </a:rPr>
                        <a:t>3</a:t>
                      </a:r>
                      <a:r>
                        <a:rPr kumimoji="1" lang="en-US" altLang="ja-JP" dirty="0" smtClean="0">
                          <a:solidFill>
                            <a:srgbClr val="FF0000"/>
                          </a:solidFill>
                        </a:rPr>
                        <a:t>00</a:t>
                      </a:r>
                      <a:endParaRPr kumimoji="1" lang="ja-JP" altLang="en-US" dirty="0">
                        <a:solidFill>
                          <a:srgbClr val="FF0000"/>
                        </a:solidFill>
                      </a:endParaRPr>
                    </a:p>
                  </a:txBody>
                  <a:tcPr/>
                </a:tc>
                <a:tc>
                  <a:txBody>
                    <a:bodyPr/>
                    <a:lstStyle/>
                    <a:p>
                      <a:pPr algn="ctr"/>
                      <a:r>
                        <a:rPr kumimoji="1" lang="en-US" altLang="ja-JP" dirty="0" smtClean="0"/>
                        <a:t>221</a:t>
                      </a:r>
                      <a:endParaRPr kumimoji="1" lang="ja-JP" altLang="en-US" dirty="0"/>
                    </a:p>
                  </a:txBody>
                  <a:tcPr/>
                </a:tc>
                <a:tc>
                  <a:txBody>
                    <a:bodyPr/>
                    <a:lstStyle/>
                    <a:p>
                      <a:pPr algn="ctr"/>
                      <a:r>
                        <a:rPr kumimoji="1" lang="en-US" altLang="ja-JP" dirty="0" smtClean="0"/>
                        <a:t>312</a:t>
                      </a:r>
                      <a:endParaRPr kumimoji="1" lang="ja-JP" altLang="en-US" dirty="0"/>
                    </a:p>
                  </a:txBody>
                  <a:tcPr/>
                </a:tc>
                <a:tc>
                  <a:txBody>
                    <a:bodyPr/>
                    <a:lstStyle/>
                    <a:p>
                      <a:pPr algn="ctr"/>
                      <a:r>
                        <a:rPr kumimoji="1" lang="en-US" altLang="ja-JP" dirty="0" smtClean="0"/>
                        <a:t>213</a:t>
                      </a:r>
                      <a:endParaRPr kumimoji="1" lang="ja-JP" altLang="en-US" dirty="0"/>
                    </a:p>
                  </a:txBody>
                  <a:tcPr/>
                </a:tc>
              </a:tr>
            </a:tbl>
          </a:graphicData>
        </a:graphic>
      </p:graphicFrame>
      <p:graphicFrame>
        <p:nvGraphicFramePr>
          <p:cNvPr id="17" name="表 16"/>
          <p:cNvGraphicFramePr>
            <a:graphicFrameLocks noGrp="1"/>
          </p:cNvGraphicFramePr>
          <p:nvPr>
            <p:extLst>
              <p:ext uri="{D42A27DB-BD31-4B8C-83A1-F6EECF244321}">
                <p14:modId xmlns:p14="http://schemas.microsoft.com/office/powerpoint/2010/main" val="1588318531"/>
              </p:ext>
            </p:extLst>
          </p:nvPr>
        </p:nvGraphicFramePr>
        <p:xfrm>
          <a:off x="3229606" y="5558809"/>
          <a:ext cx="6592944" cy="741680"/>
        </p:xfrm>
        <a:graphic>
          <a:graphicData uri="http://schemas.openxmlformats.org/drawingml/2006/table">
            <a:tbl>
              <a:tblPr firstCol="1" bandRow="1">
                <a:tableStyleId>{5C22544A-7EE6-4342-B048-85BDC9FD1C3A}</a:tableStyleId>
              </a:tblPr>
              <a:tblGrid>
                <a:gridCol w="824118"/>
                <a:gridCol w="824118"/>
                <a:gridCol w="824118"/>
                <a:gridCol w="824118"/>
                <a:gridCol w="824118"/>
                <a:gridCol w="824118"/>
                <a:gridCol w="824118"/>
                <a:gridCol w="824118"/>
              </a:tblGrid>
              <a:tr h="370840">
                <a:tc>
                  <a:txBody>
                    <a:bodyPr/>
                    <a:lstStyle/>
                    <a:p>
                      <a:pPr algn="ctr"/>
                      <a:r>
                        <a:rPr kumimoji="1" lang="en-US" altLang="ja-JP" dirty="0" smtClean="0"/>
                        <a:t>Index</a:t>
                      </a:r>
                      <a:endParaRPr kumimoji="1" lang="ja-JP" altLang="en-US" dirty="0"/>
                    </a:p>
                  </a:txBody>
                  <a:tcPr/>
                </a:tc>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10</a:t>
                      </a:r>
                      <a:endParaRPr kumimoji="1" lang="ja-JP" altLang="en-US" dirty="0"/>
                    </a:p>
                  </a:txBody>
                  <a:tcPr/>
                </a:tc>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8</a:t>
                      </a:r>
                      <a:endParaRPr kumimoji="1" lang="ja-JP" altLang="en-US" dirty="0"/>
                    </a:p>
                  </a:txBody>
                  <a:tcPr/>
                </a:tc>
              </a:tr>
              <a:tr h="370840">
                <a:tc>
                  <a:txBody>
                    <a:bodyPr/>
                    <a:lstStyle/>
                    <a:p>
                      <a:pPr algn="ctr"/>
                      <a:r>
                        <a:rPr kumimoji="1" lang="en-US" altLang="ja-JP" dirty="0" smtClean="0"/>
                        <a:t>key</a:t>
                      </a:r>
                    </a:p>
                  </a:txBody>
                  <a:tcPr/>
                </a:tc>
                <a:tc>
                  <a:txBody>
                    <a:bodyPr/>
                    <a:lstStyle/>
                    <a:p>
                      <a:pPr algn="ctr"/>
                      <a:r>
                        <a:rPr kumimoji="1" lang="en-US" altLang="ja-JP" dirty="0" smtClean="0"/>
                        <a:t>122</a:t>
                      </a:r>
                    </a:p>
                  </a:txBody>
                  <a:tcPr/>
                </a:tc>
                <a:tc>
                  <a:txBody>
                    <a:bodyPr/>
                    <a:lstStyle/>
                    <a:p>
                      <a:pPr algn="ctr"/>
                      <a:r>
                        <a:rPr kumimoji="1" lang="en-US" altLang="ja-JP" dirty="0" smtClean="0"/>
                        <a:t>131</a:t>
                      </a:r>
                      <a:endParaRPr kumimoji="1" lang="ja-JP" altLang="en-US" dirty="0"/>
                    </a:p>
                  </a:txBody>
                  <a:tcPr/>
                </a:tc>
                <a:tc>
                  <a:txBody>
                    <a:bodyPr/>
                    <a:lstStyle/>
                    <a:p>
                      <a:pPr algn="ctr"/>
                      <a:r>
                        <a:rPr kumimoji="1" lang="en-US" altLang="ja-JP" dirty="0" smtClean="0"/>
                        <a:t>221</a:t>
                      </a:r>
                      <a:endParaRPr kumimoji="1" lang="ja-JP" altLang="en-US" dirty="0"/>
                    </a:p>
                  </a:txBody>
                  <a:tcPr/>
                </a:tc>
                <a:tc>
                  <a:txBody>
                    <a:bodyPr/>
                    <a:lstStyle/>
                    <a:p>
                      <a:pPr algn="ctr"/>
                      <a:r>
                        <a:rPr kumimoji="1" lang="en-US" altLang="ja-JP" dirty="0" smtClean="0">
                          <a:solidFill>
                            <a:srgbClr val="FF0000"/>
                          </a:solidFill>
                        </a:rPr>
                        <a:t>000</a:t>
                      </a:r>
                      <a:endParaRPr kumimoji="1" lang="ja-JP" altLang="en-US" dirty="0">
                        <a:solidFill>
                          <a:srgbClr val="FF0000"/>
                        </a:solidFill>
                      </a:endParaRPr>
                    </a:p>
                  </a:txBody>
                  <a:tcPr/>
                </a:tc>
                <a:tc>
                  <a:txBody>
                    <a:bodyPr/>
                    <a:lstStyle/>
                    <a:p>
                      <a:pPr algn="ctr"/>
                      <a:r>
                        <a:rPr kumimoji="1" lang="en-US" altLang="ja-JP" dirty="0" smtClean="0"/>
                        <a:t>221</a:t>
                      </a:r>
                      <a:endParaRPr kumimoji="1" lang="ja-JP" altLang="en-US" dirty="0"/>
                    </a:p>
                  </a:txBody>
                  <a:tcPr/>
                </a:tc>
                <a:tc>
                  <a:txBody>
                    <a:bodyPr/>
                    <a:lstStyle/>
                    <a:p>
                      <a:pPr algn="ctr"/>
                      <a:r>
                        <a:rPr kumimoji="1" lang="en-US" altLang="ja-JP" dirty="0" smtClean="0"/>
                        <a:t>312</a:t>
                      </a:r>
                      <a:endParaRPr kumimoji="1" lang="ja-JP" altLang="en-US" dirty="0"/>
                    </a:p>
                  </a:txBody>
                  <a:tcPr/>
                </a:tc>
                <a:tc>
                  <a:txBody>
                    <a:bodyPr/>
                    <a:lstStyle/>
                    <a:p>
                      <a:pPr algn="ctr"/>
                      <a:r>
                        <a:rPr kumimoji="1" lang="en-US" altLang="ja-JP" dirty="0" smtClean="0"/>
                        <a:t>21</a:t>
                      </a:r>
                      <a:r>
                        <a:rPr kumimoji="1" lang="en-US" altLang="ja-JP" dirty="0" smtClean="0">
                          <a:solidFill>
                            <a:srgbClr val="FF0000"/>
                          </a:solidFill>
                        </a:rPr>
                        <a:t>0</a:t>
                      </a:r>
                      <a:endParaRPr kumimoji="1" lang="ja-JP" altLang="en-US" dirty="0">
                        <a:solidFill>
                          <a:srgbClr val="FF0000"/>
                        </a:solidFill>
                      </a:endParaRPr>
                    </a:p>
                  </a:txBody>
                  <a:tcPr/>
                </a:tc>
              </a:tr>
            </a:tbl>
          </a:graphicData>
        </a:graphic>
      </p:graphicFrame>
      <p:pic>
        <p:nvPicPr>
          <p:cNvPr id="18" name="図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270909" y="4816692"/>
            <a:ext cx="1026100" cy="204854"/>
          </a:xfrm>
          <a:prstGeom prst="rect">
            <a:avLst/>
          </a:prstGeom>
        </p:spPr>
      </p:pic>
      <p:pic>
        <p:nvPicPr>
          <p:cNvPr id="19" name="図 1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270909" y="5800745"/>
            <a:ext cx="1026100" cy="208512"/>
          </a:xfrm>
          <a:prstGeom prst="rect">
            <a:avLst/>
          </a:prstGeom>
        </p:spPr>
      </p:pic>
      <p:sp>
        <p:nvSpPr>
          <p:cNvPr id="20" name="日付プレースホルダー 19"/>
          <p:cNvSpPr>
            <a:spLocks noGrp="1"/>
          </p:cNvSpPr>
          <p:nvPr>
            <p:ph type="dt" sz="half" idx="10"/>
          </p:nvPr>
        </p:nvSpPr>
        <p:spPr/>
        <p:txBody>
          <a:bodyPr/>
          <a:lstStyle/>
          <a:p>
            <a:fld id="{EC6FAA80-320E-4D52-97BE-9A453C9BE0C4}" type="datetime1">
              <a:rPr kumimoji="1" lang="ja-JP" altLang="en-US" smtClean="0"/>
              <a:t>2015/7/6</a:t>
            </a:fld>
            <a:endParaRPr kumimoji="1" lang="ja-JP" altLang="en-US"/>
          </a:p>
        </p:txBody>
      </p:sp>
      <p:sp>
        <p:nvSpPr>
          <p:cNvPr id="21" name="スライド番号プレースホルダー 20"/>
          <p:cNvSpPr>
            <a:spLocks noGrp="1"/>
          </p:cNvSpPr>
          <p:nvPr>
            <p:ph type="sldNum" sz="quarter" idx="12"/>
          </p:nvPr>
        </p:nvSpPr>
        <p:spPr/>
        <p:txBody>
          <a:bodyPr/>
          <a:lstStyle/>
          <a:p>
            <a:fld id="{362CF02F-5C14-4800-A976-F91268321FEB}" type="slidenum">
              <a:rPr kumimoji="1" lang="ja-JP" altLang="en-US" smtClean="0"/>
              <a:t>21</a:t>
            </a:fld>
            <a:endParaRPr kumimoji="1" lang="ja-JP" altLang="en-US"/>
          </a:p>
        </p:txBody>
      </p:sp>
    </p:spTree>
    <p:extLst>
      <p:ext uri="{BB962C8B-B14F-4D97-AF65-F5344CB8AC3E}">
        <p14:creationId xmlns:p14="http://schemas.microsoft.com/office/powerpoint/2010/main" val="1442456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DC3 algorithm </a:t>
            </a:r>
            <a:r>
              <a:rPr kumimoji="1" lang="ja-JP" altLang="en-US" dirty="0" smtClean="0"/>
              <a:t>の処理フロー（図）</a:t>
            </a:r>
            <a:endParaRPr kumimoji="1" lang="ja-JP" altLang="en-US" dirty="0"/>
          </a:p>
        </p:txBody>
      </p:sp>
      <p:sp>
        <p:nvSpPr>
          <p:cNvPr id="4" name="円/楕円 3"/>
          <p:cNvSpPr/>
          <p:nvPr/>
        </p:nvSpPr>
        <p:spPr>
          <a:xfrm>
            <a:off x="3895793" y="1594923"/>
            <a:ext cx="4391695" cy="1481071"/>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4381935" y="1873793"/>
            <a:ext cx="3419407" cy="461665"/>
          </a:xfrm>
          <a:prstGeom prst="rect">
            <a:avLst/>
          </a:prstGeom>
          <a:noFill/>
        </p:spPr>
        <p:txBody>
          <a:bodyPr wrap="square" rtlCol="0">
            <a:spAutoFit/>
          </a:bodyPr>
          <a:lstStyle/>
          <a:p>
            <a:pPr algn="ctr"/>
            <a:r>
              <a:rPr kumimoji="1" lang="ja-JP" altLang="en-US" sz="2400" dirty="0" smtClean="0">
                <a:solidFill>
                  <a:schemeClr val="accent1">
                    <a:lumMod val="75000"/>
                  </a:schemeClr>
                </a:solidFill>
              </a:rPr>
              <a:t>アルファベットの世界</a:t>
            </a:r>
            <a:endParaRPr kumimoji="1" lang="ja-JP" altLang="en-US" sz="2400" dirty="0">
              <a:solidFill>
                <a:schemeClr val="accent1">
                  <a:lumMod val="75000"/>
                </a:schemeClr>
              </a:solidFill>
            </a:endParaRPr>
          </a:p>
        </p:txBody>
      </p:sp>
      <p:sp>
        <p:nvSpPr>
          <p:cNvPr id="6" name="円/楕円 5"/>
          <p:cNvSpPr/>
          <p:nvPr/>
        </p:nvSpPr>
        <p:spPr>
          <a:xfrm>
            <a:off x="3348508" y="3245476"/>
            <a:ext cx="5550794" cy="340002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5132163" y="6023242"/>
            <a:ext cx="1918952" cy="461665"/>
          </a:xfrm>
          <a:prstGeom prst="rect">
            <a:avLst/>
          </a:prstGeom>
          <a:noFill/>
        </p:spPr>
        <p:txBody>
          <a:bodyPr wrap="square" rtlCol="0">
            <a:spAutoFit/>
          </a:bodyPr>
          <a:lstStyle/>
          <a:p>
            <a:pPr algn="ctr"/>
            <a:r>
              <a:rPr kumimoji="1" lang="ja-JP" altLang="en-US" sz="2400" dirty="0" smtClean="0">
                <a:solidFill>
                  <a:schemeClr val="accent5">
                    <a:lumMod val="75000"/>
                  </a:schemeClr>
                </a:solidFill>
              </a:rPr>
              <a:t>添字の世界</a:t>
            </a:r>
            <a:endParaRPr kumimoji="1" lang="en-US" altLang="ja-JP" sz="2400" dirty="0" smtClean="0">
              <a:solidFill>
                <a:schemeClr val="accent5">
                  <a:lumMod val="75000"/>
                </a:schemeClr>
              </a:solidFill>
            </a:endParaRPr>
          </a:p>
        </p:txBody>
      </p:sp>
      <p:pic>
        <p:nvPicPr>
          <p:cNvPr id="8" name="図 7"/>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624315" y="2547631"/>
            <a:ext cx="245093" cy="237777"/>
          </a:xfrm>
          <a:prstGeom prst="rect">
            <a:avLst/>
          </a:prstGeom>
        </p:spPr>
      </p:pic>
      <p:pic>
        <p:nvPicPr>
          <p:cNvPr id="9" name="図 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6313868" y="2534827"/>
            <a:ext cx="285333" cy="250581"/>
          </a:xfrm>
          <a:prstGeom prst="rect">
            <a:avLst/>
          </a:prstGeom>
        </p:spPr>
      </p:pic>
      <p:pic>
        <p:nvPicPr>
          <p:cNvPr id="10" name="図 9"/>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599908" y="3972491"/>
            <a:ext cx="1064510" cy="307281"/>
          </a:xfrm>
          <a:prstGeom prst="rect">
            <a:avLst/>
          </a:prstGeom>
        </p:spPr>
      </p:pic>
      <p:pic>
        <p:nvPicPr>
          <p:cNvPr id="11" name="図 10"/>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742745" y="3972491"/>
            <a:ext cx="823075" cy="303623"/>
          </a:xfrm>
          <a:prstGeom prst="rect">
            <a:avLst/>
          </a:prstGeom>
        </p:spPr>
      </p:pic>
      <p:pic>
        <p:nvPicPr>
          <p:cNvPr id="12" name="図 1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869408" y="5619641"/>
            <a:ext cx="444460" cy="234119"/>
          </a:xfrm>
          <a:prstGeom prst="rect">
            <a:avLst/>
          </a:prstGeom>
        </p:spPr>
      </p:pic>
      <p:pic>
        <p:nvPicPr>
          <p:cNvPr id="14" name="図 13"/>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4855061" y="4882509"/>
            <a:ext cx="554204" cy="268871"/>
          </a:xfrm>
          <a:prstGeom prst="rect">
            <a:avLst/>
          </a:prstGeom>
        </p:spPr>
      </p:pic>
      <p:pic>
        <p:nvPicPr>
          <p:cNvPr id="15" name="図 14"/>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6817737" y="4894011"/>
            <a:ext cx="673092" cy="263384"/>
          </a:xfrm>
          <a:prstGeom prst="rect">
            <a:avLst/>
          </a:prstGeom>
        </p:spPr>
      </p:pic>
      <p:cxnSp>
        <p:nvCxnSpPr>
          <p:cNvPr id="17" name="直線矢印コネクタ 16"/>
          <p:cNvCxnSpPr>
            <a:stCxn id="8" idx="2"/>
            <a:endCxn id="10" idx="0"/>
          </p:cNvCxnSpPr>
          <p:nvPr/>
        </p:nvCxnSpPr>
        <p:spPr>
          <a:xfrm flipH="1">
            <a:off x="5132163" y="2785408"/>
            <a:ext cx="614699" cy="1187083"/>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8" idx="2"/>
            <a:endCxn id="11" idx="0"/>
          </p:cNvCxnSpPr>
          <p:nvPr/>
        </p:nvCxnSpPr>
        <p:spPr>
          <a:xfrm>
            <a:off x="5746862" y="2785408"/>
            <a:ext cx="1407421" cy="1187083"/>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4" idx="2"/>
            <a:endCxn id="12" idx="0"/>
          </p:cNvCxnSpPr>
          <p:nvPr/>
        </p:nvCxnSpPr>
        <p:spPr>
          <a:xfrm>
            <a:off x="5132163" y="5151380"/>
            <a:ext cx="959475" cy="46826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5" idx="2"/>
            <a:endCxn id="12" idx="0"/>
          </p:cNvCxnSpPr>
          <p:nvPr/>
        </p:nvCxnSpPr>
        <p:spPr>
          <a:xfrm flipH="1">
            <a:off x="6091638" y="5157395"/>
            <a:ext cx="1062645" cy="46224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0" idx="2"/>
            <a:endCxn id="14" idx="0"/>
          </p:cNvCxnSpPr>
          <p:nvPr/>
        </p:nvCxnSpPr>
        <p:spPr>
          <a:xfrm>
            <a:off x="5132163" y="4279772"/>
            <a:ext cx="0" cy="60273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1" idx="2"/>
            <a:endCxn id="15" idx="0"/>
          </p:cNvCxnSpPr>
          <p:nvPr/>
        </p:nvCxnSpPr>
        <p:spPr>
          <a:xfrm>
            <a:off x="7154283" y="4276114"/>
            <a:ext cx="0" cy="617897"/>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10" idx="2"/>
            <a:endCxn id="15" idx="1"/>
          </p:cNvCxnSpPr>
          <p:nvPr/>
        </p:nvCxnSpPr>
        <p:spPr>
          <a:xfrm>
            <a:off x="5132163" y="4279772"/>
            <a:ext cx="1685574" cy="74593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5" idx="1"/>
            <a:endCxn id="14" idx="3"/>
          </p:cNvCxnSpPr>
          <p:nvPr/>
        </p:nvCxnSpPr>
        <p:spPr>
          <a:xfrm flipH="1" flipV="1">
            <a:off x="5409265" y="5016945"/>
            <a:ext cx="1408472" cy="875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曲線コネクタ 47"/>
          <p:cNvCxnSpPr>
            <a:stCxn id="11" idx="3"/>
            <a:endCxn id="9" idx="3"/>
          </p:cNvCxnSpPr>
          <p:nvPr/>
        </p:nvCxnSpPr>
        <p:spPr>
          <a:xfrm flipH="1" flipV="1">
            <a:off x="6599201" y="2660118"/>
            <a:ext cx="966619" cy="1464185"/>
          </a:xfrm>
          <a:prstGeom prst="curvedConnector3">
            <a:avLst>
              <a:gd name="adj1" fmla="val -23649"/>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日付プレースホルダー 50"/>
          <p:cNvSpPr>
            <a:spLocks noGrp="1"/>
          </p:cNvSpPr>
          <p:nvPr>
            <p:ph type="dt" sz="half" idx="10"/>
          </p:nvPr>
        </p:nvSpPr>
        <p:spPr/>
        <p:txBody>
          <a:bodyPr/>
          <a:lstStyle/>
          <a:p>
            <a:fld id="{BD631B11-8C2D-46E1-AC00-B63DAF303D19}" type="datetime1">
              <a:rPr kumimoji="1" lang="ja-JP" altLang="en-US" smtClean="0"/>
              <a:t>2015/7/6</a:t>
            </a:fld>
            <a:endParaRPr kumimoji="1" lang="ja-JP" altLang="en-US"/>
          </a:p>
        </p:txBody>
      </p:sp>
      <p:sp>
        <p:nvSpPr>
          <p:cNvPr id="52" name="スライド番号プレースホルダー 51"/>
          <p:cNvSpPr>
            <a:spLocks noGrp="1"/>
          </p:cNvSpPr>
          <p:nvPr>
            <p:ph type="sldNum" sz="quarter" idx="12"/>
          </p:nvPr>
        </p:nvSpPr>
        <p:spPr/>
        <p:txBody>
          <a:bodyPr/>
          <a:lstStyle/>
          <a:p>
            <a:fld id="{362CF02F-5C14-4800-A976-F91268321FEB}" type="slidenum">
              <a:rPr kumimoji="1" lang="ja-JP" altLang="en-US" smtClean="0"/>
              <a:t>22</a:t>
            </a:fld>
            <a:endParaRPr kumimoji="1" lang="ja-JP" altLang="en-US"/>
          </a:p>
        </p:txBody>
      </p:sp>
    </p:spTree>
    <p:extLst>
      <p:ext uri="{BB962C8B-B14F-4D97-AF65-F5344CB8AC3E}">
        <p14:creationId xmlns:p14="http://schemas.microsoft.com/office/powerpoint/2010/main" val="12309173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9" y="266700"/>
            <a:ext cx="10563287" cy="939800"/>
          </a:xfrm>
        </p:spPr>
        <p:txBody>
          <a:bodyPr/>
          <a:lstStyle/>
          <a:p>
            <a:r>
              <a:rPr lang="en-US" altLang="ja-JP" dirty="0" smtClean="0"/>
              <a:t>3. </a:t>
            </a:r>
            <a:r>
              <a:rPr lang="ja-JP" altLang="en-US" dirty="0" smtClean="0"/>
              <a:t>接尾辞配列 </a:t>
            </a:r>
            <a:r>
              <a:rPr lang="en-US" altLang="ja-JP" dirty="0" smtClean="0"/>
              <a:t>SA0 </a:t>
            </a:r>
            <a:r>
              <a:rPr lang="ja-JP" altLang="en-US" dirty="0" smtClean="0"/>
              <a:t>の構成 </a:t>
            </a:r>
            <a:r>
              <a:rPr lang="en-US" altLang="ja-JP" dirty="0"/>
              <a:t>–</a:t>
            </a:r>
            <a:r>
              <a:rPr lang="en-US" altLang="ja-JP" dirty="0" smtClean="0"/>
              <a:t> O(n)</a:t>
            </a:r>
            <a:endParaRPr kumimoji="1" lang="ja-JP" altLang="en-US" dirty="0"/>
          </a:p>
        </p:txBody>
      </p:sp>
      <p:sp>
        <p:nvSpPr>
          <p:cNvPr id="3" name="コンテンツ プレースホルダー 2"/>
          <p:cNvSpPr>
            <a:spLocks noGrp="1"/>
          </p:cNvSpPr>
          <p:nvPr>
            <p:ph idx="1"/>
          </p:nvPr>
        </p:nvSpPr>
        <p:spPr>
          <a:xfrm>
            <a:off x="818712" y="1807737"/>
            <a:ext cx="10554574" cy="4721851"/>
          </a:xfrm>
        </p:spPr>
        <p:txBody>
          <a:bodyPr>
            <a:normAutofit/>
          </a:bodyPr>
          <a:lstStyle/>
          <a:p>
            <a:pPr marL="0" indent="0">
              <a:buNone/>
            </a:pPr>
            <a:r>
              <a:rPr lang="ja-JP" altLang="en-US" dirty="0" smtClean="0"/>
              <a:t>プリミティブには       を辞書ソートすればよいが，それでは今までどおり</a:t>
            </a:r>
            <a:endParaRPr lang="en-US" altLang="ja-JP" dirty="0" smtClean="0"/>
          </a:p>
          <a:p>
            <a:pPr marL="0" indent="0">
              <a:buNone/>
            </a:pPr>
            <a:r>
              <a:rPr lang="en-US" altLang="ja-JP" dirty="0" smtClean="0"/>
              <a:t>	</a:t>
            </a:r>
            <a:r>
              <a:rPr lang="ja-JP" altLang="en-US" dirty="0" smtClean="0"/>
              <a:t>実は</a:t>
            </a:r>
            <a:r>
              <a:rPr lang="en-US" altLang="ja-JP" dirty="0" smtClean="0"/>
              <a:t>2</a:t>
            </a:r>
            <a:r>
              <a:rPr lang="ja-JP" altLang="en-US" dirty="0" smtClean="0"/>
              <a:t>文字だけ見れば十分</a:t>
            </a:r>
            <a:endParaRPr lang="en-US" altLang="ja-JP" dirty="0" smtClean="0"/>
          </a:p>
          <a:p>
            <a:pPr marL="0" indent="0">
              <a:buNone/>
            </a:pPr>
            <a:endParaRPr lang="en-US" altLang="ja-JP" dirty="0" smtClean="0"/>
          </a:p>
          <a:p>
            <a:pPr marL="0" indent="0">
              <a:buNone/>
            </a:pPr>
            <a:endParaRPr lang="en-US" altLang="ja-JP" dirty="0" smtClean="0"/>
          </a:p>
          <a:p>
            <a:pPr marL="0" indent="0">
              <a:buNone/>
            </a:pPr>
            <a:r>
              <a:rPr kumimoji="1" lang="en-US" altLang="ja-JP" dirty="0"/>
              <a:t>	</a:t>
            </a:r>
            <a:r>
              <a:rPr kumimoji="1" lang="en-US" altLang="ja-JP" dirty="0" smtClean="0"/>
              <a:t>2</a:t>
            </a:r>
            <a:r>
              <a:rPr lang="ja-JP" altLang="en-US" dirty="0" smtClean="0"/>
              <a:t>桁の</a:t>
            </a:r>
            <a:r>
              <a:rPr lang="en-US" altLang="ja-JP" dirty="0" smtClean="0"/>
              <a:t>radix sort</a:t>
            </a:r>
            <a:r>
              <a:rPr lang="ja-JP" altLang="en-US" dirty="0" err="1" smtClean="0"/>
              <a:t>なの</a:t>
            </a:r>
            <a:r>
              <a:rPr lang="ja-JP" altLang="en-US" dirty="0" smtClean="0"/>
              <a:t>で</a:t>
            </a:r>
            <a:endParaRPr lang="en-US" altLang="ja-JP" dirty="0" smtClean="0"/>
          </a:p>
          <a:p>
            <a:pPr marL="0" indent="0">
              <a:buNone/>
            </a:pPr>
            <a:r>
              <a:rPr lang="en-US" altLang="ja-JP" dirty="0"/>
              <a:t>	</a:t>
            </a:r>
            <a:r>
              <a:rPr lang="ja-JP" altLang="en-US" dirty="0" smtClean="0"/>
              <a:t>　　　　　　    より</a:t>
            </a:r>
            <a:r>
              <a:rPr lang="en-US" altLang="ja-JP" dirty="0" smtClean="0"/>
              <a:t>rank</a:t>
            </a:r>
            <a:r>
              <a:rPr lang="ja-JP" altLang="en-US" dirty="0" smtClean="0"/>
              <a:t>は必ず定義され，直ちに        の序列を与える</a:t>
            </a:r>
            <a:endParaRPr lang="en-US" altLang="ja-JP" dirty="0" smtClean="0"/>
          </a:p>
          <a:p>
            <a:pPr marL="0" indent="0">
              <a:buNone/>
            </a:pPr>
            <a:r>
              <a:rPr kumimoji="1" lang="en-US" altLang="ja-JP" dirty="0"/>
              <a:t>	</a:t>
            </a:r>
            <a:r>
              <a:rPr kumimoji="1" lang="en-US" altLang="ja-JP" dirty="0" smtClean="0"/>
              <a:t>key</a:t>
            </a:r>
            <a:r>
              <a:rPr lang="ja-JP" altLang="en-US" dirty="0" smtClean="0"/>
              <a:t>につい</a:t>
            </a:r>
            <a:r>
              <a:rPr lang="ja-JP" altLang="en-US" dirty="0"/>
              <a:t>て</a:t>
            </a:r>
            <a:r>
              <a:rPr lang="ja-JP" altLang="en-US" dirty="0" smtClean="0"/>
              <a:t>ソート後の</a:t>
            </a:r>
            <a:r>
              <a:rPr lang="en-US" altLang="ja-JP" dirty="0" smtClean="0"/>
              <a:t>value</a:t>
            </a:r>
            <a:r>
              <a:rPr lang="ja-JP" altLang="en-US" dirty="0" smtClean="0"/>
              <a:t>の列が        を与える</a:t>
            </a:r>
            <a:endParaRPr kumimoji="1" lang="en-US" altLang="ja-JP" dirty="0" smtClean="0"/>
          </a:p>
        </p:txBody>
      </p:sp>
      <p:pic>
        <p:nvPicPr>
          <p:cNvPr id="6" name="図 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943020" y="2643033"/>
            <a:ext cx="268871" cy="157299"/>
          </a:xfrm>
          <a:prstGeom prst="rect">
            <a:avLst/>
          </a:prstGeom>
        </p:spPr>
      </p:pic>
      <p:pic>
        <p:nvPicPr>
          <p:cNvPr id="4" name="図 3"/>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3428642" y="1947571"/>
            <a:ext cx="444460" cy="292649"/>
          </a:xfrm>
          <a:prstGeom prst="rect">
            <a:avLst/>
          </a:prstGeom>
        </p:spPr>
      </p:pic>
      <p:pic>
        <p:nvPicPr>
          <p:cNvPr id="7" name="図 6"/>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481513" y="4339266"/>
            <a:ext cx="1060852" cy="554204"/>
          </a:xfrm>
          <a:prstGeom prst="rect">
            <a:avLst/>
          </a:prstGeom>
        </p:spPr>
      </p:pic>
      <p:pic>
        <p:nvPicPr>
          <p:cNvPr id="8" name="図 7"/>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423203" y="5724555"/>
            <a:ext cx="554204" cy="268871"/>
          </a:xfrm>
          <a:prstGeom prst="rect">
            <a:avLst/>
          </a:prstGeom>
        </p:spPr>
      </p:pic>
      <p:pic>
        <p:nvPicPr>
          <p:cNvPr id="9" name="図 8"/>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030296" y="3253144"/>
            <a:ext cx="4122691" cy="764545"/>
          </a:xfrm>
          <a:prstGeom prst="rect">
            <a:avLst/>
          </a:prstGeom>
        </p:spPr>
      </p:pic>
      <p:pic>
        <p:nvPicPr>
          <p:cNvPr id="11" name="図 10"/>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386264" y="5104692"/>
            <a:ext cx="2088781" cy="235948"/>
          </a:xfrm>
          <a:prstGeom prst="rect">
            <a:avLst/>
          </a:prstGeom>
        </p:spPr>
      </p:pic>
      <p:pic>
        <p:nvPicPr>
          <p:cNvPr id="12" name="図 11"/>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8191624" y="5104692"/>
            <a:ext cx="543229" cy="283504"/>
          </a:xfrm>
          <a:prstGeom prst="rect">
            <a:avLst/>
          </a:prstGeom>
        </p:spPr>
      </p:pic>
      <p:sp>
        <p:nvSpPr>
          <p:cNvPr id="13" name="日付プレースホルダー 12"/>
          <p:cNvSpPr>
            <a:spLocks noGrp="1"/>
          </p:cNvSpPr>
          <p:nvPr>
            <p:ph type="dt" sz="half" idx="10"/>
          </p:nvPr>
        </p:nvSpPr>
        <p:spPr/>
        <p:txBody>
          <a:bodyPr/>
          <a:lstStyle/>
          <a:p>
            <a:fld id="{904D7656-89E0-4AAB-97E8-BBE8BC24A213}" type="datetime1">
              <a:rPr kumimoji="1" lang="ja-JP" altLang="en-US" smtClean="0"/>
              <a:t>2015/7/6</a:t>
            </a:fld>
            <a:endParaRPr kumimoji="1" lang="ja-JP" altLang="en-US"/>
          </a:p>
        </p:txBody>
      </p:sp>
      <p:sp>
        <p:nvSpPr>
          <p:cNvPr id="15" name="スライド番号プレースホルダー 14"/>
          <p:cNvSpPr>
            <a:spLocks noGrp="1"/>
          </p:cNvSpPr>
          <p:nvPr>
            <p:ph type="sldNum" sz="quarter" idx="12"/>
          </p:nvPr>
        </p:nvSpPr>
        <p:spPr/>
        <p:txBody>
          <a:bodyPr/>
          <a:lstStyle/>
          <a:p>
            <a:fld id="{362CF02F-5C14-4800-A976-F91268321FEB}" type="slidenum">
              <a:rPr kumimoji="1" lang="ja-JP" altLang="en-US" smtClean="0"/>
              <a:t>23</a:t>
            </a:fld>
            <a:endParaRPr kumimoji="1" lang="ja-JP" altLang="en-US"/>
          </a:p>
        </p:txBody>
      </p:sp>
    </p:spTree>
    <p:extLst>
      <p:ext uri="{BB962C8B-B14F-4D97-AF65-F5344CB8AC3E}">
        <p14:creationId xmlns:p14="http://schemas.microsoft.com/office/powerpoint/2010/main" val="1642487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lang="en-US" altLang="ja-JP" dirty="0" smtClean="0"/>
              <a:t>3. </a:t>
            </a:r>
            <a:r>
              <a:rPr lang="ja-JP" altLang="en-US" dirty="0" smtClean="0"/>
              <a:t>接尾辞</a:t>
            </a:r>
            <a:r>
              <a:rPr lang="ja-JP" altLang="en-US" dirty="0"/>
              <a:t>配列 </a:t>
            </a:r>
            <a:r>
              <a:rPr lang="en-US" altLang="ja-JP" dirty="0"/>
              <a:t>SA0 </a:t>
            </a:r>
            <a:r>
              <a:rPr lang="ja-JP" altLang="en-US" dirty="0"/>
              <a:t>の構成 </a:t>
            </a:r>
            <a:r>
              <a:rPr lang="en-US" altLang="ja-JP" dirty="0"/>
              <a:t>– O(n)</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（例）</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511287523"/>
              </p:ext>
            </p:extLst>
          </p:nvPr>
        </p:nvGraphicFramePr>
        <p:xfrm>
          <a:off x="2082228" y="2709929"/>
          <a:ext cx="3304800" cy="2194560"/>
        </p:xfrm>
        <a:graphic>
          <a:graphicData uri="http://schemas.openxmlformats.org/drawingml/2006/table">
            <a:tbl>
              <a:tblPr firstRow="1" bandRow="1">
                <a:tableStyleId>{5C22544A-7EE6-4342-B048-85BDC9FD1C3A}</a:tableStyleId>
              </a:tblPr>
              <a:tblGrid>
                <a:gridCol w="1101600"/>
                <a:gridCol w="1101600"/>
                <a:gridCol w="1101600"/>
              </a:tblGrid>
              <a:tr h="326840">
                <a:tc gridSpan="2">
                  <a:txBody>
                    <a:bodyPr/>
                    <a:lstStyle/>
                    <a:p>
                      <a:pPr algn="ctr"/>
                      <a:r>
                        <a:rPr kumimoji="1" lang="en-US" altLang="ja-JP" dirty="0" smtClean="0"/>
                        <a:t>key</a:t>
                      </a:r>
                      <a:endParaRPr kumimoji="1" lang="ja-JP" altLang="en-US" dirty="0"/>
                    </a:p>
                  </a:txBody>
                  <a:tcPr/>
                </a:tc>
                <a:tc hMerge="1">
                  <a:txBody>
                    <a:bodyPr/>
                    <a:lstStyle/>
                    <a:p>
                      <a:pPr algn="ctr"/>
                      <a:endParaRPr kumimoji="1" lang="ja-JP" altLang="en-US" dirty="0"/>
                    </a:p>
                  </a:txBody>
                  <a:tcPr/>
                </a:tc>
                <a:tc>
                  <a:txBody>
                    <a:bodyPr/>
                    <a:lstStyle/>
                    <a:p>
                      <a:pPr algn="ctr"/>
                      <a:r>
                        <a:rPr kumimoji="1" lang="en-US" altLang="ja-JP" dirty="0" smtClean="0"/>
                        <a:t>value</a:t>
                      </a:r>
                      <a:endParaRPr kumimoji="1" lang="ja-JP" altLang="en-US" dirty="0"/>
                    </a:p>
                  </a:txBody>
                  <a:tcPr/>
                </a:tc>
              </a:tr>
              <a:tr h="326840">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0</a:t>
                      </a:r>
                      <a:endParaRPr kumimoji="1" lang="ja-JP" altLang="en-US" dirty="0"/>
                    </a:p>
                  </a:txBody>
                  <a:tcPr/>
                </a:tc>
              </a:tr>
              <a:tr h="326840">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3</a:t>
                      </a:r>
                      <a:endParaRPr kumimoji="1" lang="ja-JP" altLang="en-US" dirty="0"/>
                    </a:p>
                  </a:txBody>
                  <a:tcPr/>
                </a:tc>
              </a:tr>
              <a:tr h="326840">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6</a:t>
                      </a:r>
                      <a:endParaRPr kumimoji="1" lang="ja-JP" altLang="en-US" dirty="0"/>
                    </a:p>
                  </a:txBody>
                  <a:tcPr/>
                </a:tc>
              </a:tr>
              <a:tr h="326840">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9</a:t>
                      </a:r>
                      <a:endParaRPr kumimoji="1" lang="ja-JP" altLang="en-US" dirty="0"/>
                    </a:p>
                  </a:txBody>
                  <a:tcPr/>
                </a:tc>
              </a:tr>
              <a:tr h="326840">
                <a:tc>
                  <a:txBody>
                    <a:bodyPr/>
                    <a:lstStyle/>
                    <a:p>
                      <a:pPr algn="ctr"/>
                      <a:r>
                        <a:rPr kumimoji="1" lang="en-US" altLang="ja-JP" dirty="0" smtClean="0"/>
                        <a:t>0</a:t>
                      </a:r>
                      <a:endParaRPr kumimoji="1" lang="ja-JP" altLang="en-US" dirty="0"/>
                    </a:p>
                  </a:txBody>
                  <a:tcPr/>
                </a:tc>
                <a:tc>
                  <a:txBody>
                    <a:bodyPr/>
                    <a:lstStyle/>
                    <a:p>
                      <a:pPr algn="ctr"/>
                      <a:r>
                        <a:rPr kumimoji="1" lang="en-US" altLang="ja-JP" dirty="0" smtClean="0"/>
                        <a:t>-</a:t>
                      </a:r>
                      <a:endParaRPr kumimoji="1" lang="ja-JP" altLang="en-US" dirty="0"/>
                    </a:p>
                  </a:txBody>
                  <a:tcPr/>
                </a:tc>
                <a:tc>
                  <a:txBody>
                    <a:bodyPr/>
                    <a:lstStyle/>
                    <a:p>
                      <a:pPr algn="ctr"/>
                      <a:r>
                        <a:rPr kumimoji="1" lang="en-US" altLang="ja-JP" dirty="0" smtClean="0"/>
                        <a:t>12</a:t>
                      </a:r>
                      <a:endParaRPr kumimoji="1" lang="ja-JP" altLang="en-US" dirty="0"/>
                    </a:p>
                  </a:txBody>
                  <a:tcPr/>
                </a:tc>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364085823"/>
              </p:ext>
            </p:extLst>
          </p:nvPr>
        </p:nvGraphicFramePr>
        <p:xfrm>
          <a:off x="6824379" y="2714048"/>
          <a:ext cx="3304800" cy="2194560"/>
        </p:xfrm>
        <a:graphic>
          <a:graphicData uri="http://schemas.openxmlformats.org/drawingml/2006/table">
            <a:tbl>
              <a:tblPr firstRow="1" bandRow="1">
                <a:tableStyleId>{5C22544A-7EE6-4342-B048-85BDC9FD1C3A}</a:tableStyleId>
              </a:tblPr>
              <a:tblGrid>
                <a:gridCol w="1101600"/>
                <a:gridCol w="1101600"/>
                <a:gridCol w="1101600"/>
              </a:tblGrid>
              <a:tr h="326840">
                <a:tc gridSpan="2">
                  <a:txBody>
                    <a:bodyPr/>
                    <a:lstStyle/>
                    <a:p>
                      <a:pPr algn="ctr"/>
                      <a:r>
                        <a:rPr kumimoji="1" lang="en-US" altLang="ja-JP" dirty="0" smtClean="0"/>
                        <a:t>key</a:t>
                      </a:r>
                      <a:endParaRPr kumimoji="1" lang="ja-JP" altLang="en-US" dirty="0"/>
                    </a:p>
                  </a:txBody>
                  <a:tcPr/>
                </a:tc>
                <a:tc hMerge="1">
                  <a:txBody>
                    <a:bodyPr/>
                    <a:lstStyle/>
                    <a:p>
                      <a:pPr algn="ctr"/>
                      <a:endParaRPr kumimoji="1" lang="ja-JP" altLang="en-US" dirty="0"/>
                    </a:p>
                  </a:txBody>
                  <a:tcPr/>
                </a:tc>
                <a:tc>
                  <a:txBody>
                    <a:bodyPr/>
                    <a:lstStyle/>
                    <a:p>
                      <a:pPr algn="ctr"/>
                      <a:r>
                        <a:rPr kumimoji="1" lang="en-US" altLang="ja-JP" dirty="0" smtClean="0"/>
                        <a:t>value</a:t>
                      </a:r>
                      <a:endParaRPr kumimoji="1" lang="ja-JP" altLang="en-US" dirty="0"/>
                    </a:p>
                  </a:txBody>
                  <a:tcPr/>
                </a:tc>
              </a:tr>
              <a:tr h="326840">
                <a:tc>
                  <a:txBody>
                    <a:bodyPr/>
                    <a:lstStyle/>
                    <a:p>
                      <a:pPr algn="ctr"/>
                      <a:r>
                        <a:rPr kumimoji="1" lang="en-US" altLang="ja-JP" dirty="0" smtClean="0"/>
                        <a:t>0</a:t>
                      </a:r>
                      <a:endParaRPr kumimoji="1" lang="ja-JP" altLang="en-US" dirty="0"/>
                    </a:p>
                  </a:txBody>
                  <a:tcPr/>
                </a:tc>
                <a:tc>
                  <a:txBody>
                    <a:bodyPr/>
                    <a:lstStyle/>
                    <a:p>
                      <a:pPr algn="ctr"/>
                      <a:r>
                        <a:rPr kumimoji="1" lang="en-US" altLang="ja-JP" dirty="0" smtClean="0"/>
                        <a:t>-</a:t>
                      </a:r>
                      <a:endParaRPr kumimoji="1" lang="ja-JP" altLang="en-US" dirty="0"/>
                    </a:p>
                  </a:txBody>
                  <a:tcPr/>
                </a:tc>
                <a:tc>
                  <a:txBody>
                    <a:bodyPr/>
                    <a:lstStyle/>
                    <a:p>
                      <a:pPr algn="ctr"/>
                      <a:r>
                        <a:rPr kumimoji="1" lang="en-US" altLang="ja-JP" dirty="0" smtClean="0"/>
                        <a:t>12</a:t>
                      </a:r>
                      <a:endParaRPr kumimoji="1" lang="ja-JP" altLang="en-US" dirty="0"/>
                    </a:p>
                  </a:txBody>
                  <a:tcPr/>
                </a:tc>
              </a:tr>
              <a:tr h="326840">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6</a:t>
                      </a:r>
                      <a:endParaRPr kumimoji="1" lang="ja-JP" altLang="en-US" dirty="0"/>
                    </a:p>
                  </a:txBody>
                  <a:tcPr/>
                </a:tc>
              </a:tr>
              <a:tr h="326840">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9</a:t>
                      </a:r>
                      <a:endParaRPr kumimoji="1" lang="ja-JP" altLang="en-US" dirty="0"/>
                    </a:p>
                  </a:txBody>
                  <a:tcPr/>
                </a:tc>
              </a:tr>
              <a:tr h="326840">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3</a:t>
                      </a:r>
                      <a:endParaRPr kumimoji="1" lang="ja-JP" altLang="en-US" dirty="0"/>
                    </a:p>
                  </a:txBody>
                  <a:tcPr/>
                </a:tc>
              </a:tr>
              <a:tr h="326840">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0</a:t>
                      </a:r>
                      <a:endParaRPr kumimoji="1" lang="ja-JP" altLang="en-US" dirty="0"/>
                    </a:p>
                  </a:txBody>
                  <a:tcPr/>
                </a:tc>
              </a:tr>
            </a:tbl>
          </a:graphicData>
        </a:graphic>
      </p:graphicFrame>
      <p:sp>
        <p:nvSpPr>
          <p:cNvPr id="4" name="日付プレースホルダー 3"/>
          <p:cNvSpPr>
            <a:spLocks noGrp="1"/>
          </p:cNvSpPr>
          <p:nvPr>
            <p:ph type="dt" sz="half" idx="10"/>
          </p:nvPr>
        </p:nvSpPr>
        <p:spPr/>
        <p:txBody>
          <a:bodyPr/>
          <a:lstStyle/>
          <a:p>
            <a:fld id="{57CEF7E9-BB44-45BF-BF1E-228F94891FD7}" type="datetime1">
              <a:rPr kumimoji="1" lang="ja-JP" altLang="en-US" smtClean="0"/>
              <a:t>2015/7/6</a:t>
            </a:fld>
            <a:endParaRPr kumimoji="1" lang="ja-JP" altLang="en-US"/>
          </a:p>
        </p:txBody>
      </p:sp>
      <p:sp>
        <p:nvSpPr>
          <p:cNvPr id="9" name="スライド番号プレースホルダー 8"/>
          <p:cNvSpPr>
            <a:spLocks noGrp="1"/>
          </p:cNvSpPr>
          <p:nvPr>
            <p:ph type="sldNum" sz="quarter" idx="12"/>
          </p:nvPr>
        </p:nvSpPr>
        <p:spPr/>
        <p:txBody>
          <a:bodyPr/>
          <a:lstStyle/>
          <a:p>
            <a:fld id="{362CF02F-5C14-4800-A976-F91268321FEB}" type="slidenum">
              <a:rPr kumimoji="1" lang="ja-JP" altLang="en-US" smtClean="0"/>
              <a:t>24</a:t>
            </a:fld>
            <a:endParaRPr kumimoji="1" lang="ja-JP" altLang="en-US"/>
          </a:p>
        </p:txBody>
      </p:sp>
    </p:spTree>
    <p:extLst>
      <p:ext uri="{BB962C8B-B14F-4D97-AF65-F5344CB8AC3E}">
        <p14:creationId xmlns:p14="http://schemas.microsoft.com/office/powerpoint/2010/main" val="1169682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DC3 algorithm </a:t>
            </a:r>
            <a:r>
              <a:rPr kumimoji="1" lang="ja-JP" altLang="en-US" dirty="0" smtClean="0"/>
              <a:t>の処理フロー（図）</a:t>
            </a:r>
            <a:endParaRPr kumimoji="1" lang="ja-JP" altLang="en-US" dirty="0"/>
          </a:p>
        </p:txBody>
      </p:sp>
      <p:sp>
        <p:nvSpPr>
          <p:cNvPr id="4" name="円/楕円 3"/>
          <p:cNvSpPr/>
          <p:nvPr/>
        </p:nvSpPr>
        <p:spPr>
          <a:xfrm>
            <a:off x="3895793" y="1594923"/>
            <a:ext cx="4391695" cy="1481071"/>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4381935" y="1873793"/>
            <a:ext cx="3419407" cy="461665"/>
          </a:xfrm>
          <a:prstGeom prst="rect">
            <a:avLst/>
          </a:prstGeom>
          <a:noFill/>
        </p:spPr>
        <p:txBody>
          <a:bodyPr wrap="square" rtlCol="0">
            <a:spAutoFit/>
          </a:bodyPr>
          <a:lstStyle/>
          <a:p>
            <a:pPr algn="ctr"/>
            <a:r>
              <a:rPr kumimoji="1" lang="ja-JP" altLang="en-US" sz="2400" dirty="0" smtClean="0">
                <a:solidFill>
                  <a:schemeClr val="accent1">
                    <a:lumMod val="75000"/>
                  </a:schemeClr>
                </a:solidFill>
              </a:rPr>
              <a:t>アルファベットの世界</a:t>
            </a:r>
            <a:endParaRPr kumimoji="1" lang="ja-JP" altLang="en-US" sz="2400" dirty="0">
              <a:solidFill>
                <a:schemeClr val="accent1">
                  <a:lumMod val="75000"/>
                </a:schemeClr>
              </a:solidFill>
            </a:endParaRPr>
          </a:p>
        </p:txBody>
      </p:sp>
      <p:sp>
        <p:nvSpPr>
          <p:cNvPr id="6" name="円/楕円 5"/>
          <p:cNvSpPr/>
          <p:nvPr/>
        </p:nvSpPr>
        <p:spPr>
          <a:xfrm>
            <a:off x="3348508" y="3245476"/>
            <a:ext cx="5550794" cy="340002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5132163" y="6023242"/>
            <a:ext cx="1918952" cy="461665"/>
          </a:xfrm>
          <a:prstGeom prst="rect">
            <a:avLst/>
          </a:prstGeom>
          <a:noFill/>
        </p:spPr>
        <p:txBody>
          <a:bodyPr wrap="square" rtlCol="0">
            <a:spAutoFit/>
          </a:bodyPr>
          <a:lstStyle/>
          <a:p>
            <a:pPr algn="ctr"/>
            <a:r>
              <a:rPr kumimoji="1" lang="ja-JP" altLang="en-US" sz="2400" dirty="0" smtClean="0">
                <a:solidFill>
                  <a:schemeClr val="accent5">
                    <a:lumMod val="75000"/>
                  </a:schemeClr>
                </a:solidFill>
              </a:rPr>
              <a:t>添字の世界</a:t>
            </a:r>
            <a:endParaRPr kumimoji="1" lang="en-US" altLang="ja-JP" sz="2400" dirty="0" smtClean="0">
              <a:solidFill>
                <a:schemeClr val="accent5">
                  <a:lumMod val="75000"/>
                </a:schemeClr>
              </a:solidFill>
            </a:endParaRPr>
          </a:p>
        </p:txBody>
      </p:sp>
      <p:pic>
        <p:nvPicPr>
          <p:cNvPr id="8" name="図 7"/>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624315" y="2547631"/>
            <a:ext cx="245093" cy="237777"/>
          </a:xfrm>
          <a:prstGeom prst="rect">
            <a:avLst/>
          </a:prstGeom>
        </p:spPr>
      </p:pic>
      <p:pic>
        <p:nvPicPr>
          <p:cNvPr id="9" name="図 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6313868" y="2534827"/>
            <a:ext cx="285333" cy="250581"/>
          </a:xfrm>
          <a:prstGeom prst="rect">
            <a:avLst/>
          </a:prstGeom>
        </p:spPr>
      </p:pic>
      <p:pic>
        <p:nvPicPr>
          <p:cNvPr id="10" name="図 9"/>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599908" y="3972491"/>
            <a:ext cx="1064510" cy="307281"/>
          </a:xfrm>
          <a:prstGeom prst="rect">
            <a:avLst/>
          </a:prstGeom>
        </p:spPr>
      </p:pic>
      <p:pic>
        <p:nvPicPr>
          <p:cNvPr id="11" name="図 10"/>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742745" y="3972491"/>
            <a:ext cx="823075" cy="303623"/>
          </a:xfrm>
          <a:prstGeom prst="rect">
            <a:avLst/>
          </a:prstGeom>
        </p:spPr>
      </p:pic>
      <p:pic>
        <p:nvPicPr>
          <p:cNvPr id="12" name="図 1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869408" y="5619641"/>
            <a:ext cx="444460" cy="234119"/>
          </a:xfrm>
          <a:prstGeom prst="rect">
            <a:avLst/>
          </a:prstGeom>
        </p:spPr>
      </p:pic>
      <p:pic>
        <p:nvPicPr>
          <p:cNvPr id="14" name="図 13"/>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4855061" y="4882509"/>
            <a:ext cx="554204" cy="268871"/>
          </a:xfrm>
          <a:prstGeom prst="rect">
            <a:avLst/>
          </a:prstGeom>
        </p:spPr>
      </p:pic>
      <p:pic>
        <p:nvPicPr>
          <p:cNvPr id="15" name="図 14"/>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6817737" y="4894011"/>
            <a:ext cx="673092" cy="263384"/>
          </a:xfrm>
          <a:prstGeom prst="rect">
            <a:avLst/>
          </a:prstGeom>
        </p:spPr>
      </p:pic>
      <p:cxnSp>
        <p:nvCxnSpPr>
          <p:cNvPr id="17" name="直線矢印コネクタ 16"/>
          <p:cNvCxnSpPr>
            <a:stCxn id="8" idx="2"/>
            <a:endCxn id="10" idx="0"/>
          </p:cNvCxnSpPr>
          <p:nvPr/>
        </p:nvCxnSpPr>
        <p:spPr>
          <a:xfrm flipH="1">
            <a:off x="5132163" y="2785408"/>
            <a:ext cx="614699" cy="1187083"/>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8" idx="2"/>
            <a:endCxn id="11" idx="0"/>
          </p:cNvCxnSpPr>
          <p:nvPr/>
        </p:nvCxnSpPr>
        <p:spPr>
          <a:xfrm>
            <a:off x="5746862" y="2785408"/>
            <a:ext cx="1407421" cy="1187083"/>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4" idx="2"/>
            <a:endCxn id="12" idx="0"/>
          </p:cNvCxnSpPr>
          <p:nvPr/>
        </p:nvCxnSpPr>
        <p:spPr>
          <a:xfrm>
            <a:off x="5132163" y="5151380"/>
            <a:ext cx="959475" cy="46826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5" idx="2"/>
            <a:endCxn id="12" idx="0"/>
          </p:cNvCxnSpPr>
          <p:nvPr/>
        </p:nvCxnSpPr>
        <p:spPr>
          <a:xfrm flipH="1">
            <a:off x="6091638" y="5157395"/>
            <a:ext cx="1062645" cy="46224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0" idx="2"/>
            <a:endCxn id="14" idx="0"/>
          </p:cNvCxnSpPr>
          <p:nvPr/>
        </p:nvCxnSpPr>
        <p:spPr>
          <a:xfrm>
            <a:off x="5132163" y="4279772"/>
            <a:ext cx="0" cy="602737"/>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1" idx="2"/>
            <a:endCxn id="15" idx="0"/>
          </p:cNvCxnSpPr>
          <p:nvPr/>
        </p:nvCxnSpPr>
        <p:spPr>
          <a:xfrm>
            <a:off x="7154283" y="4276114"/>
            <a:ext cx="0" cy="61789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10" idx="2"/>
            <a:endCxn id="15" idx="1"/>
          </p:cNvCxnSpPr>
          <p:nvPr/>
        </p:nvCxnSpPr>
        <p:spPr>
          <a:xfrm>
            <a:off x="5132163" y="4279772"/>
            <a:ext cx="1685574" cy="74593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5" idx="1"/>
            <a:endCxn id="14" idx="3"/>
          </p:cNvCxnSpPr>
          <p:nvPr/>
        </p:nvCxnSpPr>
        <p:spPr>
          <a:xfrm flipH="1" flipV="1">
            <a:off x="5409265" y="5016945"/>
            <a:ext cx="1408472" cy="875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曲線コネクタ 47"/>
          <p:cNvCxnSpPr>
            <a:stCxn id="11" idx="3"/>
            <a:endCxn id="9" idx="3"/>
          </p:cNvCxnSpPr>
          <p:nvPr/>
        </p:nvCxnSpPr>
        <p:spPr>
          <a:xfrm flipH="1" flipV="1">
            <a:off x="6599201" y="2660118"/>
            <a:ext cx="966619" cy="1464185"/>
          </a:xfrm>
          <a:prstGeom prst="curvedConnector3">
            <a:avLst>
              <a:gd name="adj1" fmla="val -23649"/>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日付プレースホルダー 2"/>
          <p:cNvSpPr>
            <a:spLocks noGrp="1"/>
          </p:cNvSpPr>
          <p:nvPr>
            <p:ph type="dt" sz="half" idx="10"/>
          </p:nvPr>
        </p:nvSpPr>
        <p:spPr/>
        <p:txBody>
          <a:bodyPr/>
          <a:lstStyle/>
          <a:p>
            <a:fld id="{D9E1F525-2369-4694-91EB-9444D7A2411E}" type="datetime1">
              <a:rPr kumimoji="1" lang="ja-JP" altLang="en-US" smtClean="0"/>
              <a:t>2015/7/6</a:t>
            </a:fld>
            <a:endParaRPr kumimoji="1" lang="ja-JP" altLang="en-US"/>
          </a:p>
        </p:txBody>
      </p:sp>
      <p:sp>
        <p:nvSpPr>
          <p:cNvPr id="13" name="スライド番号プレースホルダー 12"/>
          <p:cNvSpPr>
            <a:spLocks noGrp="1"/>
          </p:cNvSpPr>
          <p:nvPr>
            <p:ph type="sldNum" sz="quarter" idx="12"/>
          </p:nvPr>
        </p:nvSpPr>
        <p:spPr/>
        <p:txBody>
          <a:bodyPr/>
          <a:lstStyle/>
          <a:p>
            <a:fld id="{362CF02F-5C14-4800-A976-F91268321FEB}" type="slidenum">
              <a:rPr kumimoji="1" lang="ja-JP" altLang="en-US" smtClean="0"/>
              <a:t>25</a:t>
            </a:fld>
            <a:endParaRPr kumimoji="1" lang="ja-JP" altLang="en-US"/>
          </a:p>
        </p:txBody>
      </p:sp>
    </p:spTree>
    <p:extLst>
      <p:ext uri="{BB962C8B-B14F-4D97-AF65-F5344CB8AC3E}">
        <p14:creationId xmlns:p14="http://schemas.microsoft.com/office/powerpoint/2010/main" val="6763499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9" y="266700"/>
            <a:ext cx="10563287" cy="939800"/>
          </a:xfrm>
        </p:spPr>
        <p:txBody>
          <a:bodyPr/>
          <a:lstStyle/>
          <a:p>
            <a:r>
              <a:rPr lang="en-US" altLang="ja-JP" dirty="0" smtClean="0"/>
              <a:t>4. SA12 </a:t>
            </a:r>
            <a:r>
              <a:rPr lang="ja-JP" altLang="en-US" dirty="0" smtClean="0"/>
              <a:t>と</a:t>
            </a:r>
            <a:r>
              <a:rPr lang="en-US" altLang="ja-JP" dirty="0" smtClean="0"/>
              <a:t> SA0 </a:t>
            </a:r>
            <a:r>
              <a:rPr lang="ja-JP" altLang="en-US" dirty="0" smtClean="0"/>
              <a:t>のマージ </a:t>
            </a:r>
            <a:r>
              <a:rPr lang="en-US" altLang="ja-JP" dirty="0"/>
              <a:t>–</a:t>
            </a:r>
            <a:r>
              <a:rPr lang="en-US" altLang="ja-JP" dirty="0" smtClean="0"/>
              <a:t> O(n)</a:t>
            </a:r>
            <a:endParaRPr kumimoji="1" lang="ja-JP" altLang="en-US" dirty="0"/>
          </a:p>
        </p:txBody>
      </p:sp>
      <p:sp>
        <p:nvSpPr>
          <p:cNvPr id="3" name="コンテンツ プレースホルダー 2"/>
          <p:cNvSpPr>
            <a:spLocks noGrp="1"/>
          </p:cNvSpPr>
          <p:nvPr>
            <p:ph idx="1"/>
          </p:nvPr>
        </p:nvSpPr>
        <p:spPr>
          <a:xfrm>
            <a:off x="818712" y="1807737"/>
            <a:ext cx="10554574" cy="4721851"/>
          </a:xfrm>
        </p:spPr>
        <p:txBody>
          <a:bodyPr>
            <a:normAutofit/>
          </a:bodyPr>
          <a:lstStyle/>
          <a:p>
            <a:pPr marL="0" indent="0">
              <a:buNone/>
            </a:pPr>
            <a:r>
              <a:rPr lang="ja-JP" altLang="en-US" dirty="0" smtClean="0"/>
              <a:t>プリミティブには小さいほうから辞書的に比較すればよいが，</a:t>
            </a:r>
            <a:r>
              <a:rPr lang="en-US" altLang="ja-JP" dirty="0" smtClean="0"/>
              <a:t>…</a:t>
            </a:r>
          </a:p>
          <a:p>
            <a:pPr marL="0" indent="0">
              <a:buNone/>
            </a:pPr>
            <a:r>
              <a:rPr lang="en-US" altLang="ja-JP" dirty="0"/>
              <a:t>	</a:t>
            </a:r>
            <a:r>
              <a:rPr lang="ja-JP" altLang="en-US" dirty="0" smtClean="0"/>
              <a:t>       </a:t>
            </a:r>
            <a:r>
              <a:rPr lang="ja-JP" altLang="en-US" dirty="0"/>
              <a:t>と</a:t>
            </a:r>
            <a:r>
              <a:rPr lang="ja-JP" altLang="en-US" dirty="0" smtClean="0"/>
              <a:t>       を比較するとき</a:t>
            </a:r>
            <a:r>
              <a:rPr lang="en-US" altLang="ja-JP" dirty="0" smtClean="0"/>
              <a:t>2</a:t>
            </a:r>
            <a:r>
              <a:rPr lang="ja-JP" altLang="en-US" dirty="0" smtClean="0"/>
              <a:t>文字だけ見れば十分</a:t>
            </a:r>
            <a:endParaRPr lang="en-US" altLang="ja-JP" dirty="0" smtClean="0"/>
          </a:p>
          <a:p>
            <a:pPr marL="0" indent="0">
              <a:buNone/>
            </a:pPr>
            <a:endParaRPr lang="en-US" altLang="ja-JP" dirty="0" smtClean="0"/>
          </a:p>
          <a:p>
            <a:pPr marL="0" indent="0">
              <a:buNone/>
            </a:pPr>
            <a:endParaRPr lang="en-US" altLang="ja-JP" dirty="0" smtClean="0"/>
          </a:p>
          <a:p>
            <a:pPr marL="0" indent="0">
              <a:buNone/>
            </a:pPr>
            <a:r>
              <a:rPr kumimoji="1" lang="en-US" altLang="ja-JP" dirty="0"/>
              <a:t>	</a:t>
            </a:r>
            <a:r>
              <a:rPr kumimoji="1" lang="en-US" altLang="ja-JP" dirty="0" smtClean="0"/>
              <a:t>       </a:t>
            </a:r>
            <a:r>
              <a:rPr kumimoji="1" lang="ja-JP" altLang="en-US" dirty="0" smtClean="0"/>
              <a:t>と       を比較するとき</a:t>
            </a:r>
            <a:r>
              <a:rPr kumimoji="1" lang="en-US" altLang="ja-JP" dirty="0" smtClean="0"/>
              <a:t>3</a:t>
            </a:r>
            <a:r>
              <a:rPr kumimoji="1" lang="ja-JP" altLang="en-US" dirty="0" smtClean="0"/>
              <a:t>文字だけ</a:t>
            </a:r>
            <a:r>
              <a:rPr lang="ja-JP" altLang="en-US" dirty="0" smtClean="0"/>
              <a:t>見れば十分</a:t>
            </a:r>
            <a:endParaRPr kumimoji="1" lang="en-US" altLang="ja-JP" dirty="0" smtClean="0"/>
          </a:p>
        </p:txBody>
      </p:sp>
      <p:pic>
        <p:nvPicPr>
          <p:cNvPr id="6" name="図 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943020" y="2643033"/>
            <a:ext cx="268871" cy="157299"/>
          </a:xfrm>
          <a:prstGeom prst="rect">
            <a:avLst/>
          </a:prstGeom>
        </p:spPr>
      </p:pic>
      <p:pic>
        <p:nvPicPr>
          <p:cNvPr id="5" name="図 4"/>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2327720" y="2615405"/>
            <a:ext cx="444460" cy="292649"/>
          </a:xfrm>
          <a:prstGeom prst="rect">
            <a:avLst/>
          </a:prstGeom>
        </p:spPr>
      </p:pic>
      <p:pic>
        <p:nvPicPr>
          <p:cNvPr id="10" name="図 9"/>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449144" y="2619934"/>
            <a:ext cx="437144" cy="288991"/>
          </a:xfrm>
          <a:prstGeom prst="rect">
            <a:avLst/>
          </a:prstGeom>
        </p:spPr>
      </p:pic>
      <p:pic>
        <p:nvPicPr>
          <p:cNvPr id="13" name="図 12"/>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443657" y="4468902"/>
            <a:ext cx="442631" cy="288991"/>
          </a:xfrm>
          <a:prstGeom prst="rect">
            <a:avLst/>
          </a:prstGeom>
        </p:spPr>
      </p:pic>
      <p:pic>
        <p:nvPicPr>
          <p:cNvPr id="14" name="図 13"/>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163395" y="3253143"/>
            <a:ext cx="1856491" cy="764545"/>
          </a:xfrm>
          <a:prstGeom prst="rect">
            <a:avLst/>
          </a:prstGeom>
        </p:spPr>
      </p:pic>
      <p:pic>
        <p:nvPicPr>
          <p:cNvPr id="15" name="図 14"/>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4785694" y="5145215"/>
            <a:ext cx="2611891" cy="764545"/>
          </a:xfrm>
          <a:prstGeom prst="rect">
            <a:avLst/>
          </a:prstGeom>
        </p:spPr>
      </p:pic>
      <p:pic>
        <p:nvPicPr>
          <p:cNvPr id="16" name="図 15"/>
          <p:cNvPicPr>
            <a:picLocks noChangeAspect="1"/>
          </p:cNvPicPr>
          <p:nvPr>
            <p:custDataLst>
              <p:tags r:id="rId7"/>
            </p:custDataLst>
          </p:nvPr>
        </p:nvPicPr>
        <p:blipFill>
          <a:blip r:embed="rId10" cstate="print">
            <a:extLst>
              <a:ext uri="{28A0092B-C50C-407E-A947-70E740481C1C}">
                <a14:useLocalDpi xmlns:a14="http://schemas.microsoft.com/office/drawing/2010/main" val="0"/>
              </a:ext>
            </a:extLst>
          </a:blip>
          <a:stretch>
            <a:fillRect/>
          </a:stretch>
        </p:blipFill>
        <p:spPr>
          <a:xfrm>
            <a:off x="2327720" y="4468902"/>
            <a:ext cx="444460" cy="292649"/>
          </a:xfrm>
          <a:prstGeom prst="rect">
            <a:avLst/>
          </a:prstGeom>
        </p:spPr>
      </p:pic>
      <p:sp>
        <p:nvSpPr>
          <p:cNvPr id="17" name="日付プレースホルダー 16"/>
          <p:cNvSpPr>
            <a:spLocks noGrp="1"/>
          </p:cNvSpPr>
          <p:nvPr>
            <p:ph type="dt" sz="half" idx="10"/>
          </p:nvPr>
        </p:nvSpPr>
        <p:spPr/>
        <p:txBody>
          <a:bodyPr/>
          <a:lstStyle/>
          <a:p>
            <a:fld id="{6885A5BE-5E54-412E-A12D-2B3C18087574}" type="datetime1">
              <a:rPr kumimoji="1" lang="ja-JP" altLang="en-US" smtClean="0"/>
              <a:t>2015/7/6</a:t>
            </a:fld>
            <a:endParaRPr kumimoji="1" lang="ja-JP" altLang="en-US"/>
          </a:p>
        </p:txBody>
      </p:sp>
      <p:sp>
        <p:nvSpPr>
          <p:cNvPr id="18" name="スライド番号プレースホルダー 17"/>
          <p:cNvSpPr>
            <a:spLocks noGrp="1"/>
          </p:cNvSpPr>
          <p:nvPr>
            <p:ph type="sldNum" sz="quarter" idx="12"/>
          </p:nvPr>
        </p:nvSpPr>
        <p:spPr/>
        <p:txBody>
          <a:bodyPr/>
          <a:lstStyle/>
          <a:p>
            <a:fld id="{362CF02F-5C14-4800-A976-F91268321FEB}" type="slidenum">
              <a:rPr kumimoji="1" lang="ja-JP" altLang="en-US" smtClean="0"/>
              <a:t>26</a:t>
            </a:fld>
            <a:endParaRPr kumimoji="1" lang="ja-JP" altLang="en-US"/>
          </a:p>
        </p:txBody>
      </p:sp>
    </p:spTree>
    <p:extLst>
      <p:ext uri="{BB962C8B-B14F-4D97-AF65-F5344CB8AC3E}">
        <p14:creationId xmlns:p14="http://schemas.microsoft.com/office/powerpoint/2010/main" val="3382180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9" y="266700"/>
            <a:ext cx="10563287" cy="939800"/>
          </a:xfrm>
        </p:spPr>
        <p:txBody>
          <a:bodyPr/>
          <a:lstStyle/>
          <a:p>
            <a:r>
              <a:rPr lang="en-US" altLang="ja-JP" dirty="0" smtClean="0"/>
              <a:t>4. SA12 </a:t>
            </a:r>
            <a:r>
              <a:rPr lang="ja-JP" altLang="en-US" dirty="0" smtClean="0"/>
              <a:t>と</a:t>
            </a:r>
            <a:r>
              <a:rPr lang="en-US" altLang="ja-JP" dirty="0" smtClean="0"/>
              <a:t> SA0 </a:t>
            </a:r>
            <a:r>
              <a:rPr lang="ja-JP" altLang="en-US" dirty="0" smtClean="0"/>
              <a:t>のマージ </a:t>
            </a:r>
            <a:r>
              <a:rPr lang="en-US" altLang="ja-JP" dirty="0"/>
              <a:t>–</a:t>
            </a:r>
            <a:r>
              <a:rPr lang="en-US" altLang="ja-JP" dirty="0" smtClean="0"/>
              <a:t> O(n)</a:t>
            </a:r>
            <a:endParaRPr kumimoji="1" lang="ja-JP" altLang="en-US" dirty="0"/>
          </a:p>
        </p:txBody>
      </p:sp>
      <p:sp>
        <p:nvSpPr>
          <p:cNvPr id="3" name="コンテンツ プレースホルダー 2"/>
          <p:cNvSpPr>
            <a:spLocks noGrp="1"/>
          </p:cNvSpPr>
          <p:nvPr>
            <p:ph idx="1"/>
          </p:nvPr>
        </p:nvSpPr>
        <p:spPr>
          <a:xfrm>
            <a:off x="818712" y="1781979"/>
            <a:ext cx="10554574" cy="4721851"/>
          </a:xfrm>
        </p:spPr>
        <p:txBody>
          <a:bodyPr>
            <a:normAutofit/>
          </a:bodyPr>
          <a:lstStyle/>
          <a:p>
            <a:pPr marL="0" indent="0">
              <a:buNone/>
            </a:pPr>
            <a:r>
              <a:rPr lang="ja-JP" altLang="en-US" dirty="0" smtClean="0"/>
              <a:t>（例）</a:t>
            </a:r>
            <a:endParaRPr kumimoji="1"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3024033358"/>
              </p:ext>
            </p:extLst>
          </p:nvPr>
        </p:nvGraphicFramePr>
        <p:xfrm>
          <a:off x="352526" y="2719372"/>
          <a:ext cx="7315200" cy="370840"/>
        </p:xfrm>
        <a:graphic>
          <a:graphicData uri="http://schemas.openxmlformats.org/drawingml/2006/table">
            <a:tbl>
              <a:tblPr firstCol="1" bandRow="1">
                <a:tableStyleId>{5C22544A-7EE6-4342-B048-85BDC9FD1C3A}</a:tableStyleId>
              </a:tblPr>
              <a:tblGrid>
                <a:gridCol w="812800"/>
                <a:gridCol w="812800"/>
                <a:gridCol w="812800"/>
                <a:gridCol w="812800"/>
                <a:gridCol w="812800"/>
                <a:gridCol w="812800"/>
                <a:gridCol w="812800"/>
                <a:gridCol w="812800"/>
                <a:gridCol w="812800"/>
              </a:tblGrid>
              <a:tr h="370840">
                <a:tc>
                  <a:txBody>
                    <a:bodyPr/>
                    <a:lstStyle/>
                    <a:p>
                      <a:pPr algn="ctr"/>
                      <a:r>
                        <a:rPr kumimoji="1" lang="en-US" altLang="ja-JP" dirty="0" smtClean="0"/>
                        <a:t>SA12</a:t>
                      </a:r>
                      <a:endParaRPr kumimoji="1" lang="ja-JP" altLang="en-US" dirty="0"/>
                    </a:p>
                  </a:txBody>
                  <a:tcPr/>
                </a:tc>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8</a:t>
                      </a:r>
                      <a:endParaRPr kumimoji="1" lang="ja-JP" altLang="en-US" dirty="0"/>
                    </a:p>
                  </a:txBody>
                  <a:tcPr/>
                </a:tc>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10</a:t>
                      </a:r>
                      <a:endParaRPr kumimoji="1" lang="ja-JP" altLang="en-US" dirty="0"/>
                    </a:p>
                  </a:txBody>
                  <a:tcPr/>
                </a:tc>
                <a:tc>
                  <a:txBody>
                    <a:bodyPr/>
                    <a:lstStyle/>
                    <a:p>
                      <a:pPr algn="ctr"/>
                      <a:r>
                        <a:rPr kumimoji="1" lang="en-US" altLang="ja-JP" dirty="0" smtClean="0"/>
                        <a:t>11</a:t>
                      </a:r>
                      <a:endParaRPr kumimoji="1" lang="ja-JP" altLang="en-US" dirty="0"/>
                    </a:p>
                  </a:txBody>
                  <a:tcP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1604471501"/>
              </p:ext>
            </p:extLst>
          </p:nvPr>
        </p:nvGraphicFramePr>
        <p:xfrm>
          <a:off x="342721" y="3434962"/>
          <a:ext cx="4876800" cy="370840"/>
        </p:xfrm>
        <a:graphic>
          <a:graphicData uri="http://schemas.openxmlformats.org/drawingml/2006/table">
            <a:tbl>
              <a:tblPr firstCol="1" bandRow="1">
                <a:tableStyleId>{5C22544A-7EE6-4342-B048-85BDC9FD1C3A}</a:tableStyleId>
              </a:tblPr>
              <a:tblGrid>
                <a:gridCol w="812800"/>
                <a:gridCol w="812800"/>
                <a:gridCol w="812800"/>
                <a:gridCol w="812800"/>
                <a:gridCol w="812800"/>
                <a:gridCol w="812800"/>
              </a:tblGrid>
              <a:tr h="370840">
                <a:tc>
                  <a:txBody>
                    <a:bodyPr/>
                    <a:lstStyle/>
                    <a:p>
                      <a:pPr algn="ctr"/>
                      <a:r>
                        <a:rPr kumimoji="1" lang="en-US" altLang="ja-JP" dirty="0" smtClean="0"/>
                        <a:t>SA0</a:t>
                      </a:r>
                      <a:endParaRPr kumimoji="1" lang="ja-JP" altLang="en-US" dirty="0"/>
                    </a:p>
                  </a:txBody>
                  <a:tcPr/>
                </a:tc>
                <a:tc>
                  <a:txBody>
                    <a:bodyPr/>
                    <a:lstStyle/>
                    <a:p>
                      <a:pPr algn="ctr"/>
                      <a:r>
                        <a:rPr kumimoji="1" lang="en-US" altLang="ja-JP" dirty="0" smtClean="0"/>
                        <a:t>12</a:t>
                      </a:r>
                      <a:endParaRPr kumimoji="1" lang="ja-JP" altLang="en-US" dirty="0"/>
                    </a:p>
                  </a:txBody>
                  <a:tcPr/>
                </a:tc>
                <a:tc>
                  <a:txBody>
                    <a:bodyPr/>
                    <a:lstStyle/>
                    <a:p>
                      <a:pPr algn="ctr"/>
                      <a:r>
                        <a:rPr kumimoji="1" lang="en-US" altLang="ja-JP" dirty="0" smtClean="0"/>
                        <a:t>6</a:t>
                      </a:r>
                      <a:endParaRPr kumimoji="1" lang="ja-JP" altLang="en-US" dirty="0"/>
                    </a:p>
                  </a:txBody>
                  <a:tcPr/>
                </a:tc>
                <a:tc>
                  <a:txBody>
                    <a:bodyPr/>
                    <a:lstStyle/>
                    <a:p>
                      <a:pPr algn="ctr"/>
                      <a:r>
                        <a:rPr kumimoji="1" lang="en-US" altLang="ja-JP" dirty="0" smtClean="0"/>
                        <a:t>9</a:t>
                      </a:r>
                      <a:endParaRPr kumimoji="1" lang="ja-JP" altLang="en-US" dirty="0"/>
                    </a:p>
                  </a:txBody>
                  <a:tcPr/>
                </a:tc>
                <a:tc>
                  <a:txBody>
                    <a:bodyPr/>
                    <a:lstStyle/>
                    <a:p>
                      <a:pPr algn="ctr"/>
                      <a:r>
                        <a:rPr kumimoji="1" lang="en-US" altLang="ja-JP" dirty="0" smtClean="0"/>
                        <a:t>3</a:t>
                      </a:r>
                      <a:endParaRPr kumimoji="1" lang="ja-JP" altLang="en-US" dirty="0"/>
                    </a:p>
                  </a:txBody>
                  <a:tcPr/>
                </a:tc>
                <a:tc>
                  <a:txBody>
                    <a:bodyPr/>
                    <a:lstStyle/>
                    <a:p>
                      <a:pPr algn="ctr"/>
                      <a:r>
                        <a:rPr kumimoji="1" lang="en-US" altLang="ja-JP" dirty="0" smtClean="0"/>
                        <a:t>0</a:t>
                      </a:r>
                      <a:endParaRPr kumimoji="1" lang="ja-JP" altLang="en-US" dirty="0"/>
                    </a:p>
                  </a:txBody>
                  <a:tcPr/>
                </a:tc>
              </a:tr>
            </a:tbl>
          </a:graphicData>
        </a:graphic>
      </p:graphicFrame>
      <p:graphicFrame>
        <p:nvGraphicFramePr>
          <p:cNvPr id="17" name="表 16"/>
          <p:cNvGraphicFramePr>
            <a:graphicFrameLocks noGrp="1"/>
          </p:cNvGraphicFramePr>
          <p:nvPr>
            <p:extLst>
              <p:ext uri="{D42A27DB-BD31-4B8C-83A1-F6EECF244321}">
                <p14:modId xmlns:p14="http://schemas.microsoft.com/office/powerpoint/2010/main" val="3271247664"/>
              </p:ext>
            </p:extLst>
          </p:nvPr>
        </p:nvGraphicFramePr>
        <p:xfrm>
          <a:off x="344810" y="4871478"/>
          <a:ext cx="11390400" cy="370840"/>
        </p:xfrm>
        <a:graphic>
          <a:graphicData uri="http://schemas.openxmlformats.org/drawingml/2006/table">
            <a:tbl>
              <a:tblPr firstCol="1" bandRow="1">
                <a:tableStyleId>{5C22544A-7EE6-4342-B048-85BDC9FD1C3A}</a:tableStyleId>
              </a:tblPr>
              <a:tblGrid>
                <a:gridCol w="813600"/>
                <a:gridCol w="813600"/>
                <a:gridCol w="813600"/>
                <a:gridCol w="813600"/>
                <a:gridCol w="813600"/>
                <a:gridCol w="813600"/>
                <a:gridCol w="813600"/>
                <a:gridCol w="813600"/>
                <a:gridCol w="813600"/>
                <a:gridCol w="813600"/>
                <a:gridCol w="813600"/>
                <a:gridCol w="813600"/>
                <a:gridCol w="813600"/>
                <a:gridCol w="813600"/>
              </a:tblGrid>
              <a:tr h="370840">
                <a:tc>
                  <a:txBody>
                    <a:bodyPr/>
                    <a:lstStyle/>
                    <a:p>
                      <a:pPr algn="ctr"/>
                      <a:r>
                        <a:rPr kumimoji="1" lang="en-US" altLang="ja-JP" dirty="0" smtClean="0"/>
                        <a:t>SA</a:t>
                      </a:r>
                      <a:endParaRPr kumimoji="1" lang="ja-JP" altLang="en-US" dirty="0"/>
                    </a:p>
                  </a:txBody>
                  <a:tcPr/>
                </a:tc>
                <a:tc>
                  <a:txBody>
                    <a:bodyPr/>
                    <a:lstStyle/>
                    <a:p>
                      <a:pPr algn="ctr"/>
                      <a:r>
                        <a:rPr kumimoji="1" lang="en-US" altLang="ja-JP" dirty="0" smtClean="0"/>
                        <a:t>12</a:t>
                      </a:r>
                      <a:endParaRPr kumimoji="1" lang="ja-JP" altLang="en-US" dirty="0"/>
                    </a:p>
                  </a:txBody>
                  <a:tcPr/>
                </a:tc>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6</a:t>
                      </a:r>
                      <a:endParaRPr kumimoji="1" lang="ja-JP" altLang="en-US" dirty="0"/>
                    </a:p>
                  </a:txBody>
                  <a:tcPr/>
                </a:tc>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9</a:t>
                      </a:r>
                      <a:endParaRPr kumimoji="1" lang="ja-JP" altLang="en-US" dirty="0"/>
                    </a:p>
                  </a:txBody>
                  <a:tcPr/>
                </a:tc>
                <a:tc>
                  <a:txBody>
                    <a:bodyPr/>
                    <a:lstStyle/>
                    <a:p>
                      <a:pPr algn="ctr"/>
                      <a:r>
                        <a:rPr kumimoji="1" lang="en-US" altLang="ja-JP" dirty="0" smtClean="0"/>
                        <a:t>3</a:t>
                      </a:r>
                      <a:endParaRPr kumimoji="1" lang="ja-JP" altLang="en-US" dirty="0"/>
                    </a:p>
                  </a:txBody>
                  <a:tcPr/>
                </a:tc>
                <a:tc>
                  <a:txBody>
                    <a:bodyPr/>
                    <a:lstStyle/>
                    <a:p>
                      <a:pPr algn="ctr"/>
                      <a:r>
                        <a:rPr kumimoji="1" lang="en-US" altLang="ja-JP" dirty="0" smtClean="0"/>
                        <a:t>8</a:t>
                      </a:r>
                      <a:endParaRPr kumimoji="1" lang="ja-JP" altLang="en-US" dirty="0"/>
                    </a:p>
                  </a:txBody>
                  <a:tcPr/>
                </a:tc>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10</a:t>
                      </a:r>
                      <a:endParaRPr kumimoji="1" lang="ja-JP" altLang="en-US" dirty="0"/>
                    </a:p>
                  </a:txBody>
                  <a:tcPr/>
                </a:tc>
                <a:tc>
                  <a:txBody>
                    <a:bodyPr/>
                    <a:lstStyle/>
                    <a:p>
                      <a:pPr algn="ctr"/>
                      <a:r>
                        <a:rPr kumimoji="1" lang="en-US" altLang="ja-JP" dirty="0" smtClean="0"/>
                        <a:t>11</a:t>
                      </a:r>
                      <a:endParaRPr kumimoji="1" lang="ja-JP" altLang="en-US" dirty="0"/>
                    </a:p>
                  </a:txBody>
                  <a:tcPr/>
                </a:tc>
                <a:tc>
                  <a:txBody>
                    <a:bodyPr/>
                    <a:lstStyle/>
                    <a:p>
                      <a:pPr algn="ctr"/>
                      <a:r>
                        <a:rPr kumimoji="1" lang="en-US" altLang="ja-JP" dirty="0" smtClean="0"/>
                        <a:t>0</a:t>
                      </a:r>
                      <a:endParaRPr kumimoji="1" lang="ja-JP" altLang="en-US" dirty="0"/>
                    </a:p>
                  </a:txBody>
                  <a:tcPr/>
                </a:tc>
              </a:tr>
            </a:tbl>
          </a:graphicData>
        </a:graphic>
      </p:graphicFrame>
      <p:sp>
        <p:nvSpPr>
          <p:cNvPr id="7" name="日付プレースホルダー 6"/>
          <p:cNvSpPr>
            <a:spLocks noGrp="1"/>
          </p:cNvSpPr>
          <p:nvPr>
            <p:ph type="dt" sz="half" idx="10"/>
          </p:nvPr>
        </p:nvSpPr>
        <p:spPr/>
        <p:txBody>
          <a:bodyPr/>
          <a:lstStyle/>
          <a:p>
            <a:fld id="{DAA29367-2410-43C3-8DC9-1A6BE2CBE687}" type="datetime1">
              <a:rPr kumimoji="1" lang="ja-JP" altLang="en-US" smtClean="0"/>
              <a:t>2015/7/6</a:t>
            </a:fld>
            <a:endParaRPr kumimoji="1" lang="ja-JP" altLang="en-US"/>
          </a:p>
        </p:txBody>
      </p:sp>
      <p:sp>
        <p:nvSpPr>
          <p:cNvPr id="8" name="スライド番号プレースホルダー 7"/>
          <p:cNvSpPr>
            <a:spLocks noGrp="1"/>
          </p:cNvSpPr>
          <p:nvPr>
            <p:ph type="sldNum" sz="quarter" idx="12"/>
          </p:nvPr>
        </p:nvSpPr>
        <p:spPr/>
        <p:txBody>
          <a:bodyPr/>
          <a:lstStyle/>
          <a:p>
            <a:fld id="{362CF02F-5C14-4800-A976-F91268321FEB}" type="slidenum">
              <a:rPr kumimoji="1" lang="ja-JP" altLang="en-US" smtClean="0"/>
              <a:t>27</a:t>
            </a:fld>
            <a:endParaRPr kumimoji="1" lang="ja-JP" altLang="en-US"/>
          </a:p>
        </p:txBody>
      </p:sp>
    </p:spTree>
    <p:extLst>
      <p:ext uri="{BB962C8B-B14F-4D97-AF65-F5344CB8AC3E}">
        <p14:creationId xmlns:p14="http://schemas.microsoft.com/office/powerpoint/2010/main" val="92019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9" y="266700"/>
            <a:ext cx="10563287" cy="939800"/>
          </a:xfrm>
        </p:spPr>
        <p:txBody>
          <a:bodyPr/>
          <a:lstStyle/>
          <a:p>
            <a:r>
              <a:rPr lang="en-US" altLang="ja-JP" dirty="0" smtClean="0"/>
              <a:t>4. SA12 </a:t>
            </a:r>
            <a:r>
              <a:rPr lang="ja-JP" altLang="en-US" dirty="0"/>
              <a:t>と</a:t>
            </a:r>
            <a:r>
              <a:rPr lang="en-US" altLang="ja-JP" dirty="0"/>
              <a:t> SA0 </a:t>
            </a:r>
            <a:r>
              <a:rPr lang="ja-JP" altLang="en-US" dirty="0"/>
              <a:t>のマージ </a:t>
            </a:r>
            <a:r>
              <a:rPr lang="en-US" altLang="ja-JP" dirty="0"/>
              <a:t>– O(n)</a:t>
            </a:r>
            <a:endParaRPr kumimoji="1" lang="ja-JP" altLang="en-US" dirty="0"/>
          </a:p>
        </p:txBody>
      </p:sp>
      <p:sp>
        <p:nvSpPr>
          <p:cNvPr id="3" name="コンテンツ プレースホルダー 2"/>
          <p:cNvSpPr>
            <a:spLocks noGrp="1"/>
          </p:cNvSpPr>
          <p:nvPr>
            <p:ph idx="1"/>
          </p:nvPr>
        </p:nvSpPr>
        <p:spPr>
          <a:xfrm>
            <a:off x="818712" y="1807737"/>
            <a:ext cx="10554574" cy="4721851"/>
          </a:xfrm>
        </p:spPr>
        <p:txBody>
          <a:bodyPr>
            <a:normAutofit/>
          </a:bodyPr>
          <a:lstStyle/>
          <a:p>
            <a:pPr marL="0" indent="0">
              <a:buNone/>
            </a:pPr>
            <a:endParaRPr lang="en-US" altLang="ja-JP" dirty="0" smtClean="0"/>
          </a:p>
          <a:p>
            <a:pPr marL="0" indent="0">
              <a:buNone/>
            </a:pPr>
            <a:endParaRPr lang="en-US" altLang="ja-JP" dirty="0"/>
          </a:p>
          <a:p>
            <a:pPr marL="0" indent="0">
              <a:buNone/>
            </a:pPr>
            <a:r>
              <a:rPr lang="en-US" altLang="ja-JP" dirty="0" smtClean="0"/>
              <a:t>1</a:t>
            </a:r>
            <a:r>
              <a:rPr lang="ja-JP" altLang="en-US" dirty="0" smtClean="0"/>
              <a:t>回の比較のコストは高々</a:t>
            </a:r>
            <a:r>
              <a:rPr lang="en-US" altLang="ja-JP" dirty="0" smtClean="0"/>
              <a:t>3</a:t>
            </a:r>
            <a:r>
              <a:rPr lang="ja-JP" altLang="en-US" dirty="0" smtClean="0"/>
              <a:t>桁，比較回数の上限は    回より</a:t>
            </a:r>
            <a:endParaRPr lang="en-US" altLang="ja-JP" dirty="0" smtClean="0"/>
          </a:p>
          <a:p>
            <a:pPr marL="0" indent="0">
              <a:buNone/>
            </a:pPr>
            <a:r>
              <a:rPr lang="ja-JP" altLang="en-US" dirty="0" smtClean="0"/>
              <a:t>以上より</a:t>
            </a:r>
            <a:r>
              <a:rPr lang="en-US" altLang="ja-JP" dirty="0" smtClean="0"/>
              <a:t>DC3</a:t>
            </a:r>
            <a:r>
              <a:rPr lang="ja-JP" altLang="en-US" dirty="0" smtClean="0"/>
              <a:t>アルゴリズムの時間計算量が          であることが示された</a:t>
            </a:r>
            <a:endParaRPr lang="en-US" altLang="ja-JP" dirty="0" smtClean="0"/>
          </a:p>
        </p:txBody>
      </p:sp>
      <p:pic>
        <p:nvPicPr>
          <p:cNvPr id="5" name="図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8979436" y="3216629"/>
            <a:ext cx="987690" cy="303623"/>
          </a:xfrm>
          <a:prstGeom prst="rect">
            <a:avLst/>
          </a:prstGeom>
        </p:spPr>
      </p:pic>
      <p:pic>
        <p:nvPicPr>
          <p:cNvPr id="10" name="図 9"/>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7730185" y="3299850"/>
            <a:ext cx="166444" cy="137179"/>
          </a:xfrm>
          <a:prstGeom prst="rect">
            <a:avLst/>
          </a:prstGeom>
        </p:spPr>
      </p:pic>
      <p:pic>
        <p:nvPicPr>
          <p:cNvPr id="13" name="図 12"/>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841544" y="3840764"/>
            <a:ext cx="616392" cy="303623"/>
          </a:xfrm>
          <a:prstGeom prst="rect">
            <a:avLst/>
          </a:prstGeom>
        </p:spPr>
      </p:pic>
      <p:sp>
        <p:nvSpPr>
          <p:cNvPr id="14" name="日付プレースホルダー 13"/>
          <p:cNvSpPr>
            <a:spLocks noGrp="1"/>
          </p:cNvSpPr>
          <p:nvPr>
            <p:ph type="dt" sz="half" idx="10"/>
          </p:nvPr>
        </p:nvSpPr>
        <p:spPr/>
        <p:txBody>
          <a:bodyPr/>
          <a:lstStyle/>
          <a:p>
            <a:fld id="{4661AFC9-EBD0-46F3-B4DC-6AC8F767B176}" type="datetime1">
              <a:rPr kumimoji="1" lang="ja-JP" altLang="en-US" smtClean="0"/>
              <a:t>2015/7/6</a:t>
            </a:fld>
            <a:endParaRPr kumimoji="1" lang="ja-JP" altLang="en-US"/>
          </a:p>
        </p:txBody>
      </p:sp>
      <p:sp>
        <p:nvSpPr>
          <p:cNvPr id="15" name="スライド番号プレースホルダー 14"/>
          <p:cNvSpPr>
            <a:spLocks noGrp="1"/>
          </p:cNvSpPr>
          <p:nvPr>
            <p:ph type="sldNum" sz="quarter" idx="12"/>
          </p:nvPr>
        </p:nvSpPr>
        <p:spPr/>
        <p:txBody>
          <a:bodyPr/>
          <a:lstStyle/>
          <a:p>
            <a:fld id="{362CF02F-5C14-4800-A976-F91268321FEB}" type="slidenum">
              <a:rPr kumimoji="1" lang="ja-JP" altLang="en-US" smtClean="0"/>
              <a:t>28</a:t>
            </a:fld>
            <a:endParaRPr kumimoji="1" lang="ja-JP" altLang="en-US"/>
          </a:p>
        </p:txBody>
      </p:sp>
    </p:spTree>
    <p:extLst>
      <p:ext uri="{BB962C8B-B14F-4D97-AF65-F5344CB8AC3E}">
        <p14:creationId xmlns:p14="http://schemas.microsoft.com/office/powerpoint/2010/main" val="40432420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DC3 algorithm </a:t>
            </a:r>
            <a:r>
              <a:rPr kumimoji="1" lang="ja-JP" altLang="en-US" dirty="0" smtClean="0"/>
              <a:t>の処理フロー（図）</a:t>
            </a:r>
            <a:endParaRPr kumimoji="1" lang="ja-JP" altLang="en-US" dirty="0"/>
          </a:p>
        </p:txBody>
      </p:sp>
      <p:sp>
        <p:nvSpPr>
          <p:cNvPr id="4" name="円/楕円 3"/>
          <p:cNvSpPr/>
          <p:nvPr/>
        </p:nvSpPr>
        <p:spPr>
          <a:xfrm>
            <a:off x="3895793" y="1594923"/>
            <a:ext cx="4391695" cy="1481071"/>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4381935" y="1873793"/>
            <a:ext cx="3419407" cy="461665"/>
          </a:xfrm>
          <a:prstGeom prst="rect">
            <a:avLst/>
          </a:prstGeom>
          <a:noFill/>
        </p:spPr>
        <p:txBody>
          <a:bodyPr wrap="square" rtlCol="0">
            <a:spAutoFit/>
          </a:bodyPr>
          <a:lstStyle/>
          <a:p>
            <a:pPr algn="ctr"/>
            <a:r>
              <a:rPr kumimoji="1" lang="ja-JP" altLang="en-US" sz="2400" dirty="0" smtClean="0">
                <a:solidFill>
                  <a:schemeClr val="accent1">
                    <a:lumMod val="75000"/>
                  </a:schemeClr>
                </a:solidFill>
              </a:rPr>
              <a:t>アルファベットの世界</a:t>
            </a:r>
            <a:endParaRPr kumimoji="1" lang="ja-JP" altLang="en-US" sz="2400" dirty="0">
              <a:solidFill>
                <a:schemeClr val="accent1">
                  <a:lumMod val="75000"/>
                </a:schemeClr>
              </a:solidFill>
            </a:endParaRPr>
          </a:p>
        </p:txBody>
      </p:sp>
      <p:sp>
        <p:nvSpPr>
          <p:cNvPr id="6" name="円/楕円 5"/>
          <p:cNvSpPr/>
          <p:nvPr/>
        </p:nvSpPr>
        <p:spPr>
          <a:xfrm>
            <a:off x="3348508" y="3245476"/>
            <a:ext cx="5550794" cy="340002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5132163" y="6023242"/>
            <a:ext cx="1918952" cy="461665"/>
          </a:xfrm>
          <a:prstGeom prst="rect">
            <a:avLst/>
          </a:prstGeom>
          <a:noFill/>
        </p:spPr>
        <p:txBody>
          <a:bodyPr wrap="square" rtlCol="0">
            <a:spAutoFit/>
          </a:bodyPr>
          <a:lstStyle/>
          <a:p>
            <a:pPr algn="ctr"/>
            <a:r>
              <a:rPr kumimoji="1" lang="ja-JP" altLang="en-US" sz="2400" dirty="0" smtClean="0">
                <a:solidFill>
                  <a:schemeClr val="accent5">
                    <a:lumMod val="75000"/>
                  </a:schemeClr>
                </a:solidFill>
              </a:rPr>
              <a:t>添字の世界</a:t>
            </a:r>
            <a:endParaRPr kumimoji="1" lang="en-US" altLang="ja-JP" sz="2400" dirty="0" smtClean="0">
              <a:solidFill>
                <a:schemeClr val="accent5">
                  <a:lumMod val="75000"/>
                </a:schemeClr>
              </a:solidFill>
            </a:endParaRPr>
          </a:p>
        </p:txBody>
      </p:sp>
      <p:pic>
        <p:nvPicPr>
          <p:cNvPr id="8" name="図 7"/>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624315" y="2547631"/>
            <a:ext cx="245093" cy="237777"/>
          </a:xfrm>
          <a:prstGeom prst="rect">
            <a:avLst/>
          </a:prstGeom>
        </p:spPr>
      </p:pic>
      <p:pic>
        <p:nvPicPr>
          <p:cNvPr id="9" name="図 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6313868" y="2534827"/>
            <a:ext cx="285333" cy="250581"/>
          </a:xfrm>
          <a:prstGeom prst="rect">
            <a:avLst/>
          </a:prstGeom>
        </p:spPr>
      </p:pic>
      <p:pic>
        <p:nvPicPr>
          <p:cNvPr id="10" name="図 9"/>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4599908" y="3972491"/>
            <a:ext cx="1064510" cy="307281"/>
          </a:xfrm>
          <a:prstGeom prst="rect">
            <a:avLst/>
          </a:prstGeom>
        </p:spPr>
      </p:pic>
      <p:pic>
        <p:nvPicPr>
          <p:cNvPr id="11" name="図 10"/>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6742745" y="3972491"/>
            <a:ext cx="823075" cy="303623"/>
          </a:xfrm>
          <a:prstGeom prst="rect">
            <a:avLst/>
          </a:prstGeom>
        </p:spPr>
      </p:pic>
      <p:pic>
        <p:nvPicPr>
          <p:cNvPr id="12" name="図 11"/>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5869408" y="5619641"/>
            <a:ext cx="444460" cy="234119"/>
          </a:xfrm>
          <a:prstGeom prst="rect">
            <a:avLst/>
          </a:prstGeom>
        </p:spPr>
      </p:pic>
      <p:pic>
        <p:nvPicPr>
          <p:cNvPr id="14" name="図 13"/>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4855061" y="4882509"/>
            <a:ext cx="554204" cy="268871"/>
          </a:xfrm>
          <a:prstGeom prst="rect">
            <a:avLst/>
          </a:prstGeom>
        </p:spPr>
      </p:pic>
      <p:pic>
        <p:nvPicPr>
          <p:cNvPr id="15" name="図 14"/>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6817737" y="4894011"/>
            <a:ext cx="673092" cy="263384"/>
          </a:xfrm>
          <a:prstGeom prst="rect">
            <a:avLst/>
          </a:prstGeom>
        </p:spPr>
      </p:pic>
      <p:cxnSp>
        <p:nvCxnSpPr>
          <p:cNvPr id="17" name="直線矢印コネクタ 16"/>
          <p:cNvCxnSpPr>
            <a:stCxn id="8" idx="2"/>
            <a:endCxn id="10" idx="0"/>
          </p:cNvCxnSpPr>
          <p:nvPr/>
        </p:nvCxnSpPr>
        <p:spPr>
          <a:xfrm flipH="1">
            <a:off x="5132163" y="2785408"/>
            <a:ext cx="614699" cy="1187083"/>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8" idx="2"/>
            <a:endCxn id="11" idx="0"/>
          </p:cNvCxnSpPr>
          <p:nvPr/>
        </p:nvCxnSpPr>
        <p:spPr>
          <a:xfrm>
            <a:off x="5746862" y="2785408"/>
            <a:ext cx="1407421" cy="1187083"/>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4" idx="2"/>
            <a:endCxn id="12" idx="0"/>
          </p:cNvCxnSpPr>
          <p:nvPr/>
        </p:nvCxnSpPr>
        <p:spPr>
          <a:xfrm>
            <a:off x="5132163" y="5151380"/>
            <a:ext cx="959475" cy="46826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5" idx="2"/>
            <a:endCxn id="12" idx="0"/>
          </p:cNvCxnSpPr>
          <p:nvPr/>
        </p:nvCxnSpPr>
        <p:spPr>
          <a:xfrm flipH="1">
            <a:off x="6091638" y="5157395"/>
            <a:ext cx="1062645" cy="4622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0" idx="2"/>
            <a:endCxn id="14" idx="0"/>
          </p:cNvCxnSpPr>
          <p:nvPr/>
        </p:nvCxnSpPr>
        <p:spPr>
          <a:xfrm>
            <a:off x="5132163" y="4279772"/>
            <a:ext cx="0" cy="60273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1" idx="2"/>
            <a:endCxn id="15" idx="0"/>
          </p:cNvCxnSpPr>
          <p:nvPr/>
        </p:nvCxnSpPr>
        <p:spPr>
          <a:xfrm>
            <a:off x="7154283" y="4276114"/>
            <a:ext cx="0" cy="617897"/>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10" idx="2"/>
            <a:endCxn id="15" idx="1"/>
          </p:cNvCxnSpPr>
          <p:nvPr/>
        </p:nvCxnSpPr>
        <p:spPr>
          <a:xfrm>
            <a:off x="5132163" y="4279772"/>
            <a:ext cx="1685574" cy="74593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5" idx="1"/>
            <a:endCxn id="14" idx="3"/>
          </p:cNvCxnSpPr>
          <p:nvPr/>
        </p:nvCxnSpPr>
        <p:spPr>
          <a:xfrm flipH="1" flipV="1">
            <a:off x="5409265" y="5016945"/>
            <a:ext cx="1408472" cy="875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曲線コネクタ 47"/>
          <p:cNvCxnSpPr>
            <a:stCxn id="11" idx="3"/>
            <a:endCxn id="9" idx="3"/>
          </p:cNvCxnSpPr>
          <p:nvPr/>
        </p:nvCxnSpPr>
        <p:spPr>
          <a:xfrm flipH="1" flipV="1">
            <a:off x="6599201" y="2660118"/>
            <a:ext cx="966619" cy="1464185"/>
          </a:xfrm>
          <a:prstGeom prst="curvedConnector3">
            <a:avLst>
              <a:gd name="adj1" fmla="val -23649"/>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日付プレースホルダー 2"/>
          <p:cNvSpPr>
            <a:spLocks noGrp="1"/>
          </p:cNvSpPr>
          <p:nvPr>
            <p:ph type="dt" sz="half" idx="10"/>
          </p:nvPr>
        </p:nvSpPr>
        <p:spPr/>
        <p:txBody>
          <a:bodyPr/>
          <a:lstStyle/>
          <a:p>
            <a:fld id="{C557D841-E000-417F-91C3-C5C48121164D}" type="datetime1">
              <a:rPr kumimoji="1" lang="ja-JP" altLang="en-US" smtClean="0"/>
              <a:t>2015/7/6</a:t>
            </a:fld>
            <a:endParaRPr kumimoji="1" lang="ja-JP" altLang="en-US"/>
          </a:p>
        </p:txBody>
      </p:sp>
      <p:sp>
        <p:nvSpPr>
          <p:cNvPr id="13" name="スライド番号プレースホルダー 12"/>
          <p:cNvSpPr>
            <a:spLocks noGrp="1"/>
          </p:cNvSpPr>
          <p:nvPr>
            <p:ph type="sldNum" sz="quarter" idx="12"/>
          </p:nvPr>
        </p:nvSpPr>
        <p:spPr/>
        <p:txBody>
          <a:bodyPr/>
          <a:lstStyle/>
          <a:p>
            <a:fld id="{362CF02F-5C14-4800-A976-F91268321FEB}" type="slidenum">
              <a:rPr kumimoji="1" lang="ja-JP" altLang="en-US" smtClean="0"/>
              <a:t>29</a:t>
            </a:fld>
            <a:endParaRPr kumimoji="1" lang="ja-JP" altLang="en-US"/>
          </a:p>
        </p:txBody>
      </p:sp>
    </p:spTree>
    <p:extLst>
      <p:ext uri="{BB962C8B-B14F-4D97-AF65-F5344CB8AC3E}">
        <p14:creationId xmlns:p14="http://schemas.microsoft.com/office/powerpoint/2010/main" val="9959779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接尾辞木</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アルファベット          上の文字列</a:t>
            </a:r>
            <a:r>
              <a:rPr lang="en-US" altLang="ja-JP" dirty="0"/>
              <a:t> </a:t>
            </a:r>
            <a:r>
              <a:rPr lang="en-US" altLang="ja-JP" dirty="0" smtClean="0"/>
              <a:t>            </a:t>
            </a:r>
            <a:r>
              <a:rPr lang="ja-JP" altLang="en-US" dirty="0" smtClean="0"/>
              <a:t>が与えられたとき，</a:t>
            </a:r>
            <a:endParaRPr lang="en-US" altLang="ja-JP" dirty="0" smtClean="0"/>
          </a:p>
          <a:p>
            <a:pPr marL="0" indent="0">
              <a:buNone/>
            </a:pPr>
            <a:r>
              <a:rPr kumimoji="1" lang="ja-JP" altLang="en-US" dirty="0" smtClean="0"/>
              <a:t>    </a:t>
            </a:r>
            <a:r>
              <a:rPr lang="ja-JP" altLang="en-US" dirty="0" smtClean="0"/>
              <a:t>の接尾辞のなす</a:t>
            </a:r>
            <a:r>
              <a:rPr lang="en-US" altLang="ja-JP" dirty="0" smtClean="0"/>
              <a:t>Compact </a:t>
            </a:r>
            <a:r>
              <a:rPr lang="en-US" altLang="ja-JP" dirty="0" err="1"/>
              <a:t>T</a:t>
            </a:r>
            <a:r>
              <a:rPr lang="en-US" altLang="ja-JP" dirty="0" err="1" smtClean="0"/>
              <a:t>rie</a:t>
            </a:r>
            <a:endParaRPr kumimoji="1" lang="ja-JP" altLang="en-US" dirty="0"/>
          </a:p>
        </p:txBody>
      </p:sp>
      <p:pic>
        <p:nvPicPr>
          <p:cNvPr id="7" name="図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158188" y="1943338"/>
            <a:ext cx="609075" cy="303623"/>
          </a:xfrm>
          <a:prstGeom prst="rect">
            <a:avLst/>
          </a:prstGeom>
        </p:spPr>
      </p:pic>
      <p:pic>
        <p:nvPicPr>
          <p:cNvPr id="8" name="図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527899" y="1943338"/>
            <a:ext cx="854169" cy="303623"/>
          </a:xfrm>
          <a:prstGeom prst="rect">
            <a:avLst/>
          </a:prstGeom>
        </p:spPr>
      </p:pic>
      <p:pic>
        <p:nvPicPr>
          <p:cNvPr id="9" name="図 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955897" y="2626883"/>
            <a:ext cx="206683" cy="204854"/>
          </a:xfrm>
          <a:prstGeom prst="rect">
            <a:avLst/>
          </a:prstGeom>
        </p:spPr>
      </p:pic>
      <p:pic>
        <p:nvPicPr>
          <p:cNvPr id="13" name="図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09313" y="3043221"/>
            <a:ext cx="3373371" cy="3577817"/>
          </a:xfrm>
          <a:prstGeom prst="rect">
            <a:avLst/>
          </a:prstGeom>
        </p:spPr>
      </p:pic>
      <p:pic>
        <p:nvPicPr>
          <p:cNvPr id="15" name="図 1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5527899" y="2610422"/>
            <a:ext cx="245093" cy="237777"/>
          </a:xfrm>
          <a:prstGeom prst="rect">
            <a:avLst/>
          </a:prstGeom>
        </p:spPr>
      </p:pic>
      <p:sp>
        <p:nvSpPr>
          <p:cNvPr id="4" name="日付プレースホルダー 3"/>
          <p:cNvSpPr>
            <a:spLocks noGrp="1"/>
          </p:cNvSpPr>
          <p:nvPr>
            <p:ph type="dt" sz="half" idx="10"/>
          </p:nvPr>
        </p:nvSpPr>
        <p:spPr/>
        <p:txBody>
          <a:bodyPr/>
          <a:lstStyle/>
          <a:p>
            <a:fld id="{F3F8A1F3-C1EE-4407-A772-392E265B99FF}" type="datetime1">
              <a:rPr kumimoji="1" lang="ja-JP" altLang="en-US" smtClean="0"/>
              <a:t>2015/7/6</a:t>
            </a:fld>
            <a:endParaRPr kumimoji="1" lang="ja-JP" altLang="en-US"/>
          </a:p>
        </p:txBody>
      </p:sp>
      <p:sp>
        <p:nvSpPr>
          <p:cNvPr id="5" name="スライド番号プレースホルダー 4"/>
          <p:cNvSpPr>
            <a:spLocks noGrp="1"/>
          </p:cNvSpPr>
          <p:nvPr>
            <p:ph type="sldNum" sz="quarter" idx="12"/>
          </p:nvPr>
        </p:nvSpPr>
        <p:spPr/>
        <p:txBody>
          <a:bodyPr/>
          <a:lstStyle/>
          <a:p>
            <a:fld id="{362CF02F-5C14-4800-A976-F91268321FEB}" type="slidenum">
              <a:rPr kumimoji="1" lang="ja-JP" altLang="en-US" smtClean="0"/>
              <a:t>3</a:t>
            </a:fld>
            <a:endParaRPr kumimoji="1" lang="ja-JP" altLang="en-US"/>
          </a:p>
        </p:txBody>
      </p:sp>
    </p:spTree>
    <p:extLst>
      <p:ext uri="{BB962C8B-B14F-4D97-AF65-F5344CB8AC3E}">
        <p14:creationId xmlns:p14="http://schemas.microsoft.com/office/powerpoint/2010/main" val="22049072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457200" indent="-457200">
              <a:buFont typeface="+mj-lt"/>
              <a:buAutoNum type="arabicPeriod"/>
            </a:pPr>
            <a:r>
              <a:rPr kumimoji="1" lang="ja-JP" altLang="en-US" dirty="0" smtClean="0">
                <a:solidFill>
                  <a:schemeClr val="bg2">
                    <a:lumMod val="60000"/>
                    <a:lumOff val="40000"/>
                  </a:schemeClr>
                </a:solidFill>
              </a:rPr>
              <a:t>導入</a:t>
            </a:r>
            <a:endParaRPr lang="en-US" altLang="ja-JP" dirty="0" smtClean="0">
              <a:solidFill>
                <a:schemeClr val="bg2">
                  <a:lumMod val="60000"/>
                  <a:lumOff val="40000"/>
                </a:schemeClr>
              </a:solidFill>
            </a:endParaRPr>
          </a:p>
          <a:p>
            <a:pPr marL="457200" indent="-457200">
              <a:buFont typeface="+mj-lt"/>
              <a:buAutoNum type="arabicPeriod"/>
            </a:pPr>
            <a:r>
              <a:rPr kumimoji="1" lang="en-US" altLang="ja-JP" dirty="0" smtClean="0">
                <a:solidFill>
                  <a:schemeClr val="bg2">
                    <a:lumMod val="60000"/>
                    <a:lumOff val="40000"/>
                  </a:schemeClr>
                </a:solidFill>
              </a:rPr>
              <a:t>DC3</a:t>
            </a:r>
            <a:r>
              <a:rPr lang="ja-JP" altLang="en-US" dirty="0">
                <a:solidFill>
                  <a:schemeClr val="bg2">
                    <a:lumMod val="60000"/>
                    <a:lumOff val="40000"/>
                  </a:schemeClr>
                </a:solidFill>
              </a:rPr>
              <a:t> </a:t>
            </a:r>
            <a:r>
              <a:rPr lang="en-US" altLang="ja-JP" dirty="0" smtClean="0">
                <a:solidFill>
                  <a:schemeClr val="bg2">
                    <a:lumMod val="60000"/>
                    <a:lumOff val="40000"/>
                  </a:schemeClr>
                </a:solidFill>
              </a:rPr>
              <a:t>Algorithm</a:t>
            </a:r>
            <a:endParaRPr kumimoji="1" lang="en-US" altLang="ja-JP" dirty="0" smtClean="0">
              <a:solidFill>
                <a:schemeClr val="bg2">
                  <a:lumMod val="60000"/>
                  <a:lumOff val="40000"/>
                </a:schemeClr>
              </a:solidFill>
            </a:endParaRPr>
          </a:p>
          <a:p>
            <a:pPr marL="457200" indent="-457200">
              <a:buFont typeface="+mj-lt"/>
              <a:buAutoNum type="arabicPeriod"/>
            </a:pPr>
            <a:r>
              <a:rPr lang="en-US" altLang="ja-JP" dirty="0" smtClean="0"/>
              <a:t>Difference Cover</a:t>
            </a:r>
            <a:r>
              <a:rPr lang="ja-JP" altLang="en-US" dirty="0"/>
              <a:t> </a:t>
            </a:r>
            <a:r>
              <a:rPr lang="en-US" altLang="ja-JP" dirty="0" smtClean="0"/>
              <a:t>Sample</a:t>
            </a:r>
          </a:p>
          <a:p>
            <a:pPr marL="457200" indent="-457200">
              <a:buFont typeface="+mj-lt"/>
              <a:buAutoNum type="arabicPeriod"/>
            </a:pPr>
            <a:r>
              <a:rPr kumimoji="1" lang="en-US" altLang="ja-JP" dirty="0" smtClean="0">
                <a:solidFill>
                  <a:schemeClr val="bg2">
                    <a:lumMod val="60000"/>
                    <a:lumOff val="40000"/>
                  </a:schemeClr>
                </a:solidFill>
              </a:rPr>
              <a:t>DC Algorithm</a:t>
            </a:r>
          </a:p>
          <a:p>
            <a:pPr marL="457200" indent="-457200">
              <a:buFont typeface="+mj-lt"/>
              <a:buAutoNum type="arabicPeriod"/>
            </a:pPr>
            <a:r>
              <a:rPr lang="en-US" altLang="ja-JP" dirty="0" smtClean="0">
                <a:solidFill>
                  <a:schemeClr val="bg2">
                    <a:lumMod val="60000"/>
                    <a:lumOff val="40000"/>
                  </a:schemeClr>
                </a:solidFill>
              </a:rPr>
              <a:t>Lightweight Algorithm</a:t>
            </a:r>
          </a:p>
          <a:p>
            <a:pPr marL="457200" indent="-457200">
              <a:buFont typeface="+mj-lt"/>
              <a:buAutoNum type="arabicPeriod"/>
            </a:pPr>
            <a:r>
              <a:rPr kumimoji="1" lang="en-US" altLang="ja-JP" dirty="0" smtClean="0">
                <a:solidFill>
                  <a:schemeClr val="bg2">
                    <a:lumMod val="60000"/>
                    <a:lumOff val="40000"/>
                  </a:schemeClr>
                </a:solidFill>
              </a:rPr>
              <a:t>Advanced Models</a:t>
            </a:r>
          </a:p>
          <a:p>
            <a:pPr marL="457200" indent="-457200">
              <a:buFont typeface="+mj-lt"/>
              <a:buAutoNum type="arabicPeriod"/>
            </a:pPr>
            <a:r>
              <a:rPr lang="ja-JP" altLang="en-US" dirty="0" smtClean="0">
                <a:solidFill>
                  <a:schemeClr val="bg2">
                    <a:lumMod val="60000"/>
                    <a:lumOff val="40000"/>
                  </a:schemeClr>
                </a:solidFill>
              </a:rPr>
              <a:t>まとめ</a:t>
            </a:r>
            <a:endParaRPr kumimoji="1" lang="en-US" altLang="ja-JP" dirty="0" smtClean="0">
              <a:solidFill>
                <a:schemeClr val="bg2">
                  <a:lumMod val="60000"/>
                  <a:lumOff val="40000"/>
                </a:schemeClr>
              </a:solidFill>
            </a:endParaRPr>
          </a:p>
        </p:txBody>
      </p:sp>
      <p:sp>
        <p:nvSpPr>
          <p:cNvPr id="4" name="日付プレースホルダー 3"/>
          <p:cNvSpPr>
            <a:spLocks noGrp="1"/>
          </p:cNvSpPr>
          <p:nvPr>
            <p:ph type="dt" sz="half" idx="10"/>
          </p:nvPr>
        </p:nvSpPr>
        <p:spPr/>
        <p:txBody>
          <a:bodyPr/>
          <a:lstStyle/>
          <a:p>
            <a:fld id="{5B340933-80F2-4377-9A07-6AF0D2297602}" type="datetime1">
              <a:rPr kumimoji="1" lang="ja-JP" altLang="en-US" smtClean="0"/>
              <a:t>2015/7/6</a:t>
            </a:fld>
            <a:endParaRPr kumimoji="1" lang="ja-JP" altLang="en-US"/>
          </a:p>
        </p:txBody>
      </p:sp>
      <p:sp>
        <p:nvSpPr>
          <p:cNvPr id="5" name="スライド番号プレースホルダー 4"/>
          <p:cNvSpPr>
            <a:spLocks noGrp="1"/>
          </p:cNvSpPr>
          <p:nvPr>
            <p:ph type="sldNum" sz="quarter" idx="12"/>
          </p:nvPr>
        </p:nvSpPr>
        <p:spPr/>
        <p:txBody>
          <a:bodyPr/>
          <a:lstStyle/>
          <a:p>
            <a:fld id="{362CF02F-5C14-4800-A976-F91268321FEB}" type="slidenum">
              <a:rPr kumimoji="1" lang="ja-JP" altLang="en-US" smtClean="0"/>
              <a:t>30</a:t>
            </a:fld>
            <a:endParaRPr kumimoji="1" lang="ja-JP" altLang="en-US"/>
          </a:p>
        </p:txBody>
      </p:sp>
    </p:spTree>
    <p:extLst>
      <p:ext uri="{BB962C8B-B14F-4D97-AF65-F5344CB8AC3E}">
        <p14:creationId xmlns:p14="http://schemas.microsoft.com/office/powerpoint/2010/main" val="21032735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lang="ja-JP" altLang="en-US" dirty="0" smtClean="0"/>
              <a:t>サンプル条件</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サンプル条件（性質のよいサンプルの条件）</a:t>
            </a:r>
            <a:endParaRPr lang="en-US" altLang="ja-JP" dirty="0" smtClean="0"/>
          </a:p>
          <a:p>
            <a:pPr marL="457200" indent="-457200">
              <a:buFont typeface="+mj-lt"/>
              <a:buAutoNum type="arabicPeriod"/>
            </a:pPr>
            <a:r>
              <a:rPr lang="ja-JP" altLang="en-US" dirty="0" smtClean="0"/>
              <a:t>サンプル接尾辞集合が効率的にソート可能</a:t>
            </a:r>
            <a:endParaRPr lang="en-US" altLang="ja-JP" dirty="0"/>
          </a:p>
          <a:p>
            <a:pPr lvl="1" indent="-342900">
              <a:buFont typeface="Arial" panose="020B0604020202020204" pitchFamily="34" charset="0"/>
              <a:buChar char="•"/>
            </a:pPr>
            <a:r>
              <a:rPr lang="ja-JP" altLang="en-US" dirty="0"/>
              <a:t> </a:t>
            </a:r>
            <a:r>
              <a:rPr lang="ja-JP" altLang="en-US" dirty="0" smtClean="0"/>
              <a:t>   周期的サンプルのとき    桁</a:t>
            </a:r>
            <a:r>
              <a:rPr lang="en-US" altLang="ja-JP" dirty="0" smtClean="0"/>
              <a:t>radix</a:t>
            </a:r>
            <a:r>
              <a:rPr lang="ja-JP" altLang="en-US" dirty="0" smtClean="0"/>
              <a:t>ソートと再帰によって実現</a:t>
            </a:r>
            <a:endParaRPr lang="en-US" altLang="ja-JP" dirty="0"/>
          </a:p>
          <a:p>
            <a:pPr marL="457200" indent="-457200">
              <a:buFont typeface="+mj-lt"/>
              <a:buAutoNum type="arabicPeriod"/>
            </a:pPr>
            <a:r>
              <a:rPr lang="ja-JP" altLang="en-US" dirty="0" smtClean="0"/>
              <a:t>既ソートのサンプル接尾辞集合を利用して接尾辞集合全体をソート可能</a:t>
            </a:r>
            <a:endParaRPr lang="en-US" altLang="ja-JP" dirty="0"/>
          </a:p>
          <a:p>
            <a:pPr marL="0" indent="0">
              <a:buNone/>
            </a:pPr>
            <a:r>
              <a:rPr lang="en-US" altLang="ja-JP" dirty="0" smtClean="0"/>
              <a:t>	</a:t>
            </a:r>
            <a:r>
              <a:rPr lang="ja-JP" altLang="en-US" dirty="0" smtClean="0"/>
              <a:t>任意の添字       について十分小さな    が存在して，添字                  に対応する接尾辞がサンプルである</a:t>
            </a:r>
            <a:endParaRPr lang="en-US" altLang="ja-JP" dirty="0" smtClean="0"/>
          </a:p>
          <a:p>
            <a:pPr marL="0" indent="0">
              <a:buNone/>
            </a:pPr>
            <a:r>
              <a:rPr lang="en-US" altLang="ja-JP" dirty="0"/>
              <a:t>	</a:t>
            </a:r>
            <a:r>
              <a:rPr lang="ja-JP" altLang="en-US" dirty="0" smtClean="0"/>
              <a:t>このとき，最大          桁見れば接尾辞を比較可能</a:t>
            </a:r>
            <a:endParaRPr lang="en-US" altLang="ja-JP" dirty="0"/>
          </a:p>
        </p:txBody>
      </p:sp>
      <p:pic>
        <p:nvPicPr>
          <p:cNvPr id="5" name="図 4"/>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754388" y="3274095"/>
            <a:ext cx="135350" cy="137179"/>
          </a:xfrm>
          <a:prstGeom prst="rect">
            <a:avLst/>
          </a:prstGeom>
        </p:spPr>
      </p:pic>
      <p:pic>
        <p:nvPicPr>
          <p:cNvPr id="6" name="図 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125305" y="3274095"/>
            <a:ext cx="135350" cy="137179"/>
          </a:xfrm>
          <a:prstGeom prst="rect">
            <a:avLst/>
          </a:prstGeom>
        </p:spPr>
      </p:pic>
      <p:pic>
        <p:nvPicPr>
          <p:cNvPr id="8" name="図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943020" y="4509376"/>
            <a:ext cx="285333" cy="166444"/>
          </a:xfrm>
          <a:prstGeom prst="rect">
            <a:avLst/>
          </a:prstGeom>
        </p:spPr>
      </p:pic>
      <p:pic>
        <p:nvPicPr>
          <p:cNvPr id="11" name="図 1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3019348" y="4481739"/>
            <a:ext cx="353008" cy="261555"/>
          </a:xfrm>
          <a:prstGeom prst="rect">
            <a:avLst/>
          </a:prstGeom>
        </p:spPr>
      </p:pic>
      <p:pic>
        <p:nvPicPr>
          <p:cNvPr id="12" name="図 11"/>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6339267" y="4509376"/>
            <a:ext cx="65846" cy="214000"/>
          </a:xfrm>
          <a:prstGeom prst="rect">
            <a:avLst/>
          </a:prstGeom>
        </p:spPr>
      </p:pic>
      <p:pic>
        <p:nvPicPr>
          <p:cNvPr id="13" name="図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9108224" y="4470765"/>
            <a:ext cx="1291313" cy="272529"/>
          </a:xfrm>
          <a:prstGeom prst="rect">
            <a:avLst/>
          </a:prstGeom>
        </p:spPr>
      </p:pic>
      <p:pic>
        <p:nvPicPr>
          <p:cNvPr id="14" name="図 13"/>
          <p:cNvPicPr>
            <a:picLocks noChangeAspect="1"/>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3647583" y="5579414"/>
            <a:ext cx="583469" cy="235948"/>
          </a:xfrm>
          <a:prstGeom prst="rect">
            <a:avLst/>
          </a:prstGeom>
        </p:spPr>
      </p:pic>
      <p:sp>
        <p:nvSpPr>
          <p:cNvPr id="15" name="日付プレースホルダー 14"/>
          <p:cNvSpPr>
            <a:spLocks noGrp="1"/>
          </p:cNvSpPr>
          <p:nvPr>
            <p:ph type="dt" sz="half" idx="10"/>
          </p:nvPr>
        </p:nvSpPr>
        <p:spPr/>
        <p:txBody>
          <a:bodyPr/>
          <a:lstStyle/>
          <a:p>
            <a:fld id="{872A59EC-5196-4E2A-B117-B26B9947D736}" type="datetime1">
              <a:rPr kumimoji="1" lang="ja-JP" altLang="en-US" smtClean="0"/>
              <a:t>2015/7/6</a:t>
            </a:fld>
            <a:endParaRPr kumimoji="1" lang="ja-JP" altLang="en-US"/>
          </a:p>
        </p:txBody>
      </p:sp>
      <p:sp>
        <p:nvSpPr>
          <p:cNvPr id="16" name="スライド番号プレースホルダー 15"/>
          <p:cNvSpPr>
            <a:spLocks noGrp="1"/>
          </p:cNvSpPr>
          <p:nvPr>
            <p:ph type="sldNum" sz="quarter" idx="12"/>
          </p:nvPr>
        </p:nvSpPr>
        <p:spPr/>
        <p:txBody>
          <a:bodyPr/>
          <a:lstStyle/>
          <a:p>
            <a:fld id="{362CF02F-5C14-4800-A976-F91268321FEB}" type="slidenum">
              <a:rPr kumimoji="1" lang="ja-JP" altLang="en-US" smtClean="0"/>
              <a:t>31</a:t>
            </a:fld>
            <a:endParaRPr kumimoji="1" lang="ja-JP" altLang="en-US"/>
          </a:p>
        </p:txBody>
      </p:sp>
    </p:spTree>
    <p:extLst>
      <p:ext uri="{BB962C8B-B14F-4D97-AF65-F5344CB8AC3E}">
        <p14:creationId xmlns:p14="http://schemas.microsoft.com/office/powerpoint/2010/main" val="2452130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DC[Difference Cover]</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t>	</a:t>
            </a:r>
            <a:r>
              <a:rPr lang="ja-JP" altLang="en-US" dirty="0" smtClean="0"/>
              <a:t>                 が    を法とする</a:t>
            </a:r>
            <a:r>
              <a:rPr lang="en-US" altLang="ja-JP" dirty="0" smtClean="0"/>
              <a:t>Difference Cover</a:t>
            </a:r>
            <a:r>
              <a:rPr lang="ja-JP" altLang="en-US" dirty="0" smtClean="0"/>
              <a:t>である</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r>
              <a:rPr lang="ja-JP" altLang="en-US" dirty="0" smtClean="0"/>
              <a:t>（例）             </a:t>
            </a:r>
            <a:r>
              <a:rPr lang="ja-JP" altLang="en-US" dirty="0" err="1" smtClean="0"/>
              <a:t>は</a:t>
            </a:r>
            <a:r>
              <a:rPr lang="en-US" altLang="ja-JP" dirty="0" smtClean="0"/>
              <a:t>3</a:t>
            </a:r>
            <a:r>
              <a:rPr lang="ja-JP" altLang="en-US" dirty="0" smtClean="0"/>
              <a:t>を法とする</a:t>
            </a:r>
            <a:r>
              <a:rPr lang="en-US" altLang="ja-JP" dirty="0" smtClean="0"/>
              <a:t>DC</a:t>
            </a:r>
            <a:r>
              <a:rPr lang="ja-JP" altLang="en-US" dirty="0" smtClean="0"/>
              <a:t>である</a:t>
            </a:r>
            <a:endParaRPr lang="en-US" altLang="ja-JP" dirty="0" smtClean="0"/>
          </a:p>
          <a:p>
            <a:pPr marL="0" indent="0">
              <a:buNone/>
            </a:pPr>
            <a:r>
              <a:rPr lang="en-US" altLang="ja-JP" dirty="0"/>
              <a:t> </a:t>
            </a:r>
            <a:r>
              <a:rPr lang="en-US" altLang="ja-JP" dirty="0" smtClean="0"/>
              <a:t>                       </a:t>
            </a:r>
            <a:r>
              <a:rPr lang="ja-JP" altLang="en-US" dirty="0" smtClean="0"/>
              <a:t>は</a:t>
            </a:r>
            <a:r>
              <a:rPr lang="en-US" altLang="ja-JP" dirty="0" smtClean="0"/>
              <a:t>3</a:t>
            </a:r>
            <a:r>
              <a:rPr lang="ja-JP" altLang="en-US" dirty="0" smtClean="0"/>
              <a:t>を法とする</a:t>
            </a:r>
            <a:r>
              <a:rPr lang="en-US" altLang="ja-JP" dirty="0" smtClean="0"/>
              <a:t>DC</a:t>
            </a:r>
            <a:r>
              <a:rPr lang="ja-JP" altLang="en-US" dirty="0" smtClean="0"/>
              <a:t>である</a:t>
            </a:r>
            <a:endParaRPr kumimoji="1" lang="ja-JP" altLang="en-US" dirty="0"/>
          </a:p>
        </p:txBody>
      </p:sp>
      <p:pic>
        <p:nvPicPr>
          <p:cNvPr id="5" name="図 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1432419" y="1947570"/>
            <a:ext cx="1269364" cy="303623"/>
          </a:xfrm>
          <a:prstGeom prst="rect">
            <a:avLst/>
          </a:prstGeom>
        </p:spPr>
      </p:pic>
      <p:pic>
        <p:nvPicPr>
          <p:cNvPr id="6" name="図 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212458" y="2030791"/>
            <a:ext cx="135350" cy="137179"/>
          </a:xfrm>
          <a:prstGeom prst="rect">
            <a:avLst/>
          </a:prstGeom>
        </p:spPr>
      </p:pic>
      <p:pic>
        <p:nvPicPr>
          <p:cNvPr id="11" name="図 10"/>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000897" y="2578759"/>
            <a:ext cx="6130993" cy="303623"/>
          </a:xfrm>
          <a:prstGeom prst="rect">
            <a:avLst/>
          </a:prstGeom>
        </p:spPr>
      </p:pic>
      <p:pic>
        <p:nvPicPr>
          <p:cNvPr id="13" name="図 1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000897" y="3192875"/>
            <a:ext cx="4803099" cy="303623"/>
          </a:xfrm>
          <a:prstGeom prst="rect">
            <a:avLst/>
          </a:prstGeom>
        </p:spPr>
      </p:pic>
      <p:pic>
        <p:nvPicPr>
          <p:cNvPr id="15" name="図 14"/>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818953" y="4438055"/>
            <a:ext cx="985861" cy="303623"/>
          </a:xfrm>
          <a:prstGeom prst="rect">
            <a:avLst/>
          </a:prstGeom>
        </p:spPr>
      </p:pic>
      <p:pic>
        <p:nvPicPr>
          <p:cNvPr id="16" name="図 15"/>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1962533" y="5065051"/>
            <a:ext cx="698699" cy="303623"/>
          </a:xfrm>
          <a:prstGeom prst="rect">
            <a:avLst/>
          </a:prstGeom>
        </p:spPr>
      </p:pic>
      <p:sp>
        <p:nvSpPr>
          <p:cNvPr id="17" name="日付プレースホルダー 16"/>
          <p:cNvSpPr>
            <a:spLocks noGrp="1"/>
          </p:cNvSpPr>
          <p:nvPr>
            <p:ph type="dt" sz="half" idx="10"/>
          </p:nvPr>
        </p:nvSpPr>
        <p:spPr/>
        <p:txBody>
          <a:bodyPr/>
          <a:lstStyle/>
          <a:p>
            <a:fld id="{6560D406-9297-4B69-8AFB-D61AAB2EA0C5}" type="datetime1">
              <a:rPr kumimoji="1" lang="ja-JP" altLang="en-US" smtClean="0"/>
              <a:t>2015/7/6</a:t>
            </a:fld>
            <a:endParaRPr kumimoji="1" lang="ja-JP" altLang="en-US"/>
          </a:p>
        </p:txBody>
      </p:sp>
      <p:sp>
        <p:nvSpPr>
          <p:cNvPr id="18" name="スライド番号プレースホルダー 17"/>
          <p:cNvSpPr>
            <a:spLocks noGrp="1"/>
          </p:cNvSpPr>
          <p:nvPr>
            <p:ph type="sldNum" sz="quarter" idx="12"/>
          </p:nvPr>
        </p:nvSpPr>
        <p:spPr/>
        <p:txBody>
          <a:bodyPr/>
          <a:lstStyle/>
          <a:p>
            <a:fld id="{362CF02F-5C14-4800-A976-F91268321FEB}" type="slidenum">
              <a:rPr kumimoji="1" lang="ja-JP" altLang="en-US" smtClean="0"/>
              <a:t>32</a:t>
            </a:fld>
            <a:endParaRPr kumimoji="1" lang="ja-JP" altLang="en-US"/>
          </a:p>
        </p:txBody>
      </p:sp>
    </p:spTree>
    <p:extLst>
      <p:ext uri="{BB962C8B-B14F-4D97-AF65-F5344CB8AC3E}">
        <p14:creationId xmlns:p14="http://schemas.microsoft.com/office/powerpoint/2010/main" val="361254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 Sampling[Difference Cover Sampling]</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en-US" altLang="ja-JP" dirty="0" smtClean="0"/>
              <a:t>	</a:t>
            </a:r>
            <a:r>
              <a:rPr lang="ja-JP" altLang="en-US" dirty="0" smtClean="0"/>
              <a:t>     が    を法とする</a:t>
            </a:r>
            <a:r>
              <a:rPr lang="en-US" altLang="ja-JP" dirty="0" smtClean="0"/>
              <a:t>Difference Cover</a:t>
            </a:r>
            <a:r>
              <a:rPr lang="ja-JP" altLang="en-US" dirty="0"/>
              <a:t> </a:t>
            </a:r>
            <a:r>
              <a:rPr lang="ja-JP" altLang="en-US" dirty="0" smtClean="0"/>
              <a:t>    によるサンプルである</a:t>
            </a:r>
            <a:endParaRPr lang="en-US" altLang="ja-JP" dirty="0" smtClean="0"/>
          </a:p>
          <a:p>
            <a:pPr marL="0" indent="0">
              <a:buNone/>
            </a:pPr>
            <a:endParaRPr lang="en-US" altLang="ja-JP" dirty="0" smtClean="0"/>
          </a:p>
          <a:p>
            <a:pPr marL="0" indent="0">
              <a:buNone/>
            </a:pPr>
            <a:endParaRPr lang="en-US" altLang="ja-JP" dirty="0" smtClean="0"/>
          </a:p>
          <a:p>
            <a:pPr marL="0" indent="0">
              <a:buNone/>
            </a:pPr>
            <a:r>
              <a:rPr lang="ja-JP" altLang="en-US" dirty="0" smtClean="0"/>
              <a:t>（例）                                          は                   によるサンプルである</a:t>
            </a:r>
            <a:endParaRPr kumimoji="1" lang="ja-JP" altLang="en-US" dirty="0"/>
          </a:p>
        </p:txBody>
      </p:sp>
      <p:pic>
        <p:nvPicPr>
          <p:cNvPr id="6" name="図 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195031" y="2030795"/>
            <a:ext cx="135350" cy="137179"/>
          </a:xfrm>
          <a:prstGeom prst="rect">
            <a:avLst/>
          </a:prstGeom>
        </p:spPr>
      </p:pic>
      <p:pic>
        <p:nvPicPr>
          <p:cNvPr id="4" name="図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432419" y="1989640"/>
            <a:ext cx="217658" cy="219487"/>
          </a:xfrm>
          <a:prstGeom prst="rect">
            <a:avLst/>
          </a:prstGeom>
        </p:spPr>
      </p:pic>
      <p:pic>
        <p:nvPicPr>
          <p:cNvPr id="8" name="図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576445" y="1996041"/>
            <a:ext cx="232290" cy="206683"/>
          </a:xfrm>
          <a:prstGeom prst="rect">
            <a:avLst/>
          </a:prstGeom>
        </p:spPr>
      </p:pic>
      <p:pic>
        <p:nvPicPr>
          <p:cNvPr id="10" name="図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000897" y="2572287"/>
            <a:ext cx="4384246" cy="303623"/>
          </a:xfrm>
          <a:prstGeom prst="rect">
            <a:avLst/>
          </a:prstGeom>
        </p:spPr>
      </p:pic>
      <p:pic>
        <p:nvPicPr>
          <p:cNvPr id="12" name="図 11"/>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773724" y="3821488"/>
            <a:ext cx="1373620" cy="303623"/>
          </a:xfrm>
          <a:prstGeom prst="rect">
            <a:avLst/>
          </a:prstGeom>
        </p:spPr>
      </p:pic>
      <p:pic>
        <p:nvPicPr>
          <p:cNvPr id="14" name="図 13"/>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1792090" y="3821488"/>
            <a:ext cx="3427650" cy="303623"/>
          </a:xfrm>
          <a:prstGeom prst="rect">
            <a:avLst/>
          </a:prstGeom>
        </p:spPr>
      </p:pic>
      <p:sp>
        <p:nvSpPr>
          <p:cNvPr id="17" name="日付プレースホルダー 16"/>
          <p:cNvSpPr>
            <a:spLocks noGrp="1"/>
          </p:cNvSpPr>
          <p:nvPr>
            <p:ph type="dt" sz="half" idx="10"/>
          </p:nvPr>
        </p:nvSpPr>
        <p:spPr/>
        <p:txBody>
          <a:bodyPr/>
          <a:lstStyle/>
          <a:p>
            <a:fld id="{4EC32927-BFC7-4DCF-AB4F-DCB4D0A94F87}" type="datetime1">
              <a:rPr kumimoji="1" lang="ja-JP" altLang="en-US" smtClean="0"/>
              <a:t>2015/7/6</a:t>
            </a:fld>
            <a:endParaRPr kumimoji="1" lang="ja-JP" altLang="en-US"/>
          </a:p>
        </p:txBody>
      </p:sp>
      <p:sp>
        <p:nvSpPr>
          <p:cNvPr id="18" name="スライド番号プレースホルダー 17"/>
          <p:cNvSpPr>
            <a:spLocks noGrp="1"/>
          </p:cNvSpPr>
          <p:nvPr>
            <p:ph type="sldNum" sz="quarter" idx="12"/>
          </p:nvPr>
        </p:nvSpPr>
        <p:spPr/>
        <p:txBody>
          <a:bodyPr/>
          <a:lstStyle/>
          <a:p>
            <a:fld id="{362CF02F-5C14-4800-A976-F91268321FEB}" type="slidenum">
              <a:rPr kumimoji="1" lang="ja-JP" altLang="en-US" smtClean="0"/>
              <a:t>33</a:t>
            </a:fld>
            <a:endParaRPr kumimoji="1" lang="ja-JP" altLang="en-US"/>
          </a:p>
        </p:txBody>
      </p:sp>
    </p:spTree>
    <p:extLst>
      <p:ext uri="{BB962C8B-B14F-4D97-AF65-F5344CB8AC3E}">
        <p14:creationId xmlns:p14="http://schemas.microsoft.com/office/powerpoint/2010/main" val="35620682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 Sampling</a:t>
            </a:r>
            <a:r>
              <a:rPr lang="ja-JP" altLang="en-US" dirty="0"/>
              <a:t> </a:t>
            </a:r>
            <a:r>
              <a:rPr lang="ja-JP" altLang="en-US" dirty="0" smtClean="0"/>
              <a:t>はサンプル条件を満たす</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     が    を法とする</a:t>
            </a:r>
            <a:r>
              <a:rPr lang="en-US" altLang="ja-JP" dirty="0" smtClean="0"/>
              <a:t>Difference Cover</a:t>
            </a:r>
            <a:r>
              <a:rPr lang="ja-JP" altLang="en-US" dirty="0" err="1" smtClean="0"/>
              <a:t>，</a:t>
            </a:r>
            <a:r>
              <a:rPr lang="ja-JP" altLang="en-US" dirty="0" smtClean="0"/>
              <a:t>    がそのサンプルのとき</a:t>
            </a: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pic>
        <p:nvPicPr>
          <p:cNvPr id="6" name="図 5"/>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742896" y="2019053"/>
            <a:ext cx="135350" cy="137179"/>
          </a:xfrm>
          <a:prstGeom prst="rect">
            <a:avLst/>
          </a:prstGeom>
        </p:spPr>
      </p:pic>
      <p:pic>
        <p:nvPicPr>
          <p:cNvPr id="4" name="図 3"/>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6336631" y="1977898"/>
            <a:ext cx="217658" cy="219487"/>
          </a:xfrm>
          <a:prstGeom prst="rect">
            <a:avLst/>
          </a:prstGeom>
        </p:spPr>
      </p:pic>
      <p:pic>
        <p:nvPicPr>
          <p:cNvPr id="8" name="図 7"/>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954144" y="1984302"/>
            <a:ext cx="232290" cy="206683"/>
          </a:xfrm>
          <a:prstGeom prst="rect">
            <a:avLst/>
          </a:prstGeom>
        </p:spPr>
      </p:pic>
      <p:pic>
        <p:nvPicPr>
          <p:cNvPr id="13" name="図 12"/>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1390186" y="3207936"/>
            <a:ext cx="5048192" cy="320085"/>
          </a:xfrm>
          <a:prstGeom prst="rect">
            <a:avLst/>
          </a:prstGeom>
        </p:spPr>
      </p:pic>
      <p:pic>
        <p:nvPicPr>
          <p:cNvPr id="15" name="図 14"/>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1420750" y="3850177"/>
            <a:ext cx="2403379" cy="320085"/>
          </a:xfrm>
          <a:prstGeom prst="rect">
            <a:avLst/>
          </a:prstGeom>
        </p:spPr>
      </p:pic>
      <p:pic>
        <p:nvPicPr>
          <p:cNvPr id="16" name="図 15"/>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1403065" y="4492470"/>
            <a:ext cx="4263528" cy="268871"/>
          </a:xfrm>
          <a:prstGeom prst="rect">
            <a:avLst/>
          </a:prstGeom>
        </p:spPr>
      </p:pic>
      <p:pic>
        <p:nvPicPr>
          <p:cNvPr id="17" name="図 16"/>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1364428" y="5083549"/>
            <a:ext cx="5512773" cy="305452"/>
          </a:xfrm>
          <a:prstGeom prst="rect">
            <a:avLst/>
          </a:prstGeom>
        </p:spPr>
      </p:pic>
      <p:pic>
        <p:nvPicPr>
          <p:cNvPr id="19" name="図 18"/>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1017571" y="2595036"/>
            <a:ext cx="5443268" cy="303623"/>
          </a:xfrm>
          <a:prstGeom prst="rect">
            <a:avLst/>
          </a:prstGeom>
        </p:spPr>
      </p:pic>
      <p:pic>
        <p:nvPicPr>
          <p:cNvPr id="20" name="図 19"/>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999870" y="3283431"/>
            <a:ext cx="186564" cy="162786"/>
          </a:xfrm>
          <a:prstGeom prst="rect">
            <a:avLst/>
          </a:prstGeom>
        </p:spPr>
      </p:pic>
      <p:sp>
        <p:nvSpPr>
          <p:cNvPr id="21" name="日付プレースホルダー 20"/>
          <p:cNvSpPr>
            <a:spLocks noGrp="1"/>
          </p:cNvSpPr>
          <p:nvPr>
            <p:ph type="dt" sz="half" idx="10"/>
          </p:nvPr>
        </p:nvSpPr>
        <p:spPr/>
        <p:txBody>
          <a:bodyPr/>
          <a:lstStyle/>
          <a:p>
            <a:fld id="{33604150-D60E-4C0C-9441-6EDB502EE57F}" type="datetime1">
              <a:rPr kumimoji="1" lang="ja-JP" altLang="en-US" smtClean="0"/>
              <a:t>2015/7/6</a:t>
            </a:fld>
            <a:endParaRPr kumimoji="1" lang="ja-JP" altLang="en-US"/>
          </a:p>
        </p:txBody>
      </p:sp>
      <p:sp>
        <p:nvSpPr>
          <p:cNvPr id="22" name="スライド番号プレースホルダー 21"/>
          <p:cNvSpPr>
            <a:spLocks noGrp="1"/>
          </p:cNvSpPr>
          <p:nvPr>
            <p:ph type="sldNum" sz="quarter" idx="12"/>
          </p:nvPr>
        </p:nvSpPr>
        <p:spPr/>
        <p:txBody>
          <a:bodyPr/>
          <a:lstStyle/>
          <a:p>
            <a:fld id="{362CF02F-5C14-4800-A976-F91268321FEB}" type="slidenum">
              <a:rPr kumimoji="1" lang="ja-JP" altLang="en-US" smtClean="0"/>
              <a:t>34</a:t>
            </a:fld>
            <a:endParaRPr kumimoji="1" lang="ja-JP" altLang="en-US"/>
          </a:p>
        </p:txBody>
      </p:sp>
    </p:spTree>
    <p:extLst>
      <p:ext uri="{BB962C8B-B14F-4D97-AF65-F5344CB8AC3E}">
        <p14:creationId xmlns:p14="http://schemas.microsoft.com/office/powerpoint/2010/main" val="29865340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 Sampling</a:t>
            </a:r>
            <a:r>
              <a:rPr lang="ja-JP" altLang="en-US" dirty="0"/>
              <a:t> </a:t>
            </a:r>
            <a:r>
              <a:rPr lang="ja-JP" altLang="en-US" dirty="0" smtClean="0"/>
              <a:t>はサンプル条件を満たす</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（例）                             のとき</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r>
              <a:rPr lang="ja-JP" altLang="en-US" dirty="0" smtClean="0"/>
              <a:t>ルックアップテーブルより       の接尾辞と       の接尾辞を比較するには</a:t>
            </a:r>
            <a:endParaRPr lang="en-US" altLang="ja-JP" dirty="0" smtClean="0"/>
          </a:p>
          <a:p>
            <a:pPr marL="0" indent="0">
              <a:buNone/>
            </a:pPr>
            <a:r>
              <a:rPr lang="en-US" altLang="ja-JP" dirty="0"/>
              <a:t> </a:t>
            </a:r>
            <a:r>
              <a:rPr lang="en-US" altLang="ja-JP" dirty="0" smtClean="0"/>
              <a:t>                                                  </a:t>
            </a:r>
            <a:r>
              <a:rPr lang="ja-JP" altLang="en-US" dirty="0" smtClean="0"/>
              <a:t>より</a:t>
            </a:r>
            <a:r>
              <a:rPr lang="en-US" altLang="ja-JP" dirty="0" smtClean="0"/>
              <a:t>2</a:t>
            </a:r>
            <a:r>
              <a:rPr lang="ja-JP" altLang="en-US" dirty="0" smtClean="0"/>
              <a:t>つ先まで見れば十分</a:t>
            </a:r>
            <a:endParaRPr lang="en-US" altLang="ja-JP" dirty="0" smtClean="0"/>
          </a:p>
        </p:txBody>
      </p:sp>
      <p:pic>
        <p:nvPicPr>
          <p:cNvPr id="7" name="図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786841" y="1953874"/>
            <a:ext cx="2328387" cy="303623"/>
          </a:xfrm>
          <a:prstGeom prst="rect">
            <a:avLst/>
          </a:prstGeom>
        </p:spPr>
      </p:pic>
      <p:graphicFrame>
        <p:nvGraphicFramePr>
          <p:cNvPr id="9" name="表 8"/>
          <p:cNvGraphicFramePr>
            <a:graphicFrameLocks noGrp="1"/>
          </p:cNvGraphicFramePr>
          <p:nvPr>
            <p:extLst>
              <p:ext uri="{D42A27DB-BD31-4B8C-83A1-F6EECF244321}">
                <p14:modId xmlns:p14="http://schemas.microsoft.com/office/powerpoint/2010/main" val="2711817400"/>
              </p:ext>
            </p:extLst>
          </p:nvPr>
        </p:nvGraphicFramePr>
        <p:xfrm>
          <a:off x="3211553" y="2578014"/>
          <a:ext cx="5760180" cy="1483360"/>
        </p:xfrm>
        <a:graphic>
          <a:graphicData uri="http://schemas.openxmlformats.org/drawingml/2006/table">
            <a:tbl>
              <a:tblPr firstRow="1" bandRow="1">
                <a:tableStyleId>{5C22544A-7EE6-4342-B048-85BDC9FD1C3A}</a:tableStyleId>
              </a:tblPr>
              <a:tblGrid>
                <a:gridCol w="2880090"/>
                <a:gridCol w="2880090"/>
              </a:tblGrid>
              <a:tr h="370840">
                <a:tc>
                  <a:txBody>
                    <a:bodyPr/>
                    <a:lstStyle/>
                    <a:p>
                      <a:pPr algn="ctr"/>
                      <a:r>
                        <a:rPr kumimoji="1" lang="en-US" altLang="ja-JP" dirty="0" smtClean="0"/>
                        <a:t>(</a:t>
                      </a:r>
                      <a:r>
                        <a:rPr kumimoji="1" lang="en-US" altLang="ja-JP" dirty="0" err="1" smtClean="0"/>
                        <a:t>i</a:t>
                      </a:r>
                      <a:r>
                        <a:rPr kumimoji="1" lang="en-US" altLang="ja-JP" dirty="0" smtClean="0"/>
                        <a:t> – j) mod 3</a:t>
                      </a:r>
                      <a:endParaRPr kumimoji="1" lang="ja-JP" altLang="en-US" dirty="0"/>
                    </a:p>
                  </a:txBody>
                  <a:tcPr/>
                </a:tc>
                <a:tc>
                  <a:txBody>
                    <a:bodyPr/>
                    <a:lstStyle/>
                    <a:p>
                      <a:pPr algn="ctr"/>
                      <a:r>
                        <a:rPr kumimoji="1" lang="en-US" altLang="ja-JP" dirty="0" err="1" smtClean="0"/>
                        <a:t>i</a:t>
                      </a:r>
                      <a:r>
                        <a:rPr kumimoji="1" lang="en-US" altLang="ja-JP" dirty="0" smtClean="0"/>
                        <a:t>’</a:t>
                      </a:r>
                      <a:endParaRPr kumimoji="1" lang="ja-JP" altLang="en-US" dirty="0"/>
                    </a:p>
                  </a:txBody>
                  <a:tcPr/>
                </a:tc>
              </a:tr>
              <a:tr h="370840">
                <a:tc>
                  <a:txBody>
                    <a:bodyPr/>
                    <a:lstStyle/>
                    <a:p>
                      <a:pPr algn="ctr"/>
                      <a:r>
                        <a:rPr kumimoji="1" lang="en-US" altLang="ja-JP" dirty="0" smtClean="0"/>
                        <a:t>0</a:t>
                      </a:r>
                      <a:endParaRPr kumimoji="1" lang="ja-JP" altLang="en-US" dirty="0"/>
                    </a:p>
                  </a:txBody>
                  <a:tcPr/>
                </a:tc>
                <a:tc>
                  <a:txBody>
                    <a:bodyPr/>
                    <a:lstStyle/>
                    <a:p>
                      <a:pPr algn="ctr"/>
                      <a:r>
                        <a:rPr kumimoji="1" lang="en-US" altLang="ja-JP" dirty="0" smtClean="0"/>
                        <a:t>1</a:t>
                      </a:r>
                      <a:endParaRPr kumimoji="1" lang="ja-JP" altLang="en-US" dirty="0"/>
                    </a:p>
                  </a:txBody>
                  <a:tcPr/>
                </a:tc>
              </a:tr>
              <a:tr h="370840">
                <a:tc>
                  <a:txBody>
                    <a:bodyPr/>
                    <a:lstStyle/>
                    <a:p>
                      <a:pPr algn="ctr"/>
                      <a:r>
                        <a:rPr kumimoji="1" lang="en-US" altLang="ja-JP" dirty="0" smtClean="0"/>
                        <a:t>1</a:t>
                      </a:r>
                      <a:endParaRPr kumimoji="1" lang="ja-JP" altLang="en-US" dirty="0"/>
                    </a:p>
                  </a:txBody>
                  <a:tcPr/>
                </a:tc>
                <a:tc>
                  <a:txBody>
                    <a:bodyPr/>
                    <a:lstStyle/>
                    <a:p>
                      <a:pPr algn="ctr"/>
                      <a:r>
                        <a:rPr kumimoji="1" lang="en-US" altLang="ja-JP" dirty="0" smtClean="0"/>
                        <a:t>2</a:t>
                      </a:r>
                      <a:endParaRPr kumimoji="1" lang="ja-JP" altLang="en-US" dirty="0"/>
                    </a:p>
                  </a:txBody>
                  <a:tcPr/>
                </a:tc>
              </a:tr>
              <a:tr h="370840">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1</a:t>
                      </a:r>
                      <a:endParaRPr kumimoji="1" lang="ja-JP" altLang="en-US" dirty="0"/>
                    </a:p>
                  </a:txBody>
                  <a:tcPr/>
                </a:tc>
              </a:tr>
            </a:tbl>
          </a:graphicData>
        </a:graphic>
      </p:graphicFrame>
      <p:pic>
        <p:nvPicPr>
          <p:cNvPr id="12" name="図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624082" y="4463022"/>
            <a:ext cx="442631" cy="288991"/>
          </a:xfrm>
          <a:prstGeom prst="rect">
            <a:avLst/>
          </a:prstGeom>
        </p:spPr>
      </p:pic>
      <p:pic>
        <p:nvPicPr>
          <p:cNvPr id="14" name="図 1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745176" y="4463022"/>
            <a:ext cx="444460" cy="292649"/>
          </a:xfrm>
          <a:prstGeom prst="rect">
            <a:avLst/>
          </a:prstGeom>
        </p:spPr>
      </p:pic>
      <p:pic>
        <p:nvPicPr>
          <p:cNvPr id="21" name="図 20"/>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975985" y="5065821"/>
            <a:ext cx="4142810" cy="320085"/>
          </a:xfrm>
          <a:prstGeom prst="rect">
            <a:avLst/>
          </a:prstGeom>
        </p:spPr>
      </p:pic>
      <p:sp>
        <p:nvSpPr>
          <p:cNvPr id="22" name="日付プレースホルダー 21"/>
          <p:cNvSpPr>
            <a:spLocks noGrp="1"/>
          </p:cNvSpPr>
          <p:nvPr>
            <p:ph type="dt" sz="half" idx="10"/>
          </p:nvPr>
        </p:nvSpPr>
        <p:spPr/>
        <p:txBody>
          <a:bodyPr/>
          <a:lstStyle/>
          <a:p>
            <a:fld id="{371A5BF3-9C72-40D3-8BF3-7C0A8E5C87FF}" type="datetime1">
              <a:rPr kumimoji="1" lang="ja-JP" altLang="en-US" smtClean="0"/>
              <a:t>2015/7/6</a:t>
            </a:fld>
            <a:endParaRPr kumimoji="1" lang="ja-JP" altLang="en-US"/>
          </a:p>
        </p:txBody>
      </p:sp>
      <p:sp>
        <p:nvSpPr>
          <p:cNvPr id="23" name="スライド番号プレースホルダー 22"/>
          <p:cNvSpPr>
            <a:spLocks noGrp="1"/>
          </p:cNvSpPr>
          <p:nvPr>
            <p:ph type="sldNum" sz="quarter" idx="12"/>
          </p:nvPr>
        </p:nvSpPr>
        <p:spPr/>
        <p:txBody>
          <a:bodyPr/>
          <a:lstStyle/>
          <a:p>
            <a:fld id="{362CF02F-5C14-4800-A976-F91268321FEB}" type="slidenum">
              <a:rPr kumimoji="1" lang="ja-JP" altLang="en-US" smtClean="0"/>
              <a:t>35</a:t>
            </a:fld>
            <a:endParaRPr kumimoji="1" lang="ja-JP" altLang="en-US"/>
          </a:p>
        </p:txBody>
      </p:sp>
    </p:spTree>
    <p:extLst>
      <p:ext uri="{BB962C8B-B14F-4D97-AF65-F5344CB8AC3E}">
        <p14:creationId xmlns:p14="http://schemas.microsoft.com/office/powerpoint/2010/main" val="4581147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Difference Cover </a:t>
            </a:r>
            <a:r>
              <a:rPr kumimoji="1" lang="ja-JP" altLang="en-US" dirty="0" smtClean="0"/>
              <a:t>のサイズ</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再帰の回数の点から，</a:t>
            </a:r>
            <a:r>
              <a:rPr lang="en-US" altLang="ja-JP" dirty="0" smtClean="0"/>
              <a:t>Difference Cover</a:t>
            </a:r>
            <a:r>
              <a:rPr lang="ja-JP" altLang="en-US" dirty="0" smtClean="0"/>
              <a:t>のサイズ      は小さいほうがよい</a:t>
            </a:r>
            <a:endParaRPr lang="en-US" altLang="ja-JP" dirty="0" smtClean="0"/>
          </a:p>
          <a:p>
            <a:pPr>
              <a:buFont typeface="Arial" panose="020B0604020202020204" pitchFamily="34" charset="0"/>
              <a:buChar char="•"/>
            </a:pPr>
            <a:r>
              <a:rPr lang="ja-JP" altLang="en-US" dirty="0" smtClean="0"/>
              <a:t>明らかに</a:t>
            </a:r>
            <a:endParaRPr lang="en-US" altLang="ja-JP" dirty="0" smtClean="0"/>
          </a:p>
          <a:p>
            <a:pPr marL="0" indent="0">
              <a:buNone/>
            </a:pPr>
            <a:r>
              <a:rPr lang="en-US" altLang="ja-JP" dirty="0"/>
              <a:t>	</a:t>
            </a:r>
            <a:r>
              <a:rPr lang="ja-JP" altLang="en-US" dirty="0" smtClean="0"/>
              <a:t>順序対           の選び方は        通り</a:t>
            </a:r>
            <a:endParaRPr lang="en-US" altLang="ja-JP" dirty="0" smtClean="0"/>
          </a:p>
          <a:p>
            <a:pPr marL="0" indent="0">
              <a:buNone/>
            </a:pPr>
            <a:r>
              <a:rPr lang="en-US" altLang="ja-JP" dirty="0" smtClean="0"/>
              <a:t>	</a:t>
            </a:r>
            <a:r>
              <a:rPr lang="ja-JP" altLang="en-US" dirty="0" smtClean="0"/>
              <a:t>差分             で表現できる数の種類は重複を込めて               通り</a:t>
            </a:r>
            <a:endParaRPr lang="en-US" altLang="ja-JP" dirty="0" smtClean="0"/>
          </a:p>
          <a:p>
            <a:pPr>
              <a:buFont typeface="Arial" panose="020B0604020202020204" pitchFamily="34" charset="0"/>
              <a:buChar char="•"/>
            </a:pPr>
            <a:r>
              <a:rPr lang="ja-JP" altLang="en-US" dirty="0" smtClean="0"/>
              <a:t>補題</a:t>
            </a:r>
            <a:r>
              <a:rPr lang="en-US" altLang="ja-JP" dirty="0" smtClean="0"/>
              <a:t>[</a:t>
            </a:r>
            <a:r>
              <a:rPr lang="en-US" altLang="ja-JP" dirty="0" err="1" smtClean="0"/>
              <a:t>Colbourn</a:t>
            </a:r>
            <a:r>
              <a:rPr lang="en-US" altLang="ja-JP" dirty="0" smtClean="0"/>
              <a:t> and Ling 2000]</a:t>
            </a:r>
            <a:r>
              <a:rPr lang="ja-JP" altLang="en-US" dirty="0" smtClean="0"/>
              <a:t>によると                            なる     を          </a:t>
            </a:r>
            <a:r>
              <a:rPr lang="en-US" altLang="ja-JP" dirty="0" smtClean="0"/>
              <a:t>time</a:t>
            </a:r>
            <a:r>
              <a:rPr lang="ja-JP" altLang="en-US" dirty="0" smtClean="0"/>
              <a:t>で構築できる</a:t>
            </a:r>
            <a:endParaRPr lang="en-US" altLang="ja-JP" dirty="0" smtClean="0"/>
          </a:p>
          <a:p>
            <a:pPr>
              <a:buFont typeface="Arial" panose="020B0604020202020204" pitchFamily="34" charset="0"/>
              <a:buChar char="•"/>
            </a:pPr>
            <a:r>
              <a:rPr lang="ja-JP" altLang="en-US" dirty="0"/>
              <a:t>結局</a:t>
            </a:r>
            <a:endParaRPr lang="en-US" altLang="ja-JP" dirty="0" smtClean="0"/>
          </a:p>
        </p:txBody>
      </p:sp>
      <p:pic>
        <p:nvPicPr>
          <p:cNvPr id="5" name="図 4"/>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7807459" y="1960451"/>
            <a:ext cx="358495" cy="303623"/>
          </a:xfrm>
          <a:prstGeom prst="rect">
            <a:avLst/>
          </a:prstGeom>
        </p:spPr>
      </p:pic>
      <p:pic>
        <p:nvPicPr>
          <p:cNvPr id="6" name="図 5"/>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2548619" y="2579976"/>
            <a:ext cx="1187057" cy="321914"/>
          </a:xfrm>
          <a:prstGeom prst="rect">
            <a:avLst/>
          </a:prstGeom>
        </p:spPr>
      </p:pic>
      <p:pic>
        <p:nvPicPr>
          <p:cNvPr id="8" name="図 7"/>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968778" y="3254485"/>
            <a:ext cx="186564" cy="162786"/>
          </a:xfrm>
          <a:prstGeom prst="rect">
            <a:avLst/>
          </a:prstGeom>
        </p:spPr>
      </p:pic>
      <p:pic>
        <p:nvPicPr>
          <p:cNvPr id="13" name="図 12"/>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4822259" y="3175711"/>
            <a:ext cx="501161" cy="342033"/>
          </a:xfrm>
          <a:prstGeom prst="rect">
            <a:avLst/>
          </a:prstGeom>
        </p:spPr>
      </p:pic>
      <p:pic>
        <p:nvPicPr>
          <p:cNvPr id="15" name="図 14"/>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039076" y="3817388"/>
            <a:ext cx="967570" cy="320085"/>
          </a:xfrm>
          <a:prstGeom prst="rect">
            <a:avLst/>
          </a:prstGeom>
        </p:spPr>
      </p:pic>
      <p:pic>
        <p:nvPicPr>
          <p:cNvPr id="16" name="図 15"/>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2372575" y="3175836"/>
            <a:ext cx="731622" cy="320085"/>
          </a:xfrm>
          <a:prstGeom prst="rect">
            <a:avLst/>
          </a:prstGeom>
        </p:spPr>
      </p:pic>
      <p:pic>
        <p:nvPicPr>
          <p:cNvPr id="17" name="図 16"/>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8335493" y="3806413"/>
            <a:ext cx="1091946" cy="342033"/>
          </a:xfrm>
          <a:prstGeom prst="rect">
            <a:avLst/>
          </a:prstGeom>
        </p:spPr>
      </p:pic>
      <p:pic>
        <p:nvPicPr>
          <p:cNvPr id="18" name="図 17"/>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6932255" y="4407726"/>
            <a:ext cx="2108901" cy="354837"/>
          </a:xfrm>
          <a:prstGeom prst="rect">
            <a:avLst/>
          </a:prstGeom>
        </p:spPr>
      </p:pic>
      <p:pic>
        <p:nvPicPr>
          <p:cNvPr id="19" name="図 18"/>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9820383" y="4481802"/>
            <a:ext cx="232290" cy="206683"/>
          </a:xfrm>
          <a:prstGeom prst="rect">
            <a:avLst/>
          </a:prstGeom>
        </p:spPr>
      </p:pic>
      <p:pic>
        <p:nvPicPr>
          <p:cNvPr id="20" name="図 19"/>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10589297" y="4424186"/>
            <a:ext cx="845023" cy="321914"/>
          </a:xfrm>
          <a:prstGeom prst="rect">
            <a:avLst/>
          </a:prstGeom>
        </p:spPr>
      </p:pic>
      <p:pic>
        <p:nvPicPr>
          <p:cNvPr id="22" name="図 21"/>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a:xfrm>
            <a:off x="1986728" y="5541941"/>
            <a:ext cx="1653466" cy="321914"/>
          </a:xfrm>
          <a:prstGeom prst="rect">
            <a:avLst/>
          </a:prstGeom>
        </p:spPr>
      </p:pic>
      <p:sp>
        <p:nvSpPr>
          <p:cNvPr id="23" name="日付プレースホルダー 22"/>
          <p:cNvSpPr>
            <a:spLocks noGrp="1"/>
          </p:cNvSpPr>
          <p:nvPr>
            <p:ph type="dt" sz="half" idx="10"/>
          </p:nvPr>
        </p:nvSpPr>
        <p:spPr/>
        <p:txBody>
          <a:bodyPr/>
          <a:lstStyle/>
          <a:p>
            <a:fld id="{153BDF92-BB76-49DC-9AE9-4A89F6963CD0}" type="datetime1">
              <a:rPr kumimoji="1" lang="ja-JP" altLang="en-US" smtClean="0"/>
              <a:t>2015/7/6</a:t>
            </a:fld>
            <a:endParaRPr kumimoji="1" lang="ja-JP" altLang="en-US"/>
          </a:p>
        </p:txBody>
      </p:sp>
      <p:sp>
        <p:nvSpPr>
          <p:cNvPr id="24" name="スライド番号プレースホルダー 23"/>
          <p:cNvSpPr>
            <a:spLocks noGrp="1"/>
          </p:cNvSpPr>
          <p:nvPr>
            <p:ph type="sldNum" sz="quarter" idx="12"/>
          </p:nvPr>
        </p:nvSpPr>
        <p:spPr/>
        <p:txBody>
          <a:bodyPr/>
          <a:lstStyle/>
          <a:p>
            <a:fld id="{362CF02F-5C14-4800-A976-F91268321FEB}" type="slidenum">
              <a:rPr kumimoji="1" lang="ja-JP" altLang="en-US" smtClean="0"/>
              <a:t>36</a:t>
            </a:fld>
            <a:endParaRPr kumimoji="1" lang="ja-JP" altLang="en-US"/>
          </a:p>
        </p:txBody>
      </p:sp>
    </p:spTree>
    <p:extLst>
      <p:ext uri="{BB962C8B-B14F-4D97-AF65-F5344CB8AC3E}">
        <p14:creationId xmlns:p14="http://schemas.microsoft.com/office/powerpoint/2010/main" val="30354776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457200" indent="-457200">
              <a:buFont typeface="+mj-lt"/>
              <a:buAutoNum type="arabicPeriod"/>
            </a:pPr>
            <a:r>
              <a:rPr kumimoji="1" lang="ja-JP" altLang="en-US" dirty="0" smtClean="0">
                <a:solidFill>
                  <a:schemeClr val="bg2">
                    <a:lumMod val="60000"/>
                    <a:lumOff val="40000"/>
                  </a:schemeClr>
                </a:solidFill>
              </a:rPr>
              <a:t>導入</a:t>
            </a:r>
            <a:endParaRPr lang="en-US" altLang="ja-JP" dirty="0" smtClean="0">
              <a:solidFill>
                <a:schemeClr val="bg2">
                  <a:lumMod val="60000"/>
                  <a:lumOff val="40000"/>
                </a:schemeClr>
              </a:solidFill>
            </a:endParaRPr>
          </a:p>
          <a:p>
            <a:pPr marL="457200" indent="-457200">
              <a:buFont typeface="+mj-lt"/>
              <a:buAutoNum type="arabicPeriod"/>
            </a:pPr>
            <a:r>
              <a:rPr kumimoji="1" lang="en-US" altLang="ja-JP" dirty="0" smtClean="0">
                <a:solidFill>
                  <a:schemeClr val="bg2">
                    <a:lumMod val="60000"/>
                    <a:lumOff val="40000"/>
                  </a:schemeClr>
                </a:solidFill>
              </a:rPr>
              <a:t>DC3</a:t>
            </a:r>
            <a:r>
              <a:rPr lang="ja-JP" altLang="en-US" dirty="0">
                <a:solidFill>
                  <a:schemeClr val="bg2">
                    <a:lumMod val="60000"/>
                    <a:lumOff val="40000"/>
                  </a:schemeClr>
                </a:solidFill>
              </a:rPr>
              <a:t> </a:t>
            </a:r>
            <a:r>
              <a:rPr lang="en-US" altLang="ja-JP" dirty="0" smtClean="0">
                <a:solidFill>
                  <a:schemeClr val="bg2">
                    <a:lumMod val="60000"/>
                    <a:lumOff val="40000"/>
                  </a:schemeClr>
                </a:solidFill>
              </a:rPr>
              <a:t>Algorithm</a:t>
            </a:r>
            <a:endParaRPr kumimoji="1" lang="en-US" altLang="ja-JP" dirty="0" smtClean="0">
              <a:solidFill>
                <a:schemeClr val="bg2">
                  <a:lumMod val="60000"/>
                  <a:lumOff val="40000"/>
                </a:schemeClr>
              </a:solidFill>
            </a:endParaRPr>
          </a:p>
          <a:p>
            <a:pPr marL="457200" indent="-457200">
              <a:buFont typeface="+mj-lt"/>
              <a:buAutoNum type="arabicPeriod"/>
            </a:pPr>
            <a:r>
              <a:rPr lang="en-US" altLang="ja-JP" dirty="0" smtClean="0">
                <a:solidFill>
                  <a:schemeClr val="bg2">
                    <a:lumMod val="60000"/>
                    <a:lumOff val="40000"/>
                  </a:schemeClr>
                </a:solidFill>
              </a:rPr>
              <a:t>Difference Cover</a:t>
            </a:r>
            <a:r>
              <a:rPr lang="ja-JP" altLang="en-US" dirty="0">
                <a:solidFill>
                  <a:schemeClr val="bg2">
                    <a:lumMod val="60000"/>
                    <a:lumOff val="40000"/>
                  </a:schemeClr>
                </a:solidFill>
              </a:rPr>
              <a:t> </a:t>
            </a:r>
            <a:r>
              <a:rPr lang="en-US" altLang="ja-JP" dirty="0" smtClean="0">
                <a:solidFill>
                  <a:schemeClr val="bg2">
                    <a:lumMod val="60000"/>
                    <a:lumOff val="40000"/>
                  </a:schemeClr>
                </a:solidFill>
              </a:rPr>
              <a:t>Sample</a:t>
            </a:r>
          </a:p>
          <a:p>
            <a:pPr marL="457200" indent="-457200">
              <a:buFont typeface="+mj-lt"/>
              <a:buAutoNum type="arabicPeriod"/>
            </a:pPr>
            <a:r>
              <a:rPr kumimoji="1" lang="en-US" altLang="ja-JP" dirty="0" smtClean="0"/>
              <a:t>DC Algorithm</a:t>
            </a:r>
          </a:p>
          <a:p>
            <a:pPr marL="457200" indent="-457200">
              <a:buFont typeface="+mj-lt"/>
              <a:buAutoNum type="arabicPeriod"/>
            </a:pPr>
            <a:r>
              <a:rPr lang="en-US" altLang="ja-JP" dirty="0" smtClean="0">
                <a:solidFill>
                  <a:schemeClr val="bg2">
                    <a:lumMod val="60000"/>
                    <a:lumOff val="40000"/>
                  </a:schemeClr>
                </a:solidFill>
              </a:rPr>
              <a:t>Lightweight Algorithm</a:t>
            </a:r>
          </a:p>
          <a:p>
            <a:pPr marL="457200" indent="-457200">
              <a:buFont typeface="+mj-lt"/>
              <a:buAutoNum type="arabicPeriod"/>
            </a:pPr>
            <a:r>
              <a:rPr kumimoji="1" lang="en-US" altLang="ja-JP" dirty="0" smtClean="0">
                <a:solidFill>
                  <a:schemeClr val="bg2">
                    <a:lumMod val="60000"/>
                    <a:lumOff val="40000"/>
                  </a:schemeClr>
                </a:solidFill>
              </a:rPr>
              <a:t>Advanced Models</a:t>
            </a:r>
          </a:p>
          <a:p>
            <a:pPr marL="457200" indent="-457200">
              <a:buFont typeface="+mj-lt"/>
              <a:buAutoNum type="arabicPeriod"/>
            </a:pPr>
            <a:r>
              <a:rPr lang="ja-JP" altLang="en-US" dirty="0" smtClean="0">
                <a:solidFill>
                  <a:schemeClr val="bg2">
                    <a:lumMod val="60000"/>
                    <a:lumOff val="40000"/>
                  </a:schemeClr>
                </a:solidFill>
              </a:rPr>
              <a:t>まとめ</a:t>
            </a:r>
            <a:endParaRPr kumimoji="1" lang="en-US" altLang="ja-JP" dirty="0" smtClean="0">
              <a:solidFill>
                <a:schemeClr val="bg2">
                  <a:lumMod val="60000"/>
                  <a:lumOff val="40000"/>
                </a:schemeClr>
              </a:solidFill>
            </a:endParaRPr>
          </a:p>
        </p:txBody>
      </p:sp>
      <p:sp>
        <p:nvSpPr>
          <p:cNvPr id="4" name="日付プレースホルダー 3"/>
          <p:cNvSpPr>
            <a:spLocks noGrp="1"/>
          </p:cNvSpPr>
          <p:nvPr>
            <p:ph type="dt" sz="half" idx="10"/>
          </p:nvPr>
        </p:nvSpPr>
        <p:spPr/>
        <p:txBody>
          <a:bodyPr/>
          <a:lstStyle/>
          <a:p>
            <a:fld id="{AE4BFBE6-BBA5-4050-BC31-319CD0B185B0}" type="datetime1">
              <a:rPr kumimoji="1" lang="ja-JP" altLang="en-US" smtClean="0"/>
              <a:t>2015/7/6</a:t>
            </a:fld>
            <a:endParaRPr kumimoji="1" lang="ja-JP" altLang="en-US"/>
          </a:p>
        </p:txBody>
      </p:sp>
      <p:sp>
        <p:nvSpPr>
          <p:cNvPr id="5" name="スライド番号プレースホルダー 4"/>
          <p:cNvSpPr>
            <a:spLocks noGrp="1"/>
          </p:cNvSpPr>
          <p:nvPr>
            <p:ph type="sldNum" sz="quarter" idx="12"/>
          </p:nvPr>
        </p:nvSpPr>
        <p:spPr/>
        <p:txBody>
          <a:bodyPr/>
          <a:lstStyle/>
          <a:p>
            <a:fld id="{362CF02F-5C14-4800-A976-F91268321FEB}" type="slidenum">
              <a:rPr kumimoji="1" lang="ja-JP" altLang="en-US" smtClean="0"/>
              <a:t>37</a:t>
            </a:fld>
            <a:endParaRPr kumimoji="1" lang="ja-JP" altLang="en-US"/>
          </a:p>
        </p:txBody>
      </p:sp>
    </p:spTree>
    <p:extLst>
      <p:ext uri="{BB962C8B-B14F-4D97-AF65-F5344CB8AC3E}">
        <p14:creationId xmlns:p14="http://schemas.microsoft.com/office/powerpoint/2010/main" val="1140857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 algorithm </a:t>
            </a:r>
            <a:r>
              <a:rPr kumimoji="1" lang="ja-JP" altLang="en-US" dirty="0" smtClean="0"/>
              <a:t>の処理フロー</a:t>
            </a:r>
            <a:endParaRPr kumimoji="1" lang="ja-JP" altLang="en-US" dirty="0"/>
          </a:p>
        </p:txBody>
      </p:sp>
      <p:sp>
        <p:nvSpPr>
          <p:cNvPr id="3" name="コンテンツ プレースホルダー 2"/>
          <p:cNvSpPr>
            <a:spLocks noGrp="1"/>
          </p:cNvSpPr>
          <p:nvPr>
            <p:ph idx="1"/>
          </p:nvPr>
        </p:nvSpPr>
        <p:spPr>
          <a:xfrm>
            <a:off x="818712" y="1807738"/>
            <a:ext cx="10554574" cy="5050262"/>
          </a:xfrm>
        </p:spPr>
        <p:txBody>
          <a:bodyPr>
            <a:normAutofit/>
          </a:bodyPr>
          <a:lstStyle/>
          <a:p>
            <a:pPr marL="457200" indent="-457200">
              <a:buFont typeface="+mj-lt"/>
              <a:buAutoNum type="arabicPeriod"/>
            </a:pPr>
            <a:r>
              <a:rPr lang="ja-JP" altLang="en-US" dirty="0" smtClean="0"/>
              <a:t>添字集合         をサンプル添字    と非サンプル添字     に分割する</a:t>
            </a:r>
            <a:endParaRPr lang="en-US" altLang="ja-JP" dirty="0" smtClean="0"/>
          </a:p>
          <a:p>
            <a:pPr marL="457200" indent="-457200">
              <a:buFont typeface="+mj-lt"/>
              <a:buAutoNum type="arabicPeriod"/>
            </a:pPr>
            <a:r>
              <a:rPr lang="ja-JP" altLang="en-US" dirty="0" smtClean="0"/>
              <a:t>サンプル添字に対応するサンプル接尾辞集合の接尾辞配列          を再帰的に構成する</a:t>
            </a:r>
            <a:endParaRPr lang="en-US" altLang="ja-JP" dirty="0" smtClean="0"/>
          </a:p>
          <a:p>
            <a:pPr marL="457200" indent="-457200">
              <a:buFont typeface="+mj-lt"/>
              <a:buAutoNum type="arabicPeriod"/>
            </a:pPr>
            <a:r>
              <a:rPr lang="ja-JP" altLang="en-US" dirty="0" smtClean="0"/>
              <a:t>非サンプル添字に対応する非サンプル接尾辞集合の接尾辞配列          を </a:t>
            </a:r>
            <a:r>
              <a:rPr lang="en-US" altLang="ja-JP" dirty="0" smtClean="0"/>
              <a:t>1. </a:t>
            </a:r>
            <a:r>
              <a:rPr lang="ja-JP" altLang="en-US" dirty="0" smtClean="0"/>
              <a:t>の結果を用いて構成する</a:t>
            </a:r>
            <a:endParaRPr lang="en-US" altLang="ja-JP" dirty="0" smtClean="0"/>
          </a:p>
          <a:p>
            <a:pPr marL="457200" indent="-457200">
              <a:buFont typeface="+mj-lt"/>
              <a:buAutoNum type="arabicPeriod"/>
            </a:pPr>
            <a:r>
              <a:rPr lang="ja-JP" altLang="en-US" dirty="0" smtClean="0"/>
              <a:t>先頭の    文字によって接尾辞集合全体をグルーピングする</a:t>
            </a:r>
            <a:endParaRPr lang="en-US" altLang="ja-JP" dirty="0" smtClean="0"/>
          </a:p>
          <a:p>
            <a:pPr marL="457200" indent="-457200">
              <a:buFont typeface="+mj-lt"/>
              <a:buAutoNum type="arabicPeriod"/>
            </a:pPr>
            <a:r>
              <a:rPr lang="ja-JP" altLang="en-US" dirty="0" smtClean="0"/>
              <a:t>グループ内の既ソート列をマージする</a:t>
            </a:r>
            <a:endParaRPr lang="en-US" altLang="ja-JP" dirty="0" smtClean="0"/>
          </a:p>
          <a:p>
            <a:pPr marL="0" indent="0">
              <a:buNone/>
            </a:pPr>
            <a:r>
              <a:rPr lang="en-US" altLang="ja-JP" dirty="0" smtClean="0"/>
              <a:t>                                                               time                                 </a:t>
            </a:r>
            <a:r>
              <a:rPr lang="en-US" altLang="ja-JP" dirty="0" err="1" smtClean="0"/>
              <a:t>time</a:t>
            </a:r>
            <a:endParaRPr lang="ja-JP" altLang="en-US" dirty="0"/>
          </a:p>
        </p:txBody>
      </p:sp>
      <p:pic>
        <p:nvPicPr>
          <p:cNvPr id="4" name="図 3"/>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5562075" y="1981087"/>
            <a:ext cx="217658" cy="219487"/>
          </a:xfrm>
          <a:prstGeom prst="rect">
            <a:avLst/>
          </a:prstGeom>
        </p:spPr>
      </p:pic>
      <p:pic>
        <p:nvPicPr>
          <p:cNvPr id="23" name="図 22"/>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10668813" y="1958469"/>
            <a:ext cx="616392" cy="303623"/>
          </a:xfrm>
          <a:prstGeom prst="rect">
            <a:avLst/>
          </a:prstGeom>
        </p:spPr>
      </p:pic>
      <p:pic>
        <p:nvPicPr>
          <p:cNvPr id="7" name="図 6"/>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2694548" y="1945589"/>
            <a:ext cx="567007" cy="303623"/>
          </a:xfrm>
          <a:prstGeom prst="rect">
            <a:avLst/>
          </a:prstGeom>
        </p:spPr>
      </p:pic>
      <p:pic>
        <p:nvPicPr>
          <p:cNvPr id="8" name="図 7"/>
          <p:cNvPicPr>
            <a:picLocks noChangeAspect="1"/>
          </p:cNvPicPr>
          <p:nvPr>
            <p:custDataLst>
              <p:tags r:id="rId4"/>
            </p:custDataLst>
          </p:nvPr>
        </p:nvPicPr>
        <p:blipFill>
          <a:blip r:embed="rId18" cstate="print">
            <a:extLst>
              <a:ext uri="{28A0092B-C50C-407E-A947-70E740481C1C}">
                <a14:useLocalDpi xmlns:a14="http://schemas.microsoft.com/office/drawing/2010/main" val="0"/>
              </a:ext>
            </a:extLst>
          </a:blip>
          <a:stretch>
            <a:fillRect/>
          </a:stretch>
        </p:blipFill>
        <p:spPr>
          <a:xfrm>
            <a:off x="8348370" y="1937561"/>
            <a:ext cx="217658" cy="261555"/>
          </a:xfrm>
          <a:prstGeom prst="rect">
            <a:avLst/>
          </a:prstGeom>
        </p:spPr>
      </p:pic>
      <p:pic>
        <p:nvPicPr>
          <p:cNvPr id="11" name="図 10"/>
          <p:cNvPicPr>
            <a:picLocks noChangeAspect="1"/>
          </p:cNvPicPr>
          <p:nvPr>
            <p:custDataLst>
              <p:tags r:id="rId5"/>
            </p:custDataLst>
          </p:nvPr>
        </p:nvPicPr>
        <p:blipFill>
          <a:blip r:embed="rId19" cstate="print">
            <a:extLst>
              <a:ext uri="{28A0092B-C50C-407E-A947-70E740481C1C}">
                <a14:useLocalDpi xmlns:a14="http://schemas.microsoft.com/office/drawing/2010/main" val="0"/>
              </a:ext>
            </a:extLst>
          </a:blip>
          <a:stretch>
            <a:fillRect/>
          </a:stretch>
        </p:blipFill>
        <p:spPr>
          <a:xfrm>
            <a:off x="9976789" y="3693742"/>
            <a:ext cx="729793" cy="298136"/>
          </a:xfrm>
          <a:prstGeom prst="rect">
            <a:avLst/>
          </a:prstGeom>
        </p:spPr>
      </p:pic>
      <p:pic>
        <p:nvPicPr>
          <p:cNvPr id="12" name="図 11"/>
          <p:cNvPicPr>
            <a:picLocks noChangeAspect="1"/>
          </p:cNvPicPr>
          <p:nvPr>
            <p:custDataLst>
              <p:tags r:id="rId6"/>
            </p:custDataLst>
          </p:nvPr>
        </p:nvPicPr>
        <p:blipFill>
          <a:blip r:embed="rId20" cstate="print">
            <a:extLst>
              <a:ext uri="{28A0092B-C50C-407E-A947-70E740481C1C}">
                <a14:useLocalDpi xmlns:a14="http://schemas.microsoft.com/office/drawing/2010/main" val="0"/>
              </a:ext>
            </a:extLst>
          </a:blip>
          <a:stretch>
            <a:fillRect/>
          </a:stretch>
        </p:blipFill>
        <p:spPr>
          <a:xfrm>
            <a:off x="2388346" y="4863346"/>
            <a:ext cx="135350" cy="137179"/>
          </a:xfrm>
          <a:prstGeom prst="rect">
            <a:avLst/>
          </a:prstGeom>
        </p:spPr>
      </p:pic>
      <p:pic>
        <p:nvPicPr>
          <p:cNvPr id="15" name="図 14"/>
          <p:cNvPicPr>
            <a:picLocks noChangeAspect="1"/>
          </p:cNvPicPr>
          <p:nvPr>
            <p:custDataLst>
              <p:tags r:id="rId7"/>
            </p:custDataLst>
          </p:nvPr>
        </p:nvPicPr>
        <p:blipFill>
          <a:blip r:embed="rId21" cstate="print">
            <a:extLst>
              <a:ext uri="{28A0092B-C50C-407E-A947-70E740481C1C}">
                <a14:useLocalDpi xmlns:a14="http://schemas.microsoft.com/office/drawing/2010/main" val="0"/>
              </a:ext>
            </a:extLst>
          </a:blip>
          <a:stretch>
            <a:fillRect/>
          </a:stretch>
        </p:blipFill>
        <p:spPr>
          <a:xfrm>
            <a:off x="5568463" y="4164612"/>
            <a:ext cx="775519" cy="303623"/>
          </a:xfrm>
          <a:prstGeom prst="rect">
            <a:avLst/>
          </a:prstGeom>
        </p:spPr>
      </p:pic>
      <p:pic>
        <p:nvPicPr>
          <p:cNvPr id="25" name="図 24"/>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7144060" y="5408389"/>
            <a:ext cx="775519" cy="303623"/>
          </a:xfrm>
          <a:prstGeom prst="rect">
            <a:avLst/>
          </a:prstGeom>
        </p:spPr>
      </p:pic>
      <p:pic>
        <p:nvPicPr>
          <p:cNvPr id="26" name="図 25"/>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9859236" y="4794944"/>
            <a:ext cx="775519" cy="303623"/>
          </a:xfrm>
          <a:prstGeom prst="rect">
            <a:avLst/>
          </a:prstGeom>
        </p:spPr>
      </p:pic>
      <p:pic>
        <p:nvPicPr>
          <p:cNvPr id="27" name="図 26"/>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3597294" y="3046015"/>
            <a:ext cx="2999651" cy="321914"/>
          </a:xfrm>
          <a:prstGeom prst="rect">
            <a:avLst/>
          </a:prstGeom>
        </p:spPr>
      </p:pic>
      <p:pic>
        <p:nvPicPr>
          <p:cNvPr id="29" name="図 28"/>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a:xfrm>
            <a:off x="7401834" y="6050261"/>
            <a:ext cx="2110730" cy="303623"/>
          </a:xfrm>
          <a:prstGeom prst="rect">
            <a:avLst/>
          </a:prstGeom>
        </p:spPr>
      </p:pic>
      <p:pic>
        <p:nvPicPr>
          <p:cNvPr id="31" name="図 30"/>
          <p:cNvPicPr>
            <a:picLocks noChangeAspect="1"/>
          </p:cNvPicPr>
          <p:nvPr>
            <p:custDataLst>
              <p:tags r:id="rId12"/>
            </p:custDataLst>
          </p:nvPr>
        </p:nvPicPr>
        <p:blipFill>
          <a:blip r:embed="rId24" cstate="print">
            <a:extLst>
              <a:ext uri="{28A0092B-C50C-407E-A947-70E740481C1C}">
                <a14:useLocalDpi xmlns:a14="http://schemas.microsoft.com/office/drawing/2010/main" val="0"/>
              </a:ext>
            </a:extLst>
          </a:blip>
          <a:stretch>
            <a:fillRect/>
          </a:stretch>
        </p:blipFill>
        <p:spPr>
          <a:xfrm>
            <a:off x="1898576" y="6041116"/>
            <a:ext cx="4166588" cy="321914"/>
          </a:xfrm>
          <a:prstGeom prst="rect">
            <a:avLst/>
          </a:prstGeom>
        </p:spPr>
      </p:pic>
      <p:pic>
        <p:nvPicPr>
          <p:cNvPr id="32" name="図 31"/>
          <p:cNvPicPr>
            <a:picLocks noChangeAspect="1"/>
          </p:cNvPicPr>
          <p:nvPr>
            <p:custDataLst>
              <p:tags r:id="rId13"/>
            </p:custDataLst>
          </p:nvPr>
        </p:nvPicPr>
        <p:blipFill>
          <a:blip r:embed="rId25" cstate="print">
            <a:extLst>
              <a:ext uri="{28A0092B-C50C-407E-A947-70E740481C1C}">
                <a14:useLocalDpi xmlns:a14="http://schemas.microsoft.com/office/drawing/2010/main" val="0"/>
              </a:ext>
            </a:extLst>
          </a:blip>
          <a:stretch>
            <a:fillRect/>
          </a:stretch>
        </p:blipFill>
        <p:spPr>
          <a:xfrm>
            <a:off x="9400748" y="2596047"/>
            <a:ext cx="634682" cy="263384"/>
          </a:xfrm>
          <a:prstGeom prst="rect">
            <a:avLst/>
          </a:prstGeom>
        </p:spPr>
      </p:pic>
      <p:sp>
        <p:nvSpPr>
          <p:cNvPr id="33" name="日付プレースホルダー 32"/>
          <p:cNvSpPr>
            <a:spLocks noGrp="1"/>
          </p:cNvSpPr>
          <p:nvPr>
            <p:ph type="dt" sz="half" idx="10"/>
          </p:nvPr>
        </p:nvSpPr>
        <p:spPr/>
        <p:txBody>
          <a:bodyPr/>
          <a:lstStyle/>
          <a:p>
            <a:fld id="{1EB35B35-A464-415B-913C-BACBBA17FD67}" type="datetime1">
              <a:rPr kumimoji="1" lang="ja-JP" altLang="en-US" smtClean="0"/>
              <a:t>2015/7/6</a:t>
            </a:fld>
            <a:endParaRPr kumimoji="1" lang="ja-JP" altLang="en-US"/>
          </a:p>
        </p:txBody>
      </p:sp>
      <p:sp>
        <p:nvSpPr>
          <p:cNvPr id="34" name="スライド番号プレースホルダー 33"/>
          <p:cNvSpPr>
            <a:spLocks noGrp="1"/>
          </p:cNvSpPr>
          <p:nvPr>
            <p:ph type="sldNum" sz="quarter" idx="12"/>
          </p:nvPr>
        </p:nvSpPr>
        <p:spPr/>
        <p:txBody>
          <a:bodyPr/>
          <a:lstStyle/>
          <a:p>
            <a:fld id="{362CF02F-5C14-4800-A976-F91268321FEB}" type="slidenum">
              <a:rPr kumimoji="1" lang="ja-JP" altLang="en-US" smtClean="0"/>
              <a:t>38</a:t>
            </a:fld>
            <a:endParaRPr kumimoji="1" lang="ja-JP" altLang="en-US"/>
          </a:p>
        </p:txBody>
      </p:sp>
    </p:spTree>
    <p:extLst>
      <p:ext uri="{BB962C8B-B14F-4D97-AF65-F5344CB8AC3E}">
        <p14:creationId xmlns:p14="http://schemas.microsoft.com/office/powerpoint/2010/main" val="41771673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 algorithm </a:t>
            </a:r>
            <a:r>
              <a:rPr kumimoji="1" lang="ja-JP" altLang="en-US" dirty="0" smtClean="0"/>
              <a:t>の処理フロー（図）</a:t>
            </a:r>
            <a:endParaRPr kumimoji="1" lang="ja-JP" altLang="en-US" dirty="0"/>
          </a:p>
        </p:txBody>
      </p:sp>
      <p:grpSp>
        <p:nvGrpSpPr>
          <p:cNvPr id="92" name="グループ化 91"/>
          <p:cNvGrpSpPr/>
          <p:nvPr/>
        </p:nvGrpSpPr>
        <p:grpSpPr>
          <a:xfrm>
            <a:off x="3895793" y="1079772"/>
            <a:ext cx="4391695" cy="1481071"/>
            <a:chOff x="3895793" y="1594923"/>
            <a:chExt cx="4391695" cy="1481071"/>
          </a:xfrm>
        </p:grpSpPr>
        <p:sp>
          <p:nvSpPr>
            <p:cNvPr id="4" name="円/楕円 3"/>
            <p:cNvSpPr/>
            <p:nvPr/>
          </p:nvSpPr>
          <p:spPr>
            <a:xfrm>
              <a:off x="3895793" y="1594923"/>
              <a:ext cx="4391695" cy="1481071"/>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4381935" y="1873793"/>
              <a:ext cx="3419407" cy="461665"/>
            </a:xfrm>
            <a:prstGeom prst="rect">
              <a:avLst/>
            </a:prstGeom>
            <a:noFill/>
          </p:spPr>
          <p:txBody>
            <a:bodyPr wrap="square" rtlCol="0">
              <a:spAutoFit/>
            </a:bodyPr>
            <a:lstStyle/>
            <a:p>
              <a:pPr algn="ctr"/>
              <a:r>
                <a:rPr kumimoji="1" lang="ja-JP" altLang="en-US" sz="2400" dirty="0" smtClean="0">
                  <a:solidFill>
                    <a:schemeClr val="accent1">
                      <a:lumMod val="75000"/>
                    </a:schemeClr>
                  </a:solidFill>
                </a:rPr>
                <a:t>アルファベットの世界</a:t>
              </a:r>
              <a:endParaRPr kumimoji="1" lang="ja-JP" altLang="en-US" sz="2400" dirty="0">
                <a:solidFill>
                  <a:schemeClr val="accent1">
                    <a:lumMod val="75000"/>
                  </a:schemeClr>
                </a:solidFill>
              </a:endParaRPr>
            </a:p>
          </p:txBody>
        </p:sp>
      </p:grpSp>
      <p:grpSp>
        <p:nvGrpSpPr>
          <p:cNvPr id="94" name="グループ化 93"/>
          <p:cNvGrpSpPr/>
          <p:nvPr/>
        </p:nvGrpSpPr>
        <p:grpSpPr>
          <a:xfrm>
            <a:off x="3348508" y="2653048"/>
            <a:ext cx="5550794" cy="4134413"/>
            <a:chOff x="3348508" y="2653048"/>
            <a:chExt cx="5550794" cy="4134413"/>
          </a:xfrm>
        </p:grpSpPr>
        <p:sp>
          <p:nvSpPr>
            <p:cNvPr id="6" name="円/楕円 5"/>
            <p:cNvSpPr/>
            <p:nvPr/>
          </p:nvSpPr>
          <p:spPr>
            <a:xfrm>
              <a:off x="3348508" y="2653048"/>
              <a:ext cx="5550794" cy="413441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5132163" y="6172468"/>
              <a:ext cx="1918952" cy="561383"/>
            </a:xfrm>
            <a:prstGeom prst="rect">
              <a:avLst/>
            </a:prstGeom>
            <a:noFill/>
          </p:spPr>
          <p:txBody>
            <a:bodyPr wrap="square" rtlCol="0">
              <a:spAutoFit/>
            </a:bodyPr>
            <a:lstStyle/>
            <a:p>
              <a:pPr algn="ctr"/>
              <a:r>
                <a:rPr kumimoji="1" lang="ja-JP" altLang="en-US" sz="2400" dirty="0" smtClean="0">
                  <a:solidFill>
                    <a:schemeClr val="accent5">
                      <a:lumMod val="75000"/>
                    </a:schemeClr>
                  </a:solidFill>
                </a:rPr>
                <a:t>添字の世界</a:t>
              </a:r>
              <a:endParaRPr kumimoji="1" lang="en-US" altLang="ja-JP" sz="2400" dirty="0" smtClean="0">
                <a:solidFill>
                  <a:schemeClr val="accent5">
                    <a:lumMod val="75000"/>
                  </a:schemeClr>
                </a:solidFill>
              </a:endParaRPr>
            </a:p>
          </p:txBody>
        </p:sp>
      </p:grpSp>
      <p:pic>
        <p:nvPicPr>
          <p:cNvPr id="8" name="図 7"/>
          <p:cNvPicPr>
            <a:picLocks noChangeAspect="1"/>
          </p:cNvPicPr>
          <p:nvPr>
            <p:custDataLst>
              <p:tags r:id="rId1"/>
            </p:custDataLst>
          </p:nvPr>
        </p:nvPicPr>
        <p:blipFill>
          <a:blip r:embed="rId24" cstate="print">
            <a:extLst>
              <a:ext uri="{28A0092B-C50C-407E-A947-70E740481C1C}">
                <a14:useLocalDpi xmlns:a14="http://schemas.microsoft.com/office/drawing/2010/main" val="0"/>
              </a:ext>
            </a:extLst>
          </a:blip>
          <a:stretch>
            <a:fillRect/>
          </a:stretch>
        </p:blipFill>
        <p:spPr>
          <a:xfrm>
            <a:off x="5624315" y="2032480"/>
            <a:ext cx="245093" cy="237777"/>
          </a:xfrm>
          <a:prstGeom prst="rect">
            <a:avLst/>
          </a:prstGeom>
        </p:spPr>
      </p:pic>
      <p:pic>
        <p:nvPicPr>
          <p:cNvPr id="9" name="図 8"/>
          <p:cNvPicPr>
            <a:picLocks noChangeAspect="1"/>
          </p:cNvPicPr>
          <p:nvPr>
            <p:custDataLst>
              <p:tags r:id="rId2"/>
            </p:custDataLst>
          </p:nvPr>
        </p:nvPicPr>
        <p:blipFill>
          <a:blip r:embed="rId25" cstate="print">
            <a:extLst>
              <a:ext uri="{28A0092B-C50C-407E-A947-70E740481C1C}">
                <a14:useLocalDpi xmlns:a14="http://schemas.microsoft.com/office/drawing/2010/main" val="0"/>
              </a:ext>
            </a:extLst>
          </a:blip>
          <a:stretch>
            <a:fillRect/>
          </a:stretch>
        </p:blipFill>
        <p:spPr>
          <a:xfrm>
            <a:off x="6313868" y="2019676"/>
            <a:ext cx="285333" cy="250581"/>
          </a:xfrm>
          <a:prstGeom prst="rect">
            <a:avLst/>
          </a:prstGeom>
        </p:spPr>
      </p:pic>
      <p:pic>
        <p:nvPicPr>
          <p:cNvPr id="11" name="図 10"/>
          <p:cNvPicPr>
            <a:picLocks noChangeAspect="1"/>
          </p:cNvPicPr>
          <p:nvPr>
            <p:custDataLst>
              <p:tags r:id="rId3"/>
            </p:custDataLst>
          </p:nvPr>
        </p:nvPicPr>
        <p:blipFill>
          <a:blip r:embed="rId26" cstate="print">
            <a:extLst>
              <a:ext uri="{28A0092B-C50C-407E-A947-70E740481C1C}">
                <a14:useLocalDpi xmlns:a14="http://schemas.microsoft.com/office/drawing/2010/main" val="0"/>
              </a:ext>
            </a:extLst>
          </a:blip>
          <a:stretch>
            <a:fillRect/>
          </a:stretch>
        </p:blipFill>
        <p:spPr>
          <a:xfrm>
            <a:off x="6742745" y="3135362"/>
            <a:ext cx="823075" cy="303623"/>
          </a:xfrm>
          <a:prstGeom prst="rect">
            <a:avLst/>
          </a:prstGeom>
        </p:spPr>
      </p:pic>
      <p:pic>
        <p:nvPicPr>
          <p:cNvPr id="12" name="図 11"/>
          <p:cNvPicPr>
            <a:picLocks noChangeAspect="1"/>
          </p:cNvPicPr>
          <p:nvPr>
            <p:custDataLst>
              <p:tags r:id="rId4"/>
            </p:custDataLst>
          </p:nvPr>
        </p:nvPicPr>
        <p:blipFill>
          <a:blip r:embed="rId27" cstate="print">
            <a:extLst>
              <a:ext uri="{28A0092B-C50C-407E-A947-70E740481C1C}">
                <a14:useLocalDpi xmlns:a14="http://schemas.microsoft.com/office/drawing/2010/main" val="0"/>
              </a:ext>
            </a:extLst>
          </a:blip>
          <a:stretch>
            <a:fillRect/>
          </a:stretch>
        </p:blipFill>
        <p:spPr>
          <a:xfrm>
            <a:off x="5869408" y="5812827"/>
            <a:ext cx="444460" cy="234119"/>
          </a:xfrm>
          <a:prstGeom prst="rect">
            <a:avLst/>
          </a:prstGeom>
        </p:spPr>
      </p:pic>
      <p:cxnSp>
        <p:nvCxnSpPr>
          <p:cNvPr id="17" name="直線矢印コネクタ 16"/>
          <p:cNvCxnSpPr>
            <a:stCxn id="8" idx="2"/>
            <a:endCxn id="3" idx="0"/>
          </p:cNvCxnSpPr>
          <p:nvPr/>
        </p:nvCxnSpPr>
        <p:spPr>
          <a:xfrm flipH="1">
            <a:off x="5132164" y="2270257"/>
            <a:ext cx="614698" cy="841327"/>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8" idx="2"/>
            <a:endCxn id="11" idx="0"/>
          </p:cNvCxnSpPr>
          <p:nvPr/>
        </p:nvCxnSpPr>
        <p:spPr>
          <a:xfrm>
            <a:off x="5746862" y="2270257"/>
            <a:ext cx="1407421" cy="86510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3" idx="2"/>
            <a:endCxn id="83" idx="0"/>
          </p:cNvCxnSpPr>
          <p:nvPr/>
        </p:nvCxnSpPr>
        <p:spPr>
          <a:xfrm flipH="1">
            <a:off x="5132163" y="3442643"/>
            <a:ext cx="1" cy="440972"/>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1" idx="2"/>
            <a:endCxn id="134" idx="0"/>
          </p:cNvCxnSpPr>
          <p:nvPr/>
        </p:nvCxnSpPr>
        <p:spPr>
          <a:xfrm flipH="1">
            <a:off x="7154282" y="3438985"/>
            <a:ext cx="1" cy="461092"/>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3" idx="2"/>
            <a:endCxn id="134" idx="1"/>
          </p:cNvCxnSpPr>
          <p:nvPr/>
        </p:nvCxnSpPr>
        <p:spPr>
          <a:xfrm>
            <a:off x="5132164" y="3442643"/>
            <a:ext cx="1704777" cy="58912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曲線コネクタ 47"/>
          <p:cNvCxnSpPr>
            <a:stCxn id="11" idx="3"/>
            <a:endCxn id="9" idx="3"/>
          </p:cNvCxnSpPr>
          <p:nvPr/>
        </p:nvCxnSpPr>
        <p:spPr>
          <a:xfrm flipH="1" flipV="1">
            <a:off x="6599201" y="2144967"/>
            <a:ext cx="966619" cy="1142207"/>
          </a:xfrm>
          <a:prstGeom prst="curvedConnector3">
            <a:avLst>
              <a:gd name="adj1" fmla="val -23649"/>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3" name="図 2"/>
          <p:cNvPicPr>
            <a:picLocks noChangeAspect="1"/>
          </p:cNvPicPr>
          <p:nvPr>
            <p:custDataLst>
              <p:tags r:id="rId5"/>
            </p:custDataLst>
          </p:nvPr>
        </p:nvPicPr>
        <p:blipFill>
          <a:blip r:embed="rId28" cstate="print">
            <a:extLst>
              <a:ext uri="{28A0092B-C50C-407E-A947-70E740481C1C}">
                <a14:useLocalDpi xmlns:a14="http://schemas.microsoft.com/office/drawing/2010/main" val="0"/>
              </a:ext>
            </a:extLst>
          </a:blip>
          <a:stretch>
            <a:fillRect/>
          </a:stretch>
        </p:blipFill>
        <p:spPr>
          <a:xfrm>
            <a:off x="4720626" y="3111584"/>
            <a:ext cx="823075" cy="331059"/>
          </a:xfrm>
          <a:prstGeom prst="rect">
            <a:avLst/>
          </a:prstGeom>
        </p:spPr>
      </p:pic>
      <p:pic>
        <p:nvPicPr>
          <p:cNvPr id="83" name="図 82"/>
          <p:cNvPicPr>
            <a:picLocks noChangeAspect="1"/>
          </p:cNvPicPr>
          <p:nvPr>
            <p:custDataLst>
              <p:tags r:id="rId6"/>
            </p:custDataLst>
          </p:nvPr>
        </p:nvPicPr>
        <p:blipFill>
          <a:blip r:embed="rId29" cstate="print">
            <a:extLst>
              <a:ext uri="{28A0092B-C50C-407E-A947-70E740481C1C}">
                <a14:useLocalDpi xmlns:a14="http://schemas.microsoft.com/office/drawing/2010/main" val="0"/>
              </a:ext>
            </a:extLst>
          </a:blip>
          <a:stretch>
            <a:fillRect/>
          </a:stretch>
        </p:blipFill>
        <p:spPr>
          <a:xfrm>
            <a:off x="4758121" y="3883615"/>
            <a:ext cx="748084" cy="296307"/>
          </a:xfrm>
          <a:prstGeom prst="rect">
            <a:avLst/>
          </a:prstGeom>
        </p:spPr>
      </p:pic>
      <p:pic>
        <p:nvPicPr>
          <p:cNvPr id="85" name="図 84"/>
          <p:cNvPicPr>
            <a:picLocks noChangeAspect="1"/>
          </p:cNvPicPr>
          <p:nvPr>
            <p:custDataLst>
              <p:tags r:id="rId7"/>
            </p:custDataLst>
          </p:nvPr>
        </p:nvPicPr>
        <p:blipFill>
          <a:blip r:embed="rId30" cstate="print">
            <a:extLst>
              <a:ext uri="{28A0092B-C50C-407E-A947-70E740481C1C}">
                <a14:useLocalDpi xmlns:a14="http://schemas.microsoft.com/office/drawing/2010/main" val="0"/>
              </a:ext>
            </a:extLst>
          </a:blip>
          <a:stretch>
            <a:fillRect/>
          </a:stretch>
        </p:blipFill>
        <p:spPr>
          <a:xfrm>
            <a:off x="2527685" y="3886137"/>
            <a:ext cx="2158285" cy="294478"/>
          </a:xfrm>
          <a:prstGeom prst="rect">
            <a:avLst/>
          </a:prstGeom>
        </p:spPr>
      </p:pic>
      <p:pic>
        <p:nvPicPr>
          <p:cNvPr id="134" name="図 133"/>
          <p:cNvPicPr>
            <a:picLocks noChangeAspect="1"/>
          </p:cNvPicPr>
          <p:nvPr>
            <p:custDataLst>
              <p:tags r:id="rId8"/>
            </p:custDataLst>
          </p:nvPr>
        </p:nvPicPr>
        <p:blipFill>
          <a:blip r:embed="rId31" cstate="print">
            <a:extLst>
              <a:ext uri="{28A0092B-C50C-407E-A947-70E740481C1C}">
                <a14:useLocalDpi xmlns:a14="http://schemas.microsoft.com/office/drawing/2010/main" val="0"/>
              </a:ext>
            </a:extLst>
          </a:blip>
          <a:stretch>
            <a:fillRect/>
          </a:stretch>
        </p:blipFill>
        <p:spPr>
          <a:xfrm>
            <a:off x="6836941" y="3900077"/>
            <a:ext cx="634682" cy="263384"/>
          </a:xfrm>
          <a:prstGeom prst="rect">
            <a:avLst/>
          </a:prstGeom>
        </p:spPr>
      </p:pic>
      <p:sp>
        <p:nvSpPr>
          <p:cNvPr id="10" name="日付プレースホルダー 9"/>
          <p:cNvSpPr>
            <a:spLocks noGrp="1"/>
          </p:cNvSpPr>
          <p:nvPr>
            <p:ph type="dt" sz="half" idx="10"/>
          </p:nvPr>
        </p:nvSpPr>
        <p:spPr/>
        <p:txBody>
          <a:bodyPr/>
          <a:lstStyle/>
          <a:p>
            <a:fld id="{37990712-3C32-4501-A08B-30BA5F4C2D96}" type="datetime1">
              <a:rPr kumimoji="1" lang="ja-JP" altLang="en-US" smtClean="0"/>
              <a:t>2015/7/6</a:t>
            </a:fld>
            <a:endParaRPr kumimoji="1" lang="ja-JP" altLang="en-US"/>
          </a:p>
        </p:txBody>
      </p:sp>
      <p:sp>
        <p:nvSpPr>
          <p:cNvPr id="13" name="スライド番号プレースホルダー 12"/>
          <p:cNvSpPr>
            <a:spLocks noGrp="1"/>
          </p:cNvSpPr>
          <p:nvPr>
            <p:ph type="sldNum" sz="quarter" idx="12"/>
          </p:nvPr>
        </p:nvSpPr>
        <p:spPr/>
        <p:txBody>
          <a:bodyPr/>
          <a:lstStyle/>
          <a:p>
            <a:fld id="{362CF02F-5C14-4800-A976-F91268321FEB}" type="slidenum">
              <a:rPr kumimoji="1" lang="ja-JP" altLang="en-US" smtClean="0"/>
              <a:t>39</a:t>
            </a:fld>
            <a:endParaRPr kumimoji="1" lang="ja-JP" altLang="en-US"/>
          </a:p>
        </p:txBody>
      </p:sp>
      <p:graphicFrame>
        <p:nvGraphicFramePr>
          <p:cNvPr id="52" name="表 51"/>
          <p:cNvGraphicFramePr>
            <a:graphicFrameLocks noGrp="1"/>
          </p:cNvGraphicFramePr>
          <p:nvPr>
            <p:extLst>
              <p:ext uri="{D42A27DB-BD31-4B8C-83A1-F6EECF244321}">
                <p14:modId xmlns:p14="http://schemas.microsoft.com/office/powerpoint/2010/main" val="2263937628"/>
              </p:ext>
            </p:extLst>
          </p:nvPr>
        </p:nvGraphicFramePr>
        <p:xfrm>
          <a:off x="1048649" y="4720413"/>
          <a:ext cx="10085992" cy="540035"/>
        </p:xfrm>
        <a:graphic>
          <a:graphicData uri="http://schemas.openxmlformats.org/drawingml/2006/table">
            <a:tbl>
              <a:tblPr bandRow="1">
                <a:tableStyleId>{5940675A-B579-460E-94D1-54222C63F5DA}</a:tableStyleId>
              </a:tblPr>
              <a:tblGrid>
                <a:gridCol w="720428"/>
                <a:gridCol w="720428"/>
                <a:gridCol w="720428"/>
                <a:gridCol w="720428"/>
                <a:gridCol w="720428"/>
                <a:gridCol w="720428"/>
                <a:gridCol w="720428"/>
                <a:gridCol w="720428"/>
                <a:gridCol w="720428"/>
                <a:gridCol w="720428"/>
                <a:gridCol w="720428"/>
                <a:gridCol w="720428"/>
                <a:gridCol w="720428"/>
                <a:gridCol w="720428"/>
              </a:tblGrid>
              <a:tr h="540035">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bl>
          </a:graphicData>
        </a:graphic>
      </p:graphicFrame>
      <p:grpSp>
        <p:nvGrpSpPr>
          <p:cNvPr id="53" name="グループ化 52"/>
          <p:cNvGrpSpPr/>
          <p:nvPr/>
        </p:nvGrpSpPr>
        <p:grpSpPr>
          <a:xfrm>
            <a:off x="1204605" y="4777560"/>
            <a:ext cx="9930521" cy="421812"/>
            <a:chOff x="1210188" y="3491957"/>
            <a:chExt cx="9930521" cy="421812"/>
          </a:xfrm>
        </p:grpSpPr>
        <p:pic>
          <p:nvPicPr>
            <p:cNvPr id="54" name="図 53"/>
            <p:cNvPicPr>
              <a:picLocks noChangeAspect="1"/>
            </p:cNvPicPr>
            <p:nvPr>
              <p:custDataLst>
                <p:tags r:id="rId9"/>
              </p:custDataLst>
            </p:nvPr>
          </p:nvPicPr>
          <p:blipFill>
            <a:blip r:embed="rId32" cstate="print">
              <a:extLst>
                <a:ext uri="{28A0092B-C50C-407E-A947-70E740481C1C}">
                  <a14:useLocalDpi xmlns:a14="http://schemas.microsoft.com/office/drawing/2010/main" val="0"/>
                </a:ext>
              </a:extLst>
            </a:blip>
            <a:stretch>
              <a:fillRect/>
            </a:stretch>
          </p:blipFill>
          <p:spPr>
            <a:xfrm>
              <a:off x="1210188" y="3570478"/>
              <a:ext cx="444460" cy="327401"/>
            </a:xfrm>
            <a:prstGeom prst="rect">
              <a:avLst/>
            </a:prstGeom>
          </p:spPr>
        </p:pic>
        <p:pic>
          <p:nvPicPr>
            <p:cNvPr id="55" name="図 54"/>
            <p:cNvPicPr>
              <a:picLocks noChangeAspect="1"/>
            </p:cNvPicPr>
            <p:nvPr>
              <p:custDataLst>
                <p:tags r:id="rId10"/>
              </p:custDataLst>
            </p:nvPr>
          </p:nvPicPr>
          <p:blipFill>
            <a:blip r:embed="rId33" cstate="print">
              <a:extLst>
                <a:ext uri="{28A0092B-C50C-407E-A947-70E740481C1C}">
                  <a14:useLocalDpi xmlns:a14="http://schemas.microsoft.com/office/drawing/2010/main" val="0"/>
                </a:ext>
              </a:extLst>
            </a:blip>
            <a:stretch>
              <a:fillRect/>
            </a:stretch>
          </p:blipFill>
          <p:spPr>
            <a:xfrm>
              <a:off x="1926336" y="3570478"/>
              <a:ext cx="437144" cy="323743"/>
            </a:xfrm>
            <a:prstGeom prst="rect">
              <a:avLst/>
            </a:prstGeom>
          </p:spPr>
        </p:pic>
        <p:pic>
          <p:nvPicPr>
            <p:cNvPr id="56" name="図 55"/>
            <p:cNvPicPr>
              <a:picLocks noChangeAspect="1"/>
            </p:cNvPicPr>
            <p:nvPr>
              <p:custDataLst>
                <p:tags r:id="rId11"/>
              </p:custDataLst>
            </p:nvPr>
          </p:nvPicPr>
          <p:blipFill>
            <a:blip r:embed="rId34" cstate="print">
              <a:extLst>
                <a:ext uri="{28A0092B-C50C-407E-A947-70E740481C1C}">
                  <a14:useLocalDpi xmlns:a14="http://schemas.microsoft.com/office/drawing/2010/main" val="0"/>
                </a:ext>
              </a:extLst>
            </a:blip>
            <a:stretch>
              <a:fillRect/>
            </a:stretch>
          </p:blipFill>
          <p:spPr>
            <a:xfrm>
              <a:off x="3221389" y="3570478"/>
              <a:ext cx="716990" cy="325572"/>
            </a:xfrm>
            <a:prstGeom prst="rect">
              <a:avLst/>
            </a:prstGeom>
          </p:spPr>
        </p:pic>
        <p:pic>
          <p:nvPicPr>
            <p:cNvPr id="57" name="図 56"/>
            <p:cNvPicPr>
              <a:picLocks noChangeAspect="1"/>
            </p:cNvPicPr>
            <p:nvPr>
              <p:custDataLst>
                <p:tags r:id="rId12"/>
              </p:custDataLst>
            </p:nvPr>
          </p:nvPicPr>
          <p:blipFill>
            <a:blip r:embed="rId35" cstate="print">
              <a:extLst>
                <a:ext uri="{28A0092B-C50C-407E-A947-70E740481C1C}">
                  <a14:useLocalDpi xmlns:a14="http://schemas.microsoft.com/office/drawing/2010/main" val="0"/>
                </a:ext>
              </a:extLst>
            </a:blip>
            <a:stretch>
              <a:fillRect/>
            </a:stretch>
          </p:blipFill>
          <p:spPr>
            <a:xfrm>
              <a:off x="4069297" y="3494915"/>
              <a:ext cx="444460" cy="418854"/>
            </a:xfrm>
            <a:prstGeom prst="rect">
              <a:avLst/>
            </a:prstGeom>
          </p:spPr>
        </p:pic>
        <p:pic>
          <p:nvPicPr>
            <p:cNvPr id="58" name="図 57"/>
            <p:cNvPicPr>
              <a:picLocks noChangeAspect="1"/>
            </p:cNvPicPr>
            <p:nvPr>
              <p:custDataLst>
                <p:tags r:id="rId13"/>
              </p:custDataLst>
            </p:nvPr>
          </p:nvPicPr>
          <p:blipFill>
            <a:blip r:embed="rId36" cstate="print">
              <a:extLst>
                <a:ext uri="{28A0092B-C50C-407E-A947-70E740481C1C}">
                  <a14:useLocalDpi xmlns:a14="http://schemas.microsoft.com/office/drawing/2010/main" val="0"/>
                </a:ext>
              </a:extLst>
            </a:blip>
            <a:stretch>
              <a:fillRect/>
            </a:stretch>
          </p:blipFill>
          <p:spPr>
            <a:xfrm>
              <a:off x="4798358" y="3491957"/>
              <a:ext cx="437144" cy="415196"/>
            </a:xfrm>
            <a:prstGeom prst="rect">
              <a:avLst/>
            </a:prstGeom>
          </p:spPr>
        </p:pic>
        <p:pic>
          <p:nvPicPr>
            <p:cNvPr id="59" name="図 58"/>
            <p:cNvPicPr>
              <a:picLocks noChangeAspect="1"/>
            </p:cNvPicPr>
            <p:nvPr>
              <p:custDataLst>
                <p:tags r:id="rId14"/>
              </p:custDataLst>
            </p:nvPr>
          </p:nvPicPr>
          <p:blipFill>
            <a:blip r:embed="rId37" cstate="print">
              <a:extLst>
                <a:ext uri="{28A0092B-C50C-407E-A947-70E740481C1C}">
                  <a14:useLocalDpi xmlns:a14="http://schemas.microsoft.com/office/drawing/2010/main" val="0"/>
                </a:ext>
              </a:extLst>
            </a:blip>
            <a:stretch>
              <a:fillRect/>
            </a:stretch>
          </p:blipFill>
          <p:spPr>
            <a:xfrm>
              <a:off x="6101479" y="3491957"/>
              <a:ext cx="716990" cy="417025"/>
            </a:xfrm>
            <a:prstGeom prst="rect">
              <a:avLst/>
            </a:prstGeom>
          </p:spPr>
        </p:pic>
        <p:pic>
          <p:nvPicPr>
            <p:cNvPr id="60" name="図 59"/>
            <p:cNvPicPr>
              <a:picLocks noChangeAspect="1"/>
            </p:cNvPicPr>
            <p:nvPr>
              <p:custDataLst>
                <p:tags r:id="rId15"/>
              </p:custDataLst>
            </p:nvPr>
          </p:nvPicPr>
          <p:blipFill>
            <a:blip r:embed="rId38" cstate="print">
              <a:extLst>
                <a:ext uri="{28A0092B-C50C-407E-A947-70E740481C1C}">
                  <a14:useLocalDpi xmlns:a14="http://schemas.microsoft.com/office/drawing/2010/main" val="0"/>
                </a:ext>
              </a:extLst>
            </a:blip>
            <a:stretch>
              <a:fillRect/>
            </a:stretch>
          </p:blipFill>
          <p:spPr>
            <a:xfrm>
              <a:off x="8398696" y="3568648"/>
              <a:ext cx="444460" cy="327401"/>
            </a:xfrm>
            <a:prstGeom prst="rect">
              <a:avLst/>
            </a:prstGeom>
          </p:spPr>
        </p:pic>
        <p:pic>
          <p:nvPicPr>
            <p:cNvPr id="61" name="図 60"/>
            <p:cNvPicPr>
              <a:picLocks noChangeAspect="1"/>
            </p:cNvPicPr>
            <p:nvPr>
              <p:custDataLst>
                <p:tags r:id="rId16"/>
              </p:custDataLst>
            </p:nvPr>
          </p:nvPicPr>
          <p:blipFill>
            <a:blip r:embed="rId39" cstate="print">
              <a:extLst>
                <a:ext uri="{28A0092B-C50C-407E-A947-70E740481C1C}">
                  <a14:useLocalDpi xmlns:a14="http://schemas.microsoft.com/office/drawing/2010/main" val="0"/>
                </a:ext>
              </a:extLst>
            </a:blip>
            <a:stretch>
              <a:fillRect/>
            </a:stretch>
          </p:blipFill>
          <p:spPr>
            <a:xfrm>
              <a:off x="9123859" y="3568648"/>
              <a:ext cx="437144" cy="323743"/>
            </a:xfrm>
            <a:prstGeom prst="rect">
              <a:avLst/>
            </a:prstGeom>
          </p:spPr>
        </p:pic>
        <p:pic>
          <p:nvPicPr>
            <p:cNvPr id="62" name="図 61"/>
            <p:cNvPicPr>
              <a:picLocks noChangeAspect="1"/>
            </p:cNvPicPr>
            <p:nvPr>
              <p:custDataLst>
                <p:tags r:id="rId17"/>
              </p:custDataLst>
            </p:nvPr>
          </p:nvPicPr>
          <p:blipFill>
            <a:blip r:embed="rId40" cstate="print">
              <a:extLst>
                <a:ext uri="{28A0092B-C50C-407E-A947-70E740481C1C}">
                  <a14:useLocalDpi xmlns:a14="http://schemas.microsoft.com/office/drawing/2010/main" val="0"/>
                </a:ext>
              </a:extLst>
            </a:blip>
            <a:stretch>
              <a:fillRect/>
            </a:stretch>
          </p:blipFill>
          <p:spPr>
            <a:xfrm>
              <a:off x="10423719" y="3576233"/>
              <a:ext cx="716990" cy="325572"/>
            </a:xfrm>
            <a:prstGeom prst="rect">
              <a:avLst/>
            </a:prstGeom>
          </p:spPr>
        </p:pic>
        <p:pic>
          <p:nvPicPr>
            <p:cNvPr id="63" name="図 62"/>
            <p:cNvPicPr>
              <a:picLocks noChangeAspect="1"/>
            </p:cNvPicPr>
            <p:nvPr>
              <p:custDataLst>
                <p:tags r:id="rId18"/>
              </p:custDataLst>
            </p:nvPr>
          </p:nvPicPr>
          <p:blipFill>
            <a:blip r:embed="rId41" cstate="print">
              <a:extLst>
                <a:ext uri="{28A0092B-C50C-407E-A947-70E740481C1C}">
                  <a14:useLocalDpi xmlns:a14="http://schemas.microsoft.com/office/drawing/2010/main" val="0"/>
                </a:ext>
              </a:extLst>
            </a:blip>
            <a:stretch>
              <a:fillRect/>
            </a:stretch>
          </p:blipFill>
          <p:spPr>
            <a:xfrm>
              <a:off x="2706153" y="3688948"/>
              <a:ext cx="303623" cy="31094"/>
            </a:xfrm>
            <a:prstGeom prst="rect">
              <a:avLst/>
            </a:prstGeom>
          </p:spPr>
        </p:pic>
        <p:pic>
          <p:nvPicPr>
            <p:cNvPr id="64" name="図 63"/>
            <p:cNvPicPr>
              <a:picLocks noChangeAspect="1"/>
            </p:cNvPicPr>
            <p:nvPr>
              <p:custDataLst>
                <p:tags r:id="rId19"/>
              </p:custDataLst>
            </p:nvPr>
          </p:nvPicPr>
          <p:blipFill>
            <a:blip r:embed="rId41" cstate="print">
              <a:extLst>
                <a:ext uri="{28A0092B-C50C-407E-A947-70E740481C1C}">
                  <a14:useLocalDpi xmlns:a14="http://schemas.microsoft.com/office/drawing/2010/main" val="0"/>
                </a:ext>
              </a:extLst>
            </a:blip>
            <a:stretch>
              <a:fillRect/>
            </a:stretch>
          </p:blipFill>
          <p:spPr>
            <a:xfrm>
              <a:off x="5586243" y="3688948"/>
              <a:ext cx="303623" cy="31094"/>
            </a:xfrm>
            <a:prstGeom prst="rect">
              <a:avLst/>
            </a:prstGeom>
          </p:spPr>
        </p:pic>
        <p:pic>
          <p:nvPicPr>
            <p:cNvPr id="65" name="図 64"/>
            <p:cNvPicPr>
              <a:picLocks noChangeAspect="1"/>
            </p:cNvPicPr>
            <p:nvPr>
              <p:custDataLst>
                <p:tags r:id="rId20"/>
              </p:custDataLst>
            </p:nvPr>
          </p:nvPicPr>
          <p:blipFill>
            <a:blip r:embed="rId41" cstate="print">
              <a:extLst>
                <a:ext uri="{28A0092B-C50C-407E-A947-70E740481C1C}">
                  <a14:useLocalDpi xmlns:a14="http://schemas.microsoft.com/office/drawing/2010/main" val="0"/>
                </a:ext>
              </a:extLst>
            </a:blip>
            <a:stretch>
              <a:fillRect/>
            </a:stretch>
          </p:blipFill>
          <p:spPr>
            <a:xfrm>
              <a:off x="9904320" y="3693165"/>
              <a:ext cx="303623" cy="31094"/>
            </a:xfrm>
            <a:prstGeom prst="rect">
              <a:avLst/>
            </a:prstGeom>
          </p:spPr>
        </p:pic>
        <p:pic>
          <p:nvPicPr>
            <p:cNvPr id="66" name="図 65"/>
            <p:cNvPicPr>
              <a:picLocks noChangeAspect="1"/>
            </p:cNvPicPr>
            <p:nvPr>
              <p:custDataLst>
                <p:tags r:id="rId21"/>
              </p:custDataLst>
            </p:nvPr>
          </p:nvPicPr>
          <p:blipFill>
            <a:blip r:embed="rId41" cstate="print">
              <a:extLst>
                <a:ext uri="{28A0092B-C50C-407E-A947-70E740481C1C}">
                  <a14:useLocalDpi xmlns:a14="http://schemas.microsoft.com/office/drawing/2010/main" val="0"/>
                </a:ext>
              </a:extLst>
            </a:blip>
            <a:stretch>
              <a:fillRect/>
            </a:stretch>
          </p:blipFill>
          <p:spPr>
            <a:xfrm>
              <a:off x="7735774" y="3691155"/>
              <a:ext cx="303623" cy="31094"/>
            </a:xfrm>
            <a:prstGeom prst="rect">
              <a:avLst/>
            </a:prstGeom>
          </p:spPr>
        </p:pic>
        <p:pic>
          <p:nvPicPr>
            <p:cNvPr id="67" name="図 66"/>
            <p:cNvPicPr>
              <a:picLocks noChangeAspect="1"/>
            </p:cNvPicPr>
            <p:nvPr>
              <p:custDataLst>
                <p:tags r:id="rId22"/>
              </p:custDataLst>
            </p:nvPr>
          </p:nvPicPr>
          <p:blipFill>
            <a:blip r:embed="rId41" cstate="print">
              <a:extLst>
                <a:ext uri="{28A0092B-C50C-407E-A947-70E740481C1C}">
                  <a14:useLocalDpi xmlns:a14="http://schemas.microsoft.com/office/drawing/2010/main" val="0"/>
                </a:ext>
              </a:extLst>
            </a:blip>
            <a:stretch>
              <a:fillRect/>
            </a:stretch>
          </p:blipFill>
          <p:spPr>
            <a:xfrm>
              <a:off x="7018680" y="3692833"/>
              <a:ext cx="303623" cy="31094"/>
            </a:xfrm>
            <a:prstGeom prst="rect">
              <a:avLst/>
            </a:prstGeom>
          </p:spPr>
        </p:pic>
      </p:grpSp>
      <p:cxnSp>
        <p:nvCxnSpPr>
          <p:cNvPr id="130" name="直線矢印コネクタ 129"/>
          <p:cNvCxnSpPr>
            <a:endCxn id="12" idx="0"/>
          </p:cNvCxnSpPr>
          <p:nvPr/>
        </p:nvCxnSpPr>
        <p:spPr>
          <a:xfrm flipH="1">
            <a:off x="6091638" y="5249851"/>
            <a:ext cx="5590" cy="56297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34" idx="1"/>
            <a:endCxn id="83" idx="3"/>
          </p:cNvCxnSpPr>
          <p:nvPr/>
        </p:nvCxnSpPr>
        <p:spPr>
          <a:xfrm flipH="1">
            <a:off x="5506205" y="4031769"/>
            <a:ext cx="1330736"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134" idx="2"/>
            <a:endCxn id="44" idx="0"/>
          </p:cNvCxnSpPr>
          <p:nvPr/>
        </p:nvCxnSpPr>
        <p:spPr>
          <a:xfrm>
            <a:off x="7154282" y="4163461"/>
            <a:ext cx="2188149" cy="68751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134" idx="2"/>
            <a:endCxn id="41" idx="0"/>
          </p:cNvCxnSpPr>
          <p:nvPr/>
        </p:nvCxnSpPr>
        <p:spPr>
          <a:xfrm flipH="1">
            <a:off x="2144909" y="4163461"/>
            <a:ext cx="5009373" cy="68751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83" idx="2"/>
            <a:endCxn id="39" idx="0"/>
          </p:cNvCxnSpPr>
          <p:nvPr/>
        </p:nvCxnSpPr>
        <p:spPr>
          <a:xfrm flipH="1">
            <a:off x="1418700" y="4179922"/>
            <a:ext cx="3713463" cy="67888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83" idx="2"/>
            <a:endCxn id="42" idx="0"/>
          </p:cNvCxnSpPr>
          <p:nvPr/>
        </p:nvCxnSpPr>
        <p:spPr>
          <a:xfrm flipH="1">
            <a:off x="3579884" y="4179922"/>
            <a:ext cx="1552279" cy="68511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a:stCxn id="83" idx="2"/>
            <a:endCxn id="45" idx="0"/>
          </p:cNvCxnSpPr>
          <p:nvPr/>
        </p:nvCxnSpPr>
        <p:spPr>
          <a:xfrm>
            <a:off x="5132163" y="4179922"/>
            <a:ext cx="3488763" cy="665562"/>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83" idx="2"/>
            <a:endCxn id="43" idx="0"/>
          </p:cNvCxnSpPr>
          <p:nvPr/>
        </p:nvCxnSpPr>
        <p:spPr>
          <a:xfrm>
            <a:off x="5132163" y="4179922"/>
            <a:ext cx="5650051" cy="66739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134" idx="2"/>
            <a:endCxn id="36" idx="0"/>
          </p:cNvCxnSpPr>
          <p:nvPr/>
        </p:nvCxnSpPr>
        <p:spPr>
          <a:xfrm flipH="1">
            <a:off x="5016930" y="4163461"/>
            <a:ext cx="2137352" cy="63081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83" idx="2"/>
            <a:endCxn id="38" idx="0"/>
          </p:cNvCxnSpPr>
          <p:nvPr/>
        </p:nvCxnSpPr>
        <p:spPr>
          <a:xfrm flipH="1">
            <a:off x="4291527" y="4179922"/>
            <a:ext cx="840636" cy="61252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83" idx="2"/>
            <a:endCxn id="32" idx="0"/>
          </p:cNvCxnSpPr>
          <p:nvPr/>
        </p:nvCxnSpPr>
        <p:spPr>
          <a:xfrm>
            <a:off x="5132163" y="4179922"/>
            <a:ext cx="1327811" cy="61252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4434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接尾辞配列</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アルファベット          上の文字列</a:t>
            </a:r>
            <a:r>
              <a:rPr lang="en-US" altLang="ja-JP" dirty="0"/>
              <a:t> </a:t>
            </a:r>
            <a:r>
              <a:rPr lang="en-US" altLang="ja-JP" dirty="0" smtClean="0"/>
              <a:t>            </a:t>
            </a:r>
            <a:r>
              <a:rPr lang="ja-JP" altLang="en-US" dirty="0" smtClean="0"/>
              <a:t>が与えられたとき</a:t>
            </a:r>
            <a:endParaRPr lang="en-US" altLang="ja-JP" dirty="0" smtClean="0"/>
          </a:p>
          <a:p>
            <a:pPr marL="0" indent="0">
              <a:buNone/>
            </a:pPr>
            <a:r>
              <a:rPr kumimoji="1" lang="ja-JP" altLang="en-US" dirty="0" smtClean="0"/>
              <a:t>    </a:t>
            </a:r>
            <a:r>
              <a:rPr lang="ja-JP" altLang="en-US" dirty="0"/>
              <a:t>の</a:t>
            </a:r>
            <a:r>
              <a:rPr kumimoji="1" lang="ja-JP" altLang="en-US" dirty="0" smtClean="0"/>
              <a:t>添字を，対応する接尾辞をキーとしてソートした配列</a:t>
            </a:r>
            <a:endParaRPr kumimoji="1" lang="ja-JP" altLang="en-US" dirty="0"/>
          </a:p>
        </p:txBody>
      </p:sp>
      <p:pic>
        <p:nvPicPr>
          <p:cNvPr id="7" name="図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171068" y="1950307"/>
            <a:ext cx="609075" cy="303623"/>
          </a:xfrm>
          <a:prstGeom prst="rect">
            <a:avLst/>
          </a:prstGeom>
        </p:spPr>
      </p:pic>
      <p:pic>
        <p:nvPicPr>
          <p:cNvPr id="8" name="図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540778" y="1950306"/>
            <a:ext cx="854169" cy="303623"/>
          </a:xfrm>
          <a:prstGeom prst="rect">
            <a:avLst/>
          </a:prstGeom>
        </p:spPr>
      </p:pic>
      <p:pic>
        <p:nvPicPr>
          <p:cNvPr id="9" name="図 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968775" y="2606710"/>
            <a:ext cx="206683" cy="204854"/>
          </a:xfrm>
          <a:prstGeom prst="rect">
            <a:avLst/>
          </a:prstGeom>
        </p:spPr>
      </p:pic>
      <p:graphicFrame>
        <p:nvGraphicFramePr>
          <p:cNvPr id="10" name="表 9"/>
          <p:cNvGraphicFramePr>
            <a:graphicFrameLocks noGrp="1"/>
          </p:cNvGraphicFramePr>
          <p:nvPr>
            <p:extLst>
              <p:ext uri="{D42A27DB-BD31-4B8C-83A1-F6EECF244321}">
                <p14:modId xmlns:p14="http://schemas.microsoft.com/office/powerpoint/2010/main" val="427083032"/>
              </p:ext>
            </p:extLst>
          </p:nvPr>
        </p:nvGraphicFramePr>
        <p:xfrm>
          <a:off x="1794232" y="3196521"/>
          <a:ext cx="3130924" cy="3078285"/>
        </p:xfrm>
        <a:graphic>
          <a:graphicData uri="http://schemas.openxmlformats.org/drawingml/2006/table">
            <a:tbl>
              <a:tblPr firstRow="1" bandRow="1">
                <a:tableStyleId>{5C22544A-7EE6-4342-B048-85BDC9FD1C3A}</a:tableStyleId>
              </a:tblPr>
              <a:tblGrid>
                <a:gridCol w="1180788"/>
                <a:gridCol w="1950136"/>
              </a:tblGrid>
              <a:tr h="439755">
                <a:tc>
                  <a:txBody>
                    <a:bodyPr/>
                    <a:lstStyle/>
                    <a:p>
                      <a:pPr algn="ctr"/>
                      <a:r>
                        <a:rPr kumimoji="1" lang="ja-JP" altLang="en-US" dirty="0" smtClean="0"/>
                        <a:t>添字</a:t>
                      </a:r>
                      <a:endParaRPr kumimoji="1" lang="ja-JP" altLang="en-US" dirty="0"/>
                    </a:p>
                  </a:txBody>
                  <a:tcPr anchor="ctr"/>
                </a:tc>
                <a:tc>
                  <a:txBody>
                    <a:bodyPr/>
                    <a:lstStyle/>
                    <a:p>
                      <a:pPr algn="ctr"/>
                      <a:r>
                        <a:rPr kumimoji="1" lang="ja-JP" altLang="en-US" dirty="0" smtClean="0"/>
                        <a:t>接尾辞</a:t>
                      </a:r>
                      <a:endParaRPr kumimoji="1" lang="ja-JP" altLang="en-US" dirty="0"/>
                    </a:p>
                  </a:txBody>
                  <a:tcPr anchor="ctr"/>
                </a:tc>
              </a:tr>
              <a:tr h="439755">
                <a:tc>
                  <a:txBody>
                    <a:bodyPr/>
                    <a:lstStyle/>
                    <a:p>
                      <a:pPr algn="ctr"/>
                      <a:r>
                        <a:rPr kumimoji="1" lang="en-US" altLang="ja-JP" dirty="0" smtClean="0"/>
                        <a:t>0</a:t>
                      </a:r>
                      <a:endParaRPr kumimoji="1" lang="ja-JP" altLang="en-US" dirty="0"/>
                    </a:p>
                  </a:txBody>
                  <a:tcPr anchor="ctr"/>
                </a:tc>
                <a:tc>
                  <a:txBody>
                    <a:bodyPr/>
                    <a:lstStyle/>
                    <a:p>
                      <a:pPr algn="ctr"/>
                      <a:r>
                        <a:rPr kumimoji="1" lang="en-US" altLang="ja-JP" dirty="0" smtClean="0"/>
                        <a:t>BANANA</a:t>
                      </a:r>
                      <a:endParaRPr kumimoji="1" lang="ja-JP" altLang="en-US" dirty="0"/>
                    </a:p>
                  </a:txBody>
                  <a:tcPr anchor="ctr"/>
                </a:tc>
              </a:tr>
              <a:tr h="439755">
                <a:tc>
                  <a:txBody>
                    <a:bodyPr/>
                    <a:lstStyle/>
                    <a:p>
                      <a:pPr algn="ctr"/>
                      <a:r>
                        <a:rPr kumimoji="1" lang="en-US" altLang="ja-JP" dirty="0" smtClean="0"/>
                        <a:t>1</a:t>
                      </a:r>
                      <a:endParaRPr kumimoji="1" lang="ja-JP" altLang="en-US" dirty="0"/>
                    </a:p>
                  </a:txBody>
                  <a:tcPr anchor="ctr"/>
                </a:tc>
                <a:tc>
                  <a:txBody>
                    <a:bodyPr/>
                    <a:lstStyle/>
                    <a:p>
                      <a:pPr algn="ctr"/>
                      <a:r>
                        <a:rPr kumimoji="1" lang="en-US" altLang="ja-JP" dirty="0" smtClean="0"/>
                        <a:t>ANANA</a:t>
                      </a:r>
                      <a:endParaRPr kumimoji="1" lang="ja-JP" altLang="en-US" dirty="0"/>
                    </a:p>
                  </a:txBody>
                  <a:tcPr anchor="ctr"/>
                </a:tc>
              </a:tr>
              <a:tr h="439755">
                <a:tc>
                  <a:txBody>
                    <a:bodyPr/>
                    <a:lstStyle/>
                    <a:p>
                      <a:pPr algn="ctr"/>
                      <a:r>
                        <a:rPr kumimoji="1" lang="en-US" altLang="ja-JP" dirty="0" smtClean="0"/>
                        <a:t>2</a:t>
                      </a:r>
                      <a:endParaRPr kumimoji="1" lang="ja-JP" altLang="en-US" dirty="0"/>
                    </a:p>
                  </a:txBody>
                  <a:tcPr anchor="ctr"/>
                </a:tc>
                <a:tc>
                  <a:txBody>
                    <a:bodyPr/>
                    <a:lstStyle/>
                    <a:p>
                      <a:pPr algn="ctr"/>
                      <a:r>
                        <a:rPr kumimoji="1" lang="en-US" altLang="ja-JP" dirty="0" smtClean="0"/>
                        <a:t>NANA</a:t>
                      </a:r>
                      <a:endParaRPr kumimoji="1" lang="ja-JP" altLang="en-US" dirty="0"/>
                    </a:p>
                  </a:txBody>
                  <a:tcPr anchor="ctr"/>
                </a:tc>
              </a:tr>
              <a:tr h="439755">
                <a:tc>
                  <a:txBody>
                    <a:bodyPr/>
                    <a:lstStyle/>
                    <a:p>
                      <a:pPr algn="ctr"/>
                      <a:r>
                        <a:rPr kumimoji="1" lang="en-US" altLang="ja-JP" dirty="0" smtClean="0"/>
                        <a:t>3</a:t>
                      </a:r>
                      <a:endParaRPr kumimoji="1" lang="ja-JP" altLang="en-US" dirty="0"/>
                    </a:p>
                  </a:txBody>
                  <a:tcPr anchor="ctr"/>
                </a:tc>
                <a:tc>
                  <a:txBody>
                    <a:bodyPr/>
                    <a:lstStyle/>
                    <a:p>
                      <a:pPr algn="ctr"/>
                      <a:r>
                        <a:rPr kumimoji="1" lang="en-US" altLang="ja-JP" dirty="0" smtClean="0"/>
                        <a:t>ANA</a:t>
                      </a:r>
                      <a:endParaRPr kumimoji="1" lang="ja-JP" altLang="en-US" dirty="0"/>
                    </a:p>
                  </a:txBody>
                  <a:tcPr anchor="ctr"/>
                </a:tc>
              </a:tr>
              <a:tr h="439755">
                <a:tc>
                  <a:txBody>
                    <a:bodyPr/>
                    <a:lstStyle/>
                    <a:p>
                      <a:pPr algn="ctr"/>
                      <a:r>
                        <a:rPr kumimoji="1" lang="en-US" altLang="ja-JP" dirty="0" smtClean="0"/>
                        <a:t>4</a:t>
                      </a:r>
                      <a:endParaRPr kumimoji="1" lang="ja-JP" altLang="en-US" dirty="0"/>
                    </a:p>
                  </a:txBody>
                  <a:tcPr anchor="ctr"/>
                </a:tc>
                <a:tc>
                  <a:txBody>
                    <a:bodyPr/>
                    <a:lstStyle/>
                    <a:p>
                      <a:pPr algn="ctr"/>
                      <a:r>
                        <a:rPr kumimoji="1" lang="en-US" altLang="ja-JP" dirty="0" smtClean="0"/>
                        <a:t>NA</a:t>
                      </a:r>
                      <a:endParaRPr kumimoji="1" lang="ja-JP" altLang="en-US" dirty="0"/>
                    </a:p>
                  </a:txBody>
                  <a:tcPr anchor="ctr"/>
                </a:tc>
              </a:tr>
              <a:tr h="439755">
                <a:tc>
                  <a:txBody>
                    <a:bodyPr/>
                    <a:lstStyle/>
                    <a:p>
                      <a:pPr algn="ctr"/>
                      <a:r>
                        <a:rPr kumimoji="1" lang="en-US" altLang="ja-JP" dirty="0" smtClean="0"/>
                        <a:t>5</a:t>
                      </a:r>
                      <a:endParaRPr kumimoji="1" lang="ja-JP" altLang="en-US" dirty="0"/>
                    </a:p>
                  </a:txBody>
                  <a:tcPr anchor="ctr"/>
                </a:tc>
                <a:tc>
                  <a:txBody>
                    <a:bodyPr/>
                    <a:lstStyle/>
                    <a:p>
                      <a:pPr algn="ctr"/>
                      <a:r>
                        <a:rPr kumimoji="1" lang="en-US" altLang="ja-JP" dirty="0" smtClean="0"/>
                        <a:t>A</a:t>
                      </a:r>
                      <a:endParaRPr kumimoji="1" lang="ja-JP" altLang="en-US" dirty="0"/>
                    </a:p>
                  </a:txBody>
                  <a:tcPr anchor="ct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656662558"/>
              </p:ext>
            </p:extLst>
          </p:nvPr>
        </p:nvGraphicFramePr>
        <p:xfrm>
          <a:off x="7291364" y="3196520"/>
          <a:ext cx="3130924" cy="3078285"/>
        </p:xfrm>
        <a:graphic>
          <a:graphicData uri="http://schemas.openxmlformats.org/drawingml/2006/table">
            <a:tbl>
              <a:tblPr firstRow="1" bandRow="1">
                <a:tableStyleId>{5C22544A-7EE6-4342-B048-85BDC9FD1C3A}</a:tableStyleId>
              </a:tblPr>
              <a:tblGrid>
                <a:gridCol w="1180788"/>
                <a:gridCol w="1950136"/>
              </a:tblGrid>
              <a:tr h="439755">
                <a:tc>
                  <a:txBody>
                    <a:bodyPr/>
                    <a:lstStyle/>
                    <a:p>
                      <a:pPr algn="ctr"/>
                      <a:r>
                        <a:rPr kumimoji="1" lang="ja-JP" altLang="en-US" dirty="0" smtClean="0"/>
                        <a:t>添字</a:t>
                      </a:r>
                      <a:endParaRPr kumimoji="1" lang="ja-JP" altLang="en-US" dirty="0"/>
                    </a:p>
                  </a:txBody>
                  <a:tcPr anchor="ctr"/>
                </a:tc>
                <a:tc>
                  <a:txBody>
                    <a:bodyPr/>
                    <a:lstStyle/>
                    <a:p>
                      <a:pPr algn="ctr"/>
                      <a:r>
                        <a:rPr kumimoji="1" lang="ja-JP" altLang="en-US" dirty="0" smtClean="0"/>
                        <a:t>接尾辞</a:t>
                      </a:r>
                      <a:endParaRPr kumimoji="1" lang="ja-JP" altLang="en-US" dirty="0"/>
                    </a:p>
                  </a:txBody>
                  <a:tcPr anchor="ctr"/>
                </a:tc>
              </a:tr>
              <a:tr h="439755">
                <a:tc>
                  <a:txBody>
                    <a:bodyPr/>
                    <a:lstStyle/>
                    <a:p>
                      <a:pPr algn="ctr"/>
                      <a:r>
                        <a:rPr kumimoji="1" lang="en-US" altLang="ja-JP" dirty="0" smtClean="0"/>
                        <a:t>5</a:t>
                      </a:r>
                      <a:endParaRPr kumimoji="1" lang="ja-JP" altLang="en-US" dirty="0"/>
                    </a:p>
                  </a:txBody>
                  <a:tcPr anchor="ctr"/>
                </a:tc>
                <a:tc>
                  <a:txBody>
                    <a:bodyPr/>
                    <a:lstStyle/>
                    <a:p>
                      <a:pPr algn="ctr"/>
                      <a:r>
                        <a:rPr kumimoji="1" lang="en-US" altLang="ja-JP" dirty="0" smtClean="0"/>
                        <a:t>A</a:t>
                      </a:r>
                      <a:endParaRPr kumimoji="1" lang="ja-JP" altLang="en-US" dirty="0"/>
                    </a:p>
                  </a:txBody>
                  <a:tcPr anchor="ctr"/>
                </a:tc>
              </a:tr>
              <a:tr h="439755">
                <a:tc>
                  <a:txBody>
                    <a:bodyPr/>
                    <a:lstStyle/>
                    <a:p>
                      <a:pPr algn="ctr"/>
                      <a:r>
                        <a:rPr kumimoji="1" lang="en-US" altLang="ja-JP" dirty="0" smtClean="0"/>
                        <a:t>3</a:t>
                      </a:r>
                      <a:endParaRPr kumimoji="1" lang="ja-JP" altLang="en-US" dirty="0"/>
                    </a:p>
                  </a:txBody>
                  <a:tcPr anchor="ctr"/>
                </a:tc>
                <a:tc>
                  <a:txBody>
                    <a:bodyPr/>
                    <a:lstStyle/>
                    <a:p>
                      <a:pPr algn="ctr"/>
                      <a:r>
                        <a:rPr kumimoji="1" lang="en-US" altLang="ja-JP" dirty="0" smtClean="0"/>
                        <a:t>ANA</a:t>
                      </a:r>
                      <a:endParaRPr kumimoji="1" lang="ja-JP" altLang="en-US" dirty="0"/>
                    </a:p>
                  </a:txBody>
                  <a:tcPr anchor="ctr"/>
                </a:tc>
              </a:tr>
              <a:tr h="439755">
                <a:tc>
                  <a:txBody>
                    <a:bodyPr/>
                    <a:lstStyle/>
                    <a:p>
                      <a:pPr algn="ctr"/>
                      <a:r>
                        <a:rPr kumimoji="1" lang="en-US" altLang="ja-JP" dirty="0" smtClean="0"/>
                        <a:t>1</a:t>
                      </a:r>
                      <a:endParaRPr kumimoji="1" lang="ja-JP" altLang="en-US" dirty="0"/>
                    </a:p>
                  </a:txBody>
                  <a:tcPr anchor="ctr"/>
                </a:tc>
                <a:tc>
                  <a:txBody>
                    <a:bodyPr/>
                    <a:lstStyle/>
                    <a:p>
                      <a:pPr algn="ctr"/>
                      <a:r>
                        <a:rPr kumimoji="1" lang="en-US" altLang="ja-JP" dirty="0" smtClean="0"/>
                        <a:t>ANANA</a:t>
                      </a:r>
                      <a:endParaRPr kumimoji="1" lang="ja-JP" altLang="en-US" dirty="0"/>
                    </a:p>
                  </a:txBody>
                  <a:tcPr anchor="ctr"/>
                </a:tc>
              </a:tr>
              <a:tr h="439755">
                <a:tc>
                  <a:txBody>
                    <a:bodyPr/>
                    <a:lstStyle/>
                    <a:p>
                      <a:pPr algn="ctr"/>
                      <a:r>
                        <a:rPr kumimoji="1" lang="en-US" altLang="ja-JP" dirty="0" smtClean="0"/>
                        <a:t>0</a:t>
                      </a:r>
                      <a:endParaRPr kumimoji="1" lang="ja-JP" altLang="en-US" dirty="0"/>
                    </a:p>
                  </a:txBody>
                  <a:tcPr anchor="ctr"/>
                </a:tc>
                <a:tc>
                  <a:txBody>
                    <a:bodyPr/>
                    <a:lstStyle/>
                    <a:p>
                      <a:pPr algn="ctr"/>
                      <a:r>
                        <a:rPr kumimoji="1" lang="en-US" altLang="ja-JP" dirty="0" smtClean="0"/>
                        <a:t>BANANA</a:t>
                      </a:r>
                      <a:endParaRPr kumimoji="1" lang="ja-JP" altLang="en-US" dirty="0"/>
                    </a:p>
                  </a:txBody>
                  <a:tcPr anchor="ctr"/>
                </a:tc>
              </a:tr>
              <a:tr h="439755">
                <a:tc>
                  <a:txBody>
                    <a:bodyPr/>
                    <a:lstStyle/>
                    <a:p>
                      <a:pPr algn="ctr"/>
                      <a:r>
                        <a:rPr kumimoji="1" lang="en-US" altLang="ja-JP" dirty="0" smtClean="0"/>
                        <a:t>4</a:t>
                      </a:r>
                      <a:endParaRPr kumimoji="1" lang="ja-JP" altLang="en-US" dirty="0"/>
                    </a:p>
                  </a:txBody>
                  <a:tcPr anchor="ctr"/>
                </a:tc>
                <a:tc>
                  <a:txBody>
                    <a:bodyPr/>
                    <a:lstStyle/>
                    <a:p>
                      <a:pPr algn="ctr"/>
                      <a:r>
                        <a:rPr kumimoji="1" lang="en-US" altLang="ja-JP" dirty="0" smtClean="0"/>
                        <a:t>NA</a:t>
                      </a:r>
                      <a:endParaRPr kumimoji="1" lang="ja-JP" altLang="en-US" dirty="0"/>
                    </a:p>
                  </a:txBody>
                  <a:tcPr anchor="ctr"/>
                </a:tc>
              </a:tr>
              <a:tr h="439755">
                <a:tc>
                  <a:txBody>
                    <a:bodyPr/>
                    <a:lstStyle/>
                    <a:p>
                      <a:pPr algn="ctr"/>
                      <a:r>
                        <a:rPr kumimoji="1" lang="en-US" altLang="ja-JP" dirty="0" smtClean="0"/>
                        <a:t>2</a:t>
                      </a:r>
                      <a:endParaRPr kumimoji="1" lang="ja-JP" altLang="en-US" dirty="0"/>
                    </a:p>
                  </a:txBody>
                  <a:tcPr anchor="ctr"/>
                </a:tc>
                <a:tc>
                  <a:txBody>
                    <a:bodyPr/>
                    <a:lstStyle/>
                    <a:p>
                      <a:pPr algn="ctr"/>
                      <a:r>
                        <a:rPr kumimoji="1" lang="en-US" altLang="ja-JP" dirty="0" smtClean="0"/>
                        <a:t>NANA</a:t>
                      </a:r>
                      <a:endParaRPr kumimoji="1" lang="ja-JP" altLang="en-US" dirty="0"/>
                    </a:p>
                  </a:txBody>
                  <a:tcPr anchor="ctr"/>
                </a:tc>
              </a:tr>
            </a:tbl>
          </a:graphicData>
        </a:graphic>
      </p:graphicFrame>
      <p:pic>
        <p:nvPicPr>
          <p:cNvPr id="5" name="図 4"/>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8966558" y="2592077"/>
            <a:ext cx="444460" cy="234119"/>
          </a:xfrm>
          <a:prstGeom prst="rect">
            <a:avLst/>
          </a:prstGeom>
        </p:spPr>
      </p:pic>
      <p:sp>
        <p:nvSpPr>
          <p:cNvPr id="4" name="日付プレースホルダー 3"/>
          <p:cNvSpPr>
            <a:spLocks noGrp="1"/>
          </p:cNvSpPr>
          <p:nvPr>
            <p:ph type="dt" sz="half" idx="10"/>
          </p:nvPr>
        </p:nvSpPr>
        <p:spPr/>
        <p:txBody>
          <a:bodyPr/>
          <a:lstStyle/>
          <a:p>
            <a:fld id="{10DD8939-B11C-47F4-BF27-BADBA8970367}" type="datetime1">
              <a:rPr kumimoji="1" lang="ja-JP" altLang="en-US" smtClean="0"/>
              <a:t>2015/7/6</a:t>
            </a:fld>
            <a:endParaRPr kumimoji="1" lang="ja-JP" altLang="en-US"/>
          </a:p>
        </p:txBody>
      </p:sp>
      <p:sp>
        <p:nvSpPr>
          <p:cNvPr id="6" name="スライド番号プレースホルダー 5"/>
          <p:cNvSpPr>
            <a:spLocks noGrp="1"/>
          </p:cNvSpPr>
          <p:nvPr>
            <p:ph type="sldNum" sz="quarter" idx="12"/>
          </p:nvPr>
        </p:nvSpPr>
        <p:spPr/>
        <p:txBody>
          <a:bodyPr/>
          <a:lstStyle/>
          <a:p>
            <a:fld id="{362CF02F-5C14-4800-A976-F91268321FEB}" type="slidenum">
              <a:rPr kumimoji="1" lang="ja-JP" altLang="en-US" smtClean="0"/>
              <a:t>4</a:t>
            </a:fld>
            <a:endParaRPr kumimoji="1" lang="ja-JP" altLang="en-US"/>
          </a:p>
        </p:txBody>
      </p:sp>
    </p:spTree>
    <p:extLst>
      <p:ext uri="{BB962C8B-B14F-4D97-AF65-F5344CB8AC3E}">
        <p14:creationId xmlns:p14="http://schemas.microsoft.com/office/powerpoint/2010/main" val="30492579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lang="en-US" altLang="ja-JP" dirty="0" smtClean="0"/>
              <a:t>1. </a:t>
            </a:r>
            <a:r>
              <a:rPr lang="ja-JP" altLang="en-US" dirty="0" smtClean="0"/>
              <a:t>添字集合のサンプリング </a:t>
            </a:r>
            <a:r>
              <a:rPr lang="en-US" altLang="ja-JP" dirty="0" smtClean="0"/>
              <a:t>– O(</a:t>
            </a:r>
            <a:r>
              <a:rPr lang="en-US" altLang="ja-JP" dirty="0" err="1" smtClean="0"/>
              <a:t>vn</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添字集合を                                                                         によって類別し</a:t>
            </a:r>
            <a:endParaRPr lang="en-US" altLang="ja-JP" dirty="0" smtClean="0"/>
          </a:p>
          <a:p>
            <a:pPr marL="0" indent="0">
              <a:buNone/>
            </a:pPr>
            <a:endParaRPr lang="en-US" altLang="ja-JP" dirty="0" smtClean="0"/>
          </a:p>
          <a:p>
            <a:pPr>
              <a:buFont typeface="Wingdings" panose="05000000000000000000" pitchFamily="2" charset="2"/>
              <a:buChar char="l"/>
            </a:pPr>
            <a:r>
              <a:rPr lang="ja-JP" altLang="en-US" dirty="0" smtClean="0"/>
              <a:t>                      をサンプル添字集合</a:t>
            </a:r>
            <a:endParaRPr lang="en-US" altLang="ja-JP" dirty="0" smtClean="0"/>
          </a:p>
          <a:p>
            <a:pPr>
              <a:buFont typeface="Wingdings" panose="05000000000000000000" pitchFamily="2" charset="2"/>
              <a:buChar char="l"/>
            </a:pPr>
            <a:r>
              <a:rPr lang="ja-JP" altLang="en-US" dirty="0" smtClean="0"/>
              <a:t>                         を非サンプル添字集合</a:t>
            </a:r>
            <a:endParaRPr lang="en-US" altLang="ja-JP" dirty="0" smtClean="0"/>
          </a:p>
          <a:p>
            <a:pPr marL="0" indent="0">
              <a:buNone/>
            </a:pPr>
            <a:endParaRPr lang="en-US" altLang="ja-JP" dirty="0" smtClean="0"/>
          </a:p>
          <a:p>
            <a:pPr marL="0" indent="0">
              <a:buNone/>
            </a:pPr>
            <a:r>
              <a:rPr lang="ja-JP" altLang="en-US" dirty="0" smtClean="0"/>
              <a:t>とする</a:t>
            </a:r>
            <a:endParaRPr lang="en-US" altLang="ja-JP" dirty="0" smtClean="0"/>
          </a:p>
        </p:txBody>
      </p:sp>
      <p:pic>
        <p:nvPicPr>
          <p:cNvPr id="4" name="図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355147" y="3022844"/>
            <a:ext cx="1620543" cy="669434"/>
          </a:xfrm>
          <a:prstGeom prst="rect">
            <a:avLst/>
          </a:prstGeom>
        </p:spPr>
      </p:pic>
      <p:pic>
        <p:nvPicPr>
          <p:cNvPr id="5" name="図 4"/>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342264" y="3819429"/>
            <a:ext cx="1871124" cy="331059"/>
          </a:xfrm>
          <a:prstGeom prst="rect">
            <a:avLst/>
          </a:prstGeom>
        </p:spPr>
      </p:pic>
      <p:pic>
        <p:nvPicPr>
          <p:cNvPr id="12" name="図 11"/>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452141" y="5095739"/>
            <a:ext cx="775519" cy="303623"/>
          </a:xfrm>
          <a:prstGeom prst="rect">
            <a:avLst/>
          </a:prstGeom>
        </p:spPr>
      </p:pic>
      <p:pic>
        <p:nvPicPr>
          <p:cNvPr id="7" name="図 6"/>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563562" y="1947648"/>
            <a:ext cx="5896874" cy="303623"/>
          </a:xfrm>
          <a:prstGeom prst="rect">
            <a:avLst/>
          </a:prstGeom>
        </p:spPr>
      </p:pic>
      <p:sp>
        <p:nvSpPr>
          <p:cNvPr id="8" name="日付プレースホルダー 7"/>
          <p:cNvSpPr>
            <a:spLocks noGrp="1"/>
          </p:cNvSpPr>
          <p:nvPr>
            <p:ph type="dt" sz="half" idx="10"/>
          </p:nvPr>
        </p:nvSpPr>
        <p:spPr/>
        <p:txBody>
          <a:bodyPr/>
          <a:lstStyle/>
          <a:p>
            <a:fld id="{316122B4-8BF3-4553-B289-C10072FF4B21}" type="datetime1">
              <a:rPr kumimoji="1" lang="ja-JP" altLang="en-US" smtClean="0"/>
              <a:t>2015/7/6</a:t>
            </a:fld>
            <a:endParaRPr kumimoji="1" lang="ja-JP" altLang="en-US"/>
          </a:p>
        </p:txBody>
      </p:sp>
      <p:sp>
        <p:nvSpPr>
          <p:cNvPr id="9" name="スライド番号プレースホルダー 8"/>
          <p:cNvSpPr>
            <a:spLocks noGrp="1"/>
          </p:cNvSpPr>
          <p:nvPr>
            <p:ph type="sldNum" sz="quarter" idx="12"/>
          </p:nvPr>
        </p:nvSpPr>
        <p:spPr/>
        <p:txBody>
          <a:bodyPr/>
          <a:lstStyle/>
          <a:p>
            <a:fld id="{362CF02F-5C14-4800-A976-F91268321FEB}" type="slidenum">
              <a:rPr kumimoji="1" lang="ja-JP" altLang="en-US" smtClean="0"/>
              <a:t>40</a:t>
            </a:fld>
            <a:endParaRPr kumimoji="1" lang="ja-JP" altLang="en-US"/>
          </a:p>
        </p:txBody>
      </p:sp>
    </p:spTree>
    <p:extLst>
      <p:ext uri="{BB962C8B-B14F-4D97-AF65-F5344CB8AC3E}">
        <p14:creationId xmlns:p14="http://schemas.microsoft.com/office/powerpoint/2010/main" val="35789224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 algorithm </a:t>
            </a:r>
            <a:r>
              <a:rPr kumimoji="1" lang="ja-JP" altLang="en-US" dirty="0" smtClean="0"/>
              <a:t>の処理フロー（図）</a:t>
            </a:r>
            <a:endParaRPr kumimoji="1" lang="ja-JP" altLang="en-US" dirty="0"/>
          </a:p>
        </p:txBody>
      </p:sp>
      <p:grpSp>
        <p:nvGrpSpPr>
          <p:cNvPr id="92" name="グループ化 91"/>
          <p:cNvGrpSpPr/>
          <p:nvPr/>
        </p:nvGrpSpPr>
        <p:grpSpPr>
          <a:xfrm>
            <a:off x="3895793" y="1079772"/>
            <a:ext cx="4391695" cy="1481071"/>
            <a:chOff x="3895793" y="1594923"/>
            <a:chExt cx="4391695" cy="1481071"/>
          </a:xfrm>
        </p:grpSpPr>
        <p:sp>
          <p:nvSpPr>
            <p:cNvPr id="4" name="円/楕円 3"/>
            <p:cNvSpPr/>
            <p:nvPr/>
          </p:nvSpPr>
          <p:spPr>
            <a:xfrm>
              <a:off x="3895793" y="1594923"/>
              <a:ext cx="4391695" cy="1481071"/>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4381935" y="1873793"/>
              <a:ext cx="3419407" cy="461665"/>
            </a:xfrm>
            <a:prstGeom prst="rect">
              <a:avLst/>
            </a:prstGeom>
            <a:noFill/>
          </p:spPr>
          <p:txBody>
            <a:bodyPr wrap="square" rtlCol="0">
              <a:spAutoFit/>
            </a:bodyPr>
            <a:lstStyle/>
            <a:p>
              <a:pPr algn="ctr"/>
              <a:r>
                <a:rPr kumimoji="1" lang="ja-JP" altLang="en-US" sz="2400" dirty="0" smtClean="0">
                  <a:solidFill>
                    <a:schemeClr val="accent1">
                      <a:lumMod val="75000"/>
                    </a:schemeClr>
                  </a:solidFill>
                </a:rPr>
                <a:t>アルファベットの世界</a:t>
              </a:r>
              <a:endParaRPr kumimoji="1" lang="ja-JP" altLang="en-US" sz="2400" dirty="0">
                <a:solidFill>
                  <a:schemeClr val="accent1">
                    <a:lumMod val="75000"/>
                  </a:schemeClr>
                </a:solidFill>
              </a:endParaRPr>
            </a:p>
          </p:txBody>
        </p:sp>
      </p:grpSp>
      <p:grpSp>
        <p:nvGrpSpPr>
          <p:cNvPr id="94" name="グループ化 93"/>
          <p:cNvGrpSpPr/>
          <p:nvPr/>
        </p:nvGrpSpPr>
        <p:grpSpPr>
          <a:xfrm>
            <a:off x="3348508" y="2653048"/>
            <a:ext cx="5550794" cy="4134413"/>
            <a:chOff x="3348508" y="2653048"/>
            <a:chExt cx="5550794" cy="4134413"/>
          </a:xfrm>
        </p:grpSpPr>
        <p:sp>
          <p:nvSpPr>
            <p:cNvPr id="6" name="円/楕円 5"/>
            <p:cNvSpPr/>
            <p:nvPr/>
          </p:nvSpPr>
          <p:spPr>
            <a:xfrm>
              <a:off x="3348508" y="2653048"/>
              <a:ext cx="5550794" cy="413441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5132163" y="6172468"/>
              <a:ext cx="1918952" cy="561383"/>
            </a:xfrm>
            <a:prstGeom prst="rect">
              <a:avLst/>
            </a:prstGeom>
            <a:noFill/>
          </p:spPr>
          <p:txBody>
            <a:bodyPr wrap="square" rtlCol="0">
              <a:spAutoFit/>
            </a:bodyPr>
            <a:lstStyle/>
            <a:p>
              <a:pPr algn="ctr"/>
              <a:r>
                <a:rPr kumimoji="1" lang="ja-JP" altLang="en-US" sz="2400" dirty="0" smtClean="0">
                  <a:solidFill>
                    <a:schemeClr val="accent5">
                      <a:lumMod val="75000"/>
                    </a:schemeClr>
                  </a:solidFill>
                </a:rPr>
                <a:t>添字の世界</a:t>
              </a:r>
              <a:endParaRPr kumimoji="1" lang="en-US" altLang="ja-JP" sz="2400" dirty="0" smtClean="0">
                <a:solidFill>
                  <a:schemeClr val="accent5">
                    <a:lumMod val="75000"/>
                  </a:schemeClr>
                </a:solidFill>
              </a:endParaRPr>
            </a:p>
          </p:txBody>
        </p:sp>
      </p:grpSp>
      <p:pic>
        <p:nvPicPr>
          <p:cNvPr id="8" name="図 7"/>
          <p:cNvPicPr>
            <a:picLocks noChangeAspect="1"/>
          </p:cNvPicPr>
          <p:nvPr>
            <p:custDataLst>
              <p:tags r:id="rId1"/>
            </p:custDataLst>
          </p:nvPr>
        </p:nvPicPr>
        <p:blipFill>
          <a:blip r:embed="rId24" cstate="print">
            <a:extLst>
              <a:ext uri="{28A0092B-C50C-407E-A947-70E740481C1C}">
                <a14:useLocalDpi xmlns:a14="http://schemas.microsoft.com/office/drawing/2010/main" val="0"/>
              </a:ext>
            </a:extLst>
          </a:blip>
          <a:stretch>
            <a:fillRect/>
          </a:stretch>
        </p:blipFill>
        <p:spPr>
          <a:xfrm>
            <a:off x="5624315" y="2032480"/>
            <a:ext cx="245093" cy="237777"/>
          </a:xfrm>
          <a:prstGeom prst="rect">
            <a:avLst/>
          </a:prstGeom>
        </p:spPr>
      </p:pic>
      <p:pic>
        <p:nvPicPr>
          <p:cNvPr id="9" name="図 8"/>
          <p:cNvPicPr>
            <a:picLocks noChangeAspect="1"/>
          </p:cNvPicPr>
          <p:nvPr>
            <p:custDataLst>
              <p:tags r:id="rId2"/>
            </p:custDataLst>
          </p:nvPr>
        </p:nvPicPr>
        <p:blipFill>
          <a:blip r:embed="rId25" cstate="print">
            <a:extLst>
              <a:ext uri="{28A0092B-C50C-407E-A947-70E740481C1C}">
                <a14:useLocalDpi xmlns:a14="http://schemas.microsoft.com/office/drawing/2010/main" val="0"/>
              </a:ext>
            </a:extLst>
          </a:blip>
          <a:stretch>
            <a:fillRect/>
          </a:stretch>
        </p:blipFill>
        <p:spPr>
          <a:xfrm>
            <a:off x="6313868" y="2019676"/>
            <a:ext cx="285333" cy="250581"/>
          </a:xfrm>
          <a:prstGeom prst="rect">
            <a:avLst/>
          </a:prstGeom>
        </p:spPr>
      </p:pic>
      <p:pic>
        <p:nvPicPr>
          <p:cNvPr id="11" name="図 10"/>
          <p:cNvPicPr>
            <a:picLocks noChangeAspect="1"/>
          </p:cNvPicPr>
          <p:nvPr>
            <p:custDataLst>
              <p:tags r:id="rId3"/>
            </p:custDataLst>
          </p:nvPr>
        </p:nvPicPr>
        <p:blipFill>
          <a:blip r:embed="rId26" cstate="print">
            <a:extLst>
              <a:ext uri="{28A0092B-C50C-407E-A947-70E740481C1C}">
                <a14:useLocalDpi xmlns:a14="http://schemas.microsoft.com/office/drawing/2010/main" val="0"/>
              </a:ext>
            </a:extLst>
          </a:blip>
          <a:stretch>
            <a:fillRect/>
          </a:stretch>
        </p:blipFill>
        <p:spPr>
          <a:xfrm>
            <a:off x="6742745" y="3135362"/>
            <a:ext cx="823075" cy="303623"/>
          </a:xfrm>
          <a:prstGeom prst="rect">
            <a:avLst/>
          </a:prstGeom>
        </p:spPr>
      </p:pic>
      <p:pic>
        <p:nvPicPr>
          <p:cNvPr id="12" name="図 11"/>
          <p:cNvPicPr>
            <a:picLocks noChangeAspect="1"/>
          </p:cNvPicPr>
          <p:nvPr>
            <p:custDataLst>
              <p:tags r:id="rId4"/>
            </p:custDataLst>
          </p:nvPr>
        </p:nvPicPr>
        <p:blipFill>
          <a:blip r:embed="rId27" cstate="print">
            <a:extLst>
              <a:ext uri="{28A0092B-C50C-407E-A947-70E740481C1C}">
                <a14:useLocalDpi xmlns:a14="http://schemas.microsoft.com/office/drawing/2010/main" val="0"/>
              </a:ext>
            </a:extLst>
          </a:blip>
          <a:stretch>
            <a:fillRect/>
          </a:stretch>
        </p:blipFill>
        <p:spPr>
          <a:xfrm>
            <a:off x="5869408" y="5812827"/>
            <a:ext cx="444460" cy="234119"/>
          </a:xfrm>
          <a:prstGeom prst="rect">
            <a:avLst/>
          </a:prstGeom>
        </p:spPr>
      </p:pic>
      <p:cxnSp>
        <p:nvCxnSpPr>
          <p:cNvPr id="17" name="直線矢印コネクタ 16"/>
          <p:cNvCxnSpPr>
            <a:stCxn id="8" idx="2"/>
            <a:endCxn id="3" idx="0"/>
          </p:cNvCxnSpPr>
          <p:nvPr/>
        </p:nvCxnSpPr>
        <p:spPr>
          <a:xfrm flipH="1">
            <a:off x="5132164" y="2270257"/>
            <a:ext cx="614698" cy="8413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8" idx="2"/>
            <a:endCxn id="11" idx="0"/>
          </p:cNvCxnSpPr>
          <p:nvPr/>
        </p:nvCxnSpPr>
        <p:spPr>
          <a:xfrm>
            <a:off x="5746862" y="2270257"/>
            <a:ext cx="1407421" cy="8651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3" idx="2"/>
            <a:endCxn id="83" idx="0"/>
          </p:cNvCxnSpPr>
          <p:nvPr/>
        </p:nvCxnSpPr>
        <p:spPr>
          <a:xfrm flipH="1">
            <a:off x="5132163" y="3442643"/>
            <a:ext cx="1" cy="440972"/>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1" idx="2"/>
            <a:endCxn id="134" idx="0"/>
          </p:cNvCxnSpPr>
          <p:nvPr/>
        </p:nvCxnSpPr>
        <p:spPr>
          <a:xfrm flipH="1">
            <a:off x="7154282" y="3438985"/>
            <a:ext cx="1" cy="461092"/>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3" idx="2"/>
            <a:endCxn id="134" idx="1"/>
          </p:cNvCxnSpPr>
          <p:nvPr/>
        </p:nvCxnSpPr>
        <p:spPr>
          <a:xfrm>
            <a:off x="5132164" y="3442643"/>
            <a:ext cx="1704777" cy="58912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曲線コネクタ 47"/>
          <p:cNvCxnSpPr>
            <a:stCxn id="11" idx="3"/>
            <a:endCxn id="9" idx="3"/>
          </p:cNvCxnSpPr>
          <p:nvPr/>
        </p:nvCxnSpPr>
        <p:spPr>
          <a:xfrm flipH="1" flipV="1">
            <a:off x="6599201" y="2144967"/>
            <a:ext cx="966619" cy="1142207"/>
          </a:xfrm>
          <a:prstGeom prst="curvedConnector3">
            <a:avLst>
              <a:gd name="adj1" fmla="val -23649"/>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3" name="図 2"/>
          <p:cNvPicPr>
            <a:picLocks noChangeAspect="1"/>
          </p:cNvPicPr>
          <p:nvPr>
            <p:custDataLst>
              <p:tags r:id="rId5"/>
            </p:custDataLst>
          </p:nvPr>
        </p:nvPicPr>
        <p:blipFill>
          <a:blip r:embed="rId28" cstate="print">
            <a:extLst>
              <a:ext uri="{28A0092B-C50C-407E-A947-70E740481C1C}">
                <a14:useLocalDpi xmlns:a14="http://schemas.microsoft.com/office/drawing/2010/main" val="0"/>
              </a:ext>
            </a:extLst>
          </a:blip>
          <a:stretch>
            <a:fillRect/>
          </a:stretch>
        </p:blipFill>
        <p:spPr>
          <a:xfrm>
            <a:off x="4720626" y="3111584"/>
            <a:ext cx="823075" cy="331059"/>
          </a:xfrm>
          <a:prstGeom prst="rect">
            <a:avLst/>
          </a:prstGeom>
        </p:spPr>
      </p:pic>
      <p:pic>
        <p:nvPicPr>
          <p:cNvPr id="83" name="図 82"/>
          <p:cNvPicPr>
            <a:picLocks noChangeAspect="1"/>
          </p:cNvPicPr>
          <p:nvPr>
            <p:custDataLst>
              <p:tags r:id="rId6"/>
            </p:custDataLst>
          </p:nvPr>
        </p:nvPicPr>
        <p:blipFill>
          <a:blip r:embed="rId29" cstate="print">
            <a:extLst>
              <a:ext uri="{28A0092B-C50C-407E-A947-70E740481C1C}">
                <a14:useLocalDpi xmlns:a14="http://schemas.microsoft.com/office/drawing/2010/main" val="0"/>
              </a:ext>
            </a:extLst>
          </a:blip>
          <a:stretch>
            <a:fillRect/>
          </a:stretch>
        </p:blipFill>
        <p:spPr>
          <a:xfrm>
            <a:off x="4758121" y="3883615"/>
            <a:ext cx="748084" cy="296307"/>
          </a:xfrm>
          <a:prstGeom prst="rect">
            <a:avLst/>
          </a:prstGeom>
        </p:spPr>
      </p:pic>
      <p:pic>
        <p:nvPicPr>
          <p:cNvPr id="85" name="図 84"/>
          <p:cNvPicPr>
            <a:picLocks noChangeAspect="1"/>
          </p:cNvPicPr>
          <p:nvPr>
            <p:custDataLst>
              <p:tags r:id="rId7"/>
            </p:custDataLst>
          </p:nvPr>
        </p:nvPicPr>
        <p:blipFill>
          <a:blip r:embed="rId30" cstate="print">
            <a:extLst>
              <a:ext uri="{28A0092B-C50C-407E-A947-70E740481C1C}">
                <a14:useLocalDpi xmlns:a14="http://schemas.microsoft.com/office/drawing/2010/main" val="0"/>
              </a:ext>
            </a:extLst>
          </a:blip>
          <a:stretch>
            <a:fillRect/>
          </a:stretch>
        </p:blipFill>
        <p:spPr>
          <a:xfrm>
            <a:off x="2527685" y="3886137"/>
            <a:ext cx="2158285" cy="294478"/>
          </a:xfrm>
          <a:prstGeom prst="rect">
            <a:avLst/>
          </a:prstGeom>
        </p:spPr>
      </p:pic>
      <p:pic>
        <p:nvPicPr>
          <p:cNvPr id="134" name="図 133"/>
          <p:cNvPicPr>
            <a:picLocks noChangeAspect="1"/>
          </p:cNvPicPr>
          <p:nvPr>
            <p:custDataLst>
              <p:tags r:id="rId8"/>
            </p:custDataLst>
          </p:nvPr>
        </p:nvPicPr>
        <p:blipFill>
          <a:blip r:embed="rId31" cstate="print">
            <a:extLst>
              <a:ext uri="{28A0092B-C50C-407E-A947-70E740481C1C}">
                <a14:useLocalDpi xmlns:a14="http://schemas.microsoft.com/office/drawing/2010/main" val="0"/>
              </a:ext>
            </a:extLst>
          </a:blip>
          <a:stretch>
            <a:fillRect/>
          </a:stretch>
        </p:blipFill>
        <p:spPr>
          <a:xfrm>
            <a:off x="6836941" y="3900077"/>
            <a:ext cx="634682" cy="263384"/>
          </a:xfrm>
          <a:prstGeom prst="rect">
            <a:avLst/>
          </a:prstGeom>
        </p:spPr>
      </p:pic>
      <p:sp>
        <p:nvSpPr>
          <p:cNvPr id="10" name="日付プレースホルダー 9"/>
          <p:cNvSpPr>
            <a:spLocks noGrp="1"/>
          </p:cNvSpPr>
          <p:nvPr>
            <p:ph type="dt" sz="half" idx="10"/>
          </p:nvPr>
        </p:nvSpPr>
        <p:spPr/>
        <p:txBody>
          <a:bodyPr/>
          <a:lstStyle/>
          <a:p>
            <a:fld id="{37990712-3C32-4501-A08B-30BA5F4C2D96}" type="datetime1">
              <a:rPr kumimoji="1" lang="ja-JP" altLang="en-US" smtClean="0"/>
              <a:t>2015/7/6</a:t>
            </a:fld>
            <a:endParaRPr kumimoji="1" lang="ja-JP" altLang="en-US"/>
          </a:p>
        </p:txBody>
      </p:sp>
      <p:sp>
        <p:nvSpPr>
          <p:cNvPr id="13" name="スライド番号プレースホルダー 12"/>
          <p:cNvSpPr>
            <a:spLocks noGrp="1"/>
          </p:cNvSpPr>
          <p:nvPr>
            <p:ph type="sldNum" sz="quarter" idx="12"/>
          </p:nvPr>
        </p:nvSpPr>
        <p:spPr/>
        <p:txBody>
          <a:bodyPr/>
          <a:lstStyle/>
          <a:p>
            <a:fld id="{362CF02F-5C14-4800-A976-F91268321FEB}" type="slidenum">
              <a:rPr kumimoji="1" lang="ja-JP" altLang="en-US" smtClean="0"/>
              <a:t>41</a:t>
            </a:fld>
            <a:endParaRPr kumimoji="1" lang="ja-JP" altLang="en-US"/>
          </a:p>
        </p:txBody>
      </p:sp>
      <p:graphicFrame>
        <p:nvGraphicFramePr>
          <p:cNvPr id="52" name="表 51"/>
          <p:cNvGraphicFramePr>
            <a:graphicFrameLocks noGrp="1"/>
          </p:cNvGraphicFramePr>
          <p:nvPr>
            <p:extLst>
              <p:ext uri="{D42A27DB-BD31-4B8C-83A1-F6EECF244321}">
                <p14:modId xmlns:p14="http://schemas.microsoft.com/office/powerpoint/2010/main" val="2263937628"/>
              </p:ext>
            </p:extLst>
          </p:nvPr>
        </p:nvGraphicFramePr>
        <p:xfrm>
          <a:off x="1048649" y="4720413"/>
          <a:ext cx="10085992" cy="540035"/>
        </p:xfrm>
        <a:graphic>
          <a:graphicData uri="http://schemas.openxmlformats.org/drawingml/2006/table">
            <a:tbl>
              <a:tblPr bandRow="1">
                <a:tableStyleId>{5940675A-B579-460E-94D1-54222C63F5DA}</a:tableStyleId>
              </a:tblPr>
              <a:tblGrid>
                <a:gridCol w="720428"/>
                <a:gridCol w="720428"/>
                <a:gridCol w="720428"/>
                <a:gridCol w="720428"/>
                <a:gridCol w="720428"/>
                <a:gridCol w="720428"/>
                <a:gridCol w="720428"/>
                <a:gridCol w="720428"/>
                <a:gridCol w="720428"/>
                <a:gridCol w="720428"/>
                <a:gridCol w="720428"/>
                <a:gridCol w="720428"/>
                <a:gridCol w="720428"/>
                <a:gridCol w="720428"/>
              </a:tblGrid>
              <a:tr h="540035">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bl>
          </a:graphicData>
        </a:graphic>
      </p:graphicFrame>
      <p:grpSp>
        <p:nvGrpSpPr>
          <p:cNvPr id="53" name="グループ化 52"/>
          <p:cNvGrpSpPr/>
          <p:nvPr/>
        </p:nvGrpSpPr>
        <p:grpSpPr>
          <a:xfrm>
            <a:off x="1204605" y="4777560"/>
            <a:ext cx="9930521" cy="421812"/>
            <a:chOff x="1210188" y="3491957"/>
            <a:chExt cx="9930521" cy="421812"/>
          </a:xfrm>
        </p:grpSpPr>
        <p:pic>
          <p:nvPicPr>
            <p:cNvPr id="54" name="図 53"/>
            <p:cNvPicPr>
              <a:picLocks noChangeAspect="1"/>
            </p:cNvPicPr>
            <p:nvPr>
              <p:custDataLst>
                <p:tags r:id="rId9"/>
              </p:custDataLst>
            </p:nvPr>
          </p:nvPicPr>
          <p:blipFill>
            <a:blip r:embed="rId32" cstate="print">
              <a:extLst>
                <a:ext uri="{28A0092B-C50C-407E-A947-70E740481C1C}">
                  <a14:useLocalDpi xmlns:a14="http://schemas.microsoft.com/office/drawing/2010/main" val="0"/>
                </a:ext>
              </a:extLst>
            </a:blip>
            <a:stretch>
              <a:fillRect/>
            </a:stretch>
          </p:blipFill>
          <p:spPr>
            <a:xfrm>
              <a:off x="1210188" y="3570478"/>
              <a:ext cx="444460" cy="327401"/>
            </a:xfrm>
            <a:prstGeom prst="rect">
              <a:avLst/>
            </a:prstGeom>
          </p:spPr>
        </p:pic>
        <p:pic>
          <p:nvPicPr>
            <p:cNvPr id="55" name="図 54"/>
            <p:cNvPicPr>
              <a:picLocks noChangeAspect="1"/>
            </p:cNvPicPr>
            <p:nvPr>
              <p:custDataLst>
                <p:tags r:id="rId10"/>
              </p:custDataLst>
            </p:nvPr>
          </p:nvPicPr>
          <p:blipFill>
            <a:blip r:embed="rId33" cstate="print">
              <a:extLst>
                <a:ext uri="{28A0092B-C50C-407E-A947-70E740481C1C}">
                  <a14:useLocalDpi xmlns:a14="http://schemas.microsoft.com/office/drawing/2010/main" val="0"/>
                </a:ext>
              </a:extLst>
            </a:blip>
            <a:stretch>
              <a:fillRect/>
            </a:stretch>
          </p:blipFill>
          <p:spPr>
            <a:xfrm>
              <a:off x="1926336" y="3570478"/>
              <a:ext cx="437144" cy="323743"/>
            </a:xfrm>
            <a:prstGeom prst="rect">
              <a:avLst/>
            </a:prstGeom>
          </p:spPr>
        </p:pic>
        <p:pic>
          <p:nvPicPr>
            <p:cNvPr id="56" name="図 55"/>
            <p:cNvPicPr>
              <a:picLocks noChangeAspect="1"/>
            </p:cNvPicPr>
            <p:nvPr>
              <p:custDataLst>
                <p:tags r:id="rId11"/>
              </p:custDataLst>
            </p:nvPr>
          </p:nvPicPr>
          <p:blipFill>
            <a:blip r:embed="rId34" cstate="print">
              <a:extLst>
                <a:ext uri="{28A0092B-C50C-407E-A947-70E740481C1C}">
                  <a14:useLocalDpi xmlns:a14="http://schemas.microsoft.com/office/drawing/2010/main" val="0"/>
                </a:ext>
              </a:extLst>
            </a:blip>
            <a:stretch>
              <a:fillRect/>
            </a:stretch>
          </p:blipFill>
          <p:spPr>
            <a:xfrm>
              <a:off x="3221389" y="3570478"/>
              <a:ext cx="716990" cy="325572"/>
            </a:xfrm>
            <a:prstGeom prst="rect">
              <a:avLst/>
            </a:prstGeom>
          </p:spPr>
        </p:pic>
        <p:pic>
          <p:nvPicPr>
            <p:cNvPr id="57" name="図 56"/>
            <p:cNvPicPr>
              <a:picLocks noChangeAspect="1"/>
            </p:cNvPicPr>
            <p:nvPr>
              <p:custDataLst>
                <p:tags r:id="rId12"/>
              </p:custDataLst>
            </p:nvPr>
          </p:nvPicPr>
          <p:blipFill>
            <a:blip r:embed="rId35" cstate="print">
              <a:extLst>
                <a:ext uri="{28A0092B-C50C-407E-A947-70E740481C1C}">
                  <a14:useLocalDpi xmlns:a14="http://schemas.microsoft.com/office/drawing/2010/main" val="0"/>
                </a:ext>
              </a:extLst>
            </a:blip>
            <a:stretch>
              <a:fillRect/>
            </a:stretch>
          </p:blipFill>
          <p:spPr>
            <a:xfrm>
              <a:off x="4069297" y="3494915"/>
              <a:ext cx="444460" cy="418854"/>
            </a:xfrm>
            <a:prstGeom prst="rect">
              <a:avLst/>
            </a:prstGeom>
          </p:spPr>
        </p:pic>
        <p:pic>
          <p:nvPicPr>
            <p:cNvPr id="58" name="図 57"/>
            <p:cNvPicPr>
              <a:picLocks noChangeAspect="1"/>
            </p:cNvPicPr>
            <p:nvPr>
              <p:custDataLst>
                <p:tags r:id="rId13"/>
              </p:custDataLst>
            </p:nvPr>
          </p:nvPicPr>
          <p:blipFill>
            <a:blip r:embed="rId36" cstate="print">
              <a:extLst>
                <a:ext uri="{28A0092B-C50C-407E-A947-70E740481C1C}">
                  <a14:useLocalDpi xmlns:a14="http://schemas.microsoft.com/office/drawing/2010/main" val="0"/>
                </a:ext>
              </a:extLst>
            </a:blip>
            <a:stretch>
              <a:fillRect/>
            </a:stretch>
          </p:blipFill>
          <p:spPr>
            <a:xfrm>
              <a:off x="4798358" y="3491957"/>
              <a:ext cx="437144" cy="415196"/>
            </a:xfrm>
            <a:prstGeom prst="rect">
              <a:avLst/>
            </a:prstGeom>
          </p:spPr>
        </p:pic>
        <p:pic>
          <p:nvPicPr>
            <p:cNvPr id="59" name="図 58"/>
            <p:cNvPicPr>
              <a:picLocks noChangeAspect="1"/>
            </p:cNvPicPr>
            <p:nvPr>
              <p:custDataLst>
                <p:tags r:id="rId14"/>
              </p:custDataLst>
            </p:nvPr>
          </p:nvPicPr>
          <p:blipFill>
            <a:blip r:embed="rId37" cstate="print">
              <a:extLst>
                <a:ext uri="{28A0092B-C50C-407E-A947-70E740481C1C}">
                  <a14:useLocalDpi xmlns:a14="http://schemas.microsoft.com/office/drawing/2010/main" val="0"/>
                </a:ext>
              </a:extLst>
            </a:blip>
            <a:stretch>
              <a:fillRect/>
            </a:stretch>
          </p:blipFill>
          <p:spPr>
            <a:xfrm>
              <a:off x="6101479" y="3491957"/>
              <a:ext cx="716990" cy="417025"/>
            </a:xfrm>
            <a:prstGeom prst="rect">
              <a:avLst/>
            </a:prstGeom>
          </p:spPr>
        </p:pic>
        <p:pic>
          <p:nvPicPr>
            <p:cNvPr id="60" name="図 59"/>
            <p:cNvPicPr>
              <a:picLocks noChangeAspect="1"/>
            </p:cNvPicPr>
            <p:nvPr>
              <p:custDataLst>
                <p:tags r:id="rId15"/>
              </p:custDataLst>
            </p:nvPr>
          </p:nvPicPr>
          <p:blipFill>
            <a:blip r:embed="rId38" cstate="print">
              <a:extLst>
                <a:ext uri="{28A0092B-C50C-407E-A947-70E740481C1C}">
                  <a14:useLocalDpi xmlns:a14="http://schemas.microsoft.com/office/drawing/2010/main" val="0"/>
                </a:ext>
              </a:extLst>
            </a:blip>
            <a:stretch>
              <a:fillRect/>
            </a:stretch>
          </p:blipFill>
          <p:spPr>
            <a:xfrm>
              <a:off x="8398696" y="3568648"/>
              <a:ext cx="444460" cy="327401"/>
            </a:xfrm>
            <a:prstGeom prst="rect">
              <a:avLst/>
            </a:prstGeom>
          </p:spPr>
        </p:pic>
        <p:pic>
          <p:nvPicPr>
            <p:cNvPr id="61" name="図 60"/>
            <p:cNvPicPr>
              <a:picLocks noChangeAspect="1"/>
            </p:cNvPicPr>
            <p:nvPr>
              <p:custDataLst>
                <p:tags r:id="rId16"/>
              </p:custDataLst>
            </p:nvPr>
          </p:nvPicPr>
          <p:blipFill>
            <a:blip r:embed="rId39" cstate="print">
              <a:extLst>
                <a:ext uri="{28A0092B-C50C-407E-A947-70E740481C1C}">
                  <a14:useLocalDpi xmlns:a14="http://schemas.microsoft.com/office/drawing/2010/main" val="0"/>
                </a:ext>
              </a:extLst>
            </a:blip>
            <a:stretch>
              <a:fillRect/>
            </a:stretch>
          </p:blipFill>
          <p:spPr>
            <a:xfrm>
              <a:off x="9123859" y="3568648"/>
              <a:ext cx="437144" cy="323743"/>
            </a:xfrm>
            <a:prstGeom prst="rect">
              <a:avLst/>
            </a:prstGeom>
          </p:spPr>
        </p:pic>
        <p:pic>
          <p:nvPicPr>
            <p:cNvPr id="62" name="図 61"/>
            <p:cNvPicPr>
              <a:picLocks noChangeAspect="1"/>
            </p:cNvPicPr>
            <p:nvPr>
              <p:custDataLst>
                <p:tags r:id="rId17"/>
              </p:custDataLst>
            </p:nvPr>
          </p:nvPicPr>
          <p:blipFill>
            <a:blip r:embed="rId40" cstate="print">
              <a:extLst>
                <a:ext uri="{28A0092B-C50C-407E-A947-70E740481C1C}">
                  <a14:useLocalDpi xmlns:a14="http://schemas.microsoft.com/office/drawing/2010/main" val="0"/>
                </a:ext>
              </a:extLst>
            </a:blip>
            <a:stretch>
              <a:fillRect/>
            </a:stretch>
          </p:blipFill>
          <p:spPr>
            <a:xfrm>
              <a:off x="10423719" y="3576233"/>
              <a:ext cx="716990" cy="325572"/>
            </a:xfrm>
            <a:prstGeom prst="rect">
              <a:avLst/>
            </a:prstGeom>
          </p:spPr>
        </p:pic>
        <p:pic>
          <p:nvPicPr>
            <p:cNvPr id="63" name="図 62"/>
            <p:cNvPicPr>
              <a:picLocks noChangeAspect="1"/>
            </p:cNvPicPr>
            <p:nvPr>
              <p:custDataLst>
                <p:tags r:id="rId18"/>
              </p:custDataLst>
            </p:nvPr>
          </p:nvPicPr>
          <p:blipFill>
            <a:blip r:embed="rId41" cstate="print">
              <a:extLst>
                <a:ext uri="{28A0092B-C50C-407E-A947-70E740481C1C}">
                  <a14:useLocalDpi xmlns:a14="http://schemas.microsoft.com/office/drawing/2010/main" val="0"/>
                </a:ext>
              </a:extLst>
            </a:blip>
            <a:stretch>
              <a:fillRect/>
            </a:stretch>
          </p:blipFill>
          <p:spPr>
            <a:xfrm>
              <a:off x="2706153" y="3688948"/>
              <a:ext cx="303623" cy="31094"/>
            </a:xfrm>
            <a:prstGeom prst="rect">
              <a:avLst/>
            </a:prstGeom>
          </p:spPr>
        </p:pic>
        <p:pic>
          <p:nvPicPr>
            <p:cNvPr id="64" name="図 63"/>
            <p:cNvPicPr>
              <a:picLocks noChangeAspect="1"/>
            </p:cNvPicPr>
            <p:nvPr>
              <p:custDataLst>
                <p:tags r:id="rId19"/>
              </p:custDataLst>
            </p:nvPr>
          </p:nvPicPr>
          <p:blipFill>
            <a:blip r:embed="rId41" cstate="print">
              <a:extLst>
                <a:ext uri="{28A0092B-C50C-407E-A947-70E740481C1C}">
                  <a14:useLocalDpi xmlns:a14="http://schemas.microsoft.com/office/drawing/2010/main" val="0"/>
                </a:ext>
              </a:extLst>
            </a:blip>
            <a:stretch>
              <a:fillRect/>
            </a:stretch>
          </p:blipFill>
          <p:spPr>
            <a:xfrm>
              <a:off x="5586243" y="3688948"/>
              <a:ext cx="303623" cy="31094"/>
            </a:xfrm>
            <a:prstGeom prst="rect">
              <a:avLst/>
            </a:prstGeom>
          </p:spPr>
        </p:pic>
        <p:pic>
          <p:nvPicPr>
            <p:cNvPr id="65" name="図 64"/>
            <p:cNvPicPr>
              <a:picLocks noChangeAspect="1"/>
            </p:cNvPicPr>
            <p:nvPr>
              <p:custDataLst>
                <p:tags r:id="rId20"/>
              </p:custDataLst>
            </p:nvPr>
          </p:nvPicPr>
          <p:blipFill>
            <a:blip r:embed="rId41" cstate="print">
              <a:extLst>
                <a:ext uri="{28A0092B-C50C-407E-A947-70E740481C1C}">
                  <a14:useLocalDpi xmlns:a14="http://schemas.microsoft.com/office/drawing/2010/main" val="0"/>
                </a:ext>
              </a:extLst>
            </a:blip>
            <a:stretch>
              <a:fillRect/>
            </a:stretch>
          </p:blipFill>
          <p:spPr>
            <a:xfrm>
              <a:off x="9904320" y="3693165"/>
              <a:ext cx="303623" cy="31094"/>
            </a:xfrm>
            <a:prstGeom prst="rect">
              <a:avLst/>
            </a:prstGeom>
          </p:spPr>
        </p:pic>
        <p:pic>
          <p:nvPicPr>
            <p:cNvPr id="66" name="図 65"/>
            <p:cNvPicPr>
              <a:picLocks noChangeAspect="1"/>
            </p:cNvPicPr>
            <p:nvPr>
              <p:custDataLst>
                <p:tags r:id="rId21"/>
              </p:custDataLst>
            </p:nvPr>
          </p:nvPicPr>
          <p:blipFill>
            <a:blip r:embed="rId41" cstate="print">
              <a:extLst>
                <a:ext uri="{28A0092B-C50C-407E-A947-70E740481C1C}">
                  <a14:useLocalDpi xmlns:a14="http://schemas.microsoft.com/office/drawing/2010/main" val="0"/>
                </a:ext>
              </a:extLst>
            </a:blip>
            <a:stretch>
              <a:fillRect/>
            </a:stretch>
          </p:blipFill>
          <p:spPr>
            <a:xfrm>
              <a:off x="7735774" y="3691155"/>
              <a:ext cx="303623" cy="31094"/>
            </a:xfrm>
            <a:prstGeom prst="rect">
              <a:avLst/>
            </a:prstGeom>
          </p:spPr>
        </p:pic>
        <p:pic>
          <p:nvPicPr>
            <p:cNvPr id="67" name="図 66"/>
            <p:cNvPicPr>
              <a:picLocks noChangeAspect="1"/>
            </p:cNvPicPr>
            <p:nvPr>
              <p:custDataLst>
                <p:tags r:id="rId22"/>
              </p:custDataLst>
            </p:nvPr>
          </p:nvPicPr>
          <p:blipFill>
            <a:blip r:embed="rId41" cstate="print">
              <a:extLst>
                <a:ext uri="{28A0092B-C50C-407E-A947-70E740481C1C}">
                  <a14:useLocalDpi xmlns:a14="http://schemas.microsoft.com/office/drawing/2010/main" val="0"/>
                </a:ext>
              </a:extLst>
            </a:blip>
            <a:stretch>
              <a:fillRect/>
            </a:stretch>
          </p:blipFill>
          <p:spPr>
            <a:xfrm>
              <a:off x="7018680" y="3692833"/>
              <a:ext cx="303623" cy="31094"/>
            </a:xfrm>
            <a:prstGeom prst="rect">
              <a:avLst/>
            </a:prstGeom>
          </p:spPr>
        </p:pic>
      </p:grpSp>
      <p:cxnSp>
        <p:nvCxnSpPr>
          <p:cNvPr id="130" name="直線矢印コネクタ 129"/>
          <p:cNvCxnSpPr>
            <a:endCxn id="12" idx="0"/>
          </p:cNvCxnSpPr>
          <p:nvPr/>
        </p:nvCxnSpPr>
        <p:spPr>
          <a:xfrm flipH="1">
            <a:off x="6091638" y="5249851"/>
            <a:ext cx="5590" cy="56297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34" idx="1"/>
            <a:endCxn id="83" idx="3"/>
          </p:cNvCxnSpPr>
          <p:nvPr/>
        </p:nvCxnSpPr>
        <p:spPr>
          <a:xfrm flipH="1">
            <a:off x="5506205" y="4031769"/>
            <a:ext cx="1330736"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134" idx="2"/>
          </p:cNvCxnSpPr>
          <p:nvPr/>
        </p:nvCxnSpPr>
        <p:spPr>
          <a:xfrm>
            <a:off x="7154282" y="4163461"/>
            <a:ext cx="2188149" cy="68751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134" idx="2"/>
          </p:cNvCxnSpPr>
          <p:nvPr/>
        </p:nvCxnSpPr>
        <p:spPr>
          <a:xfrm flipH="1">
            <a:off x="2144909" y="4163461"/>
            <a:ext cx="5009373" cy="68751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83" idx="2"/>
          </p:cNvCxnSpPr>
          <p:nvPr/>
        </p:nvCxnSpPr>
        <p:spPr>
          <a:xfrm flipH="1">
            <a:off x="1418700" y="4179922"/>
            <a:ext cx="3713463" cy="67888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83" idx="2"/>
          </p:cNvCxnSpPr>
          <p:nvPr/>
        </p:nvCxnSpPr>
        <p:spPr>
          <a:xfrm flipH="1">
            <a:off x="3579884" y="4179922"/>
            <a:ext cx="1552279" cy="68511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a:stCxn id="83" idx="2"/>
          </p:cNvCxnSpPr>
          <p:nvPr/>
        </p:nvCxnSpPr>
        <p:spPr>
          <a:xfrm>
            <a:off x="5132163" y="4179922"/>
            <a:ext cx="3488763" cy="665562"/>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83" idx="2"/>
          </p:cNvCxnSpPr>
          <p:nvPr/>
        </p:nvCxnSpPr>
        <p:spPr>
          <a:xfrm>
            <a:off x="5132163" y="4179922"/>
            <a:ext cx="5650051" cy="66739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134" idx="2"/>
          </p:cNvCxnSpPr>
          <p:nvPr/>
        </p:nvCxnSpPr>
        <p:spPr>
          <a:xfrm flipH="1">
            <a:off x="5016930" y="4163461"/>
            <a:ext cx="2137352" cy="63081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83" idx="2"/>
          </p:cNvCxnSpPr>
          <p:nvPr/>
        </p:nvCxnSpPr>
        <p:spPr>
          <a:xfrm flipH="1">
            <a:off x="4291527" y="4179922"/>
            <a:ext cx="840636" cy="61252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83" idx="2"/>
          </p:cNvCxnSpPr>
          <p:nvPr/>
        </p:nvCxnSpPr>
        <p:spPr>
          <a:xfrm>
            <a:off x="5132163" y="4179922"/>
            <a:ext cx="1327811" cy="61252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2379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9" y="266700"/>
            <a:ext cx="10909776" cy="939800"/>
          </a:xfrm>
        </p:spPr>
        <p:txBody>
          <a:bodyPr/>
          <a:lstStyle/>
          <a:p>
            <a:r>
              <a:rPr lang="en-US" altLang="ja-JP" dirty="0" smtClean="0"/>
              <a:t>2. </a:t>
            </a:r>
            <a:r>
              <a:rPr lang="ja-JP" altLang="en-US" dirty="0" smtClean="0"/>
              <a:t>接尾辞配列 </a:t>
            </a:r>
            <a:r>
              <a:rPr lang="en-US" altLang="ja-JP" dirty="0" smtClean="0"/>
              <a:t>SAD </a:t>
            </a:r>
            <a:r>
              <a:rPr lang="ja-JP" altLang="en-US" dirty="0" smtClean="0"/>
              <a:t>の構成 </a:t>
            </a:r>
            <a:r>
              <a:rPr lang="en-US" altLang="ja-JP" dirty="0"/>
              <a:t>–</a:t>
            </a:r>
            <a:r>
              <a:rPr lang="en-US" altLang="ja-JP" dirty="0" smtClean="0"/>
              <a:t> T(n/</a:t>
            </a:r>
            <a:r>
              <a:rPr lang="ja-JP" altLang="en-US" dirty="0" smtClean="0"/>
              <a:t>√</a:t>
            </a:r>
            <a:r>
              <a:rPr lang="en-US" altLang="ja-JP" dirty="0" smtClean="0"/>
              <a:t>v) + O(</a:t>
            </a:r>
            <a:r>
              <a:rPr lang="en-US" altLang="ja-JP" dirty="0" err="1" smtClean="0"/>
              <a:t>vn</a:t>
            </a:r>
            <a:r>
              <a:rPr lang="en-US" altLang="ja-JP" dirty="0" smtClean="0"/>
              <a:t>)</a:t>
            </a:r>
            <a:endParaRPr kumimoji="1" lang="ja-JP" altLang="en-US" dirty="0"/>
          </a:p>
        </p:txBody>
      </p:sp>
      <p:sp>
        <p:nvSpPr>
          <p:cNvPr id="3" name="コンテンツ プレースホルダー 2"/>
          <p:cNvSpPr>
            <a:spLocks noGrp="1"/>
          </p:cNvSpPr>
          <p:nvPr>
            <p:ph idx="1"/>
          </p:nvPr>
        </p:nvSpPr>
        <p:spPr>
          <a:xfrm>
            <a:off x="818712" y="1807737"/>
            <a:ext cx="10554574" cy="4721851"/>
          </a:xfrm>
        </p:spPr>
        <p:txBody>
          <a:bodyPr>
            <a:normAutofit/>
          </a:bodyPr>
          <a:lstStyle/>
          <a:p>
            <a:pPr marL="0" indent="0">
              <a:buNone/>
            </a:pPr>
            <a:r>
              <a:rPr lang="ja-JP" altLang="en-US" dirty="0" smtClean="0"/>
              <a:t>プリミティブには       を辞書ソートすればよいが，それでは今までどおり</a:t>
            </a:r>
            <a:endParaRPr lang="en-US" altLang="ja-JP" dirty="0" smtClean="0"/>
          </a:p>
          <a:p>
            <a:pPr marL="0" indent="0">
              <a:buNone/>
            </a:pPr>
            <a:r>
              <a:rPr lang="en-US" altLang="ja-JP" dirty="0" smtClean="0"/>
              <a:t>	</a:t>
            </a:r>
            <a:r>
              <a:rPr lang="ja-JP" altLang="en-US" dirty="0" smtClean="0"/>
              <a:t>先頭の</a:t>
            </a:r>
            <a:r>
              <a:rPr lang="en-US" altLang="ja-JP" dirty="0"/>
              <a:t> </a:t>
            </a:r>
            <a:r>
              <a:rPr lang="en-US" altLang="ja-JP" dirty="0" smtClean="0"/>
              <a:t>   </a:t>
            </a:r>
            <a:r>
              <a:rPr lang="ja-JP" altLang="en-US" dirty="0" smtClean="0"/>
              <a:t>文字を</a:t>
            </a:r>
            <a:r>
              <a:rPr lang="en-US" altLang="ja-JP" dirty="0" smtClean="0"/>
              <a:t>key</a:t>
            </a:r>
            <a:r>
              <a:rPr lang="ja-JP" altLang="en-US" dirty="0" smtClean="0"/>
              <a:t>としてソートする（</a:t>
            </a:r>
            <a:r>
              <a:rPr lang="en-US" altLang="ja-JP" dirty="0"/>
              <a:t> </a:t>
            </a:r>
            <a:r>
              <a:rPr lang="en-US" altLang="ja-JP" dirty="0" smtClean="0"/>
              <a:t>  </a:t>
            </a:r>
            <a:r>
              <a:rPr lang="ja-JP" altLang="en-US" dirty="0" smtClean="0"/>
              <a:t>文字未満のとき，</a:t>
            </a:r>
            <a:r>
              <a:rPr lang="en-US" altLang="ja-JP" dirty="0" smtClean="0"/>
              <a:t>0</a:t>
            </a:r>
            <a:r>
              <a:rPr lang="ja-JP" altLang="en-US" dirty="0" smtClean="0"/>
              <a:t>で充填）</a:t>
            </a:r>
            <a:endParaRPr lang="en-US" altLang="ja-JP" dirty="0" smtClean="0"/>
          </a:p>
          <a:p>
            <a:pPr marL="0" indent="0">
              <a:buNone/>
            </a:pPr>
            <a:endParaRPr lang="en-US" altLang="ja-JP" dirty="0" smtClean="0"/>
          </a:p>
          <a:p>
            <a:pPr marL="0" indent="0">
              <a:buNone/>
            </a:pPr>
            <a:endParaRPr lang="en-US" altLang="ja-JP" dirty="0" smtClean="0"/>
          </a:p>
          <a:p>
            <a:pPr marL="0" indent="0">
              <a:buNone/>
            </a:pPr>
            <a:r>
              <a:rPr kumimoji="1" lang="en-US" altLang="ja-JP" dirty="0"/>
              <a:t>	</a:t>
            </a:r>
            <a:r>
              <a:rPr lang="en-US" altLang="ja-JP" dirty="0"/>
              <a:t> </a:t>
            </a:r>
            <a:r>
              <a:rPr lang="en-US" altLang="ja-JP" dirty="0" smtClean="0"/>
              <a:t>  </a:t>
            </a:r>
            <a:r>
              <a:rPr lang="ja-JP" altLang="en-US" dirty="0" smtClean="0"/>
              <a:t>桁の</a:t>
            </a:r>
            <a:r>
              <a:rPr lang="en-US" altLang="ja-JP" dirty="0" smtClean="0"/>
              <a:t>radix sort</a:t>
            </a:r>
            <a:r>
              <a:rPr lang="ja-JP" altLang="en-US" dirty="0" err="1" smtClean="0"/>
              <a:t>なの</a:t>
            </a:r>
            <a:r>
              <a:rPr lang="ja-JP" altLang="en-US" dirty="0" smtClean="0"/>
              <a:t>で</a:t>
            </a:r>
            <a:endParaRPr lang="en-US" altLang="ja-JP" dirty="0" smtClean="0"/>
          </a:p>
          <a:p>
            <a:pPr marL="0" indent="0">
              <a:buNone/>
            </a:pPr>
            <a:r>
              <a:rPr kumimoji="1" lang="en-US" altLang="ja-JP" dirty="0"/>
              <a:t>	</a:t>
            </a:r>
            <a:r>
              <a:rPr lang="ja-JP" altLang="en-US" dirty="0" smtClean="0"/>
              <a:t>ソート後の順位を</a:t>
            </a:r>
            <a:r>
              <a:rPr lang="en-US" altLang="ja-JP" dirty="0" smtClean="0"/>
              <a:t>key</a:t>
            </a:r>
            <a:r>
              <a:rPr lang="ja-JP" altLang="en-US" dirty="0" smtClean="0"/>
              <a:t>の</a:t>
            </a:r>
            <a:r>
              <a:rPr lang="en-US" altLang="ja-JP" dirty="0" smtClean="0"/>
              <a:t>rank</a:t>
            </a:r>
            <a:r>
              <a:rPr lang="ja-JP" altLang="en-US" dirty="0" smtClean="0"/>
              <a:t>とし，</a:t>
            </a:r>
            <a:r>
              <a:rPr lang="en-US" altLang="ja-JP" dirty="0" smtClean="0"/>
              <a:t>key</a:t>
            </a:r>
            <a:r>
              <a:rPr lang="ja-JP" altLang="en-US" dirty="0" smtClean="0"/>
              <a:t>を</a:t>
            </a:r>
            <a:r>
              <a:rPr lang="en-US" altLang="ja-JP" dirty="0" smtClean="0"/>
              <a:t>rank</a:t>
            </a:r>
            <a:r>
              <a:rPr lang="ja-JP" altLang="en-US" dirty="0" smtClean="0"/>
              <a:t>に</a:t>
            </a:r>
            <a:r>
              <a:rPr lang="ja-JP" altLang="en-US" dirty="0"/>
              <a:t>よって</a:t>
            </a:r>
            <a:r>
              <a:rPr kumimoji="1" lang="ja-JP" altLang="en-US" dirty="0" smtClean="0"/>
              <a:t>置き換える</a:t>
            </a:r>
            <a:endParaRPr kumimoji="1" lang="en-US" altLang="ja-JP" dirty="0" smtClean="0"/>
          </a:p>
          <a:p>
            <a:pPr marL="0" indent="0">
              <a:buNone/>
            </a:pPr>
            <a:r>
              <a:rPr lang="en-US" altLang="ja-JP" dirty="0"/>
              <a:t>	</a:t>
            </a:r>
            <a:r>
              <a:rPr lang="ja-JP" altLang="en-US" dirty="0"/>
              <a:t>特</a:t>
            </a:r>
            <a:r>
              <a:rPr lang="ja-JP" altLang="en-US" dirty="0" smtClean="0"/>
              <a:t>に                     のときヌル文字だけの接尾辞に対応する添字    を導入</a:t>
            </a:r>
            <a:endParaRPr kumimoji="1" lang="ja-JP" altLang="en-US" dirty="0"/>
          </a:p>
        </p:txBody>
      </p:sp>
      <p:pic>
        <p:nvPicPr>
          <p:cNvPr id="5" name="図 4"/>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3480158" y="1947571"/>
            <a:ext cx="349350" cy="263384"/>
          </a:xfrm>
          <a:prstGeom prst="rect">
            <a:avLst/>
          </a:prstGeom>
        </p:spPr>
      </p:pic>
      <p:pic>
        <p:nvPicPr>
          <p:cNvPr id="6" name="図 5"/>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943020" y="2643033"/>
            <a:ext cx="268871" cy="157299"/>
          </a:xfrm>
          <a:prstGeom prst="rect">
            <a:avLst/>
          </a:prstGeom>
        </p:spPr>
      </p:pic>
      <p:pic>
        <p:nvPicPr>
          <p:cNvPr id="18" name="図 17"/>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9932471" y="5799957"/>
            <a:ext cx="166444" cy="137179"/>
          </a:xfrm>
          <a:prstGeom prst="rect">
            <a:avLst/>
          </a:prstGeom>
        </p:spPr>
      </p:pic>
      <p:pic>
        <p:nvPicPr>
          <p:cNvPr id="4" name="図 3"/>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2398332" y="2653092"/>
            <a:ext cx="135350" cy="137179"/>
          </a:xfrm>
          <a:prstGeom prst="rect">
            <a:avLst/>
          </a:prstGeom>
        </p:spPr>
      </p:pic>
      <p:pic>
        <p:nvPicPr>
          <p:cNvPr id="11" name="図 1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838288" y="2672027"/>
            <a:ext cx="135350" cy="137179"/>
          </a:xfrm>
          <a:prstGeom prst="rect">
            <a:avLst/>
          </a:prstGeom>
        </p:spPr>
      </p:pic>
      <p:pic>
        <p:nvPicPr>
          <p:cNvPr id="13" name="図 12"/>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401258" y="4522020"/>
            <a:ext cx="135350" cy="137179"/>
          </a:xfrm>
          <a:prstGeom prst="rect">
            <a:avLst/>
          </a:prstGeom>
        </p:spPr>
      </p:pic>
      <p:pic>
        <p:nvPicPr>
          <p:cNvPr id="9" name="図 8"/>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2032612" y="5719478"/>
            <a:ext cx="1647979" cy="214000"/>
          </a:xfrm>
          <a:prstGeom prst="rect">
            <a:avLst/>
          </a:prstGeom>
        </p:spPr>
      </p:pic>
      <p:pic>
        <p:nvPicPr>
          <p:cNvPr id="15" name="図 14"/>
          <p:cNvPicPr>
            <a:picLocks noChangeAspect="1"/>
          </p:cNvPicPr>
          <p:nvPr>
            <p:custDataLst>
              <p:tags r:id="rId8"/>
            </p:custDataLst>
          </p:nvPr>
        </p:nvPicPr>
        <p:blipFill>
          <a:blip r:embed="rId16" cstate="print">
            <a:extLst>
              <a:ext uri="{28A0092B-C50C-407E-A947-70E740481C1C}">
                <a14:useLocalDpi xmlns:a14="http://schemas.microsoft.com/office/drawing/2010/main" val="0"/>
              </a:ext>
            </a:extLst>
          </a:blip>
          <a:stretch>
            <a:fillRect/>
          </a:stretch>
        </p:blipFill>
        <p:spPr>
          <a:xfrm>
            <a:off x="4568737" y="3273263"/>
            <a:ext cx="3054522" cy="744425"/>
          </a:xfrm>
          <a:prstGeom prst="rect">
            <a:avLst/>
          </a:prstGeom>
        </p:spPr>
      </p:pic>
      <p:sp>
        <p:nvSpPr>
          <p:cNvPr id="16" name="日付プレースホルダー 15"/>
          <p:cNvSpPr>
            <a:spLocks noGrp="1"/>
          </p:cNvSpPr>
          <p:nvPr>
            <p:ph type="dt" sz="half" idx="10"/>
          </p:nvPr>
        </p:nvSpPr>
        <p:spPr/>
        <p:txBody>
          <a:bodyPr/>
          <a:lstStyle/>
          <a:p>
            <a:fld id="{EF4E20E0-8A63-46F0-9A50-4DB0DB65E61C}" type="datetime1">
              <a:rPr kumimoji="1" lang="ja-JP" altLang="en-US" smtClean="0"/>
              <a:t>2015/7/6</a:t>
            </a:fld>
            <a:endParaRPr kumimoji="1" lang="ja-JP" altLang="en-US"/>
          </a:p>
        </p:txBody>
      </p:sp>
      <p:sp>
        <p:nvSpPr>
          <p:cNvPr id="21" name="スライド番号プレースホルダー 20"/>
          <p:cNvSpPr>
            <a:spLocks noGrp="1"/>
          </p:cNvSpPr>
          <p:nvPr>
            <p:ph type="sldNum" sz="quarter" idx="12"/>
          </p:nvPr>
        </p:nvSpPr>
        <p:spPr/>
        <p:txBody>
          <a:bodyPr/>
          <a:lstStyle/>
          <a:p>
            <a:fld id="{362CF02F-5C14-4800-A976-F91268321FEB}" type="slidenum">
              <a:rPr kumimoji="1" lang="ja-JP" altLang="en-US" smtClean="0"/>
              <a:t>42</a:t>
            </a:fld>
            <a:endParaRPr kumimoji="1" lang="ja-JP" altLang="en-US"/>
          </a:p>
        </p:txBody>
      </p:sp>
      <p:pic>
        <p:nvPicPr>
          <p:cNvPr id="22" name="図 21"/>
          <p:cNvPicPr>
            <a:picLocks noChangeAspect="1"/>
          </p:cNvPicPr>
          <p:nvPr>
            <p:custDataLst>
              <p:tags r:id="rId9"/>
            </p:custDataLst>
          </p:nvPr>
        </p:nvPicPr>
        <p:blipFill>
          <a:blip r:embed="rId17" cstate="print">
            <a:extLst>
              <a:ext uri="{28A0092B-C50C-407E-A947-70E740481C1C}">
                <a14:useLocalDpi xmlns:a14="http://schemas.microsoft.com/office/drawing/2010/main" val="0"/>
              </a:ext>
            </a:extLst>
          </a:blip>
          <a:stretch>
            <a:fillRect/>
          </a:stretch>
        </p:blipFill>
        <p:spPr>
          <a:xfrm>
            <a:off x="4620814" y="4255857"/>
            <a:ext cx="3089274" cy="726135"/>
          </a:xfrm>
          <a:prstGeom prst="rect">
            <a:avLst/>
          </a:prstGeom>
        </p:spPr>
      </p:pic>
    </p:spTree>
    <p:extLst>
      <p:ext uri="{BB962C8B-B14F-4D97-AF65-F5344CB8AC3E}">
        <p14:creationId xmlns:p14="http://schemas.microsoft.com/office/powerpoint/2010/main" val="19882295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922654" cy="939800"/>
          </a:xfrm>
        </p:spPr>
        <p:txBody>
          <a:bodyPr/>
          <a:lstStyle/>
          <a:p>
            <a:r>
              <a:rPr lang="en-US" altLang="ja-JP" dirty="0"/>
              <a:t>2. </a:t>
            </a:r>
            <a:r>
              <a:rPr lang="ja-JP" altLang="en-US" dirty="0"/>
              <a:t>接尾辞配列 </a:t>
            </a:r>
            <a:r>
              <a:rPr lang="en-US" altLang="ja-JP" dirty="0" smtClean="0"/>
              <a:t>SAD </a:t>
            </a:r>
            <a:r>
              <a:rPr lang="ja-JP" altLang="en-US" dirty="0"/>
              <a:t>の構成 </a:t>
            </a:r>
            <a:r>
              <a:rPr lang="en-US" altLang="ja-JP" dirty="0"/>
              <a:t>– T(n/</a:t>
            </a:r>
            <a:r>
              <a:rPr lang="ja-JP" altLang="en-US" dirty="0"/>
              <a:t>√</a:t>
            </a:r>
            <a:r>
              <a:rPr lang="en-US" altLang="ja-JP" dirty="0"/>
              <a:t>v) + O(</a:t>
            </a:r>
            <a:r>
              <a:rPr lang="en-US" altLang="ja-JP" dirty="0" err="1"/>
              <a:t>vn</a:t>
            </a:r>
            <a:r>
              <a:rPr lang="en-US" altLang="ja-JP" dirty="0"/>
              <a: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a:buFont typeface="Wingdings" panose="05000000000000000000" pitchFamily="2" charset="2"/>
              <a:buChar char="Ø"/>
            </a:pPr>
            <a:r>
              <a:rPr lang="en-US" altLang="ja-JP" dirty="0"/>
              <a:t>r</a:t>
            </a:r>
            <a:r>
              <a:rPr kumimoji="1" lang="en-US" altLang="ja-JP" dirty="0" smtClean="0"/>
              <a:t>ank</a:t>
            </a:r>
            <a:r>
              <a:rPr kumimoji="1" lang="ja-JP" altLang="en-US" dirty="0" smtClean="0"/>
              <a:t>に重複がない場合</a:t>
            </a:r>
            <a:endParaRPr kumimoji="1" lang="en-US" altLang="ja-JP" dirty="0" smtClean="0"/>
          </a:p>
          <a:p>
            <a:pPr marL="457200" lvl="1" indent="0">
              <a:buNone/>
            </a:pPr>
            <a:r>
              <a:rPr lang="ja-JP" altLang="en-US" dirty="0"/>
              <a:t>先頭</a:t>
            </a:r>
            <a:r>
              <a:rPr lang="ja-JP" altLang="en-US" dirty="0" smtClean="0"/>
              <a:t>の</a:t>
            </a:r>
            <a:r>
              <a:rPr lang="en-US" altLang="ja-JP" dirty="0"/>
              <a:t> </a:t>
            </a:r>
            <a:r>
              <a:rPr lang="en-US" altLang="ja-JP" dirty="0" smtClean="0"/>
              <a:t>   </a:t>
            </a:r>
            <a:r>
              <a:rPr lang="ja-JP" altLang="en-US" dirty="0" smtClean="0"/>
              <a:t>文字だけの比較ですべてのサンプル接尾辞を辞書順に並べることができた</a:t>
            </a:r>
            <a:endParaRPr lang="en-US" altLang="ja-JP" dirty="0" smtClean="0"/>
          </a:p>
          <a:p>
            <a:pPr marL="457200" lvl="1" indent="0">
              <a:buNone/>
            </a:pPr>
            <a:r>
              <a:rPr kumimoji="1" lang="en-US" altLang="ja-JP" dirty="0" smtClean="0"/>
              <a:t>	</a:t>
            </a:r>
            <a:r>
              <a:rPr lang="ja-JP" altLang="en-US" dirty="0"/>
              <a:t> </a:t>
            </a:r>
            <a:r>
              <a:rPr lang="ja-JP" altLang="en-US" dirty="0" smtClean="0"/>
              <a:t>                              はサンプル接尾辞配列を与える</a:t>
            </a:r>
            <a:endParaRPr kumimoji="1" lang="en-US" altLang="ja-JP" dirty="0" smtClean="0"/>
          </a:p>
          <a:p>
            <a:pPr>
              <a:buFont typeface="Wingdings" panose="05000000000000000000" pitchFamily="2" charset="2"/>
              <a:buChar char="Ø"/>
            </a:pPr>
            <a:r>
              <a:rPr lang="en-US" altLang="ja-JP" dirty="0"/>
              <a:t>r</a:t>
            </a:r>
            <a:r>
              <a:rPr lang="en-US" altLang="ja-JP" dirty="0" smtClean="0"/>
              <a:t>ank</a:t>
            </a:r>
            <a:r>
              <a:rPr lang="ja-JP" altLang="en-US" dirty="0" smtClean="0"/>
              <a:t>に重複がある場合</a:t>
            </a:r>
            <a:endParaRPr lang="en-US" altLang="ja-JP" dirty="0" smtClean="0"/>
          </a:p>
          <a:p>
            <a:pPr marL="457200" lvl="1" indent="0">
              <a:buNone/>
            </a:pPr>
            <a:r>
              <a:rPr lang="ja-JP" altLang="en-US" dirty="0" smtClean="0"/>
              <a:t>サンプル添字集合の要素を連結した列                                                     に対応する</a:t>
            </a:r>
            <a:r>
              <a:rPr lang="en-US" altLang="ja-JP" dirty="0" smtClean="0"/>
              <a:t>rank</a:t>
            </a:r>
            <a:r>
              <a:rPr lang="ja-JP" altLang="en-US" dirty="0" smtClean="0"/>
              <a:t>の列を新たな入力として再帰して得られた</a:t>
            </a:r>
            <a:r>
              <a:rPr lang="en-US" altLang="ja-JP" dirty="0" smtClean="0"/>
              <a:t>rank</a:t>
            </a:r>
            <a:r>
              <a:rPr lang="ja-JP" altLang="en-US" dirty="0" err="1" smtClean="0"/>
              <a:t>の接尾辞</a:t>
            </a:r>
            <a:r>
              <a:rPr lang="ja-JP" altLang="en-US" dirty="0" smtClean="0"/>
              <a:t>配列は</a:t>
            </a:r>
            <a:r>
              <a:rPr lang="en-US" altLang="ja-JP" dirty="0" smtClean="0"/>
              <a:t>rank</a:t>
            </a:r>
            <a:r>
              <a:rPr lang="ja-JP" altLang="en-US" dirty="0" smtClean="0"/>
              <a:t>の重複を解消する</a:t>
            </a:r>
            <a:endParaRPr kumimoji="1" lang="en-US" altLang="ja-JP" dirty="0" smtClean="0"/>
          </a:p>
        </p:txBody>
      </p:sp>
      <p:pic>
        <p:nvPicPr>
          <p:cNvPr id="5" name="図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329386" y="3614801"/>
            <a:ext cx="268871" cy="157299"/>
          </a:xfrm>
          <a:prstGeom prst="rect">
            <a:avLst/>
          </a:prstGeom>
        </p:spPr>
      </p:pic>
      <p:pic>
        <p:nvPicPr>
          <p:cNvPr id="8" name="図 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395077" y="2599659"/>
            <a:ext cx="135350" cy="137179"/>
          </a:xfrm>
          <a:prstGeom prst="rect">
            <a:avLst/>
          </a:prstGeom>
        </p:spPr>
      </p:pic>
      <p:pic>
        <p:nvPicPr>
          <p:cNvPr id="11" name="図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622604" y="4724307"/>
            <a:ext cx="4232434" cy="303623"/>
          </a:xfrm>
          <a:prstGeom prst="rect">
            <a:avLst/>
          </a:prstGeom>
        </p:spPr>
      </p:pic>
      <p:pic>
        <p:nvPicPr>
          <p:cNvPr id="12" name="図 11"/>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802321" y="3541638"/>
            <a:ext cx="2553361" cy="303623"/>
          </a:xfrm>
          <a:prstGeom prst="rect">
            <a:avLst/>
          </a:prstGeom>
        </p:spPr>
      </p:pic>
      <p:sp>
        <p:nvSpPr>
          <p:cNvPr id="13" name="日付プレースホルダー 12"/>
          <p:cNvSpPr>
            <a:spLocks noGrp="1"/>
          </p:cNvSpPr>
          <p:nvPr>
            <p:ph type="dt" sz="half" idx="10"/>
          </p:nvPr>
        </p:nvSpPr>
        <p:spPr/>
        <p:txBody>
          <a:bodyPr/>
          <a:lstStyle/>
          <a:p>
            <a:fld id="{956DBE29-2784-4A6A-8AF3-FCAC0198B24A}" type="datetime1">
              <a:rPr kumimoji="1" lang="ja-JP" altLang="en-US" smtClean="0"/>
              <a:t>2015/7/6</a:t>
            </a:fld>
            <a:endParaRPr kumimoji="1" lang="ja-JP" altLang="en-US"/>
          </a:p>
        </p:txBody>
      </p:sp>
      <p:sp>
        <p:nvSpPr>
          <p:cNvPr id="14" name="スライド番号プレースホルダー 13"/>
          <p:cNvSpPr>
            <a:spLocks noGrp="1"/>
          </p:cNvSpPr>
          <p:nvPr>
            <p:ph type="sldNum" sz="quarter" idx="12"/>
          </p:nvPr>
        </p:nvSpPr>
        <p:spPr/>
        <p:txBody>
          <a:bodyPr/>
          <a:lstStyle/>
          <a:p>
            <a:fld id="{362CF02F-5C14-4800-A976-F91268321FEB}" type="slidenum">
              <a:rPr kumimoji="1" lang="ja-JP" altLang="en-US" smtClean="0"/>
              <a:t>43</a:t>
            </a:fld>
            <a:endParaRPr kumimoji="1" lang="ja-JP" altLang="en-US"/>
          </a:p>
        </p:txBody>
      </p:sp>
    </p:spTree>
    <p:extLst>
      <p:ext uri="{BB962C8B-B14F-4D97-AF65-F5344CB8AC3E}">
        <p14:creationId xmlns:p14="http://schemas.microsoft.com/office/powerpoint/2010/main" val="5224564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 algorithm </a:t>
            </a:r>
            <a:r>
              <a:rPr kumimoji="1" lang="ja-JP" altLang="en-US" dirty="0" smtClean="0"/>
              <a:t>の処理フロー（図）</a:t>
            </a:r>
            <a:endParaRPr kumimoji="1" lang="ja-JP" altLang="en-US" dirty="0"/>
          </a:p>
        </p:txBody>
      </p:sp>
      <p:grpSp>
        <p:nvGrpSpPr>
          <p:cNvPr id="92" name="グループ化 91"/>
          <p:cNvGrpSpPr/>
          <p:nvPr/>
        </p:nvGrpSpPr>
        <p:grpSpPr>
          <a:xfrm>
            <a:off x="3895793" y="1079772"/>
            <a:ext cx="4391695" cy="1481071"/>
            <a:chOff x="3895793" y="1594923"/>
            <a:chExt cx="4391695" cy="1481071"/>
          </a:xfrm>
        </p:grpSpPr>
        <p:sp>
          <p:nvSpPr>
            <p:cNvPr id="4" name="円/楕円 3"/>
            <p:cNvSpPr/>
            <p:nvPr/>
          </p:nvSpPr>
          <p:spPr>
            <a:xfrm>
              <a:off x="3895793" y="1594923"/>
              <a:ext cx="4391695" cy="1481071"/>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4381935" y="1873793"/>
              <a:ext cx="3419407" cy="461665"/>
            </a:xfrm>
            <a:prstGeom prst="rect">
              <a:avLst/>
            </a:prstGeom>
            <a:noFill/>
          </p:spPr>
          <p:txBody>
            <a:bodyPr wrap="square" rtlCol="0">
              <a:spAutoFit/>
            </a:bodyPr>
            <a:lstStyle/>
            <a:p>
              <a:pPr algn="ctr"/>
              <a:r>
                <a:rPr kumimoji="1" lang="ja-JP" altLang="en-US" sz="2400" dirty="0" smtClean="0">
                  <a:solidFill>
                    <a:schemeClr val="accent1">
                      <a:lumMod val="75000"/>
                    </a:schemeClr>
                  </a:solidFill>
                </a:rPr>
                <a:t>アルファベットの世界</a:t>
              </a:r>
              <a:endParaRPr kumimoji="1" lang="ja-JP" altLang="en-US" sz="2400" dirty="0">
                <a:solidFill>
                  <a:schemeClr val="accent1">
                    <a:lumMod val="75000"/>
                  </a:schemeClr>
                </a:solidFill>
              </a:endParaRPr>
            </a:p>
          </p:txBody>
        </p:sp>
      </p:grpSp>
      <p:grpSp>
        <p:nvGrpSpPr>
          <p:cNvPr id="94" name="グループ化 93"/>
          <p:cNvGrpSpPr/>
          <p:nvPr/>
        </p:nvGrpSpPr>
        <p:grpSpPr>
          <a:xfrm>
            <a:off x="3348508" y="2653048"/>
            <a:ext cx="5550794" cy="4134413"/>
            <a:chOff x="3348508" y="2653048"/>
            <a:chExt cx="5550794" cy="4134413"/>
          </a:xfrm>
        </p:grpSpPr>
        <p:sp>
          <p:nvSpPr>
            <p:cNvPr id="6" name="円/楕円 5"/>
            <p:cNvSpPr/>
            <p:nvPr/>
          </p:nvSpPr>
          <p:spPr>
            <a:xfrm>
              <a:off x="3348508" y="2653048"/>
              <a:ext cx="5550794" cy="413441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5132163" y="6172468"/>
              <a:ext cx="1918952" cy="561383"/>
            </a:xfrm>
            <a:prstGeom prst="rect">
              <a:avLst/>
            </a:prstGeom>
            <a:noFill/>
          </p:spPr>
          <p:txBody>
            <a:bodyPr wrap="square" rtlCol="0">
              <a:spAutoFit/>
            </a:bodyPr>
            <a:lstStyle/>
            <a:p>
              <a:pPr algn="ctr"/>
              <a:r>
                <a:rPr kumimoji="1" lang="ja-JP" altLang="en-US" sz="2400" dirty="0" smtClean="0">
                  <a:solidFill>
                    <a:schemeClr val="accent5">
                      <a:lumMod val="75000"/>
                    </a:schemeClr>
                  </a:solidFill>
                </a:rPr>
                <a:t>添字の世界</a:t>
              </a:r>
              <a:endParaRPr kumimoji="1" lang="en-US" altLang="ja-JP" sz="2400" dirty="0" smtClean="0">
                <a:solidFill>
                  <a:schemeClr val="accent5">
                    <a:lumMod val="75000"/>
                  </a:schemeClr>
                </a:solidFill>
              </a:endParaRPr>
            </a:p>
          </p:txBody>
        </p:sp>
      </p:grpSp>
      <p:pic>
        <p:nvPicPr>
          <p:cNvPr id="8" name="図 7"/>
          <p:cNvPicPr>
            <a:picLocks noChangeAspect="1"/>
          </p:cNvPicPr>
          <p:nvPr>
            <p:custDataLst>
              <p:tags r:id="rId1"/>
            </p:custDataLst>
          </p:nvPr>
        </p:nvPicPr>
        <p:blipFill>
          <a:blip r:embed="rId24" cstate="print">
            <a:extLst>
              <a:ext uri="{28A0092B-C50C-407E-A947-70E740481C1C}">
                <a14:useLocalDpi xmlns:a14="http://schemas.microsoft.com/office/drawing/2010/main" val="0"/>
              </a:ext>
            </a:extLst>
          </a:blip>
          <a:stretch>
            <a:fillRect/>
          </a:stretch>
        </p:blipFill>
        <p:spPr>
          <a:xfrm>
            <a:off x="5624315" y="2032480"/>
            <a:ext cx="245093" cy="237777"/>
          </a:xfrm>
          <a:prstGeom prst="rect">
            <a:avLst/>
          </a:prstGeom>
        </p:spPr>
      </p:pic>
      <p:pic>
        <p:nvPicPr>
          <p:cNvPr id="9" name="図 8"/>
          <p:cNvPicPr>
            <a:picLocks noChangeAspect="1"/>
          </p:cNvPicPr>
          <p:nvPr>
            <p:custDataLst>
              <p:tags r:id="rId2"/>
            </p:custDataLst>
          </p:nvPr>
        </p:nvPicPr>
        <p:blipFill>
          <a:blip r:embed="rId25" cstate="print">
            <a:extLst>
              <a:ext uri="{28A0092B-C50C-407E-A947-70E740481C1C}">
                <a14:useLocalDpi xmlns:a14="http://schemas.microsoft.com/office/drawing/2010/main" val="0"/>
              </a:ext>
            </a:extLst>
          </a:blip>
          <a:stretch>
            <a:fillRect/>
          </a:stretch>
        </p:blipFill>
        <p:spPr>
          <a:xfrm>
            <a:off x="6313868" y="2019676"/>
            <a:ext cx="285333" cy="250581"/>
          </a:xfrm>
          <a:prstGeom prst="rect">
            <a:avLst/>
          </a:prstGeom>
        </p:spPr>
      </p:pic>
      <p:pic>
        <p:nvPicPr>
          <p:cNvPr id="11" name="図 10"/>
          <p:cNvPicPr>
            <a:picLocks noChangeAspect="1"/>
          </p:cNvPicPr>
          <p:nvPr>
            <p:custDataLst>
              <p:tags r:id="rId3"/>
            </p:custDataLst>
          </p:nvPr>
        </p:nvPicPr>
        <p:blipFill>
          <a:blip r:embed="rId26" cstate="print">
            <a:extLst>
              <a:ext uri="{28A0092B-C50C-407E-A947-70E740481C1C}">
                <a14:useLocalDpi xmlns:a14="http://schemas.microsoft.com/office/drawing/2010/main" val="0"/>
              </a:ext>
            </a:extLst>
          </a:blip>
          <a:stretch>
            <a:fillRect/>
          </a:stretch>
        </p:blipFill>
        <p:spPr>
          <a:xfrm>
            <a:off x="6742745" y="3135362"/>
            <a:ext cx="823075" cy="303623"/>
          </a:xfrm>
          <a:prstGeom prst="rect">
            <a:avLst/>
          </a:prstGeom>
        </p:spPr>
      </p:pic>
      <p:pic>
        <p:nvPicPr>
          <p:cNvPr id="12" name="図 11"/>
          <p:cNvPicPr>
            <a:picLocks noChangeAspect="1"/>
          </p:cNvPicPr>
          <p:nvPr>
            <p:custDataLst>
              <p:tags r:id="rId4"/>
            </p:custDataLst>
          </p:nvPr>
        </p:nvPicPr>
        <p:blipFill>
          <a:blip r:embed="rId27" cstate="print">
            <a:extLst>
              <a:ext uri="{28A0092B-C50C-407E-A947-70E740481C1C}">
                <a14:useLocalDpi xmlns:a14="http://schemas.microsoft.com/office/drawing/2010/main" val="0"/>
              </a:ext>
            </a:extLst>
          </a:blip>
          <a:stretch>
            <a:fillRect/>
          </a:stretch>
        </p:blipFill>
        <p:spPr>
          <a:xfrm>
            <a:off x="5869408" y="5812827"/>
            <a:ext cx="444460" cy="234119"/>
          </a:xfrm>
          <a:prstGeom prst="rect">
            <a:avLst/>
          </a:prstGeom>
        </p:spPr>
      </p:pic>
      <p:cxnSp>
        <p:nvCxnSpPr>
          <p:cNvPr id="17" name="直線矢印コネクタ 16"/>
          <p:cNvCxnSpPr>
            <a:stCxn id="8" idx="2"/>
            <a:endCxn id="3" idx="0"/>
          </p:cNvCxnSpPr>
          <p:nvPr/>
        </p:nvCxnSpPr>
        <p:spPr>
          <a:xfrm flipH="1">
            <a:off x="5132164" y="2270257"/>
            <a:ext cx="614698" cy="841327"/>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8" idx="2"/>
            <a:endCxn id="11" idx="0"/>
          </p:cNvCxnSpPr>
          <p:nvPr/>
        </p:nvCxnSpPr>
        <p:spPr>
          <a:xfrm>
            <a:off x="5746862" y="2270257"/>
            <a:ext cx="1407421" cy="86510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3" idx="2"/>
            <a:endCxn id="83" idx="0"/>
          </p:cNvCxnSpPr>
          <p:nvPr/>
        </p:nvCxnSpPr>
        <p:spPr>
          <a:xfrm flipH="1">
            <a:off x="5132163" y="3442643"/>
            <a:ext cx="1" cy="440972"/>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1" idx="2"/>
            <a:endCxn id="134" idx="0"/>
          </p:cNvCxnSpPr>
          <p:nvPr/>
        </p:nvCxnSpPr>
        <p:spPr>
          <a:xfrm flipH="1">
            <a:off x="7154282" y="3438985"/>
            <a:ext cx="1" cy="46109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3" idx="2"/>
            <a:endCxn id="134" idx="1"/>
          </p:cNvCxnSpPr>
          <p:nvPr/>
        </p:nvCxnSpPr>
        <p:spPr>
          <a:xfrm>
            <a:off x="5132164" y="3442643"/>
            <a:ext cx="1704777" cy="58912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曲線コネクタ 47"/>
          <p:cNvCxnSpPr>
            <a:stCxn id="11" idx="3"/>
            <a:endCxn id="9" idx="3"/>
          </p:cNvCxnSpPr>
          <p:nvPr/>
        </p:nvCxnSpPr>
        <p:spPr>
          <a:xfrm flipH="1" flipV="1">
            <a:off x="6599201" y="2144967"/>
            <a:ext cx="966619" cy="1142207"/>
          </a:xfrm>
          <a:prstGeom prst="curvedConnector3">
            <a:avLst>
              <a:gd name="adj1" fmla="val -23649"/>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図 2"/>
          <p:cNvPicPr>
            <a:picLocks noChangeAspect="1"/>
          </p:cNvPicPr>
          <p:nvPr>
            <p:custDataLst>
              <p:tags r:id="rId5"/>
            </p:custDataLst>
          </p:nvPr>
        </p:nvPicPr>
        <p:blipFill>
          <a:blip r:embed="rId28" cstate="print">
            <a:extLst>
              <a:ext uri="{28A0092B-C50C-407E-A947-70E740481C1C}">
                <a14:useLocalDpi xmlns:a14="http://schemas.microsoft.com/office/drawing/2010/main" val="0"/>
              </a:ext>
            </a:extLst>
          </a:blip>
          <a:stretch>
            <a:fillRect/>
          </a:stretch>
        </p:blipFill>
        <p:spPr>
          <a:xfrm>
            <a:off x="4720626" y="3111584"/>
            <a:ext cx="823075" cy="331059"/>
          </a:xfrm>
          <a:prstGeom prst="rect">
            <a:avLst/>
          </a:prstGeom>
        </p:spPr>
      </p:pic>
      <p:pic>
        <p:nvPicPr>
          <p:cNvPr id="83" name="図 82"/>
          <p:cNvPicPr>
            <a:picLocks noChangeAspect="1"/>
          </p:cNvPicPr>
          <p:nvPr>
            <p:custDataLst>
              <p:tags r:id="rId6"/>
            </p:custDataLst>
          </p:nvPr>
        </p:nvPicPr>
        <p:blipFill>
          <a:blip r:embed="rId29" cstate="print">
            <a:extLst>
              <a:ext uri="{28A0092B-C50C-407E-A947-70E740481C1C}">
                <a14:useLocalDpi xmlns:a14="http://schemas.microsoft.com/office/drawing/2010/main" val="0"/>
              </a:ext>
            </a:extLst>
          </a:blip>
          <a:stretch>
            <a:fillRect/>
          </a:stretch>
        </p:blipFill>
        <p:spPr>
          <a:xfrm>
            <a:off x="4758121" y="3883615"/>
            <a:ext cx="748084" cy="296307"/>
          </a:xfrm>
          <a:prstGeom prst="rect">
            <a:avLst/>
          </a:prstGeom>
        </p:spPr>
      </p:pic>
      <p:pic>
        <p:nvPicPr>
          <p:cNvPr id="85" name="図 84"/>
          <p:cNvPicPr>
            <a:picLocks noChangeAspect="1"/>
          </p:cNvPicPr>
          <p:nvPr>
            <p:custDataLst>
              <p:tags r:id="rId7"/>
            </p:custDataLst>
          </p:nvPr>
        </p:nvPicPr>
        <p:blipFill>
          <a:blip r:embed="rId30" cstate="print">
            <a:extLst>
              <a:ext uri="{28A0092B-C50C-407E-A947-70E740481C1C}">
                <a14:useLocalDpi xmlns:a14="http://schemas.microsoft.com/office/drawing/2010/main" val="0"/>
              </a:ext>
            </a:extLst>
          </a:blip>
          <a:stretch>
            <a:fillRect/>
          </a:stretch>
        </p:blipFill>
        <p:spPr>
          <a:xfrm>
            <a:off x="2527685" y="3886137"/>
            <a:ext cx="2158285" cy="294478"/>
          </a:xfrm>
          <a:prstGeom prst="rect">
            <a:avLst/>
          </a:prstGeom>
        </p:spPr>
      </p:pic>
      <p:pic>
        <p:nvPicPr>
          <p:cNvPr id="134" name="図 133"/>
          <p:cNvPicPr>
            <a:picLocks noChangeAspect="1"/>
          </p:cNvPicPr>
          <p:nvPr>
            <p:custDataLst>
              <p:tags r:id="rId8"/>
            </p:custDataLst>
          </p:nvPr>
        </p:nvPicPr>
        <p:blipFill>
          <a:blip r:embed="rId31" cstate="print">
            <a:extLst>
              <a:ext uri="{28A0092B-C50C-407E-A947-70E740481C1C}">
                <a14:useLocalDpi xmlns:a14="http://schemas.microsoft.com/office/drawing/2010/main" val="0"/>
              </a:ext>
            </a:extLst>
          </a:blip>
          <a:stretch>
            <a:fillRect/>
          </a:stretch>
        </p:blipFill>
        <p:spPr>
          <a:xfrm>
            <a:off x="6836941" y="3900077"/>
            <a:ext cx="634682" cy="263384"/>
          </a:xfrm>
          <a:prstGeom prst="rect">
            <a:avLst/>
          </a:prstGeom>
        </p:spPr>
      </p:pic>
      <p:sp>
        <p:nvSpPr>
          <p:cNvPr id="10" name="日付プレースホルダー 9"/>
          <p:cNvSpPr>
            <a:spLocks noGrp="1"/>
          </p:cNvSpPr>
          <p:nvPr>
            <p:ph type="dt" sz="half" idx="10"/>
          </p:nvPr>
        </p:nvSpPr>
        <p:spPr/>
        <p:txBody>
          <a:bodyPr/>
          <a:lstStyle/>
          <a:p>
            <a:fld id="{37990712-3C32-4501-A08B-30BA5F4C2D96}" type="datetime1">
              <a:rPr kumimoji="1" lang="ja-JP" altLang="en-US" smtClean="0"/>
              <a:t>2015/7/6</a:t>
            </a:fld>
            <a:endParaRPr kumimoji="1" lang="ja-JP" altLang="en-US"/>
          </a:p>
        </p:txBody>
      </p:sp>
      <p:sp>
        <p:nvSpPr>
          <p:cNvPr id="13" name="スライド番号プレースホルダー 12"/>
          <p:cNvSpPr>
            <a:spLocks noGrp="1"/>
          </p:cNvSpPr>
          <p:nvPr>
            <p:ph type="sldNum" sz="quarter" idx="12"/>
          </p:nvPr>
        </p:nvSpPr>
        <p:spPr/>
        <p:txBody>
          <a:bodyPr/>
          <a:lstStyle/>
          <a:p>
            <a:fld id="{362CF02F-5C14-4800-A976-F91268321FEB}" type="slidenum">
              <a:rPr kumimoji="1" lang="ja-JP" altLang="en-US" smtClean="0"/>
              <a:t>44</a:t>
            </a:fld>
            <a:endParaRPr kumimoji="1" lang="ja-JP" altLang="en-US"/>
          </a:p>
        </p:txBody>
      </p:sp>
      <p:graphicFrame>
        <p:nvGraphicFramePr>
          <p:cNvPr id="52" name="表 51"/>
          <p:cNvGraphicFramePr>
            <a:graphicFrameLocks noGrp="1"/>
          </p:cNvGraphicFramePr>
          <p:nvPr>
            <p:extLst>
              <p:ext uri="{D42A27DB-BD31-4B8C-83A1-F6EECF244321}">
                <p14:modId xmlns:p14="http://schemas.microsoft.com/office/powerpoint/2010/main" val="2263937628"/>
              </p:ext>
            </p:extLst>
          </p:nvPr>
        </p:nvGraphicFramePr>
        <p:xfrm>
          <a:off x="1048649" y="4720413"/>
          <a:ext cx="10085992" cy="540035"/>
        </p:xfrm>
        <a:graphic>
          <a:graphicData uri="http://schemas.openxmlformats.org/drawingml/2006/table">
            <a:tbl>
              <a:tblPr bandRow="1">
                <a:tableStyleId>{5940675A-B579-460E-94D1-54222C63F5DA}</a:tableStyleId>
              </a:tblPr>
              <a:tblGrid>
                <a:gridCol w="720428"/>
                <a:gridCol w="720428"/>
                <a:gridCol w="720428"/>
                <a:gridCol w="720428"/>
                <a:gridCol w="720428"/>
                <a:gridCol w="720428"/>
                <a:gridCol w="720428"/>
                <a:gridCol w="720428"/>
                <a:gridCol w="720428"/>
                <a:gridCol w="720428"/>
                <a:gridCol w="720428"/>
                <a:gridCol w="720428"/>
                <a:gridCol w="720428"/>
                <a:gridCol w="720428"/>
              </a:tblGrid>
              <a:tr h="540035">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bl>
          </a:graphicData>
        </a:graphic>
      </p:graphicFrame>
      <p:grpSp>
        <p:nvGrpSpPr>
          <p:cNvPr id="53" name="グループ化 52"/>
          <p:cNvGrpSpPr/>
          <p:nvPr/>
        </p:nvGrpSpPr>
        <p:grpSpPr>
          <a:xfrm>
            <a:off x="1204605" y="4777560"/>
            <a:ext cx="9930521" cy="421812"/>
            <a:chOff x="1210188" y="3491957"/>
            <a:chExt cx="9930521" cy="421812"/>
          </a:xfrm>
        </p:grpSpPr>
        <p:pic>
          <p:nvPicPr>
            <p:cNvPr id="54" name="図 53"/>
            <p:cNvPicPr>
              <a:picLocks noChangeAspect="1"/>
            </p:cNvPicPr>
            <p:nvPr>
              <p:custDataLst>
                <p:tags r:id="rId9"/>
              </p:custDataLst>
            </p:nvPr>
          </p:nvPicPr>
          <p:blipFill>
            <a:blip r:embed="rId32" cstate="print">
              <a:extLst>
                <a:ext uri="{28A0092B-C50C-407E-A947-70E740481C1C}">
                  <a14:useLocalDpi xmlns:a14="http://schemas.microsoft.com/office/drawing/2010/main" val="0"/>
                </a:ext>
              </a:extLst>
            </a:blip>
            <a:stretch>
              <a:fillRect/>
            </a:stretch>
          </p:blipFill>
          <p:spPr>
            <a:xfrm>
              <a:off x="1210188" y="3570478"/>
              <a:ext cx="444460" cy="327401"/>
            </a:xfrm>
            <a:prstGeom prst="rect">
              <a:avLst/>
            </a:prstGeom>
          </p:spPr>
        </p:pic>
        <p:pic>
          <p:nvPicPr>
            <p:cNvPr id="55" name="図 54"/>
            <p:cNvPicPr>
              <a:picLocks noChangeAspect="1"/>
            </p:cNvPicPr>
            <p:nvPr>
              <p:custDataLst>
                <p:tags r:id="rId10"/>
              </p:custDataLst>
            </p:nvPr>
          </p:nvPicPr>
          <p:blipFill>
            <a:blip r:embed="rId33" cstate="print">
              <a:extLst>
                <a:ext uri="{28A0092B-C50C-407E-A947-70E740481C1C}">
                  <a14:useLocalDpi xmlns:a14="http://schemas.microsoft.com/office/drawing/2010/main" val="0"/>
                </a:ext>
              </a:extLst>
            </a:blip>
            <a:stretch>
              <a:fillRect/>
            </a:stretch>
          </p:blipFill>
          <p:spPr>
            <a:xfrm>
              <a:off x="1926336" y="3570478"/>
              <a:ext cx="437144" cy="323743"/>
            </a:xfrm>
            <a:prstGeom prst="rect">
              <a:avLst/>
            </a:prstGeom>
          </p:spPr>
        </p:pic>
        <p:pic>
          <p:nvPicPr>
            <p:cNvPr id="56" name="図 55"/>
            <p:cNvPicPr>
              <a:picLocks noChangeAspect="1"/>
            </p:cNvPicPr>
            <p:nvPr>
              <p:custDataLst>
                <p:tags r:id="rId11"/>
              </p:custDataLst>
            </p:nvPr>
          </p:nvPicPr>
          <p:blipFill>
            <a:blip r:embed="rId34" cstate="print">
              <a:extLst>
                <a:ext uri="{28A0092B-C50C-407E-A947-70E740481C1C}">
                  <a14:useLocalDpi xmlns:a14="http://schemas.microsoft.com/office/drawing/2010/main" val="0"/>
                </a:ext>
              </a:extLst>
            </a:blip>
            <a:stretch>
              <a:fillRect/>
            </a:stretch>
          </p:blipFill>
          <p:spPr>
            <a:xfrm>
              <a:off x="3221389" y="3570478"/>
              <a:ext cx="716990" cy="325572"/>
            </a:xfrm>
            <a:prstGeom prst="rect">
              <a:avLst/>
            </a:prstGeom>
          </p:spPr>
        </p:pic>
        <p:pic>
          <p:nvPicPr>
            <p:cNvPr id="57" name="図 56"/>
            <p:cNvPicPr>
              <a:picLocks noChangeAspect="1"/>
            </p:cNvPicPr>
            <p:nvPr>
              <p:custDataLst>
                <p:tags r:id="rId12"/>
              </p:custDataLst>
            </p:nvPr>
          </p:nvPicPr>
          <p:blipFill>
            <a:blip r:embed="rId35" cstate="print">
              <a:extLst>
                <a:ext uri="{28A0092B-C50C-407E-A947-70E740481C1C}">
                  <a14:useLocalDpi xmlns:a14="http://schemas.microsoft.com/office/drawing/2010/main" val="0"/>
                </a:ext>
              </a:extLst>
            </a:blip>
            <a:stretch>
              <a:fillRect/>
            </a:stretch>
          </p:blipFill>
          <p:spPr>
            <a:xfrm>
              <a:off x="4069297" y="3494915"/>
              <a:ext cx="444460" cy="418854"/>
            </a:xfrm>
            <a:prstGeom prst="rect">
              <a:avLst/>
            </a:prstGeom>
          </p:spPr>
        </p:pic>
        <p:pic>
          <p:nvPicPr>
            <p:cNvPr id="58" name="図 57"/>
            <p:cNvPicPr>
              <a:picLocks noChangeAspect="1"/>
            </p:cNvPicPr>
            <p:nvPr>
              <p:custDataLst>
                <p:tags r:id="rId13"/>
              </p:custDataLst>
            </p:nvPr>
          </p:nvPicPr>
          <p:blipFill>
            <a:blip r:embed="rId36" cstate="print">
              <a:extLst>
                <a:ext uri="{28A0092B-C50C-407E-A947-70E740481C1C}">
                  <a14:useLocalDpi xmlns:a14="http://schemas.microsoft.com/office/drawing/2010/main" val="0"/>
                </a:ext>
              </a:extLst>
            </a:blip>
            <a:stretch>
              <a:fillRect/>
            </a:stretch>
          </p:blipFill>
          <p:spPr>
            <a:xfrm>
              <a:off x="4798358" y="3491957"/>
              <a:ext cx="437144" cy="415196"/>
            </a:xfrm>
            <a:prstGeom prst="rect">
              <a:avLst/>
            </a:prstGeom>
          </p:spPr>
        </p:pic>
        <p:pic>
          <p:nvPicPr>
            <p:cNvPr id="59" name="図 58"/>
            <p:cNvPicPr>
              <a:picLocks noChangeAspect="1"/>
            </p:cNvPicPr>
            <p:nvPr>
              <p:custDataLst>
                <p:tags r:id="rId14"/>
              </p:custDataLst>
            </p:nvPr>
          </p:nvPicPr>
          <p:blipFill>
            <a:blip r:embed="rId37" cstate="print">
              <a:extLst>
                <a:ext uri="{28A0092B-C50C-407E-A947-70E740481C1C}">
                  <a14:useLocalDpi xmlns:a14="http://schemas.microsoft.com/office/drawing/2010/main" val="0"/>
                </a:ext>
              </a:extLst>
            </a:blip>
            <a:stretch>
              <a:fillRect/>
            </a:stretch>
          </p:blipFill>
          <p:spPr>
            <a:xfrm>
              <a:off x="6101479" y="3491957"/>
              <a:ext cx="716990" cy="417025"/>
            </a:xfrm>
            <a:prstGeom prst="rect">
              <a:avLst/>
            </a:prstGeom>
          </p:spPr>
        </p:pic>
        <p:pic>
          <p:nvPicPr>
            <p:cNvPr id="60" name="図 59"/>
            <p:cNvPicPr>
              <a:picLocks noChangeAspect="1"/>
            </p:cNvPicPr>
            <p:nvPr>
              <p:custDataLst>
                <p:tags r:id="rId15"/>
              </p:custDataLst>
            </p:nvPr>
          </p:nvPicPr>
          <p:blipFill>
            <a:blip r:embed="rId38" cstate="print">
              <a:extLst>
                <a:ext uri="{28A0092B-C50C-407E-A947-70E740481C1C}">
                  <a14:useLocalDpi xmlns:a14="http://schemas.microsoft.com/office/drawing/2010/main" val="0"/>
                </a:ext>
              </a:extLst>
            </a:blip>
            <a:stretch>
              <a:fillRect/>
            </a:stretch>
          </p:blipFill>
          <p:spPr>
            <a:xfrm>
              <a:off x="8398696" y="3568648"/>
              <a:ext cx="444460" cy="327401"/>
            </a:xfrm>
            <a:prstGeom prst="rect">
              <a:avLst/>
            </a:prstGeom>
          </p:spPr>
        </p:pic>
        <p:pic>
          <p:nvPicPr>
            <p:cNvPr id="61" name="図 60"/>
            <p:cNvPicPr>
              <a:picLocks noChangeAspect="1"/>
            </p:cNvPicPr>
            <p:nvPr>
              <p:custDataLst>
                <p:tags r:id="rId16"/>
              </p:custDataLst>
            </p:nvPr>
          </p:nvPicPr>
          <p:blipFill>
            <a:blip r:embed="rId39" cstate="print">
              <a:extLst>
                <a:ext uri="{28A0092B-C50C-407E-A947-70E740481C1C}">
                  <a14:useLocalDpi xmlns:a14="http://schemas.microsoft.com/office/drawing/2010/main" val="0"/>
                </a:ext>
              </a:extLst>
            </a:blip>
            <a:stretch>
              <a:fillRect/>
            </a:stretch>
          </p:blipFill>
          <p:spPr>
            <a:xfrm>
              <a:off x="9123859" y="3568648"/>
              <a:ext cx="437144" cy="323743"/>
            </a:xfrm>
            <a:prstGeom prst="rect">
              <a:avLst/>
            </a:prstGeom>
          </p:spPr>
        </p:pic>
        <p:pic>
          <p:nvPicPr>
            <p:cNvPr id="62" name="図 61"/>
            <p:cNvPicPr>
              <a:picLocks noChangeAspect="1"/>
            </p:cNvPicPr>
            <p:nvPr>
              <p:custDataLst>
                <p:tags r:id="rId17"/>
              </p:custDataLst>
            </p:nvPr>
          </p:nvPicPr>
          <p:blipFill>
            <a:blip r:embed="rId40" cstate="print">
              <a:extLst>
                <a:ext uri="{28A0092B-C50C-407E-A947-70E740481C1C}">
                  <a14:useLocalDpi xmlns:a14="http://schemas.microsoft.com/office/drawing/2010/main" val="0"/>
                </a:ext>
              </a:extLst>
            </a:blip>
            <a:stretch>
              <a:fillRect/>
            </a:stretch>
          </p:blipFill>
          <p:spPr>
            <a:xfrm>
              <a:off x="10423719" y="3576233"/>
              <a:ext cx="716990" cy="325572"/>
            </a:xfrm>
            <a:prstGeom prst="rect">
              <a:avLst/>
            </a:prstGeom>
          </p:spPr>
        </p:pic>
        <p:pic>
          <p:nvPicPr>
            <p:cNvPr id="63" name="図 62"/>
            <p:cNvPicPr>
              <a:picLocks noChangeAspect="1"/>
            </p:cNvPicPr>
            <p:nvPr>
              <p:custDataLst>
                <p:tags r:id="rId18"/>
              </p:custDataLst>
            </p:nvPr>
          </p:nvPicPr>
          <p:blipFill>
            <a:blip r:embed="rId41" cstate="print">
              <a:extLst>
                <a:ext uri="{28A0092B-C50C-407E-A947-70E740481C1C}">
                  <a14:useLocalDpi xmlns:a14="http://schemas.microsoft.com/office/drawing/2010/main" val="0"/>
                </a:ext>
              </a:extLst>
            </a:blip>
            <a:stretch>
              <a:fillRect/>
            </a:stretch>
          </p:blipFill>
          <p:spPr>
            <a:xfrm>
              <a:off x="2706153" y="3688948"/>
              <a:ext cx="303623" cy="31094"/>
            </a:xfrm>
            <a:prstGeom prst="rect">
              <a:avLst/>
            </a:prstGeom>
          </p:spPr>
        </p:pic>
        <p:pic>
          <p:nvPicPr>
            <p:cNvPr id="64" name="図 63"/>
            <p:cNvPicPr>
              <a:picLocks noChangeAspect="1"/>
            </p:cNvPicPr>
            <p:nvPr>
              <p:custDataLst>
                <p:tags r:id="rId19"/>
              </p:custDataLst>
            </p:nvPr>
          </p:nvPicPr>
          <p:blipFill>
            <a:blip r:embed="rId41" cstate="print">
              <a:extLst>
                <a:ext uri="{28A0092B-C50C-407E-A947-70E740481C1C}">
                  <a14:useLocalDpi xmlns:a14="http://schemas.microsoft.com/office/drawing/2010/main" val="0"/>
                </a:ext>
              </a:extLst>
            </a:blip>
            <a:stretch>
              <a:fillRect/>
            </a:stretch>
          </p:blipFill>
          <p:spPr>
            <a:xfrm>
              <a:off x="5586243" y="3688948"/>
              <a:ext cx="303623" cy="31094"/>
            </a:xfrm>
            <a:prstGeom prst="rect">
              <a:avLst/>
            </a:prstGeom>
          </p:spPr>
        </p:pic>
        <p:pic>
          <p:nvPicPr>
            <p:cNvPr id="65" name="図 64"/>
            <p:cNvPicPr>
              <a:picLocks noChangeAspect="1"/>
            </p:cNvPicPr>
            <p:nvPr>
              <p:custDataLst>
                <p:tags r:id="rId20"/>
              </p:custDataLst>
            </p:nvPr>
          </p:nvPicPr>
          <p:blipFill>
            <a:blip r:embed="rId41" cstate="print">
              <a:extLst>
                <a:ext uri="{28A0092B-C50C-407E-A947-70E740481C1C}">
                  <a14:useLocalDpi xmlns:a14="http://schemas.microsoft.com/office/drawing/2010/main" val="0"/>
                </a:ext>
              </a:extLst>
            </a:blip>
            <a:stretch>
              <a:fillRect/>
            </a:stretch>
          </p:blipFill>
          <p:spPr>
            <a:xfrm>
              <a:off x="9904320" y="3693165"/>
              <a:ext cx="303623" cy="31094"/>
            </a:xfrm>
            <a:prstGeom prst="rect">
              <a:avLst/>
            </a:prstGeom>
          </p:spPr>
        </p:pic>
        <p:pic>
          <p:nvPicPr>
            <p:cNvPr id="66" name="図 65"/>
            <p:cNvPicPr>
              <a:picLocks noChangeAspect="1"/>
            </p:cNvPicPr>
            <p:nvPr>
              <p:custDataLst>
                <p:tags r:id="rId21"/>
              </p:custDataLst>
            </p:nvPr>
          </p:nvPicPr>
          <p:blipFill>
            <a:blip r:embed="rId41" cstate="print">
              <a:extLst>
                <a:ext uri="{28A0092B-C50C-407E-A947-70E740481C1C}">
                  <a14:useLocalDpi xmlns:a14="http://schemas.microsoft.com/office/drawing/2010/main" val="0"/>
                </a:ext>
              </a:extLst>
            </a:blip>
            <a:stretch>
              <a:fillRect/>
            </a:stretch>
          </p:blipFill>
          <p:spPr>
            <a:xfrm>
              <a:off x="7735774" y="3691155"/>
              <a:ext cx="303623" cy="31094"/>
            </a:xfrm>
            <a:prstGeom prst="rect">
              <a:avLst/>
            </a:prstGeom>
          </p:spPr>
        </p:pic>
        <p:pic>
          <p:nvPicPr>
            <p:cNvPr id="67" name="図 66"/>
            <p:cNvPicPr>
              <a:picLocks noChangeAspect="1"/>
            </p:cNvPicPr>
            <p:nvPr>
              <p:custDataLst>
                <p:tags r:id="rId22"/>
              </p:custDataLst>
            </p:nvPr>
          </p:nvPicPr>
          <p:blipFill>
            <a:blip r:embed="rId41" cstate="print">
              <a:extLst>
                <a:ext uri="{28A0092B-C50C-407E-A947-70E740481C1C}">
                  <a14:useLocalDpi xmlns:a14="http://schemas.microsoft.com/office/drawing/2010/main" val="0"/>
                </a:ext>
              </a:extLst>
            </a:blip>
            <a:stretch>
              <a:fillRect/>
            </a:stretch>
          </p:blipFill>
          <p:spPr>
            <a:xfrm>
              <a:off x="7018680" y="3692833"/>
              <a:ext cx="303623" cy="31094"/>
            </a:xfrm>
            <a:prstGeom prst="rect">
              <a:avLst/>
            </a:prstGeom>
          </p:spPr>
        </p:pic>
      </p:grpSp>
      <p:cxnSp>
        <p:nvCxnSpPr>
          <p:cNvPr id="130" name="直線矢印コネクタ 129"/>
          <p:cNvCxnSpPr>
            <a:endCxn id="12" idx="0"/>
          </p:cNvCxnSpPr>
          <p:nvPr/>
        </p:nvCxnSpPr>
        <p:spPr>
          <a:xfrm flipH="1">
            <a:off x="6091638" y="5249851"/>
            <a:ext cx="5590" cy="56297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34" idx="1"/>
            <a:endCxn id="83" idx="3"/>
          </p:cNvCxnSpPr>
          <p:nvPr/>
        </p:nvCxnSpPr>
        <p:spPr>
          <a:xfrm flipH="1">
            <a:off x="5506205" y="4031769"/>
            <a:ext cx="1330736"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134" idx="2"/>
          </p:cNvCxnSpPr>
          <p:nvPr/>
        </p:nvCxnSpPr>
        <p:spPr>
          <a:xfrm>
            <a:off x="7154282" y="4163461"/>
            <a:ext cx="2188149" cy="68751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134" idx="2"/>
          </p:cNvCxnSpPr>
          <p:nvPr/>
        </p:nvCxnSpPr>
        <p:spPr>
          <a:xfrm flipH="1">
            <a:off x="2144909" y="4163461"/>
            <a:ext cx="5009373" cy="68751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83" idx="2"/>
          </p:cNvCxnSpPr>
          <p:nvPr/>
        </p:nvCxnSpPr>
        <p:spPr>
          <a:xfrm flipH="1">
            <a:off x="1418700" y="4179922"/>
            <a:ext cx="3713463" cy="67888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83" idx="2"/>
          </p:cNvCxnSpPr>
          <p:nvPr/>
        </p:nvCxnSpPr>
        <p:spPr>
          <a:xfrm flipH="1">
            <a:off x="3579884" y="4179922"/>
            <a:ext cx="1552279" cy="68511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a:stCxn id="83" idx="2"/>
          </p:cNvCxnSpPr>
          <p:nvPr/>
        </p:nvCxnSpPr>
        <p:spPr>
          <a:xfrm>
            <a:off x="5132163" y="4179922"/>
            <a:ext cx="3488763" cy="665562"/>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83" idx="2"/>
          </p:cNvCxnSpPr>
          <p:nvPr/>
        </p:nvCxnSpPr>
        <p:spPr>
          <a:xfrm>
            <a:off x="5132163" y="4179922"/>
            <a:ext cx="5650051" cy="66739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134" idx="2"/>
          </p:cNvCxnSpPr>
          <p:nvPr/>
        </p:nvCxnSpPr>
        <p:spPr>
          <a:xfrm flipH="1">
            <a:off x="5016930" y="4163461"/>
            <a:ext cx="2137352" cy="63081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83" idx="2"/>
          </p:cNvCxnSpPr>
          <p:nvPr/>
        </p:nvCxnSpPr>
        <p:spPr>
          <a:xfrm flipH="1">
            <a:off x="4291527" y="4179922"/>
            <a:ext cx="840636" cy="61252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83" idx="2"/>
          </p:cNvCxnSpPr>
          <p:nvPr/>
        </p:nvCxnSpPr>
        <p:spPr>
          <a:xfrm>
            <a:off x="5132163" y="4179922"/>
            <a:ext cx="1327811" cy="61252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263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9" y="266700"/>
            <a:ext cx="10563287" cy="939800"/>
          </a:xfrm>
        </p:spPr>
        <p:txBody>
          <a:bodyPr/>
          <a:lstStyle/>
          <a:p>
            <a:r>
              <a:rPr lang="en-US" altLang="ja-JP" dirty="0" smtClean="0"/>
              <a:t>3. </a:t>
            </a:r>
            <a:r>
              <a:rPr lang="ja-JP" altLang="en-US" dirty="0" smtClean="0"/>
              <a:t>接尾辞配列 </a:t>
            </a:r>
            <a:r>
              <a:rPr lang="en-US" altLang="ja-JP" dirty="0" err="1" smtClean="0"/>
              <a:t>SAnonD</a:t>
            </a:r>
            <a:r>
              <a:rPr lang="en-US" altLang="ja-JP" dirty="0" smtClean="0"/>
              <a:t> </a:t>
            </a:r>
            <a:r>
              <a:rPr lang="ja-JP" altLang="en-US" dirty="0" smtClean="0"/>
              <a:t>の構成 </a:t>
            </a:r>
            <a:r>
              <a:rPr lang="en-US" altLang="ja-JP" dirty="0"/>
              <a:t>–</a:t>
            </a:r>
            <a:r>
              <a:rPr lang="en-US" altLang="ja-JP" dirty="0" smtClean="0"/>
              <a:t> O(</a:t>
            </a:r>
            <a:r>
              <a:rPr lang="en-US" altLang="ja-JP" dirty="0" err="1" smtClean="0"/>
              <a:t>vn</a:t>
            </a:r>
            <a:r>
              <a:rPr lang="en-US" altLang="ja-JP" dirty="0" smtClean="0"/>
              <a:t>)</a:t>
            </a:r>
            <a:endParaRPr kumimoji="1" lang="ja-JP" altLang="en-US" dirty="0"/>
          </a:p>
        </p:txBody>
      </p:sp>
      <p:sp>
        <p:nvSpPr>
          <p:cNvPr id="3" name="コンテンツ プレースホルダー 2"/>
          <p:cNvSpPr>
            <a:spLocks noGrp="1"/>
          </p:cNvSpPr>
          <p:nvPr>
            <p:ph idx="1"/>
          </p:nvPr>
        </p:nvSpPr>
        <p:spPr>
          <a:xfrm>
            <a:off x="818712" y="1807737"/>
            <a:ext cx="10554574" cy="4721851"/>
          </a:xfrm>
        </p:spPr>
        <p:txBody>
          <a:bodyPr>
            <a:normAutofit/>
          </a:bodyPr>
          <a:lstStyle/>
          <a:p>
            <a:pPr marL="0" indent="0">
              <a:buNone/>
            </a:pPr>
            <a:r>
              <a:rPr lang="ja-JP" altLang="en-US" dirty="0" smtClean="0"/>
              <a:t>各                                について個別に         を構成する</a:t>
            </a:r>
            <a:endParaRPr lang="en-US" altLang="ja-JP" dirty="0" smtClean="0"/>
          </a:p>
          <a:p>
            <a:pPr marL="0" indent="0">
              <a:buNone/>
            </a:pPr>
            <a:r>
              <a:rPr lang="en-US" altLang="ja-JP" dirty="0" smtClean="0"/>
              <a:t>	         </a:t>
            </a:r>
            <a:r>
              <a:rPr lang="ja-JP" altLang="en-US" dirty="0" smtClean="0"/>
              <a:t>文字だけ見れば十分</a:t>
            </a:r>
            <a:endParaRPr lang="en-US" altLang="ja-JP" dirty="0" smtClean="0"/>
          </a:p>
          <a:p>
            <a:pPr marL="0" indent="0">
              <a:buNone/>
            </a:pPr>
            <a:endParaRPr lang="en-US" altLang="ja-JP" dirty="0" smtClean="0"/>
          </a:p>
          <a:p>
            <a:pPr marL="0" indent="0">
              <a:buNone/>
            </a:pPr>
            <a:endParaRPr lang="en-US" altLang="ja-JP" dirty="0" smtClean="0"/>
          </a:p>
          <a:p>
            <a:pPr marL="0" indent="0">
              <a:buNone/>
            </a:pPr>
            <a:r>
              <a:rPr kumimoji="1" lang="en-US" altLang="ja-JP" dirty="0"/>
              <a:t>	</a:t>
            </a:r>
            <a:r>
              <a:rPr lang="en-US" altLang="ja-JP" dirty="0"/>
              <a:t> </a:t>
            </a:r>
            <a:r>
              <a:rPr lang="en-US" altLang="ja-JP" dirty="0" smtClean="0"/>
              <a:t>        </a:t>
            </a:r>
            <a:r>
              <a:rPr lang="ja-JP" altLang="en-US" dirty="0" smtClean="0"/>
              <a:t>桁の</a:t>
            </a:r>
            <a:r>
              <a:rPr lang="en-US" altLang="ja-JP" dirty="0" smtClean="0"/>
              <a:t>radix sort</a:t>
            </a:r>
            <a:r>
              <a:rPr lang="ja-JP" altLang="en-US" dirty="0" err="1" smtClean="0"/>
              <a:t>なの</a:t>
            </a:r>
            <a:r>
              <a:rPr lang="ja-JP" altLang="en-US" dirty="0" smtClean="0"/>
              <a:t>で</a:t>
            </a:r>
            <a:endParaRPr lang="en-US" altLang="ja-JP" dirty="0" smtClean="0"/>
          </a:p>
          <a:p>
            <a:pPr marL="0" indent="0">
              <a:buNone/>
            </a:pPr>
            <a:r>
              <a:rPr lang="en-US" altLang="ja-JP" dirty="0"/>
              <a:t>	</a:t>
            </a:r>
            <a:r>
              <a:rPr lang="en-US" altLang="ja-JP" dirty="0" smtClean="0"/>
              <a:t>rank</a:t>
            </a:r>
            <a:r>
              <a:rPr lang="ja-JP" altLang="en-US" dirty="0" smtClean="0"/>
              <a:t>は必ず定義され，直ちに        の序列を与える</a:t>
            </a:r>
            <a:endParaRPr lang="en-US" altLang="ja-JP" dirty="0" smtClean="0"/>
          </a:p>
          <a:p>
            <a:pPr marL="0" indent="0">
              <a:buNone/>
            </a:pPr>
            <a:r>
              <a:rPr kumimoji="1" lang="en-US" altLang="ja-JP" dirty="0"/>
              <a:t>	</a:t>
            </a:r>
            <a:r>
              <a:rPr kumimoji="1" lang="en-US" altLang="ja-JP" dirty="0" smtClean="0"/>
              <a:t>key</a:t>
            </a:r>
            <a:r>
              <a:rPr lang="ja-JP" altLang="en-US" dirty="0" smtClean="0"/>
              <a:t>につい</a:t>
            </a:r>
            <a:r>
              <a:rPr lang="ja-JP" altLang="en-US" dirty="0"/>
              <a:t>て</a:t>
            </a:r>
            <a:r>
              <a:rPr lang="ja-JP" altLang="en-US" dirty="0" smtClean="0"/>
              <a:t>ソート後の</a:t>
            </a:r>
            <a:r>
              <a:rPr lang="en-US" altLang="ja-JP" dirty="0" smtClean="0"/>
              <a:t>value</a:t>
            </a:r>
            <a:r>
              <a:rPr lang="ja-JP" altLang="en-US" dirty="0" smtClean="0"/>
              <a:t>の列が        を与える</a:t>
            </a:r>
            <a:endParaRPr kumimoji="1" lang="en-US" altLang="ja-JP" dirty="0" smtClean="0"/>
          </a:p>
        </p:txBody>
      </p:sp>
      <p:pic>
        <p:nvPicPr>
          <p:cNvPr id="6" name="図 5"/>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943020" y="2643033"/>
            <a:ext cx="268871" cy="157299"/>
          </a:xfrm>
          <a:prstGeom prst="rect">
            <a:avLst/>
          </a:prstGeom>
        </p:spPr>
      </p:pic>
      <p:pic>
        <p:nvPicPr>
          <p:cNvPr id="5" name="図 4"/>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321869" y="1937090"/>
            <a:ext cx="2449105" cy="331059"/>
          </a:xfrm>
          <a:prstGeom prst="rect">
            <a:avLst/>
          </a:prstGeom>
        </p:spPr>
      </p:pic>
      <p:pic>
        <p:nvPicPr>
          <p:cNvPr id="10" name="図 9"/>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6130278" y="1969098"/>
            <a:ext cx="565178" cy="267042"/>
          </a:xfrm>
          <a:prstGeom prst="rect">
            <a:avLst/>
          </a:prstGeom>
        </p:spPr>
      </p:pic>
      <p:pic>
        <p:nvPicPr>
          <p:cNvPr id="14" name="図 13"/>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171554" y="3252051"/>
            <a:ext cx="5840173" cy="764545"/>
          </a:xfrm>
          <a:prstGeom prst="rect">
            <a:avLst/>
          </a:prstGeom>
        </p:spPr>
      </p:pic>
      <p:pic>
        <p:nvPicPr>
          <p:cNvPr id="17" name="図 16"/>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5443386" y="5104692"/>
            <a:ext cx="502990" cy="283504"/>
          </a:xfrm>
          <a:prstGeom prst="rect">
            <a:avLst/>
          </a:prstGeom>
        </p:spPr>
      </p:pic>
      <p:pic>
        <p:nvPicPr>
          <p:cNvPr id="18" name="図 17"/>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6423203" y="5724555"/>
            <a:ext cx="565178" cy="267042"/>
          </a:xfrm>
          <a:prstGeom prst="rect">
            <a:avLst/>
          </a:prstGeom>
        </p:spPr>
      </p:pic>
      <p:pic>
        <p:nvPicPr>
          <p:cNvPr id="19" name="図 18"/>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1386264" y="2616587"/>
            <a:ext cx="583469" cy="235948"/>
          </a:xfrm>
          <a:prstGeom prst="rect">
            <a:avLst/>
          </a:prstGeom>
        </p:spPr>
      </p:pic>
      <p:pic>
        <p:nvPicPr>
          <p:cNvPr id="20" name="図 19"/>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1386264" y="4467992"/>
            <a:ext cx="583469" cy="235948"/>
          </a:xfrm>
          <a:prstGeom prst="rect">
            <a:avLst/>
          </a:prstGeom>
        </p:spPr>
      </p:pic>
      <p:pic>
        <p:nvPicPr>
          <p:cNvPr id="21" name="図 20"/>
          <p:cNvPicPr>
            <a:picLocks noChangeAspect="1"/>
          </p:cNvPicPr>
          <p:nvPr>
            <p:custDataLst>
              <p:tags r:id="rId9"/>
            </p:custDataLst>
          </p:nvPr>
        </p:nvPicPr>
        <p:blipFill>
          <a:blip r:embed="rId18" cstate="print">
            <a:extLst>
              <a:ext uri="{28A0092B-C50C-407E-A947-70E740481C1C}">
                <a14:useLocalDpi xmlns:a14="http://schemas.microsoft.com/office/drawing/2010/main" val="0"/>
              </a:ext>
            </a:extLst>
          </a:blip>
          <a:stretch>
            <a:fillRect/>
          </a:stretch>
        </p:blipFill>
        <p:spPr>
          <a:xfrm>
            <a:off x="5189850" y="4342924"/>
            <a:ext cx="5560328" cy="561520"/>
          </a:xfrm>
          <a:prstGeom prst="rect">
            <a:avLst/>
          </a:prstGeom>
        </p:spPr>
      </p:pic>
      <p:sp>
        <p:nvSpPr>
          <p:cNvPr id="22" name="日付プレースホルダー 21"/>
          <p:cNvSpPr>
            <a:spLocks noGrp="1"/>
          </p:cNvSpPr>
          <p:nvPr>
            <p:ph type="dt" sz="half" idx="10"/>
          </p:nvPr>
        </p:nvSpPr>
        <p:spPr/>
        <p:txBody>
          <a:bodyPr/>
          <a:lstStyle/>
          <a:p>
            <a:fld id="{450312DE-C3D5-4788-8C88-02347ED8DC84}" type="datetime1">
              <a:rPr kumimoji="1" lang="ja-JP" altLang="en-US" smtClean="0"/>
              <a:t>2015/7/6</a:t>
            </a:fld>
            <a:endParaRPr kumimoji="1" lang="ja-JP" altLang="en-US"/>
          </a:p>
        </p:txBody>
      </p:sp>
      <p:sp>
        <p:nvSpPr>
          <p:cNvPr id="23" name="スライド番号プレースホルダー 22"/>
          <p:cNvSpPr>
            <a:spLocks noGrp="1"/>
          </p:cNvSpPr>
          <p:nvPr>
            <p:ph type="sldNum" sz="quarter" idx="12"/>
          </p:nvPr>
        </p:nvSpPr>
        <p:spPr/>
        <p:txBody>
          <a:bodyPr/>
          <a:lstStyle/>
          <a:p>
            <a:fld id="{362CF02F-5C14-4800-A976-F91268321FEB}" type="slidenum">
              <a:rPr kumimoji="1" lang="ja-JP" altLang="en-US" smtClean="0"/>
              <a:t>45</a:t>
            </a:fld>
            <a:endParaRPr kumimoji="1" lang="ja-JP" altLang="en-US"/>
          </a:p>
        </p:txBody>
      </p:sp>
    </p:spTree>
    <p:extLst>
      <p:ext uri="{BB962C8B-B14F-4D97-AF65-F5344CB8AC3E}">
        <p14:creationId xmlns:p14="http://schemas.microsoft.com/office/powerpoint/2010/main" val="33891143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 algorithm </a:t>
            </a:r>
            <a:r>
              <a:rPr kumimoji="1" lang="ja-JP" altLang="en-US" dirty="0" smtClean="0"/>
              <a:t>の処理フロー（図）</a:t>
            </a:r>
            <a:endParaRPr kumimoji="1" lang="ja-JP" altLang="en-US" dirty="0"/>
          </a:p>
        </p:txBody>
      </p:sp>
      <p:grpSp>
        <p:nvGrpSpPr>
          <p:cNvPr id="92" name="グループ化 91"/>
          <p:cNvGrpSpPr/>
          <p:nvPr/>
        </p:nvGrpSpPr>
        <p:grpSpPr>
          <a:xfrm>
            <a:off x="3895793" y="1079772"/>
            <a:ext cx="4391695" cy="1481071"/>
            <a:chOff x="3895793" y="1594923"/>
            <a:chExt cx="4391695" cy="1481071"/>
          </a:xfrm>
        </p:grpSpPr>
        <p:sp>
          <p:nvSpPr>
            <p:cNvPr id="4" name="円/楕円 3"/>
            <p:cNvSpPr/>
            <p:nvPr/>
          </p:nvSpPr>
          <p:spPr>
            <a:xfrm>
              <a:off x="3895793" y="1594923"/>
              <a:ext cx="4391695" cy="1481071"/>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4381935" y="1873793"/>
              <a:ext cx="3419407" cy="461665"/>
            </a:xfrm>
            <a:prstGeom prst="rect">
              <a:avLst/>
            </a:prstGeom>
            <a:noFill/>
          </p:spPr>
          <p:txBody>
            <a:bodyPr wrap="square" rtlCol="0">
              <a:spAutoFit/>
            </a:bodyPr>
            <a:lstStyle/>
            <a:p>
              <a:pPr algn="ctr"/>
              <a:r>
                <a:rPr kumimoji="1" lang="ja-JP" altLang="en-US" sz="2400" dirty="0" smtClean="0">
                  <a:solidFill>
                    <a:schemeClr val="accent1">
                      <a:lumMod val="75000"/>
                    </a:schemeClr>
                  </a:solidFill>
                </a:rPr>
                <a:t>アルファベットの世界</a:t>
              </a:r>
              <a:endParaRPr kumimoji="1" lang="ja-JP" altLang="en-US" sz="2400" dirty="0">
                <a:solidFill>
                  <a:schemeClr val="accent1">
                    <a:lumMod val="75000"/>
                  </a:schemeClr>
                </a:solidFill>
              </a:endParaRPr>
            </a:p>
          </p:txBody>
        </p:sp>
      </p:grpSp>
      <p:grpSp>
        <p:nvGrpSpPr>
          <p:cNvPr id="94" name="グループ化 93"/>
          <p:cNvGrpSpPr/>
          <p:nvPr/>
        </p:nvGrpSpPr>
        <p:grpSpPr>
          <a:xfrm>
            <a:off x="3348508" y="2653048"/>
            <a:ext cx="5550794" cy="4134413"/>
            <a:chOff x="3348508" y="2653048"/>
            <a:chExt cx="5550794" cy="4134413"/>
          </a:xfrm>
        </p:grpSpPr>
        <p:sp>
          <p:nvSpPr>
            <p:cNvPr id="6" name="円/楕円 5"/>
            <p:cNvSpPr/>
            <p:nvPr/>
          </p:nvSpPr>
          <p:spPr>
            <a:xfrm>
              <a:off x="3348508" y="2653048"/>
              <a:ext cx="5550794" cy="413441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5132163" y="6172468"/>
              <a:ext cx="1918952" cy="561383"/>
            </a:xfrm>
            <a:prstGeom prst="rect">
              <a:avLst/>
            </a:prstGeom>
            <a:noFill/>
          </p:spPr>
          <p:txBody>
            <a:bodyPr wrap="square" rtlCol="0">
              <a:spAutoFit/>
            </a:bodyPr>
            <a:lstStyle/>
            <a:p>
              <a:pPr algn="ctr"/>
              <a:r>
                <a:rPr kumimoji="1" lang="ja-JP" altLang="en-US" sz="2400" dirty="0" smtClean="0">
                  <a:solidFill>
                    <a:schemeClr val="accent5">
                      <a:lumMod val="75000"/>
                    </a:schemeClr>
                  </a:solidFill>
                </a:rPr>
                <a:t>添字の世界</a:t>
              </a:r>
              <a:endParaRPr kumimoji="1" lang="en-US" altLang="ja-JP" sz="2400" dirty="0" smtClean="0">
                <a:solidFill>
                  <a:schemeClr val="accent5">
                    <a:lumMod val="75000"/>
                  </a:schemeClr>
                </a:solidFill>
              </a:endParaRPr>
            </a:p>
          </p:txBody>
        </p:sp>
      </p:grpSp>
      <p:pic>
        <p:nvPicPr>
          <p:cNvPr id="8" name="図 7"/>
          <p:cNvPicPr>
            <a:picLocks noChangeAspect="1"/>
          </p:cNvPicPr>
          <p:nvPr>
            <p:custDataLst>
              <p:tags r:id="rId1"/>
            </p:custDataLst>
          </p:nvPr>
        </p:nvPicPr>
        <p:blipFill>
          <a:blip r:embed="rId24" cstate="print">
            <a:extLst>
              <a:ext uri="{28A0092B-C50C-407E-A947-70E740481C1C}">
                <a14:useLocalDpi xmlns:a14="http://schemas.microsoft.com/office/drawing/2010/main" val="0"/>
              </a:ext>
            </a:extLst>
          </a:blip>
          <a:stretch>
            <a:fillRect/>
          </a:stretch>
        </p:blipFill>
        <p:spPr>
          <a:xfrm>
            <a:off x="5624315" y="2032480"/>
            <a:ext cx="245093" cy="237777"/>
          </a:xfrm>
          <a:prstGeom prst="rect">
            <a:avLst/>
          </a:prstGeom>
        </p:spPr>
      </p:pic>
      <p:pic>
        <p:nvPicPr>
          <p:cNvPr id="9" name="図 8"/>
          <p:cNvPicPr>
            <a:picLocks noChangeAspect="1"/>
          </p:cNvPicPr>
          <p:nvPr>
            <p:custDataLst>
              <p:tags r:id="rId2"/>
            </p:custDataLst>
          </p:nvPr>
        </p:nvPicPr>
        <p:blipFill>
          <a:blip r:embed="rId25" cstate="print">
            <a:extLst>
              <a:ext uri="{28A0092B-C50C-407E-A947-70E740481C1C}">
                <a14:useLocalDpi xmlns:a14="http://schemas.microsoft.com/office/drawing/2010/main" val="0"/>
              </a:ext>
            </a:extLst>
          </a:blip>
          <a:stretch>
            <a:fillRect/>
          </a:stretch>
        </p:blipFill>
        <p:spPr>
          <a:xfrm>
            <a:off x="6313868" y="2019676"/>
            <a:ext cx="285333" cy="250581"/>
          </a:xfrm>
          <a:prstGeom prst="rect">
            <a:avLst/>
          </a:prstGeom>
        </p:spPr>
      </p:pic>
      <p:pic>
        <p:nvPicPr>
          <p:cNvPr id="11" name="図 10"/>
          <p:cNvPicPr>
            <a:picLocks noChangeAspect="1"/>
          </p:cNvPicPr>
          <p:nvPr>
            <p:custDataLst>
              <p:tags r:id="rId3"/>
            </p:custDataLst>
          </p:nvPr>
        </p:nvPicPr>
        <p:blipFill>
          <a:blip r:embed="rId26" cstate="print">
            <a:extLst>
              <a:ext uri="{28A0092B-C50C-407E-A947-70E740481C1C}">
                <a14:useLocalDpi xmlns:a14="http://schemas.microsoft.com/office/drawing/2010/main" val="0"/>
              </a:ext>
            </a:extLst>
          </a:blip>
          <a:stretch>
            <a:fillRect/>
          </a:stretch>
        </p:blipFill>
        <p:spPr>
          <a:xfrm>
            <a:off x="6742745" y="3135362"/>
            <a:ext cx="823075" cy="303623"/>
          </a:xfrm>
          <a:prstGeom prst="rect">
            <a:avLst/>
          </a:prstGeom>
        </p:spPr>
      </p:pic>
      <p:pic>
        <p:nvPicPr>
          <p:cNvPr id="12" name="図 11"/>
          <p:cNvPicPr>
            <a:picLocks noChangeAspect="1"/>
          </p:cNvPicPr>
          <p:nvPr>
            <p:custDataLst>
              <p:tags r:id="rId4"/>
            </p:custDataLst>
          </p:nvPr>
        </p:nvPicPr>
        <p:blipFill>
          <a:blip r:embed="rId27" cstate="print">
            <a:extLst>
              <a:ext uri="{28A0092B-C50C-407E-A947-70E740481C1C}">
                <a14:useLocalDpi xmlns:a14="http://schemas.microsoft.com/office/drawing/2010/main" val="0"/>
              </a:ext>
            </a:extLst>
          </a:blip>
          <a:stretch>
            <a:fillRect/>
          </a:stretch>
        </p:blipFill>
        <p:spPr>
          <a:xfrm>
            <a:off x="5869408" y="5812827"/>
            <a:ext cx="444460" cy="234119"/>
          </a:xfrm>
          <a:prstGeom prst="rect">
            <a:avLst/>
          </a:prstGeom>
        </p:spPr>
      </p:pic>
      <p:cxnSp>
        <p:nvCxnSpPr>
          <p:cNvPr id="17" name="直線矢印コネクタ 16"/>
          <p:cNvCxnSpPr>
            <a:stCxn id="8" idx="2"/>
            <a:endCxn id="3" idx="0"/>
          </p:cNvCxnSpPr>
          <p:nvPr/>
        </p:nvCxnSpPr>
        <p:spPr>
          <a:xfrm flipH="1">
            <a:off x="5132164" y="2270257"/>
            <a:ext cx="614698" cy="841327"/>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8" idx="2"/>
            <a:endCxn id="11" idx="0"/>
          </p:cNvCxnSpPr>
          <p:nvPr/>
        </p:nvCxnSpPr>
        <p:spPr>
          <a:xfrm>
            <a:off x="5746862" y="2270257"/>
            <a:ext cx="1407421" cy="86510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3" idx="2"/>
            <a:endCxn id="83" idx="0"/>
          </p:cNvCxnSpPr>
          <p:nvPr/>
        </p:nvCxnSpPr>
        <p:spPr>
          <a:xfrm flipH="1">
            <a:off x="5132163" y="3442643"/>
            <a:ext cx="1" cy="440972"/>
          </a:xfrm>
          <a:prstGeom prst="straightConnector1">
            <a:avLst/>
          </a:prstGeom>
          <a:ln w="5715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1" idx="2"/>
            <a:endCxn id="134" idx="0"/>
          </p:cNvCxnSpPr>
          <p:nvPr/>
        </p:nvCxnSpPr>
        <p:spPr>
          <a:xfrm flipH="1">
            <a:off x="7154282" y="3438985"/>
            <a:ext cx="1" cy="461092"/>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3" idx="2"/>
            <a:endCxn id="134" idx="1"/>
          </p:cNvCxnSpPr>
          <p:nvPr/>
        </p:nvCxnSpPr>
        <p:spPr>
          <a:xfrm>
            <a:off x="5132164" y="3442643"/>
            <a:ext cx="1704777" cy="5891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曲線コネクタ 47"/>
          <p:cNvCxnSpPr>
            <a:stCxn id="11" idx="3"/>
            <a:endCxn id="9" idx="3"/>
          </p:cNvCxnSpPr>
          <p:nvPr/>
        </p:nvCxnSpPr>
        <p:spPr>
          <a:xfrm flipH="1" flipV="1">
            <a:off x="6599201" y="2144967"/>
            <a:ext cx="966619" cy="1142207"/>
          </a:xfrm>
          <a:prstGeom prst="curvedConnector3">
            <a:avLst>
              <a:gd name="adj1" fmla="val -23649"/>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3" name="図 2"/>
          <p:cNvPicPr>
            <a:picLocks noChangeAspect="1"/>
          </p:cNvPicPr>
          <p:nvPr>
            <p:custDataLst>
              <p:tags r:id="rId5"/>
            </p:custDataLst>
          </p:nvPr>
        </p:nvPicPr>
        <p:blipFill>
          <a:blip r:embed="rId28" cstate="print">
            <a:extLst>
              <a:ext uri="{28A0092B-C50C-407E-A947-70E740481C1C}">
                <a14:useLocalDpi xmlns:a14="http://schemas.microsoft.com/office/drawing/2010/main" val="0"/>
              </a:ext>
            </a:extLst>
          </a:blip>
          <a:stretch>
            <a:fillRect/>
          </a:stretch>
        </p:blipFill>
        <p:spPr>
          <a:xfrm>
            <a:off x="4720626" y="3111584"/>
            <a:ext cx="823075" cy="331059"/>
          </a:xfrm>
          <a:prstGeom prst="rect">
            <a:avLst/>
          </a:prstGeom>
        </p:spPr>
      </p:pic>
      <p:pic>
        <p:nvPicPr>
          <p:cNvPr id="83" name="図 82"/>
          <p:cNvPicPr>
            <a:picLocks noChangeAspect="1"/>
          </p:cNvPicPr>
          <p:nvPr>
            <p:custDataLst>
              <p:tags r:id="rId6"/>
            </p:custDataLst>
          </p:nvPr>
        </p:nvPicPr>
        <p:blipFill>
          <a:blip r:embed="rId29" cstate="print">
            <a:extLst>
              <a:ext uri="{28A0092B-C50C-407E-A947-70E740481C1C}">
                <a14:useLocalDpi xmlns:a14="http://schemas.microsoft.com/office/drawing/2010/main" val="0"/>
              </a:ext>
            </a:extLst>
          </a:blip>
          <a:stretch>
            <a:fillRect/>
          </a:stretch>
        </p:blipFill>
        <p:spPr>
          <a:xfrm>
            <a:off x="4758121" y="3883615"/>
            <a:ext cx="748084" cy="296307"/>
          </a:xfrm>
          <a:prstGeom prst="rect">
            <a:avLst/>
          </a:prstGeom>
        </p:spPr>
      </p:pic>
      <p:pic>
        <p:nvPicPr>
          <p:cNvPr id="85" name="図 84"/>
          <p:cNvPicPr>
            <a:picLocks noChangeAspect="1"/>
          </p:cNvPicPr>
          <p:nvPr>
            <p:custDataLst>
              <p:tags r:id="rId7"/>
            </p:custDataLst>
          </p:nvPr>
        </p:nvPicPr>
        <p:blipFill>
          <a:blip r:embed="rId30" cstate="print">
            <a:extLst>
              <a:ext uri="{28A0092B-C50C-407E-A947-70E740481C1C}">
                <a14:useLocalDpi xmlns:a14="http://schemas.microsoft.com/office/drawing/2010/main" val="0"/>
              </a:ext>
            </a:extLst>
          </a:blip>
          <a:stretch>
            <a:fillRect/>
          </a:stretch>
        </p:blipFill>
        <p:spPr>
          <a:xfrm>
            <a:off x="2527685" y="3886137"/>
            <a:ext cx="2158285" cy="294478"/>
          </a:xfrm>
          <a:prstGeom prst="rect">
            <a:avLst/>
          </a:prstGeom>
        </p:spPr>
      </p:pic>
      <p:pic>
        <p:nvPicPr>
          <p:cNvPr id="134" name="図 133"/>
          <p:cNvPicPr>
            <a:picLocks noChangeAspect="1"/>
          </p:cNvPicPr>
          <p:nvPr>
            <p:custDataLst>
              <p:tags r:id="rId8"/>
            </p:custDataLst>
          </p:nvPr>
        </p:nvPicPr>
        <p:blipFill>
          <a:blip r:embed="rId31" cstate="print">
            <a:extLst>
              <a:ext uri="{28A0092B-C50C-407E-A947-70E740481C1C}">
                <a14:useLocalDpi xmlns:a14="http://schemas.microsoft.com/office/drawing/2010/main" val="0"/>
              </a:ext>
            </a:extLst>
          </a:blip>
          <a:stretch>
            <a:fillRect/>
          </a:stretch>
        </p:blipFill>
        <p:spPr>
          <a:xfrm>
            <a:off x="6836941" y="3900077"/>
            <a:ext cx="634682" cy="263384"/>
          </a:xfrm>
          <a:prstGeom prst="rect">
            <a:avLst/>
          </a:prstGeom>
        </p:spPr>
      </p:pic>
      <p:sp>
        <p:nvSpPr>
          <p:cNvPr id="10" name="日付プレースホルダー 9"/>
          <p:cNvSpPr>
            <a:spLocks noGrp="1"/>
          </p:cNvSpPr>
          <p:nvPr>
            <p:ph type="dt" sz="half" idx="10"/>
          </p:nvPr>
        </p:nvSpPr>
        <p:spPr/>
        <p:txBody>
          <a:bodyPr/>
          <a:lstStyle/>
          <a:p>
            <a:fld id="{37990712-3C32-4501-A08B-30BA5F4C2D96}" type="datetime1">
              <a:rPr kumimoji="1" lang="ja-JP" altLang="en-US" smtClean="0"/>
              <a:t>2015/7/6</a:t>
            </a:fld>
            <a:endParaRPr kumimoji="1" lang="ja-JP" altLang="en-US"/>
          </a:p>
        </p:txBody>
      </p:sp>
      <p:sp>
        <p:nvSpPr>
          <p:cNvPr id="13" name="スライド番号プレースホルダー 12"/>
          <p:cNvSpPr>
            <a:spLocks noGrp="1"/>
          </p:cNvSpPr>
          <p:nvPr>
            <p:ph type="sldNum" sz="quarter" idx="12"/>
          </p:nvPr>
        </p:nvSpPr>
        <p:spPr/>
        <p:txBody>
          <a:bodyPr/>
          <a:lstStyle/>
          <a:p>
            <a:fld id="{362CF02F-5C14-4800-A976-F91268321FEB}" type="slidenum">
              <a:rPr kumimoji="1" lang="ja-JP" altLang="en-US" smtClean="0"/>
              <a:t>46</a:t>
            </a:fld>
            <a:endParaRPr kumimoji="1" lang="ja-JP" altLang="en-US"/>
          </a:p>
        </p:txBody>
      </p:sp>
      <p:graphicFrame>
        <p:nvGraphicFramePr>
          <p:cNvPr id="52" name="表 51"/>
          <p:cNvGraphicFramePr>
            <a:graphicFrameLocks noGrp="1"/>
          </p:cNvGraphicFramePr>
          <p:nvPr>
            <p:extLst>
              <p:ext uri="{D42A27DB-BD31-4B8C-83A1-F6EECF244321}">
                <p14:modId xmlns:p14="http://schemas.microsoft.com/office/powerpoint/2010/main" val="2263937628"/>
              </p:ext>
            </p:extLst>
          </p:nvPr>
        </p:nvGraphicFramePr>
        <p:xfrm>
          <a:off x="1048649" y="4720413"/>
          <a:ext cx="10085992" cy="540035"/>
        </p:xfrm>
        <a:graphic>
          <a:graphicData uri="http://schemas.openxmlformats.org/drawingml/2006/table">
            <a:tbl>
              <a:tblPr bandRow="1">
                <a:tableStyleId>{5940675A-B579-460E-94D1-54222C63F5DA}</a:tableStyleId>
              </a:tblPr>
              <a:tblGrid>
                <a:gridCol w="720428"/>
                <a:gridCol w="720428"/>
                <a:gridCol w="720428"/>
                <a:gridCol w="720428"/>
                <a:gridCol w="720428"/>
                <a:gridCol w="720428"/>
                <a:gridCol w="720428"/>
                <a:gridCol w="720428"/>
                <a:gridCol w="720428"/>
                <a:gridCol w="720428"/>
                <a:gridCol w="720428"/>
                <a:gridCol w="720428"/>
                <a:gridCol w="720428"/>
                <a:gridCol w="720428"/>
              </a:tblGrid>
              <a:tr h="540035">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bl>
          </a:graphicData>
        </a:graphic>
      </p:graphicFrame>
      <p:grpSp>
        <p:nvGrpSpPr>
          <p:cNvPr id="53" name="グループ化 52"/>
          <p:cNvGrpSpPr/>
          <p:nvPr/>
        </p:nvGrpSpPr>
        <p:grpSpPr>
          <a:xfrm>
            <a:off x="1204605" y="4777560"/>
            <a:ext cx="9930521" cy="421812"/>
            <a:chOff x="1210188" y="3491957"/>
            <a:chExt cx="9930521" cy="421812"/>
          </a:xfrm>
        </p:grpSpPr>
        <p:pic>
          <p:nvPicPr>
            <p:cNvPr id="54" name="図 53"/>
            <p:cNvPicPr>
              <a:picLocks noChangeAspect="1"/>
            </p:cNvPicPr>
            <p:nvPr>
              <p:custDataLst>
                <p:tags r:id="rId9"/>
              </p:custDataLst>
            </p:nvPr>
          </p:nvPicPr>
          <p:blipFill>
            <a:blip r:embed="rId32" cstate="print">
              <a:extLst>
                <a:ext uri="{28A0092B-C50C-407E-A947-70E740481C1C}">
                  <a14:useLocalDpi xmlns:a14="http://schemas.microsoft.com/office/drawing/2010/main" val="0"/>
                </a:ext>
              </a:extLst>
            </a:blip>
            <a:stretch>
              <a:fillRect/>
            </a:stretch>
          </p:blipFill>
          <p:spPr>
            <a:xfrm>
              <a:off x="1210188" y="3570478"/>
              <a:ext cx="444460" cy="327401"/>
            </a:xfrm>
            <a:prstGeom prst="rect">
              <a:avLst/>
            </a:prstGeom>
          </p:spPr>
        </p:pic>
        <p:pic>
          <p:nvPicPr>
            <p:cNvPr id="55" name="図 54"/>
            <p:cNvPicPr>
              <a:picLocks noChangeAspect="1"/>
            </p:cNvPicPr>
            <p:nvPr>
              <p:custDataLst>
                <p:tags r:id="rId10"/>
              </p:custDataLst>
            </p:nvPr>
          </p:nvPicPr>
          <p:blipFill>
            <a:blip r:embed="rId33" cstate="print">
              <a:extLst>
                <a:ext uri="{28A0092B-C50C-407E-A947-70E740481C1C}">
                  <a14:useLocalDpi xmlns:a14="http://schemas.microsoft.com/office/drawing/2010/main" val="0"/>
                </a:ext>
              </a:extLst>
            </a:blip>
            <a:stretch>
              <a:fillRect/>
            </a:stretch>
          </p:blipFill>
          <p:spPr>
            <a:xfrm>
              <a:off x="1926336" y="3570478"/>
              <a:ext cx="437144" cy="323743"/>
            </a:xfrm>
            <a:prstGeom prst="rect">
              <a:avLst/>
            </a:prstGeom>
          </p:spPr>
        </p:pic>
        <p:pic>
          <p:nvPicPr>
            <p:cNvPr id="56" name="図 55"/>
            <p:cNvPicPr>
              <a:picLocks noChangeAspect="1"/>
            </p:cNvPicPr>
            <p:nvPr>
              <p:custDataLst>
                <p:tags r:id="rId11"/>
              </p:custDataLst>
            </p:nvPr>
          </p:nvPicPr>
          <p:blipFill>
            <a:blip r:embed="rId34" cstate="print">
              <a:extLst>
                <a:ext uri="{28A0092B-C50C-407E-A947-70E740481C1C}">
                  <a14:useLocalDpi xmlns:a14="http://schemas.microsoft.com/office/drawing/2010/main" val="0"/>
                </a:ext>
              </a:extLst>
            </a:blip>
            <a:stretch>
              <a:fillRect/>
            </a:stretch>
          </p:blipFill>
          <p:spPr>
            <a:xfrm>
              <a:off x="3221389" y="3570478"/>
              <a:ext cx="716990" cy="325572"/>
            </a:xfrm>
            <a:prstGeom prst="rect">
              <a:avLst/>
            </a:prstGeom>
          </p:spPr>
        </p:pic>
        <p:pic>
          <p:nvPicPr>
            <p:cNvPr id="57" name="図 56"/>
            <p:cNvPicPr>
              <a:picLocks noChangeAspect="1"/>
            </p:cNvPicPr>
            <p:nvPr>
              <p:custDataLst>
                <p:tags r:id="rId12"/>
              </p:custDataLst>
            </p:nvPr>
          </p:nvPicPr>
          <p:blipFill>
            <a:blip r:embed="rId35" cstate="print">
              <a:extLst>
                <a:ext uri="{28A0092B-C50C-407E-A947-70E740481C1C}">
                  <a14:useLocalDpi xmlns:a14="http://schemas.microsoft.com/office/drawing/2010/main" val="0"/>
                </a:ext>
              </a:extLst>
            </a:blip>
            <a:stretch>
              <a:fillRect/>
            </a:stretch>
          </p:blipFill>
          <p:spPr>
            <a:xfrm>
              <a:off x="4069297" y="3494915"/>
              <a:ext cx="444460" cy="418854"/>
            </a:xfrm>
            <a:prstGeom prst="rect">
              <a:avLst/>
            </a:prstGeom>
          </p:spPr>
        </p:pic>
        <p:pic>
          <p:nvPicPr>
            <p:cNvPr id="58" name="図 57"/>
            <p:cNvPicPr>
              <a:picLocks noChangeAspect="1"/>
            </p:cNvPicPr>
            <p:nvPr>
              <p:custDataLst>
                <p:tags r:id="rId13"/>
              </p:custDataLst>
            </p:nvPr>
          </p:nvPicPr>
          <p:blipFill>
            <a:blip r:embed="rId36" cstate="print">
              <a:extLst>
                <a:ext uri="{28A0092B-C50C-407E-A947-70E740481C1C}">
                  <a14:useLocalDpi xmlns:a14="http://schemas.microsoft.com/office/drawing/2010/main" val="0"/>
                </a:ext>
              </a:extLst>
            </a:blip>
            <a:stretch>
              <a:fillRect/>
            </a:stretch>
          </p:blipFill>
          <p:spPr>
            <a:xfrm>
              <a:off x="4798358" y="3491957"/>
              <a:ext cx="437144" cy="415196"/>
            </a:xfrm>
            <a:prstGeom prst="rect">
              <a:avLst/>
            </a:prstGeom>
          </p:spPr>
        </p:pic>
        <p:pic>
          <p:nvPicPr>
            <p:cNvPr id="59" name="図 58"/>
            <p:cNvPicPr>
              <a:picLocks noChangeAspect="1"/>
            </p:cNvPicPr>
            <p:nvPr>
              <p:custDataLst>
                <p:tags r:id="rId14"/>
              </p:custDataLst>
            </p:nvPr>
          </p:nvPicPr>
          <p:blipFill>
            <a:blip r:embed="rId37" cstate="print">
              <a:extLst>
                <a:ext uri="{28A0092B-C50C-407E-A947-70E740481C1C}">
                  <a14:useLocalDpi xmlns:a14="http://schemas.microsoft.com/office/drawing/2010/main" val="0"/>
                </a:ext>
              </a:extLst>
            </a:blip>
            <a:stretch>
              <a:fillRect/>
            </a:stretch>
          </p:blipFill>
          <p:spPr>
            <a:xfrm>
              <a:off x="6101479" y="3491957"/>
              <a:ext cx="716990" cy="417025"/>
            </a:xfrm>
            <a:prstGeom prst="rect">
              <a:avLst/>
            </a:prstGeom>
          </p:spPr>
        </p:pic>
        <p:pic>
          <p:nvPicPr>
            <p:cNvPr id="60" name="図 59"/>
            <p:cNvPicPr>
              <a:picLocks noChangeAspect="1"/>
            </p:cNvPicPr>
            <p:nvPr>
              <p:custDataLst>
                <p:tags r:id="rId15"/>
              </p:custDataLst>
            </p:nvPr>
          </p:nvPicPr>
          <p:blipFill>
            <a:blip r:embed="rId38" cstate="print">
              <a:extLst>
                <a:ext uri="{28A0092B-C50C-407E-A947-70E740481C1C}">
                  <a14:useLocalDpi xmlns:a14="http://schemas.microsoft.com/office/drawing/2010/main" val="0"/>
                </a:ext>
              </a:extLst>
            </a:blip>
            <a:stretch>
              <a:fillRect/>
            </a:stretch>
          </p:blipFill>
          <p:spPr>
            <a:xfrm>
              <a:off x="8398696" y="3568648"/>
              <a:ext cx="444460" cy="327401"/>
            </a:xfrm>
            <a:prstGeom prst="rect">
              <a:avLst/>
            </a:prstGeom>
          </p:spPr>
        </p:pic>
        <p:pic>
          <p:nvPicPr>
            <p:cNvPr id="61" name="図 60"/>
            <p:cNvPicPr>
              <a:picLocks noChangeAspect="1"/>
            </p:cNvPicPr>
            <p:nvPr>
              <p:custDataLst>
                <p:tags r:id="rId16"/>
              </p:custDataLst>
            </p:nvPr>
          </p:nvPicPr>
          <p:blipFill>
            <a:blip r:embed="rId39" cstate="print">
              <a:extLst>
                <a:ext uri="{28A0092B-C50C-407E-A947-70E740481C1C}">
                  <a14:useLocalDpi xmlns:a14="http://schemas.microsoft.com/office/drawing/2010/main" val="0"/>
                </a:ext>
              </a:extLst>
            </a:blip>
            <a:stretch>
              <a:fillRect/>
            </a:stretch>
          </p:blipFill>
          <p:spPr>
            <a:xfrm>
              <a:off x="9123859" y="3568648"/>
              <a:ext cx="437144" cy="323743"/>
            </a:xfrm>
            <a:prstGeom prst="rect">
              <a:avLst/>
            </a:prstGeom>
          </p:spPr>
        </p:pic>
        <p:pic>
          <p:nvPicPr>
            <p:cNvPr id="62" name="図 61"/>
            <p:cNvPicPr>
              <a:picLocks noChangeAspect="1"/>
            </p:cNvPicPr>
            <p:nvPr>
              <p:custDataLst>
                <p:tags r:id="rId17"/>
              </p:custDataLst>
            </p:nvPr>
          </p:nvPicPr>
          <p:blipFill>
            <a:blip r:embed="rId40" cstate="print">
              <a:extLst>
                <a:ext uri="{28A0092B-C50C-407E-A947-70E740481C1C}">
                  <a14:useLocalDpi xmlns:a14="http://schemas.microsoft.com/office/drawing/2010/main" val="0"/>
                </a:ext>
              </a:extLst>
            </a:blip>
            <a:stretch>
              <a:fillRect/>
            </a:stretch>
          </p:blipFill>
          <p:spPr>
            <a:xfrm>
              <a:off x="10423719" y="3576233"/>
              <a:ext cx="716990" cy="325572"/>
            </a:xfrm>
            <a:prstGeom prst="rect">
              <a:avLst/>
            </a:prstGeom>
          </p:spPr>
        </p:pic>
        <p:pic>
          <p:nvPicPr>
            <p:cNvPr id="63" name="図 62"/>
            <p:cNvPicPr>
              <a:picLocks noChangeAspect="1"/>
            </p:cNvPicPr>
            <p:nvPr>
              <p:custDataLst>
                <p:tags r:id="rId18"/>
              </p:custDataLst>
            </p:nvPr>
          </p:nvPicPr>
          <p:blipFill>
            <a:blip r:embed="rId41" cstate="print">
              <a:extLst>
                <a:ext uri="{28A0092B-C50C-407E-A947-70E740481C1C}">
                  <a14:useLocalDpi xmlns:a14="http://schemas.microsoft.com/office/drawing/2010/main" val="0"/>
                </a:ext>
              </a:extLst>
            </a:blip>
            <a:stretch>
              <a:fillRect/>
            </a:stretch>
          </p:blipFill>
          <p:spPr>
            <a:xfrm>
              <a:off x="2706153" y="3688948"/>
              <a:ext cx="303623" cy="31094"/>
            </a:xfrm>
            <a:prstGeom prst="rect">
              <a:avLst/>
            </a:prstGeom>
          </p:spPr>
        </p:pic>
        <p:pic>
          <p:nvPicPr>
            <p:cNvPr id="64" name="図 63"/>
            <p:cNvPicPr>
              <a:picLocks noChangeAspect="1"/>
            </p:cNvPicPr>
            <p:nvPr>
              <p:custDataLst>
                <p:tags r:id="rId19"/>
              </p:custDataLst>
            </p:nvPr>
          </p:nvPicPr>
          <p:blipFill>
            <a:blip r:embed="rId41" cstate="print">
              <a:extLst>
                <a:ext uri="{28A0092B-C50C-407E-A947-70E740481C1C}">
                  <a14:useLocalDpi xmlns:a14="http://schemas.microsoft.com/office/drawing/2010/main" val="0"/>
                </a:ext>
              </a:extLst>
            </a:blip>
            <a:stretch>
              <a:fillRect/>
            </a:stretch>
          </p:blipFill>
          <p:spPr>
            <a:xfrm>
              <a:off x="5586243" y="3688948"/>
              <a:ext cx="303623" cy="31094"/>
            </a:xfrm>
            <a:prstGeom prst="rect">
              <a:avLst/>
            </a:prstGeom>
          </p:spPr>
        </p:pic>
        <p:pic>
          <p:nvPicPr>
            <p:cNvPr id="65" name="図 64"/>
            <p:cNvPicPr>
              <a:picLocks noChangeAspect="1"/>
            </p:cNvPicPr>
            <p:nvPr>
              <p:custDataLst>
                <p:tags r:id="rId20"/>
              </p:custDataLst>
            </p:nvPr>
          </p:nvPicPr>
          <p:blipFill>
            <a:blip r:embed="rId41" cstate="print">
              <a:extLst>
                <a:ext uri="{28A0092B-C50C-407E-A947-70E740481C1C}">
                  <a14:useLocalDpi xmlns:a14="http://schemas.microsoft.com/office/drawing/2010/main" val="0"/>
                </a:ext>
              </a:extLst>
            </a:blip>
            <a:stretch>
              <a:fillRect/>
            </a:stretch>
          </p:blipFill>
          <p:spPr>
            <a:xfrm>
              <a:off x="9904320" y="3693165"/>
              <a:ext cx="303623" cy="31094"/>
            </a:xfrm>
            <a:prstGeom prst="rect">
              <a:avLst/>
            </a:prstGeom>
          </p:spPr>
        </p:pic>
        <p:pic>
          <p:nvPicPr>
            <p:cNvPr id="66" name="図 65"/>
            <p:cNvPicPr>
              <a:picLocks noChangeAspect="1"/>
            </p:cNvPicPr>
            <p:nvPr>
              <p:custDataLst>
                <p:tags r:id="rId21"/>
              </p:custDataLst>
            </p:nvPr>
          </p:nvPicPr>
          <p:blipFill>
            <a:blip r:embed="rId41" cstate="print">
              <a:extLst>
                <a:ext uri="{28A0092B-C50C-407E-A947-70E740481C1C}">
                  <a14:useLocalDpi xmlns:a14="http://schemas.microsoft.com/office/drawing/2010/main" val="0"/>
                </a:ext>
              </a:extLst>
            </a:blip>
            <a:stretch>
              <a:fillRect/>
            </a:stretch>
          </p:blipFill>
          <p:spPr>
            <a:xfrm>
              <a:off x="7735774" y="3691155"/>
              <a:ext cx="303623" cy="31094"/>
            </a:xfrm>
            <a:prstGeom prst="rect">
              <a:avLst/>
            </a:prstGeom>
          </p:spPr>
        </p:pic>
        <p:pic>
          <p:nvPicPr>
            <p:cNvPr id="67" name="図 66"/>
            <p:cNvPicPr>
              <a:picLocks noChangeAspect="1"/>
            </p:cNvPicPr>
            <p:nvPr>
              <p:custDataLst>
                <p:tags r:id="rId22"/>
              </p:custDataLst>
            </p:nvPr>
          </p:nvPicPr>
          <p:blipFill>
            <a:blip r:embed="rId41" cstate="print">
              <a:extLst>
                <a:ext uri="{28A0092B-C50C-407E-A947-70E740481C1C}">
                  <a14:useLocalDpi xmlns:a14="http://schemas.microsoft.com/office/drawing/2010/main" val="0"/>
                </a:ext>
              </a:extLst>
            </a:blip>
            <a:stretch>
              <a:fillRect/>
            </a:stretch>
          </p:blipFill>
          <p:spPr>
            <a:xfrm>
              <a:off x="7018680" y="3692833"/>
              <a:ext cx="303623" cy="31094"/>
            </a:xfrm>
            <a:prstGeom prst="rect">
              <a:avLst/>
            </a:prstGeom>
          </p:spPr>
        </p:pic>
      </p:grpSp>
      <p:cxnSp>
        <p:nvCxnSpPr>
          <p:cNvPr id="130" name="直線矢印コネクタ 129"/>
          <p:cNvCxnSpPr>
            <a:endCxn id="12" idx="0"/>
          </p:cNvCxnSpPr>
          <p:nvPr/>
        </p:nvCxnSpPr>
        <p:spPr>
          <a:xfrm flipH="1">
            <a:off x="6091638" y="5249851"/>
            <a:ext cx="5590" cy="56297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34" idx="1"/>
            <a:endCxn id="83" idx="3"/>
          </p:cNvCxnSpPr>
          <p:nvPr/>
        </p:nvCxnSpPr>
        <p:spPr>
          <a:xfrm flipH="1">
            <a:off x="5506205" y="4031769"/>
            <a:ext cx="133073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134" idx="2"/>
          </p:cNvCxnSpPr>
          <p:nvPr/>
        </p:nvCxnSpPr>
        <p:spPr>
          <a:xfrm>
            <a:off x="7154282" y="4163461"/>
            <a:ext cx="2188149" cy="68751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134" idx="2"/>
          </p:cNvCxnSpPr>
          <p:nvPr/>
        </p:nvCxnSpPr>
        <p:spPr>
          <a:xfrm flipH="1">
            <a:off x="2144909" y="4163461"/>
            <a:ext cx="5009373" cy="68751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83" idx="2"/>
          </p:cNvCxnSpPr>
          <p:nvPr/>
        </p:nvCxnSpPr>
        <p:spPr>
          <a:xfrm flipH="1">
            <a:off x="1418700" y="4179922"/>
            <a:ext cx="3713463" cy="67888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83" idx="2"/>
          </p:cNvCxnSpPr>
          <p:nvPr/>
        </p:nvCxnSpPr>
        <p:spPr>
          <a:xfrm flipH="1">
            <a:off x="3579884" y="4179922"/>
            <a:ext cx="1552279" cy="68511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a:stCxn id="83" idx="2"/>
          </p:cNvCxnSpPr>
          <p:nvPr/>
        </p:nvCxnSpPr>
        <p:spPr>
          <a:xfrm>
            <a:off x="5132163" y="4179922"/>
            <a:ext cx="3488763" cy="665562"/>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83" idx="2"/>
          </p:cNvCxnSpPr>
          <p:nvPr/>
        </p:nvCxnSpPr>
        <p:spPr>
          <a:xfrm>
            <a:off x="5132163" y="4179922"/>
            <a:ext cx="5650051" cy="66739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134" idx="2"/>
          </p:cNvCxnSpPr>
          <p:nvPr/>
        </p:nvCxnSpPr>
        <p:spPr>
          <a:xfrm flipH="1">
            <a:off x="5016930" y="4163461"/>
            <a:ext cx="2137352" cy="63081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83" idx="2"/>
          </p:cNvCxnSpPr>
          <p:nvPr/>
        </p:nvCxnSpPr>
        <p:spPr>
          <a:xfrm flipH="1">
            <a:off x="4291527" y="4179922"/>
            <a:ext cx="840636" cy="61252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83" idx="2"/>
          </p:cNvCxnSpPr>
          <p:nvPr/>
        </p:nvCxnSpPr>
        <p:spPr>
          <a:xfrm>
            <a:off x="5132163" y="4179922"/>
            <a:ext cx="1327811" cy="61252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516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(4.) </a:t>
            </a:r>
            <a:r>
              <a:rPr kumimoji="1" lang="en-US" altLang="ja-JP" dirty="0" err="1" smtClean="0"/>
              <a:t>SAnonD</a:t>
            </a:r>
            <a:r>
              <a:rPr lang="ja-JP" altLang="en-US" dirty="0" smtClean="0"/>
              <a:t> たちをマージ </a:t>
            </a:r>
            <a:r>
              <a:rPr lang="en-US" altLang="ja-JP" dirty="0" smtClean="0"/>
              <a:t>– O(</a:t>
            </a:r>
            <a:r>
              <a:rPr lang="en-US" altLang="ja-JP" dirty="0" err="1" smtClean="0"/>
              <a:t>vnlogv</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一般の</a:t>
            </a:r>
            <a:r>
              <a:rPr kumimoji="1" lang="en-US" altLang="ja-JP" dirty="0" smtClean="0"/>
              <a:t>DC</a:t>
            </a:r>
            <a:r>
              <a:rPr kumimoji="1" lang="ja-JP" altLang="en-US" dirty="0" smtClean="0"/>
              <a:t>アルゴリズムでは非サンプル接尾辞集合が複数あり，しかも</a:t>
            </a:r>
            <a:r>
              <a:rPr kumimoji="1" lang="en-US" altLang="ja-JP" dirty="0" smtClean="0"/>
              <a:t>3.</a:t>
            </a:r>
            <a:r>
              <a:rPr kumimoji="1" lang="ja-JP" altLang="en-US" dirty="0" smtClean="0"/>
              <a:t>で構成した非サンプル接尾辞配列は互いに独立</a:t>
            </a:r>
            <a:endParaRPr kumimoji="1" lang="en-US" altLang="ja-JP" dirty="0" smtClean="0"/>
          </a:p>
          <a:p>
            <a:pPr marL="0" indent="0">
              <a:buNone/>
            </a:pPr>
            <a:r>
              <a:rPr lang="en-US" altLang="ja-JP" dirty="0"/>
              <a:t>	</a:t>
            </a:r>
            <a:r>
              <a:rPr lang="en-US" altLang="ja-JP" dirty="0" smtClean="0"/>
              <a:t>DC3</a:t>
            </a:r>
            <a:r>
              <a:rPr lang="ja-JP" altLang="en-US" dirty="0" smtClean="0"/>
              <a:t>アルゴリズムのように         と         をマージして       を構成するならば，まず                     をマージして         を構成する必要がある</a:t>
            </a:r>
            <a:endParaRPr lang="en-US" altLang="ja-JP" dirty="0" smtClean="0"/>
          </a:p>
          <a:p>
            <a:pPr marL="0" indent="0">
              <a:buNone/>
            </a:pPr>
            <a:r>
              <a:rPr lang="en-US" altLang="ja-JP" dirty="0" smtClean="0"/>
              <a:t>                                                                                            -way merge</a:t>
            </a:r>
            <a:endParaRPr kumimoji="1" lang="en-US" altLang="ja-JP" dirty="0"/>
          </a:p>
        </p:txBody>
      </p:sp>
      <p:pic>
        <p:nvPicPr>
          <p:cNvPr id="5" name="図 4"/>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955899" y="3112526"/>
            <a:ext cx="268871" cy="157299"/>
          </a:xfrm>
          <a:prstGeom prst="rect">
            <a:avLst/>
          </a:prstGeom>
        </p:spPr>
      </p:pic>
      <p:pic>
        <p:nvPicPr>
          <p:cNvPr id="6" name="図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5119752" y="3072362"/>
            <a:ext cx="634682" cy="263384"/>
          </a:xfrm>
          <a:prstGeom prst="rect">
            <a:avLst/>
          </a:prstGeom>
        </p:spPr>
      </p:pic>
      <p:pic>
        <p:nvPicPr>
          <p:cNvPr id="7" name="図 6"/>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6181796" y="3072362"/>
            <a:ext cx="634682" cy="288991"/>
          </a:xfrm>
          <a:prstGeom prst="rect">
            <a:avLst/>
          </a:prstGeom>
        </p:spPr>
      </p:pic>
      <p:pic>
        <p:nvPicPr>
          <p:cNvPr id="8" name="図 7"/>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8782499" y="3072362"/>
            <a:ext cx="444460" cy="234119"/>
          </a:xfrm>
          <a:prstGeom prst="rect">
            <a:avLst/>
          </a:prstGeom>
        </p:spPr>
      </p:pic>
      <p:pic>
        <p:nvPicPr>
          <p:cNvPr id="9" name="図 8"/>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2514241" y="3521897"/>
            <a:ext cx="1613227" cy="314598"/>
          </a:xfrm>
          <a:prstGeom prst="rect">
            <a:avLst/>
          </a:prstGeom>
        </p:spPr>
      </p:pic>
      <p:pic>
        <p:nvPicPr>
          <p:cNvPr id="10" name="図 9"/>
          <p:cNvPicPr>
            <a:picLocks noChangeAspect="1"/>
          </p:cNvPicPr>
          <p:nvPr>
            <p:custDataLst>
              <p:tags r:id="rId6"/>
            </p:custDataLst>
          </p:nvPr>
        </p:nvPicPr>
        <p:blipFill>
          <a:blip r:embed="rId11" cstate="print">
            <a:extLst>
              <a:ext uri="{28A0092B-C50C-407E-A947-70E740481C1C}">
                <a14:useLocalDpi xmlns:a14="http://schemas.microsoft.com/office/drawing/2010/main" val="0"/>
              </a:ext>
            </a:extLst>
          </a:blip>
          <a:stretch>
            <a:fillRect/>
          </a:stretch>
        </p:blipFill>
        <p:spPr>
          <a:xfrm>
            <a:off x="6074070" y="3560383"/>
            <a:ext cx="634682" cy="288991"/>
          </a:xfrm>
          <a:prstGeom prst="rect">
            <a:avLst/>
          </a:prstGeom>
        </p:spPr>
      </p:pic>
      <p:graphicFrame>
        <p:nvGraphicFramePr>
          <p:cNvPr id="11" name="表 10"/>
          <p:cNvGraphicFramePr>
            <a:graphicFrameLocks noGrp="1"/>
          </p:cNvGraphicFramePr>
          <p:nvPr>
            <p:extLst>
              <p:ext uri="{D42A27DB-BD31-4B8C-83A1-F6EECF244321}">
                <p14:modId xmlns:p14="http://schemas.microsoft.com/office/powerpoint/2010/main" val="333090517"/>
              </p:ext>
            </p:extLst>
          </p:nvPr>
        </p:nvGraphicFramePr>
        <p:xfrm>
          <a:off x="1073202" y="4171204"/>
          <a:ext cx="2595600" cy="370840"/>
        </p:xfrm>
        <a:graphic>
          <a:graphicData uri="http://schemas.openxmlformats.org/drawingml/2006/table">
            <a:tbl>
              <a:tblPr bandRow="1">
                <a:tableStyleId>{BC89EF96-8CEA-46FF-86C4-4CE0E7609802}</a:tableStyleId>
              </a:tblPr>
              <a:tblGrid>
                <a:gridCol w="370800"/>
                <a:gridCol w="370800"/>
                <a:gridCol w="370800"/>
                <a:gridCol w="370800"/>
                <a:gridCol w="370800"/>
                <a:gridCol w="370800"/>
                <a:gridCol w="370800"/>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3391412944"/>
              </p:ext>
            </p:extLst>
          </p:nvPr>
        </p:nvGraphicFramePr>
        <p:xfrm>
          <a:off x="1083935" y="4697091"/>
          <a:ext cx="2595600" cy="370840"/>
        </p:xfrm>
        <a:graphic>
          <a:graphicData uri="http://schemas.openxmlformats.org/drawingml/2006/table">
            <a:tbl>
              <a:tblPr bandRow="1">
                <a:tableStyleId>{BC89EF96-8CEA-46FF-86C4-4CE0E7609802}</a:tableStyleId>
              </a:tblPr>
              <a:tblGrid>
                <a:gridCol w="370800"/>
                <a:gridCol w="370800"/>
                <a:gridCol w="370800"/>
                <a:gridCol w="370800"/>
                <a:gridCol w="370800"/>
                <a:gridCol w="370800"/>
                <a:gridCol w="370800"/>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490454278"/>
              </p:ext>
            </p:extLst>
          </p:nvPr>
        </p:nvGraphicFramePr>
        <p:xfrm>
          <a:off x="1084689" y="5212247"/>
          <a:ext cx="2595600" cy="370840"/>
        </p:xfrm>
        <a:graphic>
          <a:graphicData uri="http://schemas.openxmlformats.org/drawingml/2006/table">
            <a:tbl>
              <a:tblPr bandRow="1">
                <a:tableStyleId>{BC89EF96-8CEA-46FF-86C4-4CE0E7609802}</a:tableStyleId>
              </a:tblPr>
              <a:tblGrid>
                <a:gridCol w="370800"/>
                <a:gridCol w="370800"/>
                <a:gridCol w="370800"/>
                <a:gridCol w="370800"/>
                <a:gridCol w="370800"/>
                <a:gridCol w="370800"/>
                <a:gridCol w="370800"/>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4234392895"/>
              </p:ext>
            </p:extLst>
          </p:nvPr>
        </p:nvGraphicFramePr>
        <p:xfrm>
          <a:off x="1082543" y="5718469"/>
          <a:ext cx="2595600" cy="370840"/>
        </p:xfrm>
        <a:graphic>
          <a:graphicData uri="http://schemas.openxmlformats.org/drawingml/2006/table">
            <a:tbl>
              <a:tblPr bandRow="1">
                <a:tableStyleId>{BC89EF96-8CEA-46FF-86C4-4CE0E7609802}</a:tableStyleId>
              </a:tblPr>
              <a:tblGrid>
                <a:gridCol w="370800"/>
                <a:gridCol w="370800"/>
                <a:gridCol w="370800"/>
                <a:gridCol w="370800"/>
                <a:gridCol w="370800"/>
                <a:gridCol w="370800"/>
                <a:gridCol w="370800"/>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r>
            </a:tbl>
          </a:graphicData>
        </a:graphic>
      </p:graphicFrame>
      <p:graphicFrame>
        <p:nvGraphicFramePr>
          <p:cNvPr id="16" name="表 15"/>
          <p:cNvGraphicFramePr>
            <a:graphicFrameLocks noGrp="1"/>
          </p:cNvGraphicFramePr>
          <p:nvPr>
            <p:extLst>
              <p:ext uri="{D42A27DB-BD31-4B8C-83A1-F6EECF244321}">
                <p14:modId xmlns:p14="http://schemas.microsoft.com/office/powerpoint/2010/main" val="3576757592"/>
              </p:ext>
            </p:extLst>
          </p:nvPr>
        </p:nvGraphicFramePr>
        <p:xfrm>
          <a:off x="3968802" y="4439514"/>
          <a:ext cx="2595600" cy="370840"/>
        </p:xfrm>
        <a:graphic>
          <a:graphicData uri="http://schemas.openxmlformats.org/drawingml/2006/table">
            <a:tbl>
              <a:tblPr bandRow="1">
                <a:tableStyleId>{BC89EF96-8CEA-46FF-86C4-4CE0E7609802}</a:tableStyleId>
              </a:tblPr>
              <a:tblGrid>
                <a:gridCol w="370800"/>
                <a:gridCol w="370800"/>
                <a:gridCol w="370800"/>
                <a:gridCol w="370800"/>
                <a:gridCol w="370800"/>
                <a:gridCol w="370800"/>
                <a:gridCol w="370800"/>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r>
            </a:tbl>
          </a:graphicData>
        </a:graphic>
      </p:graphicFrame>
      <p:graphicFrame>
        <p:nvGraphicFramePr>
          <p:cNvPr id="17" name="表 16"/>
          <p:cNvGraphicFramePr>
            <a:graphicFrameLocks noGrp="1"/>
          </p:cNvGraphicFramePr>
          <p:nvPr>
            <p:extLst>
              <p:ext uri="{D42A27DB-BD31-4B8C-83A1-F6EECF244321}">
                <p14:modId xmlns:p14="http://schemas.microsoft.com/office/powerpoint/2010/main" val="1979911748"/>
              </p:ext>
            </p:extLst>
          </p:nvPr>
        </p:nvGraphicFramePr>
        <p:xfrm>
          <a:off x="3966656" y="5454801"/>
          <a:ext cx="2595600" cy="370840"/>
        </p:xfrm>
        <a:graphic>
          <a:graphicData uri="http://schemas.openxmlformats.org/drawingml/2006/table">
            <a:tbl>
              <a:tblPr bandRow="1">
                <a:tableStyleId>{BC89EF96-8CEA-46FF-86C4-4CE0E7609802}</a:tableStyleId>
              </a:tblPr>
              <a:tblGrid>
                <a:gridCol w="370800"/>
                <a:gridCol w="370800"/>
                <a:gridCol w="370800"/>
                <a:gridCol w="370800"/>
                <a:gridCol w="370800"/>
                <a:gridCol w="370800"/>
                <a:gridCol w="370800"/>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796208646"/>
              </p:ext>
            </p:extLst>
          </p:nvPr>
        </p:nvGraphicFramePr>
        <p:xfrm>
          <a:off x="6838645" y="4952523"/>
          <a:ext cx="2595600" cy="370840"/>
        </p:xfrm>
        <a:graphic>
          <a:graphicData uri="http://schemas.openxmlformats.org/drawingml/2006/table">
            <a:tbl>
              <a:tblPr bandRow="1">
                <a:tableStyleId>{BC89EF96-8CEA-46FF-86C4-4CE0E7609802}</a:tableStyleId>
              </a:tblPr>
              <a:tblGrid>
                <a:gridCol w="370800"/>
                <a:gridCol w="370800"/>
                <a:gridCol w="370800"/>
                <a:gridCol w="370800"/>
                <a:gridCol w="370800"/>
                <a:gridCol w="370800"/>
                <a:gridCol w="370800"/>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r>
            </a:tbl>
          </a:graphicData>
        </a:graphic>
      </p:graphicFrame>
      <p:pic>
        <p:nvPicPr>
          <p:cNvPr id="19" name="図 18"/>
          <p:cNvPicPr>
            <a:picLocks noChangeAspect="1"/>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8258220" y="4162740"/>
            <a:ext cx="358495" cy="331059"/>
          </a:xfrm>
          <a:prstGeom prst="rect">
            <a:avLst/>
          </a:prstGeom>
        </p:spPr>
      </p:pic>
      <p:sp>
        <p:nvSpPr>
          <p:cNvPr id="20" name="日付プレースホルダー 19"/>
          <p:cNvSpPr>
            <a:spLocks noGrp="1"/>
          </p:cNvSpPr>
          <p:nvPr>
            <p:ph type="dt" sz="half" idx="10"/>
          </p:nvPr>
        </p:nvSpPr>
        <p:spPr/>
        <p:txBody>
          <a:bodyPr/>
          <a:lstStyle/>
          <a:p>
            <a:fld id="{2C60DDA6-7B7D-4CF0-9F45-B6264E99B151}" type="datetime1">
              <a:rPr kumimoji="1" lang="ja-JP" altLang="en-US" smtClean="0"/>
              <a:t>2015/7/6</a:t>
            </a:fld>
            <a:endParaRPr kumimoji="1" lang="ja-JP" altLang="en-US"/>
          </a:p>
        </p:txBody>
      </p:sp>
      <p:sp>
        <p:nvSpPr>
          <p:cNvPr id="21" name="スライド番号プレースホルダー 20"/>
          <p:cNvSpPr>
            <a:spLocks noGrp="1"/>
          </p:cNvSpPr>
          <p:nvPr>
            <p:ph type="sldNum" sz="quarter" idx="12"/>
          </p:nvPr>
        </p:nvSpPr>
        <p:spPr/>
        <p:txBody>
          <a:bodyPr/>
          <a:lstStyle/>
          <a:p>
            <a:fld id="{362CF02F-5C14-4800-A976-F91268321FEB}" type="slidenum">
              <a:rPr kumimoji="1" lang="ja-JP" altLang="en-US" smtClean="0"/>
              <a:t>47</a:t>
            </a:fld>
            <a:endParaRPr kumimoji="1" lang="ja-JP" altLang="en-US"/>
          </a:p>
        </p:txBody>
      </p:sp>
    </p:spTree>
    <p:extLst>
      <p:ext uri="{BB962C8B-B14F-4D97-AF65-F5344CB8AC3E}">
        <p14:creationId xmlns:p14="http://schemas.microsoft.com/office/powerpoint/2010/main" val="32467438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(4.) </a:t>
            </a:r>
            <a:r>
              <a:rPr kumimoji="1" lang="en-US" altLang="ja-JP" dirty="0" err="1" smtClean="0"/>
              <a:t>SAnonD</a:t>
            </a:r>
            <a:r>
              <a:rPr lang="ja-JP" altLang="en-US" dirty="0" smtClean="0"/>
              <a:t> たちをマージ </a:t>
            </a:r>
            <a:r>
              <a:rPr lang="en-US" altLang="ja-JP" dirty="0" smtClean="0"/>
              <a:t>– O(</a:t>
            </a:r>
            <a:r>
              <a:rPr lang="en-US" altLang="ja-JP" dirty="0" err="1" smtClean="0"/>
              <a:t>vnlogv</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     -way merge</a:t>
            </a:r>
            <a:r>
              <a:rPr kumimoji="1" lang="ja-JP" altLang="en-US" dirty="0" smtClean="0"/>
              <a:t>の計算量は</a:t>
            </a:r>
            <a:endParaRPr kumimoji="1" lang="en-US" altLang="ja-JP" dirty="0" smtClean="0"/>
          </a:p>
          <a:p>
            <a:pPr>
              <a:buFont typeface="Arial" panose="020B0604020202020204" pitchFamily="34" charset="0"/>
              <a:buChar char="•"/>
            </a:pPr>
            <a:r>
              <a:rPr lang="en-US" altLang="ja-JP" dirty="0" smtClean="0"/>
              <a:t>1</a:t>
            </a:r>
            <a:r>
              <a:rPr lang="ja-JP" altLang="en-US" dirty="0" smtClean="0"/>
              <a:t>回の比較あたりのコストは          桁</a:t>
            </a:r>
            <a:endParaRPr lang="en-US" altLang="ja-JP" dirty="0" smtClean="0"/>
          </a:p>
          <a:p>
            <a:pPr>
              <a:buFont typeface="Arial" panose="020B0604020202020204" pitchFamily="34" charset="0"/>
              <a:buChar char="•"/>
            </a:pPr>
            <a:r>
              <a:rPr kumimoji="1" lang="en-US" altLang="ja-JP" dirty="0" smtClean="0"/>
              <a:t>1</a:t>
            </a:r>
            <a:r>
              <a:rPr kumimoji="1" lang="ja-JP" altLang="en-US" dirty="0" smtClean="0"/>
              <a:t>段のマージあたりの比較は            回</a:t>
            </a:r>
            <a:endParaRPr kumimoji="1" lang="en-US" altLang="ja-JP" dirty="0" smtClean="0"/>
          </a:p>
          <a:p>
            <a:pPr>
              <a:buFont typeface="Arial" panose="020B0604020202020204" pitchFamily="34" charset="0"/>
              <a:buChar char="•"/>
            </a:pPr>
            <a:r>
              <a:rPr lang="ja-JP" altLang="en-US" dirty="0"/>
              <a:t>段数</a:t>
            </a:r>
            <a:r>
              <a:rPr lang="ja-JP" altLang="en-US" dirty="0" smtClean="0"/>
              <a:t>は          段</a:t>
            </a:r>
            <a:endParaRPr kumimoji="1" lang="en-US" altLang="ja-JP" dirty="0" smtClean="0"/>
          </a:p>
          <a:p>
            <a:pPr marL="0" indent="0">
              <a:buNone/>
            </a:pPr>
            <a:r>
              <a:rPr kumimoji="1" lang="ja-JP" altLang="en-US" dirty="0" smtClean="0"/>
              <a:t>より</a:t>
            </a:r>
            <a:endParaRPr kumimoji="1" lang="en-US" altLang="ja-JP" dirty="0"/>
          </a:p>
        </p:txBody>
      </p:sp>
      <p:pic>
        <p:nvPicPr>
          <p:cNvPr id="19" name="図 18"/>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943020" y="1952828"/>
            <a:ext cx="358495" cy="331059"/>
          </a:xfrm>
          <a:prstGeom prst="rect">
            <a:avLst/>
          </a:prstGeom>
        </p:spPr>
      </p:pic>
      <p:pic>
        <p:nvPicPr>
          <p:cNvPr id="15" name="図 1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168038" y="3185557"/>
            <a:ext cx="863314" cy="331059"/>
          </a:xfrm>
          <a:prstGeom prst="rect">
            <a:avLst/>
          </a:prstGeom>
        </p:spPr>
      </p:pic>
      <p:pic>
        <p:nvPicPr>
          <p:cNvPr id="21" name="図 2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256666" y="3822208"/>
            <a:ext cx="674921" cy="331059"/>
          </a:xfrm>
          <a:prstGeom prst="rect">
            <a:avLst/>
          </a:prstGeom>
        </p:spPr>
      </p:pic>
      <p:pic>
        <p:nvPicPr>
          <p:cNvPr id="23" name="図 22"/>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068561" y="4436325"/>
            <a:ext cx="3990999" cy="331059"/>
          </a:xfrm>
          <a:prstGeom prst="rect">
            <a:avLst/>
          </a:prstGeom>
        </p:spPr>
      </p:pic>
      <p:pic>
        <p:nvPicPr>
          <p:cNvPr id="25" name="図 24"/>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5218805" y="2615193"/>
            <a:ext cx="583469" cy="235948"/>
          </a:xfrm>
          <a:prstGeom prst="rect">
            <a:avLst/>
          </a:prstGeom>
        </p:spPr>
      </p:pic>
      <p:sp>
        <p:nvSpPr>
          <p:cNvPr id="26" name="日付プレースホルダー 25"/>
          <p:cNvSpPr>
            <a:spLocks noGrp="1"/>
          </p:cNvSpPr>
          <p:nvPr>
            <p:ph type="dt" sz="half" idx="10"/>
          </p:nvPr>
        </p:nvSpPr>
        <p:spPr/>
        <p:txBody>
          <a:bodyPr/>
          <a:lstStyle/>
          <a:p>
            <a:fld id="{2129A9FE-C594-4DD8-8FA3-FFD25F422344}" type="datetime1">
              <a:rPr kumimoji="1" lang="ja-JP" altLang="en-US" smtClean="0"/>
              <a:t>2015/7/6</a:t>
            </a:fld>
            <a:endParaRPr kumimoji="1" lang="ja-JP" altLang="en-US"/>
          </a:p>
        </p:txBody>
      </p:sp>
      <p:sp>
        <p:nvSpPr>
          <p:cNvPr id="27" name="スライド番号プレースホルダー 26"/>
          <p:cNvSpPr>
            <a:spLocks noGrp="1"/>
          </p:cNvSpPr>
          <p:nvPr>
            <p:ph type="sldNum" sz="quarter" idx="12"/>
          </p:nvPr>
        </p:nvSpPr>
        <p:spPr/>
        <p:txBody>
          <a:bodyPr/>
          <a:lstStyle/>
          <a:p>
            <a:fld id="{362CF02F-5C14-4800-A976-F91268321FEB}" type="slidenum">
              <a:rPr kumimoji="1" lang="ja-JP" altLang="en-US" smtClean="0"/>
              <a:t>48</a:t>
            </a:fld>
            <a:endParaRPr kumimoji="1" lang="ja-JP" altLang="en-US"/>
          </a:p>
        </p:txBody>
      </p:sp>
    </p:spTree>
    <p:extLst>
      <p:ext uri="{BB962C8B-B14F-4D97-AF65-F5344CB8AC3E}">
        <p14:creationId xmlns:p14="http://schemas.microsoft.com/office/powerpoint/2010/main" val="942292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4. </a:t>
            </a:r>
            <a:r>
              <a:rPr lang="ja-JP" altLang="en-US" dirty="0" smtClean="0"/>
              <a:t>接尾辞</a:t>
            </a:r>
            <a:r>
              <a:rPr lang="ja-JP" altLang="en-US" dirty="0"/>
              <a:t>集合</a:t>
            </a:r>
            <a:r>
              <a:rPr lang="ja-JP" altLang="en-US" dirty="0" smtClean="0"/>
              <a:t>をグルーピング </a:t>
            </a:r>
            <a:r>
              <a:rPr lang="en-US" altLang="ja-JP" dirty="0" smtClean="0"/>
              <a:t>– O(</a:t>
            </a:r>
            <a:r>
              <a:rPr lang="en-US" altLang="ja-JP" dirty="0" err="1" smtClean="0"/>
              <a:t>vn</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smtClean="0"/>
              <a:t>サンプル接尾辞集合      を順序を保存したまま                    に分離する</a:t>
            </a:r>
            <a:endParaRPr lang="en-US" altLang="ja-JP" dirty="0" smtClean="0"/>
          </a:p>
          <a:p>
            <a:pPr marL="457200" indent="-457200">
              <a:buFont typeface="+mj-lt"/>
              <a:buAutoNum type="arabicPeriod"/>
            </a:pPr>
            <a:endParaRPr kumimoji="1" lang="en-US" altLang="ja-JP" dirty="0" smtClean="0"/>
          </a:p>
          <a:p>
            <a:pPr marL="0" indent="0">
              <a:buNone/>
            </a:pPr>
            <a:endParaRPr lang="en-US" altLang="ja-JP" dirty="0" smtClean="0"/>
          </a:p>
          <a:p>
            <a:pPr marL="0" indent="0">
              <a:buNone/>
            </a:pPr>
            <a:r>
              <a:rPr lang="en-US" altLang="ja-JP" dirty="0"/>
              <a:t>	</a:t>
            </a:r>
            <a:r>
              <a:rPr lang="ja-JP" altLang="en-US" dirty="0" smtClean="0"/>
              <a:t>既ソートの接尾辞集合                         が得られた</a:t>
            </a:r>
            <a:endParaRPr kumimoji="1" lang="en-US" altLang="ja-JP" dirty="0" smtClean="0"/>
          </a:p>
        </p:txBody>
      </p:sp>
      <p:pic>
        <p:nvPicPr>
          <p:cNvPr id="4" name="図 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188498" y="1983252"/>
            <a:ext cx="349350" cy="263384"/>
          </a:xfrm>
          <a:prstGeom prst="rect">
            <a:avLst/>
          </a:prstGeom>
        </p:spPr>
      </p:pic>
      <p:pic>
        <p:nvPicPr>
          <p:cNvPr id="15" name="図 1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7730188" y="1983252"/>
            <a:ext cx="1521774" cy="292649"/>
          </a:xfrm>
          <a:prstGeom prst="rect">
            <a:avLst/>
          </a:prstGeom>
        </p:spPr>
      </p:pic>
      <p:pic>
        <p:nvPicPr>
          <p:cNvPr id="23" name="図 2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960793" y="2715382"/>
            <a:ext cx="4261699" cy="726135"/>
          </a:xfrm>
          <a:prstGeom prst="rect">
            <a:avLst/>
          </a:prstGeom>
        </p:spPr>
      </p:pic>
      <p:pic>
        <p:nvPicPr>
          <p:cNvPr id="24" name="図 23"/>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524969" y="3836793"/>
            <a:ext cx="1894901" cy="307281"/>
          </a:xfrm>
          <a:prstGeom prst="rect">
            <a:avLst/>
          </a:prstGeom>
        </p:spPr>
      </p:pic>
      <p:graphicFrame>
        <p:nvGraphicFramePr>
          <p:cNvPr id="8" name="表 7"/>
          <p:cNvGraphicFramePr>
            <a:graphicFrameLocks noGrp="1"/>
          </p:cNvGraphicFramePr>
          <p:nvPr>
            <p:extLst>
              <p:ext uri="{D42A27DB-BD31-4B8C-83A1-F6EECF244321}">
                <p14:modId xmlns:p14="http://schemas.microsoft.com/office/powerpoint/2010/main" val="4289231527"/>
              </p:ext>
            </p:extLst>
          </p:nvPr>
        </p:nvGraphicFramePr>
        <p:xfrm>
          <a:off x="1054232" y="4864364"/>
          <a:ext cx="10085992" cy="540035"/>
        </p:xfrm>
        <a:graphic>
          <a:graphicData uri="http://schemas.openxmlformats.org/drawingml/2006/table">
            <a:tbl>
              <a:tblPr bandRow="1">
                <a:tableStyleId>{5940675A-B579-460E-94D1-54222C63F5DA}</a:tableStyleId>
              </a:tblPr>
              <a:tblGrid>
                <a:gridCol w="2899582"/>
                <a:gridCol w="2859110"/>
                <a:gridCol w="1455313"/>
                <a:gridCol w="2871987"/>
              </a:tblGrid>
              <a:tr h="540035">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bl>
          </a:graphicData>
        </a:graphic>
      </p:graphicFrame>
      <p:grpSp>
        <p:nvGrpSpPr>
          <p:cNvPr id="10" name="グループ化 9"/>
          <p:cNvGrpSpPr/>
          <p:nvPr/>
        </p:nvGrpSpPr>
        <p:grpSpPr>
          <a:xfrm>
            <a:off x="2282422" y="4998038"/>
            <a:ext cx="7776683" cy="294478"/>
            <a:chOff x="2282422" y="4843490"/>
            <a:chExt cx="7776683" cy="294478"/>
          </a:xfrm>
        </p:grpSpPr>
        <p:pic>
          <p:nvPicPr>
            <p:cNvPr id="5" name="図 4"/>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2282422" y="4845319"/>
              <a:ext cx="444460" cy="292649"/>
            </a:xfrm>
            <a:prstGeom prst="rect">
              <a:avLst/>
            </a:prstGeom>
          </p:spPr>
        </p:pic>
        <p:pic>
          <p:nvPicPr>
            <p:cNvPr id="6" name="図 5"/>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5154412" y="4845319"/>
              <a:ext cx="437144" cy="288991"/>
            </a:xfrm>
            <a:prstGeom prst="rect">
              <a:avLst/>
            </a:prstGeom>
          </p:spPr>
        </p:pic>
        <p:pic>
          <p:nvPicPr>
            <p:cNvPr id="7" name="図 6"/>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9342115" y="4843490"/>
              <a:ext cx="716990" cy="290820"/>
            </a:xfrm>
            <a:prstGeom prst="rect">
              <a:avLst/>
            </a:prstGeom>
          </p:spPr>
        </p:pic>
        <p:pic>
          <p:nvPicPr>
            <p:cNvPr id="9" name="図 8"/>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7388858" y="4973353"/>
              <a:ext cx="303623" cy="31094"/>
            </a:xfrm>
            <a:prstGeom prst="rect">
              <a:avLst/>
            </a:prstGeom>
          </p:spPr>
        </p:pic>
      </p:grpSp>
      <p:sp>
        <p:nvSpPr>
          <p:cNvPr id="11" name="日付プレースホルダー 10"/>
          <p:cNvSpPr>
            <a:spLocks noGrp="1"/>
          </p:cNvSpPr>
          <p:nvPr>
            <p:ph type="dt" sz="half" idx="10"/>
          </p:nvPr>
        </p:nvSpPr>
        <p:spPr/>
        <p:txBody>
          <a:bodyPr/>
          <a:lstStyle/>
          <a:p>
            <a:fld id="{D14FEFAE-08EF-44C6-8A1E-B1FB80C5868B}" type="datetime1">
              <a:rPr kumimoji="1" lang="ja-JP" altLang="en-US" smtClean="0"/>
              <a:t>2015/7/6</a:t>
            </a:fld>
            <a:endParaRPr kumimoji="1" lang="ja-JP" altLang="en-US"/>
          </a:p>
        </p:txBody>
      </p:sp>
      <p:sp>
        <p:nvSpPr>
          <p:cNvPr id="12" name="スライド番号プレースホルダー 11"/>
          <p:cNvSpPr>
            <a:spLocks noGrp="1"/>
          </p:cNvSpPr>
          <p:nvPr>
            <p:ph type="sldNum" sz="quarter" idx="12"/>
          </p:nvPr>
        </p:nvSpPr>
        <p:spPr/>
        <p:txBody>
          <a:bodyPr/>
          <a:lstStyle/>
          <a:p>
            <a:fld id="{362CF02F-5C14-4800-A976-F91268321FEB}" type="slidenum">
              <a:rPr kumimoji="1" lang="ja-JP" altLang="en-US" smtClean="0"/>
              <a:t>49</a:t>
            </a:fld>
            <a:endParaRPr kumimoji="1" lang="ja-JP" altLang="en-US"/>
          </a:p>
        </p:txBody>
      </p:sp>
    </p:spTree>
    <p:extLst>
      <p:ext uri="{BB962C8B-B14F-4D97-AF65-F5344CB8AC3E}">
        <p14:creationId xmlns:p14="http://schemas.microsoft.com/office/powerpoint/2010/main" val="419232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接尾辞木と接尾辞配列</a:t>
            </a:r>
            <a:endParaRPr kumimoji="1" lang="ja-JP" altLang="en-US" dirty="0"/>
          </a:p>
        </p:txBody>
      </p:sp>
      <p:sp>
        <p:nvSpPr>
          <p:cNvPr id="3" name="コンテンツ プレースホルダー 2"/>
          <p:cNvSpPr>
            <a:spLocks noGrp="1"/>
          </p:cNvSpPr>
          <p:nvPr>
            <p:ph idx="1"/>
          </p:nvPr>
        </p:nvSpPr>
        <p:spPr>
          <a:xfrm>
            <a:off x="818712" y="1948963"/>
            <a:ext cx="10554574" cy="4413200"/>
          </a:xfrm>
        </p:spPr>
        <p:txBody>
          <a:bodyPr>
            <a:normAutofit/>
          </a:bodyPr>
          <a:lstStyle/>
          <a:p>
            <a:pPr>
              <a:buFont typeface="Wingdings" panose="05000000000000000000" pitchFamily="2" charset="2"/>
              <a:buChar char="Ø"/>
            </a:pPr>
            <a:r>
              <a:rPr kumimoji="1" lang="ja-JP" altLang="en-US" dirty="0" smtClean="0"/>
              <a:t>接尾辞</a:t>
            </a:r>
            <a:r>
              <a:rPr lang="ja-JP" altLang="en-US" dirty="0" smtClean="0"/>
              <a:t>木</a:t>
            </a:r>
            <a:endParaRPr lang="en-US" altLang="ja-JP" dirty="0" smtClean="0"/>
          </a:p>
          <a:p>
            <a:pPr lvl="1">
              <a:buFont typeface="Arial" panose="020B0604020202020204" pitchFamily="34" charset="0"/>
              <a:buChar char="•"/>
            </a:pPr>
            <a:r>
              <a:rPr lang="en-US" altLang="ja-JP" dirty="0" smtClean="0"/>
              <a:t>Explicit form</a:t>
            </a:r>
            <a:r>
              <a:rPr lang="ja-JP" altLang="en-US" dirty="0" smtClean="0"/>
              <a:t>（パスが直接接尾辞に対応している）</a:t>
            </a:r>
            <a:endParaRPr lang="en-US" altLang="ja-JP" dirty="0" smtClean="0"/>
          </a:p>
          <a:p>
            <a:pPr lvl="1">
              <a:buFont typeface="Arial" panose="020B0604020202020204" pitchFamily="34" charset="0"/>
              <a:buChar char="•"/>
            </a:pPr>
            <a:r>
              <a:rPr lang="ja-JP" altLang="en-US" dirty="0" smtClean="0"/>
              <a:t>文字列長    に対して         </a:t>
            </a:r>
            <a:r>
              <a:rPr lang="en-US" altLang="ja-JP" dirty="0" smtClean="0"/>
              <a:t>time</a:t>
            </a:r>
            <a:r>
              <a:rPr lang="ja-JP" altLang="en-US" dirty="0" smtClean="0"/>
              <a:t>で構築できる</a:t>
            </a:r>
            <a:endParaRPr lang="en-US" altLang="ja-JP" dirty="0" smtClean="0"/>
          </a:p>
          <a:p>
            <a:pPr>
              <a:buFont typeface="Wingdings" panose="05000000000000000000" pitchFamily="2" charset="2"/>
              <a:buChar char="Ø"/>
            </a:pPr>
            <a:r>
              <a:rPr lang="ja-JP" altLang="en-US" dirty="0" smtClean="0"/>
              <a:t>接尾辞配列</a:t>
            </a:r>
            <a:endParaRPr lang="en-US" altLang="ja-JP" dirty="0"/>
          </a:p>
          <a:p>
            <a:pPr lvl="1">
              <a:buFont typeface="Arial" panose="020B0604020202020204" pitchFamily="34" charset="0"/>
              <a:buChar char="•"/>
            </a:pPr>
            <a:r>
              <a:rPr lang="en-US" altLang="ja-JP" dirty="0" smtClean="0"/>
              <a:t>Implicit form</a:t>
            </a:r>
            <a:r>
              <a:rPr lang="ja-JP" altLang="en-US" dirty="0" smtClean="0"/>
              <a:t>（保持しているのは接尾辞に対応する添字）</a:t>
            </a:r>
            <a:endParaRPr lang="en-US" altLang="ja-JP" dirty="0" smtClean="0"/>
          </a:p>
          <a:p>
            <a:pPr lvl="1">
              <a:buFont typeface="Arial" panose="020B0604020202020204" pitchFamily="34" charset="0"/>
              <a:buChar char="•"/>
            </a:pPr>
            <a:r>
              <a:rPr lang="ja-JP" altLang="en-US" dirty="0"/>
              <a:t>実装</a:t>
            </a:r>
            <a:r>
              <a:rPr lang="ja-JP" altLang="en-US" dirty="0" smtClean="0"/>
              <a:t>が</a:t>
            </a:r>
            <a:r>
              <a:rPr lang="ja-JP" altLang="en-US" dirty="0"/>
              <a:t>簡単</a:t>
            </a:r>
            <a:endParaRPr lang="en-US" altLang="ja-JP" dirty="0"/>
          </a:p>
          <a:p>
            <a:pPr lvl="1">
              <a:buFont typeface="Arial" panose="020B0604020202020204" pitchFamily="34" charset="0"/>
              <a:buChar char="•"/>
            </a:pPr>
            <a:r>
              <a:rPr lang="ja-JP" altLang="en-US" dirty="0"/>
              <a:t>文字列長    に対して         </a:t>
            </a:r>
            <a:r>
              <a:rPr lang="en-US" altLang="ja-JP" dirty="0" smtClean="0"/>
              <a:t>space</a:t>
            </a:r>
            <a:r>
              <a:rPr lang="ja-JP" altLang="en-US" dirty="0" smtClean="0"/>
              <a:t>で保持できる</a:t>
            </a:r>
            <a:endParaRPr lang="en-US" altLang="ja-JP" dirty="0"/>
          </a:p>
        </p:txBody>
      </p:sp>
      <p:pic>
        <p:nvPicPr>
          <p:cNvPr id="4" name="図 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954005" y="3451207"/>
            <a:ext cx="166444" cy="137179"/>
          </a:xfrm>
          <a:prstGeom prst="rect">
            <a:avLst/>
          </a:prstGeom>
        </p:spPr>
      </p:pic>
      <p:pic>
        <p:nvPicPr>
          <p:cNvPr id="5" name="図 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82562" y="3367986"/>
            <a:ext cx="616392" cy="303623"/>
          </a:xfrm>
          <a:prstGeom prst="rect">
            <a:avLst/>
          </a:prstGeom>
        </p:spPr>
      </p:pic>
      <p:pic>
        <p:nvPicPr>
          <p:cNvPr id="6" name="図 5"/>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954005" y="5938589"/>
            <a:ext cx="166444" cy="137179"/>
          </a:xfrm>
          <a:prstGeom prst="rect">
            <a:avLst/>
          </a:prstGeom>
        </p:spPr>
      </p:pic>
      <p:pic>
        <p:nvPicPr>
          <p:cNvPr id="7" name="図 6"/>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482379" y="5855368"/>
            <a:ext cx="616392" cy="303623"/>
          </a:xfrm>
          <a:prstGeom prst="rect">
            <a:avLst/>
          </a:prstGeom>
        </p:spPr>
      </p:pic>
      <p:pic>
        <p:nvPicPr>
          <p:cNvPr id="8" name="図 7"/>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2883459" y="3988835"/>
            <a:ext cx="444460" cy="234119"/>
          </a:xfrm>
          <a:prstGeom prst="rect">
            <a:avLst/>
          </a:prstGeom>
        </p:spPr>
      </p:pic>
      <p:pic>
        <p:nvPicPr>
          <p:cNvPr id="9" name="図 8"/>
          <p:cNvPicPr>
            <a:picLocks noChangeAspect="1"/>
          </p:cNvPicPr>
          <p:nvPr>
            <p:custDataLst>
              <p:tags r:id="rId6"/>
            </p:custDataLst>
          </p:nvPr>
        </p:nvPicPr>
        <p:blipFill>
          <a:blip r:embed="rId11" cstate="print">
            <a:extLst>
              <a:ext uri="{28A0092B-C50C-407E-A947-70E740481C1C}">
                <a14:useLocalDpi xmlns:a14="http://schemas.microsoft.com/office/drawing/2010/main" val="0"/>
              </a:ext>
            </a:extLst>
          </a:blip>
          <a:stretch>
            <a:fillRect/>
          </a:stretch>
        </p:blipFill>
        <p:spPr>
          <a:xfrm>
            <a:off x="2612608" y="2118724"/>
            <a:ext cx="245093" cy="237777"/>
          </a:xfrm>
          <a:prstGeom prst="rect">
            <a:avLst/>
          </a:prstGeom>
        </p:spPr>
      </p:pic>
      <p:sp>
        <p:nvSpPr>
          <p:cNvPr id="10" name="日付プレースホルダー 9"/>
          <p:cNvSpPr>
            <a:spLocks noGrp="1"/>
          </p:cNvSpPr>
          <p:nvPr>
            <p:ph type="dt" sz="half" idx="10"/>
          </p:nvPr>
        </p:nvSpPr>
        <p:spPr/>
        <p:txBody>
          <a:bodyPr/>
          <a:lstStyle/>
          <a:p>
            <a:fld id="{73A86EF1-D818-414A-8EC9-3DE1001FC544}" type="datetime1">
              <a:rPr kumimoji="1" lang="ja-JP" altLang="en-US" smtClean="0"/>
              <a:t>2015/7/6</a:t>
            </a:fld>
            <a:endParaRPr kumimoji="1" lang="ja-JP" altLang="en-US"/>
          </a:p>
        </p:txBody>
      </p:sp>
      <p:sp>
        <p:nvSpPr>
          <p:cNvPr id="11" name="スライド番号プレースホルダー 10"/>
          <p:cNvSpPr>
            <a:spLocks noGrp="1"/>
          </p:cNvSpPr>
          <p:nvPr>
            <p:ph type="sldNum" sz="quarter" idx="12"/>
          </p:nvPr>
        </p:nvSpPr>
        <p:spPr/>
        <p:txBody>
          <a:bodyPr/>
          <a:lstStyle/>
          <a:p>
            <a:fld id="{362CF02F-5C14-4800-A976-F91268321FEB}" type="slidenum">
              <a:rPr kumimoji="1" lang="ja-JP" altLang="en-US" smtClean="0"/>
              <a:t>5</a:t>
            </a:fld>
            <a:endParaRPr kumimoji="1" lang="ja-JP" altLang="en-US"/>
          </a:p>
        </p:txBody>
      </p:sp>
    </p:spTree>
    <p:extLst>
      <p:ext uri="{BB962C8B-B14F-4D97-AF65-F5344CB8AC3E}">
        <p14:creationId xmlns:p14="http://schemas.microsoft.com/office/powerpoint/2010/main" val="5972856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4. </a:t>
            </a:r>
            <a:r>
              <a:rPr lang="ja-JP" altLang="en-US" dirty="0" smtClean="0"/>
              <a:t>接尾辞</a:t>
            </a:r>
            <a:r>
              <a:rPr lang="ja-JP" altLang="en-US" dirty="0"/>
              <a:t>集合</a:t>
            </a:r>
            <a:r>
              <a:rPr lang="ja-JP" altLang="en-US" dirty="0" smtClean="0"/>
              <a:t>をグルーピング </a:t>
            </a:r>
            <a:r>
              <a:rPr lang="en-US" altLang="ja-JP" dirty="0" smtClean="0"/>
              <a:t>– O(</a:t>
            </a:r>
            <a:r>
              <a:rPr lang="en-US" altLang="ja-JP" dirty="0" err="1" smtClean="0"/>
              <a:t>vn</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startAt="2"/>
            </a:pPr>
            <a:r>
              <a:rPr kumimoji="1" lang="ja-JP" altLang="en-US" dirty="0" smtClean="0"/>
              <a:t>先頭の    文字を</a:t>
            </a:r>
            <a:r>
              <a:rPr kumimoji="1" lang="en-US" altLang="ja-JP" dirty="0" smtClean="0"/>
              <a:t>key</a:t>
            </a:r>
            <a:r>
              <a:rPr kumimoji="1" lang="ja-JP" altLang="en-US" dirty="0" smtClean="0"/>
              <a:t>として</a:t>
            </a:r>
            <a:r>
              <a:rPr kumimoji="1" lang="en-US" altLang="ja-JP" dirty="0" smtClean="0"/>
              <a:t>radix</a:t>
            </a:r>
            <a:r>
              <a:rPr kumimoji="1" lang="ja-JP" altLang="en-US" dirty="0" smtClean="0"/>
              <a:t>ソート</a:t>
            </a:r>
            <a:endParaRPr kumimoji="1" lang="en-US" altLang="ja-JP" dirty="0" smtClean="0"/>
          </a:p>
          <a:p>
            <a:pPr marL="0" indent="0">
              <a:buNone/>
            </a:pPr>
            <a:r>
              <a:rPr lang="en-US" altLang="ja-JP" dirty="0" smtClean="0"/>
              <a:t>	    </a:t>
            </a:r>
            <a:r>
              <a:rPr lang="ja-JP" altLang="en-US" dirty="0" smtClean="0"/>
              <a:t>桁の</a:t>
            </a:r>
            <a:r>
              <a:rPr lang="en-US" altLang="ja-JP" dirty="0" smtClean="0"/>
              <a:t>radix</a:t>
            </a:r>
            <a:r>
              <a:rPr lang="ja-JP" altLang="en-US" dirty="0" smtClean="0"/>
              <a:t>ソートなので</a:t>
            </a:r>
            <a:endParaRPr lang="en-US" altLang="ja-JP" dirty="0" smtClean="0"/>
          </a:p>
          <a:p>
            <a:pPr marL="0" indent="0">
              <a:buNone/>
            </a:pPr>
            <a:endParaRPr lang="en-US" altLang="ja-JP" dirty="0" smtClean="0"/>
          </a:p>
          <a:p>
            <a:pPr marL="0" indent="0">
              <a:buNone/>
            </a:pPr>
            <a:r>
              <a:rPr lang="en-US" altLang="ja-JP" dirty="0" smtClean="0"/>
              <a:t>	</a:t>
            </a:r>
            <a:r>
              <a:rPr lang="ja-JP" altLang="en-US" dirty="0" smtClean="0"/>
              <a:t>                                                               と定める</a:t>
            </a:r>
            <a:endParaRPr lang="en-US" altLang="ja-JP" dirty="0" smtClean="0"/>
          </a:p>
          <a:p>
            <a:pPr marL="0" indent="0">
              <a:buNone/>
            </a:pPr>
            <a:r>
              <a:rPr kumimoji="1" lang="en-US" altLang="ja-JP" dirty="0"/>
              <a:t>	</a:t>
            </a:r>
            <a:r>
              <a:rPr kumimoji="1" lang="en-US" altLang="ja-JP" dirty="0" smtClean="0"/>
              <a:t>radix</a:t>
            </a:r>
            <a:r>
              <a:rPr kumimoji="1" lang="ja-JP" altLang="en-US" dirty="0" smtClean="0"/>
              <a:t>ソートは</a:t>
            </a:r>
            <a:r>
              <a:rPr lang="ja-JP" altLang="en-US" dirty="0" smtClean="0"/>
              <a:t>安定より各       ブロックの内部は既ソート</a:t>
            </a:r>
            <a:endParaRPr lang="en-US" altLang="ja-JP" dirty="0" smtClean="0"/>
          </a:p>
          <a:p>
            <a:pPr marL="0" indent="0">
              <a:buNone/>
            </a:pPr>
            <a:r>
              <a:rPr lang="en-US" altLang="ja-JP" dirty="0" smtClean="0"/>
              <a:t>	</a:t>
            </a:r>
            <a:r>
              <a:rPr lang="ja-JP" altLang="en-US" dirty="0" smtClean="0"/>
              <a:t>各     スーパーブロックは    について既ソート</a:t>
            </a:r>
            <a:endParaRPr kumimoji="1" lang="en-US" altLang="ja-JP" dirty="0" smtClean="0"/>
          </a:p>
        </p:txBody>
      </p:sp>
      <p:pic>
        <p:nvPicPr>
          <p:cNvPr id="11" name="図 10"/>
          <p:cNvPicPr>
            <a:picLocks noChangeAspect="1"/>
          </p:cNvPicPr>
          <p:nvPr>
            <p:custDataLst>
              <p:tags r:id="rId1"/>
            </p:custDataLst>
          </p:nvPr>
        </p:nvPicPr>
        <p:blipFill>
          <a:blip r:embed="rId23" cstate="print">
            <a:extLst>
              <a:ext uri="{28A0092B-C50C-407E-A947-70E740481C1C}">
                <a14:useLocalDpi xmlns:a14="http://schemas.microsoft.com/office/drawing/2010/main" val="0"/>
              </a:ext>
            </a:extLst>
          </a:blip>
          <a:stretch>
            <a:fillRect/>
          </a:stretch>
        </p:blipFill>
        <p:spPr>
          <a:xfrm>
            <a:off x="2395060" y="2037723"/>
            <a:ext cx="135350" cy="137179"/>
          </a:xfrm>
          <a:prstGeom prst="rect">
            <a:avLst/>
          </a:prstGeom>
        </p:spPr>
      </p:pic>
      <p:pic>
        <p:nvPicPr>
          <p:cNvPr id="16" name="図 15"/>
          <p:cNvPicPr>
            <a:picLocks noChangeAspect="1"/>
          </p:cNvPicPr>
          <p:nvPr>
            <p:custDataLst>
              <p:tags r:id="rId2"/>
            </p:custDataLst>
          </p:nvPr>
        </p:nvPicPr>
        <p:blipFill>
          <a:blip r:embed="rId23" cstate="print">
            <a:extLst>
              <a:ext uri="{28A0092B-C50C-407E-A947-70E740481C1C}">
                <a14:useLocalDpi xmlns:a14="http://schemas.microsoft.com/office/drawing/2010/main" val="0"/>
              </a:ext>
            </a:extLst>
          </a:blip>
          <a:stretch>
            <a:fillRect/>
          </a:stretch>
        </p:blipFill>
        <p:spPr>
          <a:xfrm>
            <a:off x="1457595" y="2653763"/>
            <a:ext cx="135350" cy="137179"/>
          </a:xfrm>
          <a:prstGeom prst="rect">
            <a:avLst/>
          </a:prstGeom>
        </p:spPr>
      </p:pic>
      <p:pic>
        <p:nvPicPr>
          <p:cNvPr id="12" name="図 11"/>
          <p:cNvPicPr>
            <a:picLocks noChangeAspect="1"/>
          </p:cNvPicPr>
          <p:nvPr>
            <p:custDataLst>
              <p:tags r:id="rId3"/>
            </p:custDataLst>
          </p:nvPr>
        </p:nvPicPr>
        <p:blipFill>
          <a:blip r:embed="rId24" cstate="print">
            <a:extLst>
              <a:ext uri="{28A0092B-C50C-407E-A947-70E740481C1C}">
                <a14:useLocalDpi xmlns:a14="http://schemas.microsoft.com/office/drawing/2010/main" val="0"/>
              </a:ext>
            </a:extLst>
          </a:blip>
          <a:stretch>
            <a:fillRect/>
          </a:stretch>
        </p:blipFill>
        <p:spPr>
          <a:xfrm>
            <a:off x="4995548" y="2596298"/>
            <a:ext cx="775519" cy="303623"/>
          </a:xfrm>
          <a:prstGeom prst="rect">
            <a:avLst/>
          </a:prstGeom>
        </p:spPr>
      </p:pic>
      <p:graphicFrame>
        <p:nvGraphicFramePr>
          <p:cNvPr id="18" name="表 17"/>
          <p:cNvGraphicFramePr>
            <a:graphicFrameLocks noGrp="1"/>
          </p:cNvGraphicFramePr>
          <p:nvPr>
            <p:extLst>
              <p:ext uri="{D42A27DB-BD31-4B8C-83A1-F6EECF244321}">
                <p14:modId xmlns:p14="http://schemas.microsoft.com/office/powerpoint/2010/main" val="1775316632"/>
              </p:ext>
            </p:extLst>
          </p:nvPr>
        </p:nvGraphicFramePr>
        <p:xfrm>
          <a:off x="1048647" y="3084793"/>
          <a:ext cx="10085992" cy="540035"/>
        </p:xfrm>
        <a:graphic>
          <a:graphicData uri="http://schemas.openxmlformats.org/drawingml/2006/table">
            <a:tbl>
              <a:tblPr bandRow="1">
                <a:tableStyleId>{5940675A-B579-460E-94D1-54222C63F5DA}</a:tableStyleId>
              </a:tblPr>
              <a:tblGrid>
                <a:gridCol w="720428"/>
                <a:gridCol w="720428"/>
                <a:gridCol w="720428"/>
                <a:gridCol w="720428"/>
                <a:gridCol w="720428"/>
                <a:gridCol w="720428"/>
                <a:gridCol w="720428"/>
                <a:gridCol w="720428"/>
                <a:gridCol w="720428"/>
                <a:gridCol w="720428"/>
                <a:gridCol w="720428"/>
                <a:gridCol w="720428"/>
                <a:gridCol w="720428"/>
                <a:gridCol w="720428"/>
              </a:tblGrid>
              <a:tr h="540035">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bl>
          </a:graphicData>
        </a:graphic>
      </p:graphicFrame>
      <p:grpSp>
        <p:nvGrpSpPr>
          <p:cNvPr id="58" name="グループ化 57"/>
          <p:cNvGrpSpPr/>
          <p:nvPr/>
        </p:nvGrpSpPr>
        <p:grpSpPr>
          <a:xfrm>
            <a:off x="1204603" y="3141940"/>
            <a:ext cx="9930521" cy="421812"/>
            <a:chOff x="1210188" y="3491957"/>
            <a:chExt cx="9930521" cy="421812"/>
          </a:xfrm>
        </p:grpSpPr>
        <p:pic>
          <p:nvPicPr>
            <p:cNvPr id="13" name="図 12"/>
            <p:cNvPicPr>
              <a:picLocks noChangeAspect="1"/>
            </p:cNvPicPr>
            <p:nvPr>
              <p:custDataLst>
                <p:tags r:id="rId8"/>
              </p:custDataLst>
            </p:nvPr>
          </p:nvPicPr>
          <p:blipFill>
            <a:blip r:embed="rId25" cstate="print">
              <a:extLst>
                <a:ext uri="{28A0092B-C50C-407E-A947-70E740481C1C}">
                  <a14:useLocalDpi xmlns:a14="http://schemas.microsoft.com/office/drawing/2010/main" val="0"/>
                </a:ext>
              </a:extLst>
            </a:blip>
            <a:stretch>
              <a:fillRect/>
            </a:stretch>
          </p:blipFill>
          <p:spPr>
            <a:xfrm>
              <a:off x="1210188" y="3570478"/>
              <a:ext cx="444460" cy="327401"/>
            </a:xfrm>
            <a:prstGeom prst="rect">
              <a:avLst/>
            </a:prstGeom>
          </p:spPr>
        </p:pic>
        <p:pic>
          <p:nvPicPr>
            <p:cNvPr id="14" name="図 13"/>
            <p:cNvPicPr>
              <a:picLocks noChangeAspect="1"/>
            </p:cNvPicPr>
            <p:nvPr>
              <p:custDataLst>
                <p:tags r:id="rId9"/>
              </p:custDataLst>
            </p:nvPr>
          </p:nvPicPr>
          <p:blipFill>
            <a:blip r:embed="rId26" cstate="print">
              <a:extLst>
                <a:ext uri="{28A0092B-C50C-407E-A947-70E740481C1C}">
                  <a14:useLocalDpi xmlns:a14="http://schemas.microsoft.com/office/drawing/2010/main" val="0"/>
                </a:ext>
              </a:extLst>
            </a:blip>
            <a:stretch>
              <a:fillRect/>
            </a:stretch>
          </p:blipFill>
          <p:spPr>
            <a:xfrm>
              <a:off x="1926336" y="3570478"/>
              <a:ext cx="437144" cy="323743"/>
            </a:xfrm>
            <a:prstGeom prst="rect">
              <a:avLst/>
            </a:prstGeom>
          </p:spPr>
        </p:pic>
        <p:pic>
          <p:nvPicPr>
            <p:cNvPr id="36" name="図 35"/>
            <p:cNvPicPr>
              <a:picLocks noChangeAspect="1"/>
            </p:cNvPicPr>
            <p:nvPr>
              <p:custDataLst>
                <p:tags r:id="rId10"/>
              </p:custDataLst>
            </p:nvPr>
          </p:nvPicPr>
          <p:blipFill>
            <a:blip r:embed="rId27" cstate="print">
              <a:extLst>
                <a:ext uri="{28A0092B-C50C-407E-A947-70E740481C1C}">
                  <a14:useLocalDpi xmlns:a14="http://schemas.microsoft.com/office/drawing/2010/main" val="0"/>
                </a:ext>
              </a:extLst>
            </a:blip>
            <a:stretch>
              <a:fillRect/>
            </a:stretch>
          </p:blipFill>
          <p:spPr>
            <a:xfrm>
              <a:off x="3221389" y="3570478"/>
              <a:ext cx="716990" cy="325572"/>
            </a:xfrm>
            <a:prstGeom prst="rect">
              <a:avLst/>
            </a:prstGeom>
          </p:spPr>
        </p:pic>
        <p:pic>
          <p:nvPicPr>
            <p:cNvPr id="37" name="図 36"/>
            <p:cNvPicPr>
              <a:picLocks noChangeAspect="1"/>
            </p:cNvPicPr>
            <p:nvPr>
              <p:custDataLst>
                <p:tags r:id="rId11"/>
              </p:custDataLst>
            </p:nvPr>
          </p:nvPicPr>
          <p:blipFill>
            <a:blip r:embed="rId28" cstate="print">
              <a:extLst>
                <a:ext uri="{28A0092B-C50C-407E-A947-70E740481C1C}">
                  <a14:useLocalDpi xmlns:a14="http://schemas.microsoft.com/office/drawing/2010/main" val="0"/>
                </a:ext>
              </a:extLst>
            </a:blip>
            <a:stretch>
              <a:fillRect/>
            </a:stretch>
          </p:blipFill>
          <p:spPr>
            <a:xfrm>
              <a:off x="4069297" y="3494915"/>
              <a:ext cx="444460" cy="418854"/>
            </a:xfrm>
            <a:prstGeom prst="rect">
              <a:avLst/>
            </a:prstGeom>
          </p:spPr>
        </p:pic>
        <p:pic>
          <p:nvPicPr>
            <p:cNvPr id="38" name="図 37"/>
            <p:cNvPicPr>
              <a:picLocks noChangeAspect="1"/>
            </p:cNvPicPr>
            <p:nvPr>
              <p:custDataLst>
                <p:tags r:id="rId12"/>
              </p:custDataLst>
            </p:nvPr>
          </p:nvPicPr>
          <p:blipFill>
            <a:blip r:embed="rId29" cstate="print">
              <a:extLst>
                <a:ext uri="{28A0092B-C50C-407E-A947-70E740481C1C}">
                  <a14:useLocalDpi xmlns:a14="http://schemas.microsoft.com/office/drawing/2010/main" val="0"/>
                </a:ext>
              </a:extLst>
            </a:blip>
            <a:stretch>
              <a:fillRect/>
            </a:stretch>
          </p:blipFill>
          <p:spPr>
            <a:xfrm>
              <a:off x="4798358" y="3491957"/>
              <a:ext cx="437144" cy="415196"/>
            </a:xfrm>
            <a:prstGeom prst="rect">
              <a:avLst/>
            </a:prstGeom>
          </p:spPr>
        </p:pic>
        <p:pic>
          <p:nvPicPr>
            <p:cNvPr id="39" name="図 38"/>
            <p:cNvPicPr>
              <a:picLocks noChangeAspect="1"/>
            </p:cNvPicPr>
            <p:nvPr>
              <p:custDataLst>
                <p:tags r:id="rId13"/>
              </p:custDataLst>
            </p:nvPr>
          </p:nvPicPr>
          <p:blipFill>
            <a:blip r:embed="rId30" cstate="print">
              <a:extLst>
                <a:ext uri="{28A0092B-C50C-407E-A947-70E740481C1C}">
                  <a14:useLocalDpi xmlns:a14="http://schemas.microsoft.com/office/drawing/2010/main" val="0"/>
                </a:ext>
              </a:extLst>
            </a:blip>
            <a:stretch>
              <a:fillRect/>
            </a:stretch>
          </p:blipFill>
          <p:spPr>
            <a:xfrm>
              <a:off x="6101479" y="3491957"/>
              <a:ext cx="716990" cy="417025"/>
            </a:xfrm>
            <a:prstGeom prst="rect">
              <a:avLst/>
            </a:prstGeom>
          </p:spPr>
        </p:pic>
        <p:pic>
          <p:nvPicPr>
            <p:cNvPr id="40" name="図 39"/>
            <p:cNvPicPr>
              <a:picLocks noChangeAspect="1"/>
            </p:cNvPicPr>
            <p:nvPr>
              <p:custDataLst>
                <p:tags r:id="rId14"/>
              </p:custDataLst>
            </p:nvPr>
          </p:nvPicPr>
          <p:blipFill>
            <a:blip r:embed="rId31" cstate="print">
              <a:extLst>
                <a:ext uri="{28A0092B-C50C-407E-A947-70E740481C1C}">
                  <a14:useLocalDpi xmlns:a14="http://schemas.microsoft.com/office/drawing/2010/main" val="0"/>
                </a:ext>
              </a:extLst>
            </a:blip>
            <a:stretch>
              <a:fillRect/>
            </a:stretch>
          </p:blipFill>
          <p:spPr>
            <a:xfrm>
              <a:off x="8398696" y="3568648"/>
              <a:ext cx="444460" cy="327401"/>
            </a:xfrm>
            <a:prstGeom prst="rect">
              <a:avLst/>
            </a:prstGeom>
          </p:spPr>
        </p:pic>
        <p:pic>
          <p:nvPicPr>
            <p:cNvPr id="41" name="図 40"/>
            <p:cNvPicPr>
              <a:picLocks noChangeAspect="1"/>
            </p:cNvPicPr>
            <p:nvPr>
              <p:custDataLst>
                <p:tags r:id="rId15"/>
              </p:custDataLst>
            </p:nvPr>
          </p:nvPicPr>
          <p:blipFill>
            <a:blip r:embed="rId32" cstate="print">
              <a:extLst>
                <a:ext uri="{28A0092B-C50C-407E-A947-70E740481C1C}">
                  <a14:useLocalDpi xmlns:a14="http://schemas.microsoft.com/office/drawing/2010/main" val="0"/>
                </a:ext>
              </a:extLst>
            </a:blip>
            <a:stretch>
              <a:fillRect/>
            </a:stretch>
          </p:blipFill>
          <p:spPr>
            <a:xfrm>
              <a:off x="9123859" y="3568648"/>
              <a:ext cx="437144" cy="323743"/>
            </a:xfrm>
            <a:prstGeom prst="rect">
              <a:avLst/>
            </a:prstGeom>
          </p:spPr>
        </p:pic>
        <p:pic>
          <p:nvPicPr>
            <p:cNvPr id="42" name="図 41"/>
            <p:cNvPicPr>
              <a:picLocks noChangeAspect="1"/>
            </p:cNvPicPr>
            <p:nvPr>
              <p:custDataLst>
                <p:tags r:id="rId16"/>
              </p:custDataLst>
            </p:nvPr>
          </p:nvPicPr>
          <p:blipFill>
            <a:blip r:embed="rId33" cstate="print">
              <a:extLst>
                <a:ext uri="{28A0092B-C50C-407E-A947-70E740481C1C}">
                  <a14:useLocalDpi xmlns:a14="http://schemas.microsoft.com/office/drawing/2010/main" val="0"/>
                </a:ext>
              </a:extLst>
            </a:blip>
            <a:stretch>
              <a:fillRect/>
            </a:stretch>
          </p:blipFill>
          <p:spPr>
            <a:xfrm>
              <a:off x="10423719" y="3576233"/>
              <a:ext cx="716990" cy="325572"/>
            </a:xfrm>
            <a:prstGeom prst="rect">
              <a:avLst/>
            </a:prstGeom>
          </p:spPr>
        </p:pic>
        <p:pic>
          <p:nvPicPr>
            <p:cNvPr id="44" name="図 43"/>
            <p:cNvPicPr>
              <a:picLocks noChangeAspect="1"/>
            </p:cNvPicPr>
            <p:nvPr>
              <p:custDataLst>
                <p:tags r:id="rId17"/>
              </p:custDataLst>
            </p:nvPr>
          </p:nvPicPr>
          <p:blipFill>
            <a:blip r:embed="rId34" cstate="print">
              <a:extLst>
                <a:ext uri="{28A0092B-C50C-407E-A947-70E740481C1C}">
                  <a14:useLocalDpi xmlns:a14="http://schemas.microsoft.com/office/drawing/2010/main" val="0"/>
                </a:ext>
              </a:extLst>
            </a:blip>
            <a:stretch>
              <a:fillRect/>
            </a:stretch>
          </p:blipFill>
          <p:spPr>
            <a:xfrm>
              <a:off x="2706153" y="3688948"/>
              <a:ext cx="303623" cy="31094"/>
            </a:xfrm>
            <a:prstGeom prst="rect">
              <a:avLst/>
            </a:prstGeom>
          </p:spPr>
        </p:pic>
        <p:pic>
          <p:nvPicPr>
            <p:cNvPr id="45" name="図 44"/>
            <p:cNvPicPr>
              <a:picLocks noChangeAspect="1"/>
            </p:cNvPicPr>
            <p:nvPr>
              <p:custDataLst>
                <p:tags r:id="rId18"/>
              </p:custDataLst>
            </p:nvPr>
          </p:nvPicPr>
          <p:blipFill>
            <a:blip r:embed="rId34" cstate="print">
              <a:extLst>
                <a:ext uri="{28A0092B-C50C-407E-A947-70E740481C1C}">
                  <a14:useLocalDpi xmlns:a14="http://schemas.microsoft.com/office/drawing/2010/main" val="0"/>
                </a:ext>
              </a:extLst>
            </a:blip>
            <a:stretch>
              <a:fillRect/>
            </a:stretch>
          </p:blipFill>
          <p:spPr>
            <a:xfrm>
              <a:off x="5586243" y="3688948"/>
              <a:ext cx="303623" cy="31094"/>
            </a:xfrm>
            <a:prstGeom prst="rect">
              <a:avLst/>
            </a:prstGeom>
          </p:spPr>
        </p:pic>
        <p:pic>
          <p:nvPicPr>
            <p:cNvPr id="46" name="図 45"/>
            <p:cNvPicPr>
              <a:picLocks noChangeAspect="1"/>
            </p:cNvPicPr>
            <p:nvPr>
              <p:custDataLst>
                <p:tags r:id="rId19"/>
              </p:custDataLst>
            </p:nvPr>
          </p:nvPicPr>
          <p:blipFill>
            <a:blip r:embed="rId34" cstate="print">
              <a:extLst>
                <a:ext uri="{28A0092B-C50C-407E-A947-70E740481C1C}">
                  <a14:useLocalDpi xmlns:a14="http://schemas.microsoft.com/office/drawing/2010/main" val="0"/>
                </a:ext>
              </a:extLst>
            </a:blip>
            <a:stretch>
              <a:fillRect/>
            </a:stretch>
          </p:blipFill>
          <p:spPr>
            <a:xfrm>
              <a:off x="9904320" y="3693165"/>
              <a:ext cx="303623" cy="31094"/>
            </a:xfrm>
            <a:prstGeom prst="rect">
              <a:avLst/>
            </a:prstGeom>
          </p:spPr>
        </p:pic>
        <p:pic>
          <p:nvPicPr>
            <p:cNvPr id="56" name="図 55"/>
            <p:cNvPicPr>
              <a:picLocks noChangeAspect="1"/>
            </p:cNvPicPr>
            <p:nvPr>
              <p:custDataLst>
                <p:tags r:id="rId20"/>
              </p:custDataLst>
            </p:nvPr>
          </p:nvPicPr>
          <p:blipFill>
            <a:blip r:embed="rId34" cstate="print">
              <a:extLst>
                <a:ext uri="{28A0092B-C50C-407E-A947-70E740481C1C}">
                  <a14:useLocalDpi xmlns:a14="http://schemas.microsoft.com/office/drawing/2010/main" val="0"/>
                </a:ext>
              </a:extLst>
            </a:blip>
            <a:stretch>
              <a:fillRect/>
            </a:stretch>
          </p:blipFill>
          <p:spPr>
            <a:xfrm>
              <a:off x="7735774" y="3691155"/>
              <a:ext cx="303623" cy="31094"/>
            </a:xfrm>
            <a:prstGeom prst="rect">
              <a:avLst/>
            </a:prstGeom>
          </p:spPr>
        </p:pic>
        <p:pic>
          <p:nvPicPr>
            <p:cNvPr id="57" name="図 56"/>
            <p:cNvPicPr>
              <a:picLocks noChangeAspect="1"/>
            </p:cNvPicPr>
            <p:nvPr>
              <p:custDataLst>
                <p:tags r:id="rId21"/>
              </p:custDataLst>
            </p:nvPr>
          </p:nvPicPr>
          <p:blipFill>
            <a:blip r:embed="rId34" cstate="print">
              <a:extLst>
                <a:ext uri="{28A0092B-C50C-407E-A947-70E740481C1C}">
                  <a14:useLocalDpi xmlns:a14="http://schemas.microsoft.com/office/drawing/2010/main" val="0"/>
                </a:ext>
              </a:extLst>
            </a:blip>
            <a:stretch>
              <a:fillRect/>
            </a:stretch>
          </p:blipFill>
          <p:spPr>
            <a:xfrm>
              <a:off x="7018680" y="3692833"/>
              <a:ext cx="303623" cy="31094"/>
            </a:xfrm>
            <a:prstGeom prst="rect">
              <a:avLst/>
            </a:prstGeom>
          </p:spPr>
        </p:pic>
      </p:grpSp>
      <p:pic>
        <p:nvPicPr>
          <p:cNvPr id="59" name="図 58"/>
          <p:cNvPicPr>
            <a:picLocks noChangeAspect="1"/>
          </p:cNvPicPr>
          <p:nvPr>
            <p:custDataLst>
              <p:tags r:id="rId4"/>
            </p:custDataLst>
          </p:nvPr>
        </p:nvPicPr>
        <p:blipFill>
          <a:blip r:embed="rId35" cstate="print">
            <a:extLst>
              <a:ext uri="{28A0092B-C50C-407E-A947-70E740481C1C}">
                <a14:useLocalDpi xmlns:a14="http://schemas.microsoft.com/office/drawing/2010/main" val="0"/>
              </a:ext>
            </a:extLst>
          </a:blip>
          <a:stretch>
            <a:fillRect/>
          </a:stretch>
        </p:blipFill>
        <p:spPr>
          <a:xfrm>
            <a:off x="1457595" y="3833089"/>
            <a:ext cx="5137816" cy="336546"/>
          </a:xfrm>
          <a:prstGeom prst="rect">
            <a:avLst/>
          </a:prstGeom>
        </p:spPr>
      </p:pic>
      <p:pic>
        <p:nvPicPr>
          <p:cNvPr id="60" name="図 59"/>
          <p:cNvPicPr>
            <a:picLocks noChangeAspect="1"/>
          </p:cNvPicPr>
          <p:nvPr>
            <p:custDataLst>
              <p:tags r:id="rId5"/>
            </p:custDataLst>
          </p:nvPr>
        </p:nvPicPr>
        <p:blipFill>
          <a:blip r:embed="rId36" cstate="print">
            <a:extLst>
              <a:ext uri="{28A0092B-C50C-407E-A947-70E740481C1C}">
                <a14:useLocalDpi xmlns:a14="http://schemas.microsoft.com/office/drawing/2010/main" val="0"/>
              </a:ext>
            </a:extLst>
          </a:blip>
          <a:stretch>
            <a:fillRect/>
          </a:stretch>
        </p:blipFill>
        <p:spPr>
          <a:xfrm>
            <a:off x="4876356" y="4483980"/>
            <a:ext cx="455435" cy="327401"/>
          </a:xfrm>
          <a:prstGeom prst="rect">
            <a:avLst/>
          </a:prstGeom>
        </p:spPr>
      </p:pic>
      <p:pic>
        <p:nvPicPr>
          <p:cNvPr id="61" name="図 60"/>
          <p:cNvPicPr>
            <a:picLocks noChangeAspect="1"/>
          </p:cNvPicPr>
          <p:nvPr>
            <p:custDataLst>
              <p:tags r:id="rId6"/>
            </p:custDataLst>
          </p:nvPr>
        </p:nvPicPr>
        <p:blipFill>
          <a:blip r:embed="rId37" cstate="print">
            <a:extLst>
              <a:ext uri="{28A0092B-C50C-407E-A947-70E740481C1C}">
                <a14:useLocalDpi xmlns:a14="http://schemas.microsoft.com/office/drawing/2010/main" val="0"/>
              </a:ext>
            </a:extLst>
          </a:blip>
          <a:stretch>
            <a:fillRect/>
          </a:stretch>
        </p:blipFill>
        <p:spPr>
          <a:xfrm>
            <a:off x="4923376" y="5159579"/>
            <a:ext cx="170102" cy="137179"/>
          </a:xfrm>
          <a:prstGeom prst="rect">
            <a:avLst/>
          </a:prstGeom>
        </p:spPr>
      </p:pic>
      <p:pic>
        <p:nvPicPr>
          <p:cNvPr id="62" name="図 61"/>
          <p:cNvPicPr>
            <a:picLocks noChangeAspect="1"/>
          </p:cNvPicPr>
          <p:nvPr>
            <p:custDataLst>
              <p:tags r:id="rId7"/>
            </p:custDataLst>
          </p:nvPr>
        </p:nvPicPr>
        <p:blipFill>
          <a:blip r:embed="rId38" cstate="print">
            <a:extLst>
              <a:ext uri="{28A0092B-C50C-407E-A947-70E740481C1C}">
                <a14:useLocalDpi xmlns:a14="http://schemas.microsoft.com/office/drawing/2010/main" val="0"/>
              </a:ext>
            </a:extLst>
          </a:blip>
          <a:stretch>
            <a:fillRect/>
          </a:stretch>
        </p:blipFill>
        <p:spPr>
          <a:xfrm>
            <a:off x="1716584" y="5115682"/>
            <a:ext cx="331059" cy="224974"/>
          </a:xfrm>
          <a:prstGeom prst="rect">
            <a:avLst/>
          </a:prstGeom>
        </p:spPr>
      </p:pic>
      <p:sp>
        <p:nvSpPr>
          <p:cNvPr id="63" name="日付プレースホルダー 62"/>
          <p:cNvSpPr>
            <a:spLocks noGrp="1"/>
          </p:cNvSpPr>
          <p:nvPr>
            <p:ph type="dt" sz="half" idx="10"/>
          </p:nvPr>
        </p:nvSpPr>
        <p:spPr/>
        <p:txBody>
          <a:bodyPr/>
          <a:lstStyle/>
          <a:p>
            <a:fld id="{C8D42E4A-96EA-44B9-ADE3-3BBE7827FF36}" type="datetime1">
              <a:rPr kumimoji="1" lang="ja-JP" altLang="en-US" smtClean="0"/>
              <a:t>2015/7/6</a:t>
            </a:fld>
            <a:endParaRPr kumimoji="1" lang="ja-JP" altLang="en-US"/>
          </a:p>
        </p:txBody>
      </p:sp>
      <p:sp>
        <p:nvSpPr>
          <p:cNvPr id="64" name="スライド番号プレースホルダー 63"/>
          <p:cNvSpPr>
            <a:spLocks noGrp="1"/>
          </p:cNvSpPr>
          <p:nvPr>
            <p:ph type="sldNum" sz="quarter" idx="12"/>
          </p:nvPr>
        </p:nvSpPr>
        <p:spPr/>
        <p:txBody>
          <a:bodyPr/>
          <a:lstStyle/>
          <a:p>
            <a:fld id="{362CF02F-5C14-4800-A976-F91268321FEB}" type="slidenum">
              <a:rPr kumimoji="1" lang="ja-JP" altLang="en-US" smtClean="0"/>
              <a:t>50</a:t>
            </a:fld>
            <a:endParaRPr kumimoji="1" lang="ja-JP" altLang="en-US"/>
          </a:p>
        </p:txBody>
      </p:sp>
    </p:spTree>
    <p:extLst>
      <p:ext uri="{BB962C8B-B14F-4D97-AF65-F5344CB8AC3E}">
        <p14:creationId xmlns:p14="http://schemas.microsoft.com/office/powerpoint/2010/main" val="30532024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 algorithm </a:t>
            </a:r>
            <a:r>
              <a:rPr kumimoji="1" lang="ja-JP" altLang="en-US" dirty="0" smtClean="0"/>
              <a:t>の処理フロー（図）</a:t>
            </a:r>
            <a:endParaRPr kumimoji="1" lang="ja-JP" altLang="en-US" dirty="0"/>
          </a:p>
        </p:txBody>
      </p:sp>
      <p:grpSp>
        <p:nvGrpSpPr>
          <p:cNvPr id="92" name="グループ化 91"/>
          <p:cNvGrpSpPr/>
          <p:nvPr/>
        </p:nvGrpSpPr>
        <p:grpSpPr>
          <a:xfrm>
            <a:off x="3895793" y="1079772"/>
            <a:ext cx="4391695" cy="1481071"/>
            <a:chOff x="3895793" y="1594923"/>
            <a:chExt cx="4391695" cy="1481071"/>
          </a:xfrm>
        </p:grpSpPr>
        <p:sp>
          <p:nvSpPr>
            <p:cNvPr id="4" name="円/楕円 3"/>
            <p:cNvSpPr/>
            <p:nvPr/>
          </p:nvSpPr>
          <p:spPr>
            <a:xfrm>
              <a:off x="3895793" y="1594923"/>
              <a:ext cx="4391695" cy="1481071"/>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4381935" y="1873793"/>
              <a:ext cx="3419407" cy="461665"/>
            </a:xfrm>
            <a:prstGeom prst="rect">
              <a:avLst/>
            </a:prstGeom>
            <a:noFill/>
          </p:spPr>
          <p:txBody>
            <a:bodyPr wrap="square" rtlCol="0">
              <a:spAutoFit/>
            </a:bodyPr>
            <a:lstStyle/>
            <a:p>
              <a:pPr algn="ctr"/>
              <a:r>
                <a:rPr kumimoji="1" lang="ja-JP" altLang="en-US" sz="2400" dirty="0" smtClean="0">
                  <a:solidFill>
                    <a:schemeClr val="accent1">
                      <a:lumMod val="75000"/>
                    </a:schemeClr>
                  </a:solidFill>
                </a:rPr>
                <a:t>アルファベットの世界</a:t>
              </a:r>
              <a:endParaRPr kumimoji="1" lang="ja-JP" altLang="en-US" sz="2400" dirty="0">
                <a:solidFill>
                  <a:schemeClr val="accent1">
                    <a:lumMod val="75000"/>
                  </a:schemeClr>
                </a:solidFill>
              </a:endParaRPr>
            </a:p>
          </p:txBody>
        </p:sp>
      </p:grpSp>
      <p:grpSp>
        <p:nvGrpSpPr>
          <p:cNvPr id="94" name="グループ化 93"/>
          <p:cNvGrpSpPr/>
          <p:nvPr/>
        </p:nvGrpSpPr>
        <p:grpSpPr>
          <a:xfrm>
            <a:off x="3348508" y="2653048"/>
            <a:ext cx="5550794" cy="4134413"/>
            <a:chOff x="3348508" y="2653048"/>
            <a:chExt cx="5550794" cy="4134413"/>
          </a:xfrm>
        </p:grpSpPr>
        <p:sp>
          <p:nvSpPr>
            <p:cNvPr id="6" name="円/楕円 5"/>
            <p:cNvSpPr/>
            <p:nvPr/>
          </p:nvSpPr>
          <p:spPr>
            <a:xfrm>
              <a:off x="3348508" y="2653048"/>
              <a:ext cx="5550794" cy="413441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5132163" y="6172468"/>
              <a:ext cx="1918952" cy="561383"/>
            </a:xfrm>
            <a:prstGeom prst="rect">
              <a:avLst/>
            </a:prstGeom>
            <a:noFill/>
          </p:spPr>
          <p:txBody>
            <a:bodyPr wrap="square" rtlCol="0">
              <a:spAutoFit/>
            </a:bodyPr>
            <a:lstStyle/>
            <a:p>
              <a:pPr algn="ctr"/>
              <a:r>
                <a:rPr kumimoji="1" lang="ja-JP" altLang="en-US" sz="2400" dirty="0" smtClean="0">
                  <a:solidFill>
                    <a:schemeClr val="accent5">
                      <a:lumMod val="75000"/>
                    </a:schemeClr>
                  </a:solidFill>
                </a:rPr>
                <a:t>添字の世界</a:t>
              </a:r>
              <a:endParaRPr kumimoji="1" lang="en-US" altLang="ja-JP" sz="2400" dirty="0" smtClean="0">
                <a:solidFill>
                  <a:schemeClr val="accent5">
                    <a:lumMod val="75000"/>
                  </a:schemeClr>
                </a:solidFill>
              </a:endParaRPr>
            </a:p>
          </p:txBody>
        </p:sp>
      </p:grpSp>
      <p:pic>
        <p:nvPicPr>
          <p:cNvPr id="8" name="図 7"/>
          <p:cNvPicPr>
            <a:picLocks noChangeAspect="1"/>
          </p:cNvPicPr>
          <p:nvPr>
            <p:custDataLst>
              <p:tags r:id="rId1"/>
            </p:custDataLst>
          </p:nvPr>
        </p:nvPicPr>
        <p:blipFill>
          <a:blip r:embed="rId24" cstate="print">
            <a:extLst>
              <a:ext uri="{28A0092B-C50C-407E-A947-70E740481C1C}">
                <a14:useLocalDpi xmlns:a14="http://schemas.microsoft.com/office/drawing/2010/main" val="0"/>
              </a:ext>
            </a:extLst>
          </a:blip>
          <a:stretch>
            <a:fillRect/>
          </a:stretch>
        </p:blipFill>
        <p:spPr>
          <a:xfrm>
            <a:off x="5624315" y="2032480"/>
            <a:ext cx="245093" cy="237777"/>
          </a:xfrm>
          <a:prstGeom prst="rect">
            <a:avLst/>
          </a:prstGeom>
        </p:spPr>
      </p:pic>
      <p:pic>
        <p:nvPicPr>
          <p:cNvPr id="9" name="図 8"/>
          <p:cNvPicPr>
            <a:picLocks noChangeAspect="1"/>
          </p:cNvPicPr>
          <p:nvPr>
            <p:custDataLst>
              <p:tags r:id="rId2"/>
            </p:custDataLst>
          </p:nvPr>
        </p:nvPicPr>
        <p:blipFill>
          <a:blip r:embed="rId25" cstate="print">
            <a:extLst>
              <a:ext uri="{28A0092B-C50C-407E-A947-70E740481C1C}">
                <a14:useLocalDpi xmlns:a14="http://schemas.microsoft.com/office/drawing/2010/main" val="0"/>
              </a:ext>
            </a:extLst>
          </a:blip>
          <a:stretch>
            <a:fillRect/>
          </a:stretch>
        </p:blipFill>
        <p:spPr>
          <a:xfrm>
            <a:off x="6313868" y="2019676"/>
            <a:ext cx="285333" cy="250581"/>
          </a:xfrm>
          <a:prstGeom prst="rect">
            <a:avLst/>
          </a:prstGeom>
        </p:spPr>
      </p:pic>
      <p:pic>
        <p:nvPicPr>
          <p:cNvPr id="11" name="図 10"/>
          <p:cNvPicPr>
            <a:picLocks noChangeAspect="1"/>
          </p:cNvPicPr>
          <p:nvPr>
            <p:custDataLst>
              <p:tags r:id="rId3"/>
            </p:custDataLst>
          </p:nvPr>
        </p:nvPicPr>
        <p:blipFill>
          <a:blip r:embed="rId26" cstate="print">
            <a:extLst>
              <a:ext uri="{28A0092B-C50C-407E-A947-70E740481C1C}">
                <a14:useLocalDpi xmlns:a14="http://schemas.microsoft.com/office/drawing/2010/main" val="0"/>
              </a:ext>
            </a:extLst>
          </a:blip>
          <a:stretch>
            <a:fillRect/>
          </a:stretch>
        </p:blipFill>
        <p:spPr>
          <a:xfrm>
            <a:off x="6742745" y="3135362"/>
            <a:ext cx="823075" cy="303623"/>
          </a:xfrm>
          <a:prstGeom prst="rect">
            <a:avLst/>
          </a:prstGeom>
        </p:spPr>
      </p:pic>
      <p:pic>
        <p:nvPicPr>
          <p:cNvPr id="12" name="図 11"/>
          <p:cNvPicPr>
            <a:picLocks noChangeAspect="1"/>
          </p:cNvPicPr>
          <p:nvPr>
            <p:custDataLst>
              <p:tags r:id="rId4"/>
            </p:custDataLst>
          </p:nvPr>
        </p:nvPicPr>
        <p:blipFill>
          <a:blip r:embed="rId27" cstate="print">
            <a:extLst>
              <a:ext uri="{28A0092B-C50C-407E-A947-70E740481C1C}">
                <a14:useLocalDpi xmlns:a14="http://schemas.microsoft.com/office/drawing/2010/main" val="0"/>
              </a:ext>
            </a:extLst>
          </a:blip>
          <a:stretch>
            <a:fillRect/>
          </a:stretch>
        </p:blipFill>
        <p:spPr>
          <a:xfrm>
            <a:off x="5869408" y="5812827"/>
            <a:ext cx="444460" cy="234119"/>
          </a:xfrm>
          <a:prstGeom prst="rect">
            <a:avLst/>
          </a:prstGeom>
        </p:spPr>
      </p:pic>
      <p:cxnSp>
        <p:nvCxnSpPr>
          <p:cNvPr id="17" name="直線矢印コネクタ 16"/>
          <p:cNvCxnSpPr>
            <a:stCxn id="8" idx="2"/>
            <a:endCxn id="3" idx="0"/>
          </p:cNvCxnSpPr>
          <p:nvPr/>
        </p:nvCxnSpPr>
        <p:spPr>
          <a:xfrm flipH="1">
            <a:off x="5132164" y="2270257"/>
            <a:ext cx="614698" cy="841327"/>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8" idx="2"/>
            <a:endCxn id="11" idx="0"/>
          </p:cNvCxnSpPr>
          <p:nvPr/>
        </p:nvCxnSpPr>
        <p:spPr>
          <a:xfrm>
            <a:off x="5746862" y="2270257"/>
            <a:ext cx="1407421" cy="86510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3" idx="2"/>
            <a:endCxn id="83" idx="0"/>
          </p:cNvCxnSpPr>
          <p:nvPr/>
        </p:nvCxnSpPr>
        <p:spPr>
          <a:xfrm flipH="1">
            <a:off x="5132163" y="3442643"/>
            <a:ext cx="1" cy="440972"/>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1" idx="2"/>
            <a:endCxn id="134" idx="0"/>
          </p:cNvCxnSpPr>
          <p:nvPr/>
        </p:nvCxnSpPr>
        <p:spPr>
          <a:xfrm flipH="1">
            <a:off x="7154282" y="3438985"/>
            <a:ext cx="1" cy="461092"/>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3" idx="2"/>
            <a:endCxn id="134" idx="1"/>
          </p:cNvCxnSpPr>
          <p:nvPr/>
        </p:nvCxnSpPr>
        <p:spPr>
          <a:xfrm>
            <a:off x="5132164" y="3442643"/>
            <a:ext cx="1704777" cy="58912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曲線コネクタ 47"/>
          <p:cNvCxnSpPr>
            <a:stCxn id="11" idx="3"/>
            <a:endCxn id="9" idx="3"/>
          </p:cNvCxnSpPr>
          <p:nvPr/>
        </p:nvCxnSpPr>
        <p:spPr>
          <a:xfrm flipH="1" flipV="1">
            <a:off x="6599201" y="2144967"/>
            <a:ext cx="966619" cy="1142207"/>
          </a:xfrm>
          <a:prstGeom prst="curvedConnector3">
            <a:avLst>
              <a:gd name="adj1" fmla="val -23649"/>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3" name="図 2"/>
          <p:cNvPicPr>
            <a:picLocks noChangeAspect="1"/>
          </p:cNvPicPr>
          <p:nvPr>
            <p:custDataLst>
              <p:tags r:id="rId5"/>
            </p:custDataLst>
          </p:nvPr>
        </p:nvPicPr>
        <p:blipFill>
          <a:blip r:embed="rId28" cstate="print">
            <a:extLst>
              <a:ext uri="{28A0092B-C50C-407E-A947-70E740481C1C}">
                <a14:useLocalDpi xmlns:a14="http://schemas.microsoft.com/office/drawing/2010/main" val="0"/>
              </a:ext>
            </a:extLst>
          </a:blip>
          <a:stretch>
            <a:fillRect/>
          </a:stretch>
        </p:blipFill>
        <p:spPr>
          <a:xfrm>
            <a:off x="4720626" y="3111584"/>
            <a:ext cx="823075" cy="331059"/>
          </a:xfrm>
          <a:prstGeom prst="rect">
            <a:avLst/>
          </a:prstGeom>
        </p:spPr>
      </p:pic>
      <p:pic>
        <p:nvPicPr>
          <p:cNvPr id="83" name="図 82"/>
          <p:cNvPicPr>
            <a:picLocks noChangeAspect="1"/>
          </p:cNvPicPr>
          <p:nvPr>
            <p:custDataLst>
              <p:tags r:id="rId6"/>
            </p:custDataLst>
          </p:nvPr>
        </p:nvPicPr>
        <p:blipFill>
          <a:blip r:embed="rId29" cstate="print">
            <a:extLst>
              <a:ext uri="{28A0092B-C50C-407E-A947-70E740481C1C}">
                <a14:useLocalDpi xmlns:a14="http://schemas.microsoft.com/office/drawing/2010/main" val="0"/>
              </a:ext>
            </a:extLst>
          </a:blip>
          <a:stretch>
            <a:fillRect/>
          </a:stretch>
        </p:blipFill>
        <p:spPr>
          <a:xfrm>
            <a:off x="4758121" y="3883615"/>
            <a:ext cx="748084" cy="296307"/>
          </a:xfrm>
          <a:prstGeom prst="rect">
            <a:avLst/>
          </a:prstGeom>
        </p:spPr>
      </p:pic>
      <p:pic>
        <p:nvPicPr>
          <p:cNvPr id="85" name="図 84"/>
          <p:cNvPicPr>
            <a:picLocks noChangeAspect="1"/>
          </p:cNvPicPr>
          <p:nvPr>
            <p:custDataLst>
              <p:tags r:id="rId7"/>
            </p:custDataLst>
          </p:nvPr>
        </p:nvPicPr>
        <p:blipFill>
          <a:blip r:embed="rId30" cstate="print">
            <a:extLst>
              <a:ext uri="{28A0092B-C50C-407E-A947-70E740481C1C}">
                <a14:useLocalDpi xmlns:a14="http://schemas.microsoft.com/office/drawing/2010/main" val="0"/>
              </a:ext>
            </a:extLst>
          </a:blip>
          <a:stretch>
            <a:fillRect/>
          </a:stretch>
        </p:blipFill>
        <p:spPr>
          <a:xfrm>
            <a:off x="2527685" y="3886137"/>
            <a:ext cx="2158285" cy="294478"/>
          </a:xfrm>
          <a:prstGeom prst="rect">
            <a:avLst/>
          </a:prstGeom>
        </p:spPr>
      </p:pic>
      <p:pic>
        <p:nvPicPr>
          <p:cNvPr id="134" name="図 133"/>
          <p:cNvPicPr>
            <a:picLocks noChangeAspect="1"/>
          </p:cNvPicPr>
          <p:nvPr>
            <p:custDataLst>
              <p:tags r:id="rId8"/>
            </p:custDataLst>
          </p:nvPr>
        </p:nvPicPr>
        <p:blipFill>
          <a:blip r:embed="rId31" cstate="print">
            <a:extLst>
              <a:ext uri="{28A0092B-C50C-407E-A947-70E740481C1C}">
                <a14:useLocalDpi xmlns:a14="http://schemas.microsoft.com/office/drawing/2010/main" val="0"/>
              </a:ext>
            </a:extLst>
          </a:blip>
          <a:stretch>
            <a:fillRect/>
          </a:stretch>
        </p:blipFill>
        <p:spPr>
          <a:xfrm>
            <a:off x="6836941" y="3900077"/>
            <a:ext cx="634682" cy="263384"/>
          </a:xfrm>
          <a:prstGeom prst="rect">
            <a:avLst/>
          </a:prstGeom>
        </p:spPr>
      </p:pic>
      <p:sp>
        <p:nvSpPr>
          <p:cNvPr id="10" name="日付プレースホルダー 9"/>
          <p:cNvSpPr>
            <a:spLocks noGrp="1"/>
          </p:cNvSpPr>
          <p:nvPr>
            <p:ph type="dt" sz="half" idx="10"/>
          </p:nvPr>
        </p:nvSpPr>
        <p:spPr/>
        <p:txBody>
          <a:bodyPr/>
          <a:lstStyle/>
          <a:p>
            <a:fld id="{37990712-3C32-4501-A08B-30BA5F4C2D96}" type="datetime1">
              <a:rPr kumimoji="1" lang="ja-JP" altLang="en-US" smtClean="0"/>
              <a:t>2015/7/6</a:t>
            </a:fld>
            <a:endParaRPr kumimoji="1" lang="ja-JP" altLang="en-US"/>
          </a:p>
        </p:txBody>
      </p:sp>
      <p:sp>
        <p:nvSpPr>
          <p:cNvPr id="13" name="スライド番号プレースホルダー 12"/>
          <p:cNvSpPr>
            <a:spLocks noGrp="1"/>
          </p:cNvSpPr>
          <p:nvPr>
            <p:ph type="sldNum" sz="quarter" idx="12"/>
          </p:nvPr>
        </p:nvSpPr>
        <p:spPr/>
        <p:txBody>
          <a:bodyPr/>
          <a:lstStyle/>
          <a:p>
            <a:fld id="{362CF02F-5C14-4800-A976-F91268321FEB}" type="slidenum">
              <a:rPr kumimoji="1" lang="ja-JP" altLang="en-US" smtClean="0"/>
              <a:t>51</a:t>
            </a:fld>
            <a:endParaRPr kumimoji="1" lang="ja-JP" altLang="en-US"/>
          </a:p>
        </p:txBody>
      </p:sp>
      <p:graphicFrame>
        <p:nvGraphicFramePr>
          <p:cNvPr id="52" name="表 51"/>
          <p:cNvGraphicFramePr>
            <a:graphicFrameLocks noGrp="1"/>
          </p:cNvGraphicFramePr>
          <p:nvPr>
            <p:extLst>
              <p:ext uri="{D42A27DB-BD31-4B8C-83A1-F6EECF244321}">
                <p14:modId xmlns:p14="http://schemas.microsoft.com/office/powerpoint/2010/main" val="2263937628"/>
              </p:ext>
            </p:extLst>
          </p:nvPr>
        </p:nvGraphicFramePr>
        <p:xfrm>
          <a:off x="1048649" y="4720413"/>
          <a:ext cx="10085992" cy="540035"/>
        </p:xfrm>
        <a:graphic>
          <a:graphicData uri="http://schemas.openxmlformats.org/drawingml/2006/table">
            <a:tbl>
              <a:tblPr bandRow="1">
                <a:tableStyleId>{5940675A-B579-460E-94D1-54222C63F5DA}</a:tableStyleId>
              </a:tblPr>
              <a:tblGrid>
                <a:gridCol w="720428"/>
                <a:gridCol w="720428"/>
                <a:gridCol w="720428"/>
                <a:gridCol w="720428"/>
                <a:gridCol w="720428"/>
                <a:gridCol w="720428"/>
                <a:gridCol w="720428"/>
                <a:gridCol w="720428"/>
                <a:gridCol w="720428"/>
                <a:gridCol w="720428"/>
                <a:gridCol w="720428"/>
                <a:gridCol w="720428"/>
                <a:gridCol w="720428"/>
                <a:gridCol w="720428"/>
              </a:tblGrid>
              <a:tr h="540035">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bl>
          </a:graphicData>
        </a:graphic>
      </p:graphicFrame>
      <p:grpSp>
        <p:nvGrpSpPr>
          <p:cNvPr id="53" name="グループ化 52"/>
          <p:cNvGrpSpPr/>
          <p:nvPr/>
        </p:nvGrpSpPr>
        <p:grpSpPr>
          <a:xfrm>
            <a:off x="1204605" y="4777560"/>
            <a:ext cx="9930521" cy="421812"/>
            <a:chOff x="1210188" y="3491957"/>
            <a:chExt cx="9930521" cy="421812"/>
          </a:xfrm>
        </p:grpSpPr>
        <p:pic>
          <p:nvPicPr>
            <p:cNvPr id="54" name="図 53"/>
            <p:cNvPicPr>
              <a:picLocks noChangeAspect="1"/>
            </p:cNvPicPr>
            <p:nvPr>
              <p:custDataLst>
                <p:tags r:id="rId9"/>
              </p:custDataLst>
            </p:nvPr>
          </p:nvPicPr>
          <p:blipFill>
            <a:blip r:embed="rId32" cstate="print">
              <a:extLst>
                <a:ext uri="{28A0092B-C50C-407E-A947-70E740481C1C}">
                  <a14:useLocalDpi xmlns:a14="http://schemas.microsoft.com/office/drawing/2010/main" val="0"/>
                </a:ext>
              </a:extLst>
            </a:blip>
            <a:stretch>
              <a:fillRect/>
            </a:stretch>
          </p:blipFill>
          <p:spPr>
            <a:xfrm>
              <a:off x="1210188" y="3570478"/>
              <a:ext cx="444460" cy="327401"/>
            </a:xfrm>
            <a:prstGeom prst="rect">
              <a:avLst/>
            </a:prstGeom>
          </p:spPr>
        </p:pic>
        <p:pic>
          <p:nvPicPr>
            <p:cNvPr id="55" name="図 54"/>
            <p:cNvPicPr>
              <a:picLocks noChangeAspect="1"/>
            </p:cNvPicPr>
            <p:nvPr>
              <p:custDataLst>
                <p:tags r:id="rId10"/>
              </p:custDataLst>
            </p:nvPr>
          </p:nvPicPr>
          <p:blipFill>
            <a:blip r:embed="rId33" cstate="print">
              <a:extLst>
                <a:ext uri="{28A0092B-C50C-407E-A947-70E740481C1C}">
                  <a14:useLocalDpi xmlns:a14="http://schemas.microsoft.com/office/drawing/2010/main" val="0"/>
                </a:ext>
              </a:extLst>
            </a:blip>
            <a:stretch>
              <a:fillRect/>
            </a:stretch>
          </p:blipFill>
          <p:spPr>
            <a:xfrm>
              <a:off x="1926336" y="3570478"/>
              <a:ext cx="437144" cy="323743"/>
            </a:xfrm>
            <a:prstGeom prst="rect">
              <a:avLst/>
            </a:prstGeom>
          </p:spPr>
        </p:pic>
        <p:pic>
          <p:nvPicPr>
            <p:cNvPr id="56" name="図 55"/>
            <p:cNvPicPr>
              <a:picLocks noChangeAspect="1"/>
            </p:cNvPicPr>
            <p:nvPr>
              <p:custDataLst>
                <p:tags r:id="rId11"/>
              </p:custDataLst>
            </p:nvPr>
          </p:nvPicPr>
          <p:blipFill>
            <a:blip r:embed="rId34" cstate="print">
              <a:extLst>
                <a:ext uri="{28A0092B-C50C-407E-A947-70E740481C1C}">
                  <a14:useLocalDpi xmlns:a14="http://schemas.microsoft.com/office/drawing/2010/main" val="0"/>
                </a:ext>
              </a:extLst>
            </a:blip>
            <a:stretch>
              <a:fillRect/>
            </a:stretch>
          </p:blipFill>
          <p:spPr>
            <a:xfrm>
              <a:off x="3221389" y="3570478"/>
              <a:ext cx="716990" cy="325572"/>
            </a:xfrm>
            <a:prstGeom prst="rect">
              <a:avLst/>
            </a:prstGeom>
          </p:spPr>
        </p:pic>
        <p:pic>
          <p:nvPicPr>
            <p:cNvPr id="57" name="図 56"/>
            <p:cNvPicPr>
              <a:picLocks noChangeAspect="1"/>
            </p:cNvPicPr>
            <p:nvPr>
              <p:custDataLst>
                <p:tags r:id="rId12"/>
              </p:custDataLst>
            </p:nvPr>
          </p:nvPicPr>
          <p:blipFill>
            <a:blip r:embed="rId35" cstate="print">
              <a:extLst>
                <a:ext uri="{28A0092B-C50C-407E-A947-70E740481C1C}">
                  <a14:useLocalDpi xmlns:a14="http://schemas.microsoft.com/office/drawing/2010/main" val="0"/>
                </a:ext>
              </a:extLst>
            </a:blip>
            <a:stretch>
              <a:fillRect/>
            </a:stretch>
          </p:blipFill>
          <p:spPr>
            <a:xfrm>
              <a:off x="4069297" y="3494915"/>
              <a:ext cx="444460" cy="418854"/>
            </a:xfrm>
            <a:prstGeom prst="rect">
              <a:avLst/>
            </a:prstGeom>
          </p:spPr>
        </p:pic>
        <p:pic>
          <p:nvPicPr>
            <p:cNvPr id="58" name="図 57"/>
            <p:cNvPicPr>
              <a:picLocks noChangeAspect="1"/>
            </p:cNvPicPr>
            <p:nvPr>
              <p:custDataLst>
                <p:tags r:id="rId13"/>
              </p:custDataLst>
            </p:nvPr>
          </p:nvPicPr>
          <p:blipFill>
            <a:blip r:embed="rId36" cstate="print">
              <a:extLst>
                <a:ext uri="{28A0092B-C50C-407E-A947-70E740481C1C}">
                  <a14:useLocalDpi xmlns:a14="http://schemas.microsoft.com/office/drawing/2010/main" val="0"/>
                </a:ext>
              </a:extLst>
            </a:blip>
            <a:stretch>
              <a:fillRect/>
            </a:stretch>
          </p:blipFill>
          <p:spPr>
            <a:xfrm>
              <a:off x="4798358" y="3491957"/>
              <a:ext cx="437144" cy="415196"/>
            </a:xfrm>
            <a:prstGeom prst="rect">
              <a:avLst/>
            </a:prstGeom>
          </p:spPr>
        </p:pic>
        <p:pic>
          <p:nvPicPr>
            <p:cNvPr id="59" name="図 58"/>
            <p:cNvPicPr>
              <a:picLocks noChangeAspect="1"/>
            </p:cNvPicPr>
            <p:nvPr>
              <p:custDataLst>
                <p:tags r:id="rId14"/>
              </p:custDataLst>
            </p:nvPr>
          </p:nvPicPr>
          <p:blipFill>
            <a:blip r:embed="rId37" cstate="print">
              <a:extLst>
                <a:ext uri="{28A0092B-C50C-407E-A947-70E740481C1C}">
                  <a14:useLocalDpi xmlns:a14="http://schemas.microsoft.com/office/drawing/2010/main" val="0"/>
                </a:ext>
              </a:extLst>
            </a:blip>
            <a:stretch>
              <a:fillRect/>
            </a:stretch>
          </p:blipFill>
          <p:spPr>
            <a:xfrm>
              <a:off x="6101479" y="3491957"/>
              <a:ext cx="716990" cy="417025"/>
            </a:xfrm>
            <a:prstGeom prst="rect">
              <a:avLst/>
            </a:prstGeom>
          </p:spPr>
        </p:pic>
        <p:pic>
          <p:nvPicPr>
            <p:cNvPr id="60" name="図 59"/>
            <p:cNvPicPr>
              <a:picLocks noChangeAspect="1"/>
            </p:cNvPicPr>
            <p:nvPr>
              <p:custDataLst>
                <p:tags r:id="rId15"/>
              </p:custDataLst>
            </p:nvPr>
          </p:nvPicPr>
          <p:blipFill>
            <a:blip r:embed="rId38" cstate="print">
              <a:extLst>
                <a:ext uri="{28A0092B-C50C-407E-A947-70E740481C1C}">
                  <a14:useLocalDpi xmlns:a14="http://schemas.microsoft.com/office/drawing/2010/main" val="0"/>
                </a:ext>
              </a:extLst>
            </a:blip>
            <a:stretch>
              <a:fillRect/>
            </a:stretch>
          </p:blipFill>
          <p:spPr>
            <a:xfrm>
              <a:off x="8398696" y="3568648"/>
              <a:ext cx="444460" cy="327401"/>
            </a:xfrm>
            <a:prstGeom prst="rect">
              <a:avLst/>
            </a:prstGeom>
          </p:spPr>
        </p:pic>
        <p:pic>
          <p:nvPicPr>
            <p:cNvPr id="61" name="図 60"/>
            <p:cNvPicPr>
              <a:picLocks noChangeAspect="1"/>
            </p:cNvPicPr>
            <p:nvPr>
              <p:custDataLst>
                <p:tags r:id="rId16"/>
              </p:custDataLst>
            </p:nvPr>
          </p:nvPicPr>
          <p:blipFill>
            <a:blip r:embed="rId39" cstate="print">
              <a:extLst>
                <a:ext uri="{28A0092B-C50C-407E-A947-70E740481C1C}">
                  <a14:useLocalDpi xmlns:a14="http://schemas.microsoft.com/office/drawing/2010/main" val="0"/>
                </a:ext>
              </a:extLst>
            </a:blip>
            <a:stretch>
              <a:fillRect/>
            </a:stretch>
          </p:blipFill>
          <p:spPr>
            <a:xfrm>
              <a:off x="9123859" y="3568648"/>
              <a:ext cx="437144" cy="323743"/>
            </a:xfrm>
            <a:prstGeom prst="rect">
              <a:avLst/>
            </a:prstGeom>
          </p:spPr>
        </p:pic>
        <p:pic>
          <p:nvPicPr>
            <p:cNvPr id="62" name="図 61"/>
            <p:cNvPicPr>
              <a:picLocks noChangeAspect="1"/>
            </p:cNvPicPr>
            <p:nvPr>
              <p:custDataLst>
                <p:tags r:id="rId17"/>
              </p:custDataLst>
            </p:nvPr>
          </p:nvPicPr>
          <p:blipFill>
            <a:blip r:embed="rId40" cstate="print">
              <a:extLst>
                <a:ext uri="{28A0092B-C50C-407E-A947-70E740481C1C}">
                  <a14:useLocalDpi xmlns:a14="http://schemas.microsoft.com/office/drawing/2010/main" val="0"/>
                </a:ext>
              </a:extLst>
            </a:blip>
            <a:stretch>
              <a:fillRect/>
            </a:stretch>
          </p:blipFill>
          <p:spPr>
            <a:xfrm>
              <a:off x="10423719" y="3576233"/>
              <a:ext cx="716990" cy="325572"/>
            </a:xfrm>
            <a:prstGeom prst="rect">
              <a:avLst/>
            </a:prstGeom>
          </p:spPr>
        </p:pic>
        <p:pic>
          <p:nvPicPr>
            <p:cNvPr id="63" name="図 62"/>
            <p:cNvPicPr>
              <a:picLocks noChangeAspect="1"/>
            </p:cNvPicPr>
            <p:nvPr>
              <p:custDataLst>
                <p:tags r:id="rId18"/>
              </p:custDataLst>
            </p:nvPr>
          </p:nvPicPr>
          <p:blipFill>
            <a:blip r:embed="rId41" cstate="print">
              <a:extLst>
                <a:ext uri="{28A0092B-C50C-407E-A947-70E740481C1C}">
                  <a14:useLocalDpi xmlns:a14="http://schemas.microsoft.com/office/drawing/2010/main" val="0"/>
                </a:ext>
              </a:extLst>
            </a:blip>
            <a:stretch>
              <a:fillRect/>
            </a:stretch>
          </p:blipFill>
          <p:spPr>
            <a:xfrm>
              <a:off x="2706153" y="3688948"/>
              <a:ext cx="303623" cy="31094"/>
            </a:xfrm>
            <a:prstGeom prst="rect">
              <a:avLst/>
            </a:prstGeom>
          </p:spPr>
        </p:pic>
        <p:pic>
          <p:nvPicPr>
            <p:cNvPr id="64" name="図 63"/>
            <p:cNvPicPr>
              <a:picLocks noChangeAspect="1"/>
            </p:cNvPicPr>
            <p:nvPr>
              <p:custDataLst>
                <p:tags r:id="rId19"/>
              </p:custDataLst>
            </p:nvPr>
          </p:nvPicPr>
          <p:blipFill>
            <a:blip r:embed="rId41" cstate="print">
              <a:extLst>
                <a:ext uri="{28A0092B-C50C-407E-A947-70E740481C1C}">
                  <a14:useLocalDpi xmlns:a14="http://schemas.microsoft.com/office/drawing/2010/main" val="0"/>
                </a:ext>
              </a:extLst>
            </a:blip>
            <a:stretch>
              <a:fillRect/>
            </a:stretch>
          </p:blipFill>
          <p:spPr>
            <a:xfrm>
              <a:off x="5586243" y="3688948"/>
              <a:ext cx="303623" cy="31094"/>
            </a:xfrm>
            <a:prstGeom prst="rect">
              <a:avLst/>
            </a:prstGeom>
          </p:spPr>
        </p:pic>
        <p:pic>
          <p:nvPicPr>
            <p:cNvPr id="65" name="図 64"/>
            <p:cNvPicPr>
              <a:picLocks noChangeAspect="1"/>
            </p:cNvPicPr>
            <p:nvPr>
              <p:custDataLst>
                <p:tags r:id="rId20"/>
              </p:custDataLst>
            </p:nvPr>
          </p:nvPicPr>
          <p:blipFill>
            <a:blip r:embed="rId41" cstate="print">
              <a:extLst>
                <a:ext uri="{28A0092B-C50C-407E-A947-70E740481C1C}">
                  <a14:useLocalDpi xmlns:a14="http://schemas.microsoft.com/office/drawing/2010/main" val="0"/>
                </a:ext>
              </a:extLst>
            </a:blip>
            <a:stretch>
              <a:fillRect/>
            </a:stretch>
          </p:blipFill>
          <p:spPr>
            <a:xfrm>
              <a:off x="9904320" y="3693165"/>
              <a:ext cx="303623" cy="31094"/>
            </a:xfrm>
            <a:prstGeom prst="rect">
              <a:avLst/>
            </a:prstGeom>
          </p:spPr>
        </p:pic>
        <p:pic>
          <p:nvPicPr>
            <p:cNvPr id="66" name="図 65"/>
            <p:cNvPicPr>
              <a:picLocks noChangeAspect="1"/>
            </p:cNvPicPr>
            <p:nvPr>
              <p:custDataLst>
                <p:tags r:id="rId21"/>
              </p:custDataLst>
            </p:nvPr>
          </p:nvPicPr>
          <p:blipFill>
            <a:blip r:embed="rId41" cstate="print">
              <a:extLst>
                <a:ext uri="{28A0092B-C50C-407E-A947-70E740481C1C}">
                  <a14:useLocalDpi xmlns:a14="http://schemas.microsoft.com/office/drawing/2010/main" val="0"/>
                </a:ext>
              </a:extLst>
            </a:blip>
            <a:stretch>
              <a:fillRect/>
            </a:stretch>
          </p:blipFill>
          <p:spPr>
            <a:xfrm>
              <a:off x="7735774" y="3691155"/>
              <a:ext cx="303623" cy="31094"/>
            </a:xfrm>
            <a:prstGeom prst="rect">
              <a:avLst/>
            </a:prstGeom>
          </p:spPr>
        </p:pic>
        <p:pic>
          <p:nvPicPr>
            <p:cNvPr id="67" name="図 66"/>
            <p:cNvPicPr>
              <a:picLocks noChangeAspect="1"/>
            </p:cNvPicPr>
            <p:nvPr>
              <p:custDataLst>
                <p:tags r:id="rId22"/>
              </p:custDataLst>
            </p:nvPr>
          </p:nvPicPr>
          <p:blipFill>
            <a:blip r:embed="rId41" cstate="print">
              <a:extLst>
                <a:ext uri="{28A0092B-C50C-407E-A947-70E740481C1C}">
                  <a14:useLocalDpi xmlns:a14="http://schemas.microsoft.com/office/drawing/2010/main" val="0"/>
                </a:ext>
              </a:extLst>
            </a:blip>
            <a:stretch>
              <a:fillRect/>
            </a:stretch>
          </p:blipFill>
          <p:spPr>
            <a:xfrm>
              <a:off x="7018680" y="3692833"/>
              <a:ext cx="303623" cy="31094"/>
            </a:xfrm>
            <a:prstGeom prst="rect">
              <a:avLst/>
            </a:prstGeom>
          </p:spPr>
        </p:pic>
      </p:grpSp>
      <p:cxnSp>
        <p:nvCxnSpPr>
          <p:cNvPr id="130" name="直線矢印コネクタ 129"/>
          <p:cNvCxnSpPr>
            <a:endCxn id="12" idx="0"/>
          </p:cNvCxnSpPr>
          <p:nvPr/>
        </p:nvCxnSpPr>
        <p:spPr>
          <a:xfrm flipH="1">
            <a:off x="6091638" y="5249851"/>
            <a:ext cx="5590" cy="56297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34" idx="1"/>
            <a:endCxn id="83" idx="3"/>
          </p:cNvCxnSpPr>
          <p:nvPr/>
        </p:nvCxnSpPr>
        <p:spPr>
          <a:xfrm flipH="1">
            <a:off x="5506205" y="4031769"/>
            <a:ext cx="1330736"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134" idx="2"/>
          </p:cNvCxnSpPr>
          <p:nvPr/>
        </p:nvCxnSpPr>
        <p:spPr>
          <a:xfrm>
            <a:off x="7154282" y="4163461"/>
            <a:ext cx="2188149" cy="6875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134" idx="2"/>
          </p:cNvCxnSpPr>
          <p:nvPr/>
        </p:nvCxnSpPr>
        <p:spPr>
          <a:xfrm flipH="1">
            <a:off x="2144909" y="4163461"/>
            <a:ext cx="5009373" cy="6875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83" idx="2"/>
          </p:cNvCxnSpPr>
          <p:nvPr/>
        </p:nvCxnSpPr>
        <p:spPr>
          <a:xfrm flipH="1">
            <a:off x="1418700" y="4179922"/>
            <a:ext cx="3713463" cy="6788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83" idx="2"/>
          </p:cNvCxnSpPr>
          <p:nvPr/>
        </p:nvCxnSpPr>
        <p:spPr>
          <a:xfrm flipH="1">
            <a:off x="3579884" y="4179922"/>
            <a:ext cx="1552279" cy="6851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a:stCxn id="83" idx="2"/>
          </p:cNvCxnSpPr>
          <p:nvPr/>
        </p:nvCxnSpPr>
        <p:spPr>
          <a:xfrm>
            <a:off x="5132163" y="4179922"/>
            <a:ext cx="3488763" cy="6655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83" idx="2"/>
          </p:cNvCxnSpPr>
          <p:nvPr/>
        </p:nvCxnSpPr>
        <p:spPr>
          <a:xfrm>
            <a:off x="5132163" y="4179922"/>
            <a:ext cx="5650051" cy="66739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134" idx="2"/>
          </p:cNvCxnSpPr>
          <p:nvPr/>
        </p:nvCxnSpPr>
        <p:spPr>
          <a:xfrm flipH="1">
            <a:off x="5016930" y="4163461"/>
            <a:ext cx="2137352" cy="6308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83" idx="2"/>
          </p:cNvCxnSpPr>
          <p:nvPr/>
        </p:nvCxnSpPr>
        <p:spPr>
          <a:xfrm flipH="1">
            <a:off x="4291527" y="4179922"/>
            <a:ext cx="840636" cy="6125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83" idx="2"/>
          </p:cNvCxnSpPr>
          <p:nvPr/>
        </p:nvCxnSpPr>
        <p:spPr>
          <a:xfrm>
            <a:off x="5132163" y="4179922"/>
            <a:ext cx="1327811" cy="6125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932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lang="en-US" altLang="ja-JP" dirty="0"/>
              <a:t>5</a:t>
            </a:r>
            <a:r>
              <a:rPr kumimoji="1" lang="en-US" altLang="ja-JP" dirty="0" smtClean="0"/>
              <a:t>. S</a:t>
            </a:r>
            <a:r>
              <a:rPr lang="el-GR" altLang="ja-JP" dirty="0" smtClean="0"/>
              <a:t>α</a:t>
            </a:r>
            <a:r>
              <a:rPr lang="ja-JP" altLang="en-US" dirty="0" smtClean="0"/>
              <a:t>内の既ソート列 をマージ </a:t>
            </a:r>
            <a:r>
              <a:rPr lang="en-US" altLang="ja-JP" dirty="0" smtClean="0"/>
              <a:t>– O(</a:t>
            </a:r>
            <a:r>
              <a:rPr lang="en-US" altLang="ja-JP" dirty="0" err="1" smtClean="0"/>
              <a:t>vn</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各</a:t>
            </a:r>
            <a:r>
              <a:rPr kumimoji="1" lang="en-US" altLang="ja-JP" dirty="0" smtClean="0"/>
              <a:t>     </a:t>
            </a:r>
            <a:r>
              <a:rPr kumimoji="1" lang="ja-JP" altLang="en-US" dirty="0" smtClean="0"/>
              <a:t>スーパーブロック内の接尾辞を比較するには</a:t>
            </a: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lang="ja-JP" altLang="en-US" dirty="0" smtClean="0"/>
              <a:t>を比較すれば十分</a:t>
            </a:r>
            <a:endParaRPr kumimoji="1" lang="en-US" altLang="ja-JP" dirty="0" smtClean="0"/>
          </a:p>
        </p:txBody>
      </p:sp>
      <p:pic>
        <p:nvPicPr>
          <p:cNvPr id="9" name="図 8"/>
          <p:cNvPicPr>
            <a:picLocks noChangeAspect="1"/>
          </p:cNvPicPr>
          <p:nvPr>
            <p:custDataLst>
              <p:tags r:id="rId1"/>
            </p:custDataLst>
          </p:nvPr>
        </p:nvPicPr>
        <p:blipFill>
          <a:blip r:embed="rId16" cstate="print">
            <a:extLst>
              <a:ext uri="{28A0092B-C50C-407E-A947-70E740481C1C}">
                <a14:useLocalDpi xmlns:a14="http://schemas.microsoft.com/office/drawing/2010/main" val="0"/>
              </a:ext>
            </a:extLst>
          </a:blip>
          <a:stretch>
            <a:fillRect/>
          </a:stretch>
        </p:blipFill>
        <p:spPr>
          <a:xfrm>
            <a:off x="1252945" y="1973237"/>
            <a:ext cx="331059" cy="224974"/>
          </a:xfrm>
          <a:prstGeom prst="rect">
            <a:avLst/>
          </a:prstGeom>
        </p:spPr>
      </p:pic>
      <p:pic>
        <p:nvPicPr>
          <p:cNvPr id="6" name="図 5"/>
          <p:cNvPicPr>
            <a:picLocks noChangeAspect="1"/>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5413978" y="2653702"/>
            <a:ext cx="1355330" cy="764545"/>
          </a:xfrm>
          <a:prstGeom prst="rect">
            <a:avLst/>
          </a:prstGeom>
        </p:spPr>
      </p:pic>
      <p:graphicFrame>
        <p:nvGraphicFramePr>
          <p:cNvPr id="7" name="表 6"/>
          <p:cNvGraphicFramePr>
            <a:graphicFrameLocks noGrp="1"/>
          </p:cNvGraphicFramePr>
          <p:nvPr>
            <p:extLst>
              <p:ext uri="{D42A27DB-BD31-4B8C-83A1-F6EECF244321}">
                <p14:modId xmlns:p14="http://schemas.microsoft.com/office/powerpoint/2010/main" val="2332945729"/>
              </p:ext>
            </p:extLst>
          </p:nvPr>
        </p:nvGraphicFramePr>
        <p:xfrm>
          <a:off x="1787856" y="4312872"/>
          <a:ext cx="10923592" cy="540000"/>
        </p:xfrm>
        <a:graphic>
          <a:graphicData uri="http://schemas.openxmlformats.org/drawingml/2006/table">
            <a:tbl>
              <a:tblPr firstCol="1" bandRow="1">
                <a:tableStyleId>{5C22544A-7EE6-4342-B048-85BDC9FD1C3A}</a:tableStyleId>
              </a:tblPr>
              <a:tblGrid>
                <a:gridCol w="718190"/>
                <a:gridCol w="718190"/>
                <a:gridCol w="718190"/>
                <a:gridCol w="718190"/>
                <a:gridCol w="718190"/>
                <a:gridCol w="7332642"/>
              </a:tblGrid>
              <a:tr h="540000">
                <a:tc>
                  <a:txBody>
                    <a:bodyPr/>
                    <a:lstStyle/>
                    <a:p>
                      <a:pPr algn="ctr"/>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solidFill>
                      <a:schemeClr val="accent6">
                        <a:lumMod val="60000"/>
                        <a:lumOff val="40000"/>
                      </a:schemeClr>
                    </a:solidFill>
                  </a:tcPr>
                </a:tc>
              </a:tr>
            </a:tbl>
          </a:graphicData>
        </a:graphic>
      </p:graphicFrame>
      <p:pic>
        <p:nvPicPr>
          <p:cNvPr id="8" name="図 7"/>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1986209" y="4433194"/>
            <a:ext cx="331059" cy="296307"/>
          </a:xfrm>
          <a:prstGeom prst="rect">
            <a:avLst/>
          </a:prstGeom>
        </p:spPr>
      </p:pic>
      <p:pic>
        <p:nvPicPr>
          <p:cNvPr id="10" name="図 9"/>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2767881" y="4459724"/>
            <a:ext cx="177418" cy="237777"/>
          </a:xfrm>
          <a:prstGeom prst="rect">
            <a:avLst/>
          </a:prstGeom>
        </p:spPr>
      </p:pic>
      <p:pic>
        <p:nvPicPr>
          <p:cNvPr id="11" name="図 10"/>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3345665" y="4448749"/>
            <a:ext cx="475554" cy="259726"/>
          </a:xfrm>
          <a:prstGeom prst="rect">
            <a:avLst/>
          </a:prstGeom>
        </p:spPr>
      </p:pic>
      <p:pic>
        <p:nvPicPr>
          <p:cNvPr id="12" name="図 11"/>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4645624" y="4448749"/>
            <a:ext cx="742596" cy="259726"/>
          </a:xfrm>
          <a:prstGeom prst="rect">
            <a:avLst/>
          </a:prstGeom>
        </p:spPr>
      </p:pic>
      <p:pic>
        <p:nvPicPr>
          <p:cNvPr id="13" name="図 12"/>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4148114" y="4571866"/>
            <a:ext cx="303623" cy="31094"/>
          </a:xfrm>
          <a:prstGeom prst="rect">
            <a:avLst/>
          </a:prstGeom>
        </p:spPr>
      </p:pic>
      <p:pic>
        <p:nvPicPr>
          <p:cNvPr id="14" name="図 13"/>
          <p:cNvPicPr>
            <a:picLocks noChangeAspect="1"/>
          </p:cNvPicPr>
          <p:nvPr>
            <p:custDataLst>
              <p:tags r:id="rId8"/>
            </p:custDataLst>
          </p:nvPr>
        </p:nvPicPr>
        <p:blipFill>
          <a:blip r:embed="rId23" cstate="print">
            <a:extLst>
              <a:ext uri="{28A0092B-C50C-407E-A947-70E740481C1C}">
                <a14:useLocalDpi xmlns:a14="http://schemas.microsoft.com/office/drawing/2010/main" val="0"/>
              </a:ext>
            </a:extLst>
          </a:blip>
          <a:stretch>
            <a:fillRect/>
          </a:stretch>
        </p:blipFill>
        <p:spPr>
          <a:xfrm>
            <a:off x="8737900" y="4448749"/>
            <a:ext cx="502990" cy="283504"/>
          </a:xfrm>
          <a:prstGeom prst="rect">
            <a:avLst/>
          </a:prstGeom>
        </p:spPr>
      </p:pic>
      <p:graphicFrame>
        <p:nvGraphicFramePr>
          <p:cNvPr id="20" name="表 19"/>
          <p:cNvGraphicFramePr>
            <a:graphicFrameLocks noGrp="1"/>
          </p:cNvGraphicFramePr>
          <p:nvPr>
            <p:extLst>
              <p:ext uri="{D42A27DB-BD31-4B8C-83A1-F6EECF244321}">
                <p14:modId xmlns:p14="http://schemas.microsoft.com/office/powerpoint/2010/main" val="1073055667"/>
              </p:ext>
            </p:extLst>
          </p:nvPr>
        </p:nvGraphicFramePr>
        <p:xfrm>
          <a:off x="1798588" y="5028739"/>
          <a:ext cx="10923592" cy="540000"/>
        </p:xfrm>
        <a:graphic>
          <a:graphicData uri="http://schemas.openxmlformats.org/drawingml/2006/table">
            <a:tbl>
              <a:tblPr firstCol="1" bandRow="1">
                <a:tableStyleId>{5C22544A-7EE6-4342-B048-85BDC9FD1C3A}</a:tableStyleId>
              </a:tblPr>
              <a:tblGrid>
                <a:gridCol w="718190"/>
                <a:gridCol w="718190"/>
                <a:gridCol w="718190"/>
                <a:gridCol w="718190"/>
                <a:gridCol w="718190"/>
                <a:gridCol w="7332642"/>
              </a:tblGrid>
              <a:tr h="540000">
                <a:tc>
                  <a:txBody>
                    <a:bodyPr/>
                    <a:lstStyle/>
                    <a:p>
                      <a:pPr algn="ctr"/>
                      <a:endParaRPr kumimoji="1" lang="ja-JP" altLang="en-US" dirty="0"/>
                    </a:p>
                  </a:txBody>
                  <a:tcPr anchor="ctr"/>
                </a:tc>
                <a:tc>
                  <a:txBody>
                    <a:bodyPr/>
                    <a:lstStyle/>
                    <a:p>
                      <a:pPr algn="ctr"/>
                      <a:endParaRPr kumimoji="1" lang="ja-JP" altLang="en-US"/>
                    </a:p>
                  </a:txBody>
                  <a:tcPr anchor="ctr"/>
                </a:tc>
                <a:tc>
                  <a:txBody>
                    <a:bodyPr/>
                    <a:lstStyle/>
                    <a:p>
                      <a:pPr algn="ctr"/>
                      <a:endParaRPr kumimoji="1" lang="ja-JP" altLang="en-US"/>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tc>
                <a:tc>
                  <a:txBody>
                    <a:bodyPr/>
                    <a:lstStyle/>
                    <a:p>
                      <a:pPr algn="ctr"/>
                      <a:endParaRPr kumimoji="1" lang="ja-JP" altLang="en-US" dirty="0"/>
                    </a:p>
                  </a:txBody>
                  <a:tcPr anchor="ctr">
                    <a:solidFill>
                      <a:schemeClr val="accent6">
                        <a:lumMod val="60000"/>
                        <a:lumOff val="40000"/>
                      </a:schemeClr>
                    </a:solidFill>
                  </a:tcPr>
                </a:tc>
              </a:tr>
            </a:tbl>
          </a:graphicData>
        </a:graphic>
      </p:graphicFrame>
      <p:pic>
        <p:nvPicPr>
          <p:cNvPr id="27" name="図 26"/>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4158846" y="5287733"/>
            <a:ext cx="303623" cy="31094"/>
          </a:xfrm>
          <a:prstGeom prst="rect">
            <a:avLst/>
          </a:prstGeom>
        </p:spPr>
      </p:pic>
      <p:pic>
        <p:nvPicPr>
          <p:cNvPr id="16" name="図 15"/>
          <p:cNvPicPr>
            <a:picLocks noChangeAspect="1"/>
          </p:cNvPicPr>
          <p:nvPr>
            <p:custDataLst>
              <p:tags r:id="rId10"/>
            </p:custDataLst>
          </p:nvPr>
        </p:nvPicPr>
        <p:blipFill>
          <a:blip r:embed="rId24" cstate="print">
            <a:extLst>
              <a:ext uri="{28A0092B-C50C-407E-A947-70E740481C1C}">
                <a14:useLocalDpi xmlns:a14="http://schemas.microsoft.com/office/drawing/2010/main" val="0"/>
              </a:ext>
            </a:extLst>
          </a:blip>
          <a:stretch>
            <a:fillRect/>
          </a:stretch>
        </p:blipFill>
        <p:spPr>
          <a:xfrm>
            <a:off x="8746816" y="5167930"/>
            <a:ext cx="530426" cy="301794"/>
          </a:xfrm>
          <a:prstGeom prst="rect">
            <a:avLst/>
          </a:prstGeom>
        </p:spPr>
      </p:pic>
      <p:pic>
        <p:nvPicPr>
          <p:cNvPr id="18" name="図 17"/>
          <p:cNvPicPr>
            <a:picLocks noChangeAspect="1"/>
          </p:cNvPicPr>
          <p:nvPr>
            <p:custDataLst>
              <p:tags r:id="rId11"/>
            </p:custDataLst>
          </p:nvPr>
        </p:nvPicPr>
        <p:blipFill>
          <a:blip r:embed="rId25" cstate="print">
            <a:extLst>
              <a:ext uri="{28A0092B-C50C-407E-A947-70E740481C1C}">
                <a14:useLocalDpi xmlns:a14="http://schemas.microsoft.com/office/drawing/2010/main" val="0"/>
              </a:ext>
            </a:extLst>
          </a:blip>
          <a:stretch>
            <a:fillRect/>
          </a:stretch>
        </p:blipFill>
        <p:spPr>
          <a:xfrm>
            <a:off x="1996941" y="5151146"/>
            <a:ext cx="331059" cy="336546"/>
          </a:xfrm>
          <a:prstGeom prst="rect">
            <a:avLst/>
          </a:prstGeom>
        </p:spPr>
      </p:pic>
      <p:pic>
        <p:nvPicPr>
          <p:cNvPr id="29" name="図 28"/>
          <p:cNvPicPr>
            <a:picLocks noChangeAspect="1"/>
          </p:cNvPicPr>
          <p:nvPr>
            <p:custDataLst>
              <p:tags r:id="rId12"/>
            </p:custDataLst>
          </p:nvPr>
        </p:nvPicPr>
        <p:blipFill>
          <a:blip r:embed="rId26" cstate="print">
            <a:extLst>
              <a:ext uri="{28A0092B-C50C-407E-A947-70E740481C1C}">
                <a14:useLocalDpi xmlns:a14="http://schemas.microsoft.com/office/drawing/2010/main" val="0"/>
              </a:ext>
            </a:extLst>
          </a:blip>
          <a:stretch>
            <a:fillRect/>
          </a:stretch>
        </p:blipFill>
        <p:spPr>
          <a:xfrm>
            <a:off x="2785807" y="5179819"/>
            <a:ext cx="195709" cy="278016"/>
          </a:xfrm>
          <a:prstGeom prst="rect">
            <a:avLst/>
          </a:prstGeom>
        </p:spPr>
      </p:pic>
      <p:pic>
        <p:nvPicPr>
          <p:cNvPr id="30" name="図 29"/>
          <p:cNvPicPr>
            <a:picLocks noChangeAspect="1"/>
          </p:cNvPicPr>
          <p:nvPr>
            <p:custDataLst>
              <p:tags r:id="rId13"/>
            </p:custDataLst>
          </p:nvPr>
        </p:nvPicPr>
        <p:blipFill>
          <a:blip r:embed="rId27" cstate="print">
            <a:extLst>
              <a:ext uri="{28A0092B-C50C-407E-A947-70E740481C1C}">
                <a14:useLocalDpi xmlns:a14="http://schemas.microsoft.com/office/drawing/2010/main" val="0"/>
              </a:ext>
            </a:extLst>
          </a:blip>
          <a:stretch>
            <a:fillRect/>
          </a:stretch>
        </p:blipFill>
        <p:spPr>
          <a:xfrm>
            <a:off x="3364128" y="5167352"/>
            <a:ext cx="502990" cy="278016"/>
          </a:xfrm>
          <a:prstGeom prst="rect">
            <a:avLst/>
          </a:prstGeom>
        </p:spPr>
      </p:pic>
      <p:pic>
        <p:nvPicPr>
          <p:cNvPr id="31" name="図 30"/>
          <p:cNvPicPr>
            <a:picLocks noChangeAspect="1"/>
          </p:cNvPicPr>
          <p:nvPr>
            <p:custDataLst>
              <p:tags r:id="rId14"/>
            </p:custDataLst>
          </p:nvPr>
        </p:nvPicPr>
        <p:blipFill>
          <a:blip r:embed="rId28" cstate="print">
            <a:extLst>
              <a:ext uri="{28A0092B-C50C-407E-A947-70E740481C1C}">
                <a14:useLocalDpi xmlns:a14="http://schemas.microsoft.com/office/drawing/2010/main" val="0"/>
              </a:ext>
            </a:extLst>
          </a:blip>
          <a:stretch>
            <a:fillRect/>
          </a:stretch>
        </p:blipFill>
        <p:spPr>
          <a:xfrm>
            <a:off x="4659383" y="5168350"/>
            <a:ext cx="770032" cy="278016"/>
          </a:xfrm>
          <a:prstGeom prst="rect">
            <a:avLst/>
          </a:prstGeom>
        </p:spPr>
      </p:pic>
      <p:sp>
        <p:nvSpPr>
          <p:cNvPr id="32" name="日付プレースホルダー 31"/>
          <p:cNvSpPr>
            <a:spLocks noGrp="1"/>
          </p:cNvSpPr>
          <p:nvPr>
            <p:ph type="dt" sz="half" idx="10"/>
          </p:nvPr>
        </p:nvSpPr>
        <p:spPr/>
        <p:txBody>
          <a:bodyPr/>
          <a:lstStyle/>
          <a:p>
            <a:fld id="{F8FCE1EB-25D3-47B9-8A91-ACAA2DF942EC}" type="datetime1">
              <a:rPr kumimoji="1" lang="ja-JP" altLang="en-US" smtClean="0"/>
              <a:t>2015/7/6</a:t>
            </a:fld>
            <a:endParaRPr kumimoji="1" lang="ja-JP" altLang="en-US"/>
          </a:p>
        </p:txBody>
      </p:sp>
      <p:sp>
        <p:nvSpPr>
          <p:cNvPr id="33" name="スライド番号プレースホルダー 32"/>
          <p:cNvSpPr>
            <a:spLocks noGrp="1"/>
          </p:cNvSpPr>
          <p:nvPr>
            <p:ph type="sldNum" sz="quarter" idx="12"/>
          </p:nvPr>
        </p:nvSpPr>
        <p:spPr/>
        <p:txBody>
          <a:bodyPr/>
          <a:lstStyle/>
          <a:p>
            <a:fld id="{362CF02F-5C14-4800-A976-F91268321FEB}" type="slidenum">
              <a:rPr kumimoji="1" lang="ja-JP" altLang="en-US" smtClean="0"/>
              <a:t>52</a:t>
            </a:fld>
            <a:endParaRPr kumimoji="1" lang="ja-JP" altLang="en-US"/>
          </a:p>
        </p:txBody>
      </p:sp>
    </p:spTree>
    <p:extLst>
      <p:ext uri="{BB962C8B-B14F-4D97-AF65-F5344CB8AC3E}">
        <p14:creationId xmlns:p14="http://schemas.microsoft.com/office/powerpoint/2010/main" val="14625493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lang="en-US" altLang="ja-JP" dirty="0"/>
              <a:t>5. S</a:t>
            </a:r>
            <a:r>
              <a:rPr lang="el-GR" altLang="ja-JP" dirty="0"/>
              <a:t>α</a:t>
            </a:r>
            <a:r>
              <a:rPr lang="ja-JP" altLang="en-US" dirty="0"/>
              <a:t>内の既ソート列 をマージ </a:t>
            </a:r>
            <a:r>
              <a:rPr lang="en-US" altLang="ja-JP" dirty="0"/>
              <a:t>– O(</a:t>
            </a:r>
            <a:r>
              <a:rPr lang="en-US" altLang="ja-JP" dirty="0" err="1"/>
              <a:t>vn</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    -way merge</a:t>
            </a:r>
            <a:r>
              <a:rPr kumimoji="1" lang="ja-JP" altLang="en-US" dirty="0" smtClean="0"/>
              <a:t>の計算量は</a:t>
            </a:r>
            <a:endParaRPr kumimoji="1" lang="en-US" altLang="ja-JP" dirty="0" smtClean="0"/>
          </a:p>
          <a:p>
            <a:pPr>
              <a:buFont typeface="Arial" panose="020B0604020202020204" pitchFamily="34" charset="0"/>
              <a:buChar char="•"/>
            </a:pPr>
            <a:r>
              <a:rPr lang="en-US" altLang="ja-JP" dirty="0" smtClean="0"/>
              <a:t>1</a:t>
            </a:r>
            <a:r>
              <a:rPr lang="ja-JP" altLang="en-US" dirty="0" smtClean="0"/>
              <a:t>回の比較あたりのコストは</a:t>
            </a:r>
            <a:r>
              <a:rPr lang="en-US" altLang="ja-JP" dirty="0" smtClean="0"/>
              <a:t>1</a:t>
            </a:r>
            <a:r>
              <a:rPr lang="ja-JP" altLang="en-US" dirty="0" smtClean="0"/>
              <a:t>桁</a:t>
            </a:r>
            <a:endParaRPr lang="en-US" altLang="ja-JP" dirty="0" smtClean="0"/>
          </a:p>
          <a:p>
            <a:pPr>
              <a:buFont typeface="Arial" panose="020B0604020202020204" pitchFamily="34" charset="0"/>
              <a:buChar char="•"/>
            </a:pPr>
            <a:r>
              <a:rPr kumimoji="1" lang="en-US" altLang="ja-JP" dirty="0" smtClean="0"/>
              <a:t>1</a:t>
            </a:r>
            <a:r>
              <a:rPr kumimoji="1" lang="ja-JP" altLang="en-US" dirty="0" smtClean="0"/>
              <a:t>段のマージあたりの比較は             回</a:t>
            </a:r>
            <a:endParaRPr kumimoji="1" lang="en-US" altLang="ja-JP" dirty="0" smtClean="0"/>
          </a:p>
          <a:p>
            <a:pPr>
              <a:buFont typeface="Arial" panose="020B0604020202020204" pitchFamily="34" charset="0"/>
              <a:buChar char="•"/>
            </a:pPr>
            <a:r>
              <a:rPr lang="ja-JP" altLang="en-US" dirty="0"/>
              <a:t>段数</a:t>
            </a:r>
            <a:r>
              <a:rPr lang="ja-JP" altLang="en-US" dirty="0" smtClean="0"/>
              <a:t>は           段</a:t>
            </a:r>
            <a:endParaRPr lang="en-US" altLang="ja-JP" dirty="0" smtClean="0"/>
          </a:p>
          <a:p>
            <a:pPr>
              <a:buFont typeface="Arial" panose="020B0604020202020204" pitchFamily="34" charset="0"/>
              <a:buChar char="•"/>
            </a:pPr>
            <a:r>
              <a:rPr lang="ja-JP" altLang="en-US" dirty="0" smtClean="0"/>
              <a:t>スーパーブロックについて和をとる</a:t>
            </a:r>
            <a:endParaRPr kumimoji="1" lang="en-US" altLang="ja-JP" dirty="0" smtClean="0"/>
          </a:p>
          <a:p>
            <a:pPr marL="0" indent="0">
              <a:buNone/>
            </a:pPr>
            <a:r>
              <a:rPr kumimoji="1" lang="ja-JP" altLang="en-US" dirty="0" smtClean="0"/>
              <a:t>より</a:t>
            </a:r>
            <a:endParaRPr kumimoji="1" lang="en-US" altLang="ja-JP" dirty="0"/>
          </a:p>
        </p:txBody>
      </p:sp>
      <p:pic>
        <p:nvPicPr>
          <p:cNvPr id="5" name="図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040657" y="2047099"/>
            <a:ext cx="135350" cy="137179"/>
          </a:xfrm>
          <a:prstGeom prst="rect">
            <a:avLst/>
          </a:prstGeom>
        </p:spPr>
      </p:pic>
      <p:pic>
        <p:nvPicPr>
          <p:cNvPr id="6" name="図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142280" y="3212993"/>
            <a:ext cx="980374" cy="303623"/>
          </a:xfrm>
          <a:prstGeom prst="rect">
            <a:avLst/>
          </a:prstGeom>
        </p:spPr>
      </p:pic>
      <p:pic>
        <p:nvPicPr>
          <p:cNvPr id="7" name="図 6"/>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234511" y="3849644"/>
            <a:ext cx="791981" cy="303623"/>
          </a:xfrm>
          <a:prstGeom prst="rect">
            <a:avLst/>
          </a:prstGeom>
        </p:spPr>
      </p:pic>
      <p:pic>
        <p:nvPicPr>
          <p:cNvPr id="9" name="図 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3479752" y="5033394"/>
            <a:ext cx="5223782" cy="718819"/>
          </a:xfrm>
          <a:prstGeom prst="rect">
            <a:avLst/>
          </a:prstGeom>
        </p:spPr>
      </p:pic>
      <p:sp>
        <p:nvSpPr>
          <p:cNvPr id="10" name="日付プレースホルダー 9"/>
          <p:cNvSpPr>
            <a:spLocks noGrp="1"/>
          </p:cNvSpPr>
          <p:nvPr>
            <p:ph type="dt" sz="half" idx="10"/>
          </p:nvPr>
        </p:nvSpPr>
        <p:spPr/>
        <p:txBody>
          <a:bodyPr/>
          <a:lstStyle/>
          <a:p>
            <a:fld id="{4CDEA0D4-888E-4F1F-A5BD-2622818B2607}" type="datetime1">
              <a:rPr kumimoji="1" lang="ja-JP" altLang="en-US" smtClean="0"/>
              <a:t>2015/7/6</a:t>
            </a:fld>
            <a:endParaRPr kumimoji="1" lang="ja-JP" altLang="en-US"/>
          </a:p>
        </p:txBody>
      </p:sp>
      <p:sp>
        <p:nvSpPr>
          <p:cNvPr id="11" name="スライド番号プレースホルダー 10"/>
          <p:cNvSpPr>
            <a:spLocks noGrp="1"/>
          </p:cNvSpPr>
          <p:nvPr>
            <p:ph type="sldNum" sz="quarter" idx="12"/>
          </p:nvPr>
        </p:nvSpPr>
        <p:spPr/>
        <p:txBody>
          <a:bodyPr/>
          <a:lstStyle/>
          <a:p>
            <a:fld id="{362CF02F-5C14-4800-A976-F91268321FEB}" type="slidenum">
              <a:rPr kumimoji="1" lang="ja-JP" altLang="en-US" smtClean="0"/>
              <a:t>53</a:t>
            </a:fld>
            <a:endParaRPr kumimoji="1" lang="ja-JP" altLang="en-US"/>
          </a:p>
        </p:txBody>
      </p:sp>
    </p:spTree>
    <p:extLst>
      <p:ext uri="{BB962C8B-B14F-4D97-AF65-F5344CB8AC3E}">
        <p14:creationId xmlns:p14="http://schemas.microsoft.com/office/powerpoint/2010/main" val="2449424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lang="en-US" altLang="ja-JP" dirty="0"/>
              <a:t>5. S</a:t>
            </a:r>
            <a:r>
              <a:rPr lang="el-GR" altLang="ja-JP" dirty="0"/>
              <a:t>α</a:t>
            </a:r>
            <a:r>
              <a:rPr lang="ja-JP" altLang="en-US" dirty="0"/>
              <a:t>内の既ソート列 をマージ </a:t>
            </a:r>
            <a:r>
              <a:rPr lang="en-US" altLang="ja-JP" dirty="0"/>
              <a:t>– O(</a:t>
            </a:r>
            <a:r>
              <a:rPr lang="en-US" altLang="ja-JP" dirty="0" err="1"/>
              <a:t>vn</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分布が典型的，つまり</a:t>
            </a:r>
            <a:endParaRPr lang="en-US" altLang="ja-JP" dirty="0" smtClean="0"/>
          </a:p>
          <a:p>
            <a:pPr marL="0" indent="0">
              <a:buNone/>
            </a:pPr>
            <a:endParaRPr kumimoji="1" lang="en-US" altLang="ja-JP" dirty="0"/>
          </a:p>
          <a:p>
            <a:pPr marL="0" indent="0">
              <a:buNone/>
            </a:pPr>
            <a:r>
              <a:rPr lang="ja-JP" altLang="en-US" dirty="0" smtClean="0"/>
              <a:t>と仮定すると</a:t>
            </a:r>
            <a:endParaRPr lang="en-US" altLang="ja-JP" dirty="0" smtClean="0"/>
          </a:p>
          <a:p>
            <a:pPr marL="0" indent="0">
              <a:buNone/>
            </a:pPr>
            <a:endParaRPr kumimoji="1" lang="en-US" altLang="ja-JP" dirty="0"/>
          </a:p>
          <a:p>
            <a:pPr marL="0" indent="0">
              <a:buNone/>
            </a:pPr>
            <a:r>
              <a:rPr lang="ja-JP" altLang="en-US" dirty="0" smtClean="0"/>
              <a:t>ちなみに最悪の分布は入力文字列が単一アルファベットからなる場合で</a:t>
            </a:r>
            <a:endParaRPr lang="en-US" altLang="ja-JP" dirty="0" smtClean="0"/>
          </a:p>
        </p:txBody>
      </p:sp>
      <p:pic>
        <p:nvPicPr>
          <p:cNvPr id="4" name="図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677778" y="2546437"/>
            <a:ext cx="2827719" cy="303623"/>
          </a:xfrm>
          <a:prstGeom prst="rect">
            <a:avLst/>
          </a:prstGeom>
        </p:spPr>
      </p:pic>
      <p:pic>
        <p:nvPicPr>
          <p:cNvPr id="8" name="図 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344819" y="3588758"/>
            <a:ext cx="7493639" cy="718819"/>
          </a:xfrm>
          <a:prstGeom prst="rect">
            <a:avLst/>
          </a:prstGeom>
        </p:spPr>
      </p:pic>
      <p:pic>
        <p:nvPicPr>
          <p:cNvPr id="10" name="図 9"/>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3111191" y="5046275"/>
            <a:ext cx="5960891" cy="718819"/>
          </a:xfrm>
          <a:prstGeom prst="rect">
            <a:avLst/>
          </a:prstGeom>
        </p:spPr>
      </p:pic>
      <p:sp>
        <p:nvSpPr>
          <p:cNvPr id="12" name="日付プレースホルダー 11"/>
          <p:cNvSpPr>
            <a:spLocks noGrp="1"/>
          </p:cNvSpPr>
          <p:nvPr>
            <p:ph type="dt" sz="half" idx="10"/>
          </p:nvPr>
        </p:nvSpPr>
        <p:spPr/>
        <p:txBody>
          <a:bodyPr/>
          <a:lstStyle/>
          <a:p>
            <a:fld id="{47A615D0-6B0F-46A6-A310-706867392A22}" type="datetime1">
              <a:rPr kumimoji="1" lang="ja-JP" altLang="en-US" smtClean="0"/>
              <a:t>2015/7/6</a:t>
            </a:fld>
            <a:endParaRPr kumimoji="1" lang="ja-JP" altLang="en-US"/>
          </a:p>
        </p:txBody>
      </p:sp>
      <p:sp>
        <p:nvSpPr>
          <p:cNvPr id="13" name="スライド番号プレースホルダー 12"/>
          <p:cNvSpPr>
            <a:spLocks noGrp="1"/>
          </p:cNvSpPr>
          <p:nvPr>
            <p:ph type="sldNum" sz="quarter" idx="12"/>
          </p:nvPr>
        </p:nvSpPr>
        <p:spPr/>
        <p:txBody>
          <a:bodyPr/>
          <a:lstStyle/>
          <a:p>
            <a:fld id="{362CF02F-5C14-4800-A976-F91268321FEB}" type="slidenum">
              <a:rPr kumimoji="1" lang="ja-JP" altLang="en-US" smtClean="0"/>
              <a:t>54</a:t>
            </a:fld>
            <a:endParaRPr kumimoji="1" lang="ja-JP" altLang="en-US"/>
          </a:p>
        </p:txBody>
      </p:sp>
    </p:spTree>
    <p:extLst>
      <p:ext uri="{BB962C8B-B14F-4D97-AF65-F5344CB8AC3E}">
        <p14:creationId xmlns:p14="http://schemas.microsoft.com/office/powerpoint/2010/main" val="6452253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 algorithm </a:t>
            </a:r>
            <a:r>
              <a:rPr kumimoji="1" lang="ja-JP" altLang="en-US" dirty="0" smtClean="0"/>
              <a:t>の処理フロー（図）</a:t>
            </a:r>
            <a:endParaRPr kumimoji="1" lang="ja-JP" altLang="en-US" dirty="0"/>
          </a:p>
        </p:txBody>
      </p:sp>
      <p:grpSp>
        <p:nvGrpSpPr>
          <p:cNvPr id="92" name="グループ化 91"/>
          <p:cNvGrpSpPr/>
          <p:nvPr/>
        </p:nvGrpSpPr>
        <p:grpSpPr>
          <a:xfrm>
            <a:off x="3895793" y="1079772"/>
            <a:ext cx="4391695" cy="1481071"/>
            <a:chOff x="3895793" y="1594923"/>
            <a:chExt cx="4391695" cy="1481071"/>
          </a:xfrm>
        </p:grpSpPr>
        <p:sp>
          <p:nvSpPr>
            <p:cNvPr id="4" name="円/楕円 3"/>
            <p:cNvSpPr/>
            <p:nvPr/>
          </p:nvSpPr>
          <p:spPr>
            <a:xfrm>
              <a:off x="3895793" y="1594923"/>
              <a:ext cx="4391695" cy="1481071"/>
            </a:xfrm>
            <a:prstGeom prst="ellipse">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4381935" y="1873793"/>
              <a:ext cx="3419407" cy="461665"/>
            </a:xfrm>
            <a:prstGeom prst="rect">
              <a:avLst/>
            </a:prstGeom>
            <a:noFill/>
          </p:spPr>
          <p:txBody>
            <a:bodyPr wrap="square" rtlCol="0">
              <a:spAutoFit/>
            </a:bodyPr>
            <a:lstStyle/>
            <a:p>
              <a:pPr algn="ctr"/>
              <a:r>
                <a:rPr kumimoji="1" lang="ja-JP" altLang="en-US" sz="2400" dirty="0" smtClean="0">
                  <a:solidFill>
                    <a:schemeClr val="accent1">
                      <a:lumMod val="75000"/>
                    </a:schemeClr>
                  </a:solidFill>
                </a:rPr>
                <a:t>アルファベットの世界</a:t>
              </a:r>
              <a:endParaRPr kumimoji="1" lang="ja-JP" altLang="en-US" sz="2400" dirty="0">
                <a:solidFill>
                  <a:schemeClr val="accent1">
                    <a:lumMod val="75000"/>
                  </a:schemeClr>
                </a:solidFill>
              </a:endParaRPr>
            </a:p>
          </p:txBody>
        </p:sp>
      </p:grpSp>
      <p:grpSp>
        <p:nvGrpSpPr>
          <p:cNvPr id="94" name="グループ化 93"/>
          <p:cNvGrpSpPr/>
          <p:nvPr/>
        </p:nvGrpSpPr>
        <p:grpSpPr>
          <a:xfrm>
            <a:off x="3348508" y="2653048"/>
            <a:ext cx="5550794" cy="4134413"/>
            <a:chOff x="3348508" y="2653048"/>
            <a:chExt cx="5550794" cy="4134413"/>
          </a:xfrm>
        </p:grpSpPr>
        <p:sp>
          <p:nvSpPr>
            <p:cNvPr id="6" name="円/楕円 5"/>
            <p:cNvSpPr/>
            <p:nvPr/>
          </p:nvSpPr>
          <p:spPr>
            <a:xfrm>
              <a:off x="3348508" y="2653048"/>
              <a:ext cx="5550794" cy="4134413"/>
            </a:xfrm>
            <a:prstGeom prst="ellipse">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7" name="テキスト ボックス 6"/>
            <p:cNvSpPr txBox="1"/>
            <p:nvPr/>
          </p:nvSpPr>
          <p:spPr>
            <a:xfrm>
              <a:off x="5132163" y="6172468"/>
              <a:ext cx="1918952" cy="561383"/>
            </a:xfrm>
            <a:prstGeom prst="rect">
              <a:avLst/>
            </a:prstGeom>
            <a:noFill/>
          </p:spPr>
          <p:txBody>
            <a:bodyPr wrap="square" rtlCol="0">
              <a:spAutoFit/>
            </a:bodyPr>
            <a:lstStyle/>
            <a:p>
              <a:pPr algn="ctr"/>
              <a:r>
                <a:rPr kumimoji="1" lang="ja-JP" altLang="en-US" sz="2400" dirty="0" smtClean="0">
                  <a:solidFill>
                    <a:schemeClr val="accent5">
                      <a:lumMod val="75000"/>
                    </a:schemeClr>
                  </a:solidFill>
                </a:rPr>
                <a:t>添字の世界</a:t>
              </a:r>
              <a:endParaRPr kumimoji="1" lang="en-US" altLang="ja-JP" sz="2400" dirty="0" smtClean="0">
                <a:solidFill>
                  <a:schemeClr val="accent5">
                    <a:lumMod val="75000"/>
                  </a:schemeClr>
                </a:solidFill>
              </a:endParaRPr>
            </a:p>
          </p:txBody>
        </p:sp>
      </p:grpSp>
      <p:pic>
        <p:nvPicPr>
          <p:cNvPr id="8" name="図 7"/>
          <p:cNvPicPr>
            <a:picLocks noChangeAspect="1"/>
          </p:cNvPicPr>
          <p:nvPr>
            <p:custDataLst>
              <p:tags r:id="rId1"/>
            </p:custDataLst>
          </p:nvPr>
        </p:nvPicPr>
        <p:blipFill>
          <a:blip r:embed="rId24" cstate="print">
            <a:extLst>
              <a:ext uri="{28A0092B-C50C-407E-A947-70E740481C1C}">
                <a14:useLocalDpi xmlns:a14="http://schemas.microsoft.com/office/drawing/2010/main" val="0"/>
              </a:ext>
            </a:extLst>
          </a:blip>
          <a:stretch>
            <a:fillRect/>
          </a:stretch>
        </p:blipFill>
        <p:spPr>
          <a:xfrm>
            <a:off x="5624315" y="2032480"/>
            <a:ext cx="245093" cy="237777"/>
          </a:xfrm>
          <a:prstGeom prst="rect">
            <a:avLst/>
          </a:prstGeom>
        </p:spPr>
      </p:pic>
      <p:pic>
        <p:nvPicPr>
          <p:cNvPr id="9" name="図 8"/>
          <p:cNvPicPr>
            <a:picLocks noChangeAspect="1"/>
          </p:cNvPicPr>
          <p:nvPr>
            <p:custDataLst>
              <p:tags r:id="rId2"/>
            </p:custDataLst>
          </p:nvPr>
        </p:nvPicPr>
        <p:blipFill>
          <a:blip r:embed="rId25" cstate="print">
            <a:extLst>
              <a:ext uri="{28A0092B-C50C-407E-A947-70E740481C1C}">
                <a14:useLocalDpi xmlns:a14="http://schemas.microsoft.com/office/drawing/2010/main" val="0"/>
              </a:ext>
            </a:extLst>
          </a:blip>
          <a:stretch>
            <a:fillRect/>
          </a:stretch>
        </p:blipFill>
        <p:spPr>
          <a:xfrm>
            <a:off x="6313868" y="2019676"/>
            <a:ext cx="285333" cy="250581"/>
          </a:xfrm>
          <a:prstGeom prst="rect">
            <a:avLst/>
          </a:prstGeom>
        </p:spPr>
      </p:pic>
      <p:pic>
        <p:nvPicPr>
          <p:cNvPr id="11" name="図 10"/>
          <p:cNvPicPr>
            <a:picLocks noChangeAspect="1"/>
          </p:cNvPicPr>
          <p:nvPr>
            <p:custDataLst>
              <p:tags r:id="rId3"/>
            </p:custDataLst>
          </p:nvPr>
        </p:nvPicPr>
        <p:blipFill>
          <a:blip r:embed="rId26" cstate="print">
            <a:extLst>
              <a:ext uri="{28A0092B-C50C-407E-A947-70E740481C1C}">
                <a14:useLocalDpi xmlns:a14="http://schemas.microsoft.com/office/drawing/2010/main" val="0"/>
              </a:ext>
            </a:extLst>
          </a:blip>
          <a:stretch>
            <a:fillRect/>
          </a:stretch>
        </p:blipFill>
        <p:spPr>
          <a:xfrm>
            <a:off x="6742745" y="3135362"/>
            <a:ext cx="823075" cy="303623"/>
          </a:xfrm>
          <a:prstGeom prst="rect">
            <a:avLst/>
          </a:prstGeom>
        </p:spPr>
      </p:pic>
      <p:pic>
        <p:nvPicPr>
          <p:cNvPr id="12" name="図 11"/>
          <p:cNvPicPr>
            <a:picLocks noChangeAspect="1"/>
          </p:cNvPicPr>
          <p:nvPr>
            <p:custDataLst>
              <p:tags r:id="rId4"/>
            </p:custDataLst>
          </p:nvPr>
        </p:nvPicPr>
        <p:blipFill>
          <a:blip r:embed="rId27" cstate="print">
            <a:extLst>
              <a:ext uri="{28A0092B-C50C-407E-A947-70E740481C1C}">
                <a14:useLocalDpi xmlns:a14="http://schemas.microsoft.com/office/drawing/2010/main" val="0"/>
              </a:ext>
            </a:extLst>
          </a:blip>
          <a:stretch>
            <a:fillRect/>
          </a:stretch>
        </p:blipFill>
        <p:spPr>
          <a:xfrm>
            <a:off x="5869408" y="5812827"/>
            <a:ext cx="444460" cy="234119"/>
          </a:xfrm>
          <a:prstGeom prst="rect">
            <a:avLst/>
          </a:prstGeom>
        </p:spPr>
      </p:pic>
      <p:cxnSp>
        <p:nvCxnSpPr>
          <p:cNvPr id="17" name="直線矢印コネクタ 16"/>
          <p:cNvCxnSpPr>
            <a:stCxn id="8" idx="2"/>
            <a:endCxn id="3" idx="0"/>
          </p:cNvCxnSpPr>
          <p:nvPr/>
        </p:nvCxnSpPr>
        <p:spPr>
          <a:xfrm flipH="1">
            <a:off x="5132164" y="2270257"/>
            <a:ext cx="614698" cy="841327"/>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8" idx="2"/>
            <a:endCxn id="11" idx="0"/>
          </p:cNvCxnSpPr>
          <p:nvPr/>
        </p:nvCxnSpPr>
        <p:spPr>
          <a:xfrm>
            <a:off x="5746862" y="2270257"/>
            <a:ext cx="1407421" cy="86510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3" idx="2"/>
            <a:endCxn id="83" idx="0"/>
          </p:cNvCxnSpPr>
          <p:nvPr/>
        </p:nvCxnSpPr>
        <p:spPr>
          <a:xfrm flipH="1">
            <a:off x="5132163" y="3442643"/>
            <a:ext cx="1" cy="440972"/>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a:stCxn id="11" idx="2"/>
            <a:endCxn id="134" idx="0"/>
          </p:cNvCxnSpPr>
          <p:nvPr/>
        </p:nvCxnSpPr>
        <p:spPr>
          <a:xfrm flipH="1">
            <a:off x="7154282" y="3438985"/>
            <a:ext cx="1" cy="461092"/>
          </a:xfrm>
          <a:prstGeom prst="straightConnector1">
            <a:avLst/>
          </a:prstGeom>
          <a:ln w="5715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a:stCxn id="3" idx="2"/>
            <a:endCxn id="134" idx="1"/>
          </p:cNvCxnSpPr>
          <p:nvPr/>
        </p:nvCxnSpPr>
        <p:spPr>
          <a:xfrm>
            <a:off x="5132164" y="3442643"/>
            <a:ext cx="1704777" cy="58912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曲線コネクタ 47"/>
          <p:cNvCxnSpPr>
            <a:stCxn id="11" idx="3"/>
            <a:endCxn id="9" idx="3"/>
          </p:cNvCxnSpPr>
          <p:nvPr/>
        </p:nvCxnSpPr>
        <p:spPr>
          <a:xfrm flipH="1" flipV="1">
            <a:off x="6599201" y="2144967"/>
            <a:ext cx="966619" cy="1142207"/>
          </a:xfrm>
          <a:prstGeom prst="curvedConnector3">
            <a:avLst>
              <a:gd name="adj1" fmla="val -23649"/>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3" name="図 2"/>
          <p:cNvPicPr>
            <a:picLocks noChangeAspect="1"/>
          </p:cNvPicPr>
          <p:nvPr>
            <p:custDataLst>
              <p:tags r:id="rId5"/>
            </p:custDataLst>
          </p:nvPr>
        </p:nvPicPr>
        <p:blipFill>
          <a:blip r:embed="rId28" cstate="print">
            <a:extLst>
              <a:ext uri="{28A0092B-C50C-407E-A947-70E740481C1C}">
                <a14:useLocalDpi xmlns:a14="http://schemas.microsoft.com/office/drawing/2010/main" val="0"/>
              </a:ext>
            </a:extLst>
          </a:blip>
          <a:stretch>
            <a:fillRect/>
          </a:stretch>
        </p:blipFill>
        <p:spPr>
          <a:xfrm>
            <a:off x="4720626" y="3111584"/>
            <a:ext cx="823075" cy="331059"/>
          </a:xfrm>
          <a:prstGeom prst="rect">
            <a:avLst/>
          </a:prstGeom>
        </p:spPr>
      </p:pic>
      <p:pic>
        <p:nvPicPr>
          <p:cNvPr id="83" name="図 82"/>
          <p:cNvPicPr>
            <a:picLocks noChangeAspect="1"/>
          </p:cNvPicPr>
          <p:nvPr>
            <p:custDataLst>
              <p:tags r:id="rId6"/>
            </p:custDataLst>
          </p:nvPr>
        </p:nvPicPr>
        <p:blipFill>
          <a:blip r:embed="rId29" cstate="print">
            <a:extLst>
              <a:ext uri="{28A0092B-C50C-407E-A947-70E740481C1C}">
                <a14:useLocalDpi xmlns:a14="http://schemas.microsoft.com/office/drawing/2010/main" val="0"/>
              </a:ext>
            </a:extLst>
          </a:blip>
          <a:stretch>
            <a:fillRect/>
          </a:stretch>
        </p:blipFill>
        <p:spPr>
          <a:xfrm>
            <a:off x="4758121" y="3883615"/>
            <a:ext cx="748084" cy="296307"/>
          </a:xfrm>
          <a:prstGeom prst="rect">
            <a:avLst/>
          </a:prstGeom>
        </p:spPr>
      </p:pic>
      <p:pic>
        <p:nvPicPr>
          <p:cNvPr id="85" name="図 84"/>
          <p:cNvPicPr>
            <a:picLocks noChangeAspect="1"/>
          </p:cNvPicPr>
          <p:nvPr>
            <p:custDataLst>
              <p:tags r:id="rId7"/>
            </p:custDataLst>
          </p:nvPr>
        </p:nvPicPr>
        <p:blipFill>
          <a:blip r:embed="rId30" cstate="print">
            <a:extLst>
              <a:ext uri="{28A0092B-C50C-407E-A947-70E740481C1C}">
                <a14:useLocalDpi xmlns:a14="http://schemas.microsoft.com/office/drawing/2010/main" val="0"/>
              </a:ext>
            </a:extLst>
          </a:blip>
          <a:stretch>
            <a:fillRect/>
          </a:stretch>
        </p:blipFill>
        <p:spPr>
          <a:xfrm>
            <a:off x="2527685" y="3886137"/>
            <a:ext cx="2158285" cy="294478"/>
          </a:xfrm>
          <a:prstGeom prst="rect">
            <a:avLst/>
          </a:prstGeom>
        </p:spPr>
      </p:pic>
      <p:pic>
        <p:nvPicPr>
          <p:cNvPr id="134" name="図 133"/>
          <p:cNvPicPr>
            <a:picLocks noChangeAspect="1"/>
          </p:cNvPicPr>
          <p:nvPr>
            <p:custDataLst>
              <p:tags r:id="rId8"/>
            </p:custDataLst>
          </p:nvPr>
        </p:nvPicPr>
        <p:blipFill>
          <a:blip r:embed="rId31" cstate="print">
            <a:extLst>
              <a:ext uri="{28A0092B-C50C-407E-A947-70E740481C1C}">
                <a14:useLocalDpi xmlns:a14="http://schemas.microsoft.com/office/drawing/2010/main" val="0"/>
              </a:ext>
            </a:extLst>
          </a:blip>
          <a:stretch>
            <a:fillRect/>
          </a:stretch>
        </p:blipFill>
        <p:spPr>
          <a:xfrm>
            <a:off x="6836941" y="3900077"/>
            <a:ext cx="634682" cy="263384"/>
          </a:xfrm>
          <a:prstGeom prst="rect">
            <a:avLst/>
          </a:prstGeom>
        </p:spPr>
      </p:pic>
      <p:sp>
        <p:nvSpPr>
          <p:cNvPr id="10" name="日付プレースホルダー 9"/>
          <p:cNvSpPr>
            <a:spLocks noGrp="1"/>
          </p:cNvSpPr>
          <p:nvPr>
            <p:ph type="dt" sz="half" idx="10"/>
          </p:nvPr>
        </p:nvSpPr>
        <p:spPr/>
        <p:txBody>
          <a:bodyPr/>
          <a:lstStyle/>
          <a:p>
            <a:fld id="{37990712-3C32-4501-A08B-30BA5F4C2D96}" type="datetime1">
              <a:rPr kumimoji="1" lang="ja-JP" altLang="en-US" smtClean="0"/>
              <a:t>2015/7/6</a:t>
            </a:fld>
            <a:endParaRPr kumimoji="1" lang="ja-JP" altLang="en-US"/>
          </a:p>
        </p:txBody>
      </p:sp>
      <p:sp>
        <p:nvSpPr>
          <p:cNvPr id="13" name="スライド番号プレースホルダー 12"/>
          <p:cNvSpPr>
            <a:spLocks noGrp="1"/>
          </p:cNvSpPr>
          <p:nvPr>
            <p:ph type="sldNum" sz="quarter" idx="12"/>
          </p:nvPr>
        </p:nvSpPr>
        <p:spPr/>
        <p:txBody>
          <a:bodyPr/>
          <a:lstStyle/>
          <a:p>
            <a:fld id="{362CF02F-5C14-4800-A976-F91268321FEB}" type="slidenum">
              <a:rPr kumimoji="1" lang="ja-JP" altLang="en-US" smtClean="0"/>
              <a:t>55</a:t>
            </a:fld>
            <a:endParaRPr kumimoji="1" lang="ja-JP" altLang="en-US"/>
          </a:p>
        </p:txBody>
      </p:sp>
      <p:graphicFrame>
        <p:nvGraphicFramePr>
          <p:cNvPr id="52" name="表 51"/>
          <p:cNvGraphicFramePr>
            <a:graphicFrameLocks noGrp="1"/>
          </p:cNvGraphicFramePr>
          <p:nvPr>
            <p:extLst>
              <p:ext uri="{D42A27DB-BD31-4B8C-83A1-F6EECF244321}">
                <p14:modId xmlns:p14="http://schemas.microsoft.com/office/powerpoint/2010/main" val="2263937628"/>
              </p:ext>
            </p:extLst>
          </p:nvPr>
        </p:nvGraphicFramePr>
        <p:xfrm>
          <a:off x="1048649" y="4720413"/>
          <a:ext cx="10085992" cy="540035"/>
        </p:xfrm>
        <a:graphic>
          <a:graphicData uri="http://schemas.openxmlformats.org/drawingml/2006/table">
            <a:tbl>
              <a:tblPr bandRow="1">
                <a:tableStyleId>{5940675A-B579-460E-94D1-54222C63F5DA}</a:tableStyleId>
              </a:tblPr>
              <a:tblGrid>
                <a:gridCol w="720428"/>
                <a:gridCol w="720428"/>
                <a:gridCol w="720428"/>
                <a:gridCol w="720428"/>
                <a:gridCol w="720428"/>
                <a:gridCol w="720428"/>
                <a:gridCol w="720428"/>
                <a:gridCol w="720428"/>
                <a:gridCol w="720428"/>
                <a:gridCol w="720428"/>
                <a:gridCol w="720428"/>
                <a:gridCol w="720428"/>
                <a:gridCol w="720428"/>
                <a:gridCol w="720428"/>
              </a:tblGrid>
              <a:tr h="540035">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bl>
          </a:graphicData>
        </a:graphic>
      </p:graphicFrame>
      <p:grpSp>
        <p:nvGrpSpPr>
          <p:cNvPr id="53" name="グループ化 52"/>
          <p:cNvGrpSpPr/>
          <p:nvPr/>
        </p:nvGrpSpPr>
        <p:grpSpPr>
          <a:xfrm>
            <a:off x="1204605" y="4777560"/>
            <a:ext cx="9930521" cy="421812"/>
            <a:chOff x="1210188" y="3491957"/>
            <a:chExt cx="9930521" cy="421812"/>
          </a:xfrm>
        </p:grpSpPr>
        <p:pic>
          <p:nvPicPr>
            <p:cNvPr id="54" name="図 53"/>
            <p:cNvPicPr>
              <a:picLocks noChangeAspect="1"/>
            </p:cNvPicPr>
            <p:nvPr>
              <p:custDataLst>
                <p:tags r:id="rId9"/>
              </p:custDataLst>
            </p:nvPr>
          </p:nvPicPr>
          <p:blipFill>
            <a:blip r:embed="rId32" cstate="print">
              <a:extLst>
                <a:ext uri="{28A0092B-C50C-407E-A947-70E740481C1C}">
                  <a14:useLocalDpi xmlns:a14="http://schemas.microsoft.com/office/drawing/2010/main" val="0"/>
                </a:ext>
              </a:extLst>
            </a:blip>
            <a:stretch>
              <a:fillRect/>
            </a:stretch>
          </p:blipFill>
          <p:spPr>
            <a:xfrm>
              <a:off x="1210188" y="3570478"/>
              <a:ext cx="444460" cy="327401"/>
            </a:xfrm>
            <a:prstGeom prst="rect">
              <a:avLst/>
            </a:prstGeom>
          </p:spPr>
        </p:pic>
        <p:pic>
          <p:nvPicPr>
            <p:cNvPr id="55" name="図 54"/>
            <p:cNvPicPr>
              <a:picLocks noChangeAspect="1"/>
            </p:cNvPicPr>
            <p:nvPr>
              <p:custDataLst>
                <p:tags r:id="rId10"/>
              </p:custDataLst>
            </p:nvPr>
          </p:nvPicPr>
          <p:blipFill>
            <a:blip r:embed="rId33" cstate="print">
              <a:extLst>
                <a:ext uri="{28A0092B-C50C-407E-A947-70E740481C1C}">
                  <a14:useLocalDpi xmlns:a14="http://schemas.microsoft.com/office/drawing/2010/main" val="0"/>
                </a:ext>
              </a:extLst>
            </a:blip>
            <a:stretch>
              <a:fillRect/>
            </a:stretch>
          </p:blipFill>
          <p:spPr>
            <a:xfrm>
              <a:off x="1926336" y="3570478"/>
              <a:ext cx="437144" cy="323743"/>
            </a:xfrm>
            <a:prstGeom prst="rect">
              <a:avLst/>
            </a:prstGeom>
          </p:spPr>
        </p:pic>
        <p:pic>
          <p:nvPicPr>
            <p:cNvPr id="56" name="図 55"/>
            <p:cNvPicPr>
              <a:picLocks noChangeAspect="1"/>
            </p:cNvPicPr>
            <p:nvPr>
              <p:custDataLst>
                <p:tags r:id="rId11"/>
              </p:custDataLst>
            </p:nvPr>
          </p:nvPicPr>
          <p:blipFill>
            <a:blip r:embed="rId34" cstate="print">
              <a:extLst>
                <a:ext uri="{28A0092B-C50C-407E-A947-70E740481C1C}">
                  <a14:useLocalDpi xmlns:a14="http://schemas.microsoft.com/office/drawing/2010/main" val="0"/>
                </a:ext>
              </a:extLst>
            </a:blip>
            <a:stretch>
              <a:fillRect/>
            </a:stretch>
          </p:blipFill>
          <p:spPr>
            <a:xfrm>
              <a:off x="3221389" y="3570478"/>
              <a:ext cx="716990" cy="325572"/>
            </a:xfrm>
            <a:prstGeom prst="rect">
              <a:avLst/>
            </a:prstGeom>
          </p:spPr>
        </p:pic>
        <p:pic>
          <p:nvPicPr>
            <p:cNvPr id="57" name="図 56"/>
            <p:cNvPicPr>
              <a:picLocks noChangeAspect="1"/>
            </p:cNvPicPr>
            <p:nvPr>
              <p:custDataLst>
                <p:tags r:id="rId12"/>
              </p:custDataLst>
            </p:nvPr>
          </p:nvPicPr>
          <p:blipFill>
            <a:blip r:embed="rId35" cstate="print">
              <a:extLst>
                <a:ext uri="{28A0092B-C50C-407E-A947-70E740481C1C}">
                  <a14:useLocalDpi xmlns:a14="http://schemas.microsoft.com/office/drawing/2010/main" val="0"/>
                </a:ext>
              </a:extLst>
            </a:blip>
            <a:stretch>
              <a:fillRect/>
            </a:stretch>
          </p:blipFill>
          <p:spPr>
            <a:xfrm>
              <a:off x="4069297" y="3494915"/>
              <a:ext cx="444460" cy="418854"/>
            </a:xfrm>
            <a:prstGeom prst="rect">
              <a:avLst/>
            </a:prstGeom>
          </p:spPr>
        </p:pic>
        <p:pic>
          <p:nvPicPr>
            <p:cNvPr id="58" name="図 57"/>
            <p:cNvPicPr>
              <a:picLocks noChangeAspect="1"/>
            </p:cNvPicPr>
            <p:nvPr>
              <p:custDataLst>
                <p:tags r:id="rId13"/>
              </p:custDataLst>
            </p:nvPr>
          </p:nvPicPr>
          <p:blipFill>
            <a:blip r:embed="rId36" cstate="print">
              <a:extLst>
                <a:ext uri="{28A0092B-C50C-407E-A947-70E740481C1C}">
                  <a14:useLocalDpi xmlns:a14="http://schemas.microsoft.com/office/drawing/2010/main" val="0"/>
                </a:ext>
              </a:extLst>
            </a:blip>
            <a:stretch>
              <a:fillRect/>
            </a:stretch>
          </p:blipFill>
          <p:spPr>
            <a:xfrm>
              <a:off x="4798358" y="3491957"/>
              <a:ext cx="437144" cy="415196"/>
            </a:xfrm>
            <a:prstGeom prst="rect">
              <a:avLst/>
            </a:prstGeom>
          </p:spPr>
        </p:pic>
        <p:pic>
          <p:nvPicPr>
            <p:cNvPr id="59" name="図 58"/>
            <p:cNvPicPr>
              <a:picLocks noChangeAspect="1"/>
            </p:cNvPicPr>
            <p:nvPr>
              <p:custDataLst>
                <p:tags r:id="rId14"/>
              </p:custDataLst>
            </p:nvPr>
          </p:nvPicPr>
          <p:blipFill>
            <a:blip r:embed="rId37" cstate="print">
              <a:extLst>
                <a:ext uri="{28A0092B-C50C-407E-A947-70E740481C1C}">
                  <a14:useLocalDpi xmlns:a14="http://schemas.microsoft.com/office/drawing/2010/main" val="0"/>
                </a:ext>
              </a:extLst>
            </a:blip>
            <a:stretch>
              <a:fillRect/>
            </a:stretch>
          </p:blipFill>
          <p:spPr>
            <a:xfrm>
              <a:off x="6101479" y="3491957"/>
              <a:ext cx="716990" cy="417025"/>
            </a:xfrm>
            <a:prstGeom prst="rect">
              <a:avLst/>
            </a:prstGeom>
          </p:spPr>
        </p:pic>
        <p:pic>
          <p:nvPicPr>
            <p:cNvPr id="60" name="図 59"/>
            <p:cNvPicPr>
              <a:picLocks noChangeAspect="1"/>
            </p:cNvPicPr>
            <p:nvPr>
              <p:custDataLst>
                <p:tags r:id="rId15"/>
              </p:custDataLst>
            </p:nvPr>
          </p:nvPicPr>
          <p:blipFill>
            <a:blip r:embed="rId38" cstate="print">
              <a:extLst>
                <a:ext uri="{28A0092B-C50C-407E-A947-70E740481C1C}">
                  <a14:useLocalDpi xmlns:a14="http://schemas.microsoft.com/office/drawing/2010/main" val="0"/>
                </a:ext>
              </a:extLst>
            </a:blip>
            <a:stretch>
              <a:fillRect/>
            </a:stretch>
          </p:blipFill>
          <p:spPr>
            <a:xfrm>
              <a:off x="8398696" y="3568648"/>
              <a:ext cx="444460" cy="327401"/>
            </a:xfrm>
            <a:prstGeom prst="rect">
              <a:avLst/>
            </a:prstGeom>
          </p:spPr>
        </p:pic>
        <p:pic>
          <p:nvPicPr>
            <p:cNvPr id="61" name="図 60"/>
            <p:cNvPicPr>
              <a:picLocks noChangeAspect="1"/>
            </p:cNvPicPr>
            <p:nvPr>
              <p:custDataLst>
                <p:tags r:id="rId16"/>
              </p:custDataLst>
            </p:nvPr>
          </p:nvPicPr>
          <p:blipFill>
            <a:blip r:embed="rId39" cstate="print">
              <a:extLst>
                <a:ext uri="{28A0092B-C50C-407E-A947-70E740481C1C}">
                  <a14:useLocalDpi xmlns:a14="http://schemas.microsoft.com/office/drawing/2010/main" val="0"/>
                </a:ext>
              </a:extLst>
            </a:blip>
            <a:stretch>
              <a:fillRect/>
            </a:stretch>
          </p:blipFill>
          <p:spPr>
            <a:xfrm>
              <a:off x="9123859" y="3568648"/>
              <a:ext cx="437144" cy="323743"/>
            </a:xfrm>
            <a:prstGeom prst="rect">
              <a:avLst/>
            </a:prstGeom>
          </p:spPr>
        </p:pic>
        <p:pic>
          <p:nvPicPr>
            <p:cNvPr id="62" name="図 61"/>
            <p:cNvPicPr>
              <a:picLocks noChangeAspect="1"/>
            </p:cNvPicPr>
            <p:nvPr>
              <p:custDataLst>
                <p:tags r:id="rId17"/>
              </p:custDataLst>
            </p:nvPr>
          </p:nvPicPr>
          <p:blipFill>
            <a:blip r:embed="rId40" cstate="print">
              <a:extLst>
                <a:ext uri="{28A0092B-C50C-407E-A947-70E740481C1C}">
                  <a14:useLocalDpi xmlns:a14="http://schemas.microsoft.com/office/drawing/2010/main" val="0"/>
                </a:ext>
              </a:extLst>
            </a:blip>
            <a:stretch>
              <a:fillRect/>
            </a:stretch>
          </p:blipFill>
          <p:spPr>
            <a:xfrm>
              <a:off x="10423719" y="3576233"/>
              <a:ext cx="716990" cy="325572"/>
            </a:xfrm>
            <a:prstGeom prst="rect">
              <a:avLst/>
            </a:prstGeom>
          </p:spPr>
        </p:pic>
        <p:pic>
          <p:nvPicPr>
            <p:cNvPr id="63" name="図 62"/>
            <p:cNvPicPr>
              <a:picLocks noChangeAspect="1"/>
            </p:cNvPicPr>
            <p:nvPr>
              <p:custDataLst>
                <p:tags r:id="rId18"/>
              </p:custDataLst>
            </p:nvPr>
          </p:nvPicPr>
          <p:blipFill>
            <a:blip r:embed="rId41" cstate="print">
              <a:extLst>
                <a:ext uri="{28A0092B-C50C-407E-A947-70E740481C1C}">
                  <a14:useLocalDpi xmlns:a14="http://schemas.microsoft.com/office/drawing/2010/main" val="0"/>
                </a:ext>
              </a:extLst>
            </a:blip>
            <a:stretch>
              <a:fillRect/>
            </a:stretch>
          </p:blipFill>
          <p:spPr>
            <a:xfrm>
              <a:off x="2706153" y="3688948"/>
              <a:ext cx="303623" cy="31094"/>
            </a:xfrm>
            <a:prstGeom prst="rect">
              <a:avLst/>
            </a:prstGeom>
          </p:spPr>
        </p:pic>
        <p:pic>
          <p:nvPicPr>
            <p:cNvPr id="64" name="図 63"/>
            <p:cNvPicPr>
              <a:picLocks noChangeAspect="1"/>
            </p:cNvPicPr>
            <p:nvPr>
              <p:custDataLst>
                <p:tags r:id="rId19"/>
              </p:custDataLst>
            </p:nvPr>
          </p:nvPicPr>
          <p:blipFill>
            <a:blip r:embed="rId41" cstate="print">
              <a:extLst>
                <a:ext uri="{28A0092B-C50C-407E-A947-70E740481C1C}">
                  <a14:useLocalDpi xmlns:a14="http://schemas.microsoft.com/office/drawing/2010/main" val="0"/>
                </a:ext>
              </a:extLst>
            </a:blip>
            <a:stretch>
              <a:fillRect/>
            </a:stretch>
          </p:blipFill>
          <p:spPr>
            <a:xfrm>
              <a:off x="5586243" y="3688948"/>
              <a:ext cx="303623" cy="31094"/>
            </a:xfrm>
            <a:prstGeom prst="rect">
              <a:avLst/>
            </a:prstGeom>
          </p:spPr>
        </p:pic>
        <p:pic>
          <p:nvPicPr>
            <p:cNvPr id="65" name="図 64"/>
            <p:cNvPicPr>
              <a:picLocks noChangeAspect="1"/>
            </p:cNvPicPr>
            <p:nvPr>
              <p:custDataLst>
                <p:tags r:id="rId20"/>
              </p:custDataLst>
            </p:nvPr>
          </p:nvPicPr>
          <p:blipFill>
            <a:blip r:embed="rId41" cstate="print">
              <a:extLst>
                <a:ext uri="{28A0092B-C50C-407E-A947-70E740481C1C}">
                  <a14:useLocalDpi xmlns:a14="http://schemas.microsoft.com/office/drawing/2010/main" val="0"/>
                </a:ext>
              </a:extLst>
            </a:blip>
            <a:stretch>
              <a:fillRect/>
            </a:stretch>
          </p:blipFill>
          <p:spPr>
            <a:xfrm>
              <a:off x="9904320" y="3693165"/>
              <a:ext cx="303623" cy="31094"/>
            </a:xfrm>
            <a:prstGeom prst="rect">
              <a:avLst/>
            </a:prstGeom>
          </p:spPr>
        </p:pic>
        <p:pic>
          <p:nvPicPr>
            <p:cNvPr id="66" name="図 65"/>
            <p:cNvPicPr>
              <a:picLocks noChangeAspect="1"/>
            </p:cNvPicPr>
            <p:nvPr>
              <p:custDataLst>
                <p:tags r:id="rId21"/>
              </p:custDataLst>
            </p:nvPr>
          </p:nvPicPr>
          <p:blipFill>
            <a:blip r:embed="rId41" cstate="print">
              <a:extLst>
                <a:ext uri="{28A0092B-C50C-407E-A947-70E740481C1C}">
                  <a14:useLocalDpi xmlns:a14="http://schemas.microsoft.com/office/drawing/2010/main" val="0"/>
                </a:ext>
              </a:extLst>
            </a:blip>
            <a:stretch>
              <a:fillRect/>
            </a:stretch>
          </p:blipFill>
          <p:spPr>
            <a:xfrm>
              <a:off x="7735774" y="3691155"/>
              <a:ext cx="303623" cy="31094"/>
            </a:xfrm>
            <a:prstGeom prst="rect">
              <a:avLst/>
            </a:prstGeom>
          </p:spPr>
        </p:pic>
        <p:pic>
          <p:nvPicPr>
            <p:cNvPr id="67" name="図 66"/>
            <p:cNvPicPr>
              <a:picLocks noChangeAspect="1"/>
            </p:cNvPicPr>
            <p:nvPr>
              <p:custDataLst>
                <p:tags r:id="rId22"/>
              </p:custDataLst>
            </p:nvPr>
          </p:nvPicPr>
          <p:blipFill>
            <a:blip r:embed="rId41" cstate="print">
              <a:extLst>
                <a:ext uri="{28A0092B-C50C-407E-A947-70E740481C1C}">
                  <a14:useLocalDpi xmlns:a14="http://schemas.microsoft.com/office/drawing/2010/main" val="0"/>
                </a:ext>
              </a:extLst>
            </a:blip>
            <a:stretch>
              <a:fillRect/>
            </a:stretch>
          </p:blipFill>
          <p:spPr>
            <a:xfrm>
              <a:off x="7018680" y="3692833"/>
              <a:ext cx="303623" cy="31094"/>
            </a:xfrm>
            <a:prstGeom prst="rect">
              <a:avLst/>
            </a:prstGeom>
          </p:spPr>
        </p:pic>
      </p:grpSp>
      <p:cxnSp>
        <p:nvCxnSpPr>
          <p:cNvPr id="130" name="直線矢印コネクタ 129"/>
          <p:cNvCxnSpPr>
            <a:endCxn id="12" idx="0"/>
          </p:cNvCxnSpPr>
          <p:nvPr/>
        </p:nvCxnSpPr>
        <p:spPr>
          <a:xfrm flipH="1">
            <a:off x="6091638" y="5249851"/>
            <a:ext cx="5590" cy="5629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34" idx="1"/>
            <a:endCxn id="83" idx="3"/>
          </p:cNvCxnSpPr>
          <p:nvPr/>
        </p:nvCxnSpPr>
        <p:spPr>
          <a:xfrm flipH="1">
            <a:off x="5506205" y="4031769"/>
            <a:ext cx="1330736"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134" idx="2"/>
          </p:cNvCxnSpPr>
          <p:nvPr/>
        </p:nvCxnSpPr>
        <p:spPr>
          <a:xfrm>
            <a:off x="7154282" y="4163461"/>
            <a:ext cx="2188149" cy="68751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134" idx="2"/>
          </p:cNvCxnSpPr>
          <p:nvPr/>
        </p:nvCxnSpPr>
        <p:spPr>
          <a:xfrm flipH="1">
            <a:off x="2144909" y="4163461"/>
            <a:ext cx="5009373" cy="68751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83" idx="2"/>
          </p:cNvCxnSpPr>
          <p:nvPr/>
        </p:nvCxnSpPr>
        <p:spPr>
          <a:xfrm flipH="1">
            <a:off x="1418700" y="4179922"/>
            <a:ext cx="3713463" cy="67888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83" idx="2"/>
          </p:cNvCxnSpPr>
          <p:nvPr/>
        </p:nvCxnSpPr>
        <p:spPr>
          <a:xfrm flipH="1">
            <a:off x="3579884" y="4179922"/>
            <a:ext cx="1552279" cy="68511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a:stCxn id="83" idx="2"/>
          </p:cNvCxnSpPr>
          <p:nvPr/>
        </p:nvCxnSpPr>
        <p:spPr>
          <a:xfrm>
            <a:off x="5132163" y="4179922"/>
            <a:ext cx="3488763" cy="665562"/>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83" idx="2"/>
          </p:cNvCxnSpPr>
          <p:nvPr/>
        </p:nvCxnSpPr>
        <p:spPr>
          <a:xfrm>
            <a:off x="5132163" y="4179922"/>
            <a:ext cx="5650051" cy="667391"/>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134" idx="2"/>
          </p:cNvCxnSpPr>
          <p:nvPr/>
        </p:nvCxnSpPr>
        <p:spPr>
          <a:xfrm flipH="1">
            <a:off x="5016930" y="4163461"/>
            <a:ext cx="2137352" cy="63081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83" idx="2"/>
          </p:cNvCxnSpPr>
          <p:nvPr/>
        </p:nvCxnSpPr>
        <p:spPr>
          <a:xfrm flipH="1">
            <a:off x="4291527" y="4179922"/>
            <a:ext cx="840636" cy="61252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83" idx="2"/>
          </p:cNvCxnSpPr>
          <p:nvPr/>
        </p:nvCxnSpPr>
        <p:spPr>
          <a:xfrm>
            <a:off x="5132163" y="4179922"/>
            <a:ext cx="1327811" cy="61252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89131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457200" indent="-457200">
              <a:buFont typeface="+mj-lt"/>
              <a:buAutoNum type="arabicPeriod"/>
            </a:pPr>
            <a:r>
              <a:rPr kumimoji="1" lang="ja-JP" altLang="en-US" dirty="0" smtClean="0">
                <a:solidFill>
                  <a:schemeClr val="bg2">
                    <a:lumMod val="60000"/>
                    <a:lumOff val="40000"/>
                  </a:schemeClr>
                </a:solidFill>
              </a:rPr>
              <a:t>導入</a:t>
            </a:r>
            <a:endParaRPr lang="en-US" altLang="ja-JP" dirty="0" smtClean="0">
              <a:solidFill>
                <a:schemeClr val="bg2">
                  <a:lumMod val="60000"/>
                  <a:lumOff val="40000"/>
                </a:schemeClr>
              </a:solidFill>
            </a:endParaRPr>
          </a:p>
          <a:p>
            <a:pPr marL="457200" indent="-457200">
              <a:buFont typeface="+mj-lt"/>
              <a:buAutoNum type="arabicPeriod"/>
            </a:pPr>
            <a:r>
              <a:rPr kumimoji="1" lang="en-US" altLang="ja-JP" dirty="0" smtClean="0">
                <a:solidFill>
                  <a:schemeClr val="bg2">
                    <a:lumMod val="60000"/>
                    <a:lumOff val="40000"/>
                  </a:schemeClr>
                </a:solidFill>
              </a:rPr>
              <a:t>DC3</a:t>
            </a:r>
            <a:r>
              <a:rPr lang="ja-JP" altLang="en-US" dirty="0">
                <a:solidFill>
                  <a:schemeClr val="bg2">
                    <a:lumMod val="60000"/>
                    <a:lumOff val="40000"/>
                  </a:schemeClr>
                </a:solidFill>
              </a:rPr>
              <a:t> </a:t>
            </a:r>
            <a:r>
              <a:rPr lang="en-US" altLang="ja-JP" dirty="0" smtClean="0">
                <a:solidFill>
                  <a:schemeClr val="bg2">
                    <a:lumMod val="60000"/>
                    <a:lumOff val="40000"/>
                  </a:schemeClr>
                </a:solidFill>
              </a:rPr>
              <a:t>Algorithm</a:t>
            </a:r>
            <a:endParaRPr kumimoji="1" lang="en-US" altLang="ja-JP" dirty="0" smtClean="0">
              <a:solidFill>
                <a:schemeClr val="bg2">
                  <a:lumMod val="60000"/>
                  <a:lumOff val="40000"/>
                </a:schemeClr>
              </a:solidFill>
            </a:endParaRPr>
          </a:p>
          <a:p>
            <a:pPr marL="457200" indent="-457200">
              <a:buFont typeface="+mj-lt"/>
              <a:buAutoNum type="arabicPeriod"/>
            </a:pPr>
            <a:r>
              <a:rPr lang="en-US" altLang="ja-JP" dirty="0" smtClean="0">
                <a:solidFill>
                  <a:schemeClr val="bg2">
                    <a:lumMod val="60000"/>
                    <a:lumOff val="40000"/>
                  </a:schemeClr>
                </a:solidFill>
              </a:rPr>
              <a:t>Difference Cover</a:t>
            </a:r>
            <a:r>
              <a:rPr lang="ja-JP" altLang="en-US" dirty="0">
                <a:solidFill>
                  <a:schemeClr val="bg2">
                    <a:lumMod val="60000"/>
                    <a:lumOff val="40000"/>
                  </a:schemeClr>
                </a:solidFill>
              </a:rPr>
              <a:t> </a:t>
            </a:r>
            <a:r>
              <a:rPr lang="en-US" altLang="ja-JP" dirty="0" smtClean="0">
                <a:solidFill>
                  <a:schemeClr val="bg2">
                    <a:lumMod val="60000"/>
                    <a:lumOff val="40000"/>
                  </a:schemeClr>
                </a:solidFill>
              </a:rPr>
              <a:t>Sample</a:t>
            </a:r>
          </a:p>
          <a:p>
            <a:pPr marL="457200" indent="-457200">
              <a:buFont typeface="+mj-lt"/>
              <a:buAutoNum type="arabicPeriod"/>
            </a:pPr>
            <a:r>
              <a:rPr kumimoji="1" lang="en-US" altLang="ja-JP" dirty="0" smtClean="0">
                <a:solidFill>
                  <a:schemeClr val="bg2">
                    <a:lumMod val="60000"/>
                    <a:lumOff val="40000"/>
                  </a:schemeClr>
                </a:solidFill>
              </a:rPr>
              <a:t>DC Algorithm</a:t>
            </a:r>
          </a:p>
          <a:p>
            <a:pPr marL="457200" indent="-457200">
              <a:buFont typeface="+mj-lt"/>
              <a:buAutoNum type="arabicPeriod"/>
            </a:pPr>
            <a:r>
              <a:rPr lang="en-US" altLang="ja-JP" dirty="0" smtClean="0"/>
              <a:t>Lightweight Algorithm</a:t>
            </a:r>
          </a:p>
          <a:p>
            <a:pPr marL="457200" indent="-457200">
              <a:buFont typeface="+mj-lt"/>
              <a:buAutoNum type="arabicPeriod"/>
            </a:pPr>
            <a:r>
              <a:rPr kumimoji="1" lang="en-US" altLang="ja-JP" dirty="0" smtClean="0">
                <a:solidFill>
                  <a:schemeClr val="bg2">
                    <a:lumMod val="60000"/>
                    <a:lumOff val="40000"/>
                  </a:schemeClr>
                </a:solidFill>
              </a:rPr>
              <a:t>Advanced Models</a:t>
            </a:r>
          </a:p>
          <a:p>
            <a:pPr marL="457200" indent="-457200">
              <a:buFont typeface="+mj-lt"/>
              <a:buAutoNum type="arabicPeriod"/>
            </a:pPr>
            <a:r>
              <a:rPr lang="ja-JP" altLang="en-US" dirty="0" smtClean="0">
                <a:solidFill>
                  <a:schemeClr val="bg2">
                    <a:lumMod val="60000"/>
                    <a:lumOff val="40000"/>
                  </a:schemeClr>
                </a:solidFill>
              </a:rPr>
              <a:t>まとめ</a:t>
            </a:r>
            <a:endParaRPr kumimoji="1" lang="en-US" altLang="ja-JP" dirty="0" smtClean="0">
              <a:solidFill>
                <a:schemeClr val="bg2">
                  <a:lumMod val="60000"/>
                  <a:lumOff val="40000"/>
                </a:schemeClr>
              </a:solidFill>
            </a:endParaRPr>
          </a:p>
        </p:txBody>
      </p:sp>
      <p:sp>
        <p:nvSpPr>
          <p:cNvPr id="4" name="日付プレースホルダー 3"/>
          <p:cNvSpPr>
            <a:spLocks noGrp="1"/>
          </p:cNvSpPr>
          <p:nvPr>
            <p:ph type="dt" sz="half" idx="10"/>
          </p:nvPr>
        </p:nvSpPr>
        <p:spPr/>
        <p:txBody>
          <a:bodyPr/>
          <a:lstStyle/>
          <a:p>
            <a:fld id="{70EC4DEA-2290-4968-A8F3-5575C475C8E8}" type="datetime1">
              <a:rPr kumimoji="1" lang="ja-JP" altLang="en-US" smtClean="0"/>
              <a:t>2015/7/6</a:t>
            </a:fld>
            <a:endParaRPr kumimoji="1" lang="ja-JP" altLang="en-US"/>
          </a:p>
        </p:txBody>
      </p:sp>
      <p:sp>
        <p:nvSpPr>
          <p:cNvPr id="5" name="スライド番号プレースホルダー 4"/>
          <p:cNvSpPr>
            <a:spLocks noGrp="1"/>
          </p:cNvSpPr>
          <p:nvPr>
            <p:ph type="sldNum" sz="quarter" idx="12"/>
          </p:nvPr>
        </p:nvSpPr>
        <p:spPr/>
        <p:txBody>
          <a:bodyPr/>
          <a:lstStyle/>
          <a:p>
            <a:fld id="{362CF02F-5C14-4800-A976-F91268321FEB}" type="slidenum">
              <a:rPr kumimoji="1" lang="ja-JP" altLang="en-US" smtClean="0"/>
              <a:t>56</a:t>
            </a:fld>
            <a:endParaRPr kumimoji="1" lang="ja-JP" altLang="en-US"/>
          </a:p>
        </p:txBody>
      </p:sp>
    </p:spTree>
    <p:extLst>
      <p:ext uri="{BB962C8B-B14F-4D97-AF65-F5344CB8AC3E}">
        <p14:creationId xmlns:p14="http://schemas.microsoft.com/office/powerpoint/2010/main" val="23302872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 algorithm </a:t>
            </a:r>
            <a:r>
              <a:rPr kumimoji="1" lang="ja-JP" altLang="en-US" dirty="0" smtClean="0"/>
              <a:t>の空間計算量</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Ø"/>
            </a:pPr>
            <a:r>
              <a:rPr lang="ja-JP" altLang="en-US" dirty="0"/>
              <a:t>古典的</a:t>
            </a:r>
            <a:r>
              <a:rPr lang="ja-JP" altLang="en-US" dirty="0" smtClean="0"/>
              <a:t>なアルゴリズム</a:t>
            </a:r>
            <a:endParaRPr lang="en-US" altLang="ja-JP" dirty="0" smtClean="0"/>
          </a:p>
          <a:p>
            <a:pPr lvl="1">
              <a:buFont typeface="Arial" panose="020B0604020202020204" pitchFamily="34" charset="0"/>
              <a:buChar char="•"/>
            </a:pPr>
            <a:r>
              <a:rPr lang="en-US" altLang="ja-JP" dirty="0" smtClean="0"/>
              <a:t>                 time</a:t>
            </a:r>
            <a:r>
              <a:rPr lang="ja-JP" altLang="en-US" dirty="0" smtClean="0"/>
              <a:t>のとき，少なくとも    個のポインタまたは</a:t>
            </a:r>
            <a:r>
              <a:rPr lang="ja-JP" altLang="en-US" dirty="0"/>
              <a:t>整数</a:t>
            </a:r>
            <a:r>
              <a:rPr lang="ja-JP" altLang="en-US" dirty="0" smtClean="0"/>
              <a:t>を格納する</a:t>
            </a:r>
            <a:r>
              <a:rPr lang="en-US" altLang="ja-JP" dirty="0" smtClean="0"/>
              <a:t>extra space</a:t>
            </a:r>
            <a:r>
              <a:rPr lang="ja-JP" altLang="en-US" dirty="0" smtClean="0"/>
              <a:t>が必要だった</a:t>
            </a:r>
            <a:endParaRPr lang="en-US" altLang="ja-JP" dirty="0" smtClean="0"/>
          </a:p>
          <a:p>
            <a:pPr>
              <a:buFont typeface="Wingdings" panose="05000000000000000000" pitchFamily="2" charset="2"/>
              <a:buChar char="Ø"/>
            </a:pPr>
            <a:r>
              <a:rPr lang="en-US" altLang="ja-JP" dirty="0"/>
              <a:t>L</a:t>
            </a:r>
            <a:r>
              <a:rPr lang="en-US" altLang="ja-JP" dirty="0" smtClean="0"/>
              <a:t>ightweight</a:t>
            </a:r>
            <a:r>
              <a:rPr lang="ja-JP" altLang="en-US" dirty="0" smtClean="0"/>
              <a:t>アルゴリズム</a:t>
            </a:r>
            <a:endParaRPr lang="en-US" altLang="ja-JP" dirty="0"/>
          </a:p>
          <a:p>
            <a:pPr lvl="1">
              <a:buFont typeface="Arial" panose="020B0604020202020204" pitchFamily="34" charset="0"/>
              <a:buChar char="•"/>
            </a:pPr>
            <a:r>
              <a:rPr lang="en-US" altLang="ja-JP" dirty="0"/>
              <a:t>     </a:t>
            </a:r>
            <a:r>
              <a:rPr lang="en-US" altLang="ja-JP" dirty="0" smtClean="0"/>
              <a:t>            time</a:t>
            </a:r>
            <a:r>
              <a:rPr lang="ja-JP" altLang="en-US" dirty="0"/>
              <a:t> </a:t>
            </a:r>
            <a:r>
              <a:rPr lang="en-US" altLang="ja-JP" dirty="0" smtClean="0"/>
              <a:t>and</a:t>
            </a:r>
            <a:r>
              <a:rPr lang="ja-JP" altLang="en-US" dirty="0" smtClean="0"/>
              <a:t>         </a:t>
            </a:r>
            <a:r>
              <a:rPr lang="en-US" altLang="ja-JP" dirty="0" smtClean="0"/>
              <a:t>extra space</a:t>
            </a:r>
          </a:p>
          <a:p>
            <a:pPr marL="0" indent="0">
              <a:buNone/>
            </a:pPr>
            <a:r>
              <a:rPr lang="en-US" altLang="ja-JP" dirty="0" smtClean="0"/>
              <a:t>      DC algorithm</a:t>
            </a:r>
            <a:r>
              <a:rPr lang="ja-JP" altLang="en-US" dirty="0" smtClean="0"/>
              <a:t>は            </a:t>
            </a:r>
            <a:r>
              <a:rPr lang="en-US" altLang="ja-JP" dirty="0" smtClean="0"/>
              <a:t>time and</a:t>
            </a:r>
            <a:r>
              <a:rPr lang="ja-JP" altLang="en-US" dirty="0" smtClean="0"/>
              <a:t>                 </a:t>
            </a:r>
            <a:r>
              <a:rPr lang="en-US" altLang="ja-JP" dirty="0" smtClean="0"/>
              <a:t>extra space</a:t>
            </a:r>
            <a:r>
              <a:rPr lang="ja-JP" altLang="en-US" dirty="0" smtClean="0"/>
              <a:t>を達成</a:t>
            </a:r>
            <a:endParaRPr lang="en-US" altLang="ja-JP" dirty="0" smtClean="0"/>
          </a:p>
        </p:txBody>
      </p:sp>
      <p:pic>
        <p:nvPicPr>
          <p:cNvPr id="5" name="図 4"/>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046051" y="4974108"/>
            <a:ext cx="268871" cy="157299"/>
          </a:xfrm>
          <a:prstGeom prst="rect">
            <a:avLst/>
          </a:prstGeom>
        </p:spPr>
      </p:pic>
      <p:pic>
        <p:nvPicPr>
          <p:cNvPr id="6" name="図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702875" y="2587245"/>
            <a:ext cx="1293142" cy="303623"/>
          </a:xfrm>
          <a:prstGeom prst="rect">
            <a:avLst/>
          </a:prstGeom>
        </p:spPr>
      </p:pic>
      <p:pic>
        <p:nvPicPr>
          <p:cNvPr id="7" name="図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702875" y="4303522"/>
            <a:ext cx="1293142" cy="303623"/>
          </a:xfrm>
          <a:prstGeom prst="rect">
            <a:avLst/>
          </a:prstGeom>
        </p:spPr>
      </p:pic>
      <p:pic>
        <p:nvPicPr>
          <p:cNvPr id="11" name="図 1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547817" y="4303522"/>
            <a:ext cx="523110" cy="303623"/>
          </a:xfrm>
          <a:prstGeom prst="rect">
            <a:avLst/>
          </a:prstGeom>
        </p:spPr>
      </p:pic>
      <p:pic>
        <p:nvPicPr>
          <p:cNvPr id="12" name="図 11"/>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6143159" y="4916055"/>
            <a:ext cx="1179741" cy="321914"/>
          </a:xfrm>
          <a:prstGeom prst="rect">
            <a:avLst/>
          </a:prstGeom>
        </p:spPr>
      </p:pic>
      <p:pic>
        <p:nvPicPr>
          <p:cNvPr id="13" name="図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3772298" y="4934346"/>
            <a:ext cx="775519" cy="303623"/>
          </a:xfrm>
          <a:prstGeom prst="rect">
            <a:avLst/>
          </a:prstGeom>
        </p:spPr>
      </p:pic>
      <p:pic>
        <p:nvPicPr>
          <p:cNvPr id="14" name="図 13"/>
          <p:cNvPicPr>
            <a:picLocks noChangeAspect="1"/>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6566585" y="2670466"/>
            <a:ext cx="166444" cy="137179"/>
          </a:xfrm>
          <a:prstGeom prst="rect">
            <a:avLst/>
          </a:prstGeom>
        </p:spPr>
      </p:pic>
      <p:sp>
        <p:nvSpPr>
          <p:cNvPr id="4" name="日付プレースホルダー 3"/>
          <p:cNvSpPr>
            <a:spLocks noGrp="1"/>
          </p:cNvSpPr>
          <p:nvPr>
            <p:ph type="dt" sz="half" idx="10"/>
          </p:nvPr>
        </p:nvSpPr>
        <p:spPr/>
        <p:txBody>
          <a:bodyPr/>
          <a:lstStyle/>
          <a:p>
            <a:fld id="{F6BF3B9F-6112-493E-B499-6B9061C163A3}" type="datetime1">
              <a:rPr kumimoji="1" lang="ja-JP" altLang="en-US" smtClean="0"/>
              <a:t>2015/7/6</a:t>
            </a:fld>
            <a:endParaRPr kumimoji="1" lang="ja-JP" altLang="en-US"/>
          </a:p>
        </p:txBody>
      </p:sp>
      <p:sp>
        <p:nvSpPr>
          <p:cNvPr id="8" name="スライド番号プレースホルダー 7"/>
          <p:cNvSpPr>
            <a:spLocks noGrp="1"/>
          </p:cNvSpPr>
          <p:nvPr>
            <p:ph type="sldNum" sz="quarter" idx="12"/>
          </p:nvPr>
        </p:nvSpPr>
        <p:spPr/>
        <p:txBody>
          <a:bodyPr/>
          <a:lstStyle/>
          <a:p>
            <a:fld id="{362CF02F-5C14-4800-A976-F91268321FEB}" type="slidenum">
              <a:rPr kumimoji="1" lang="ja-JP" altLang="en-US" smtClean="0"/>
              <a:t>57</a:t>
            </a:fld>
            <a:endParaRPr kumimoji="1" lang="ja-JP" altLang="en-US"/>
          </a:p>
        </p:txBody>
      </p:sp>
    </p:spTree>
    <p:extLst>
      <p:ext uri="{BB962C8B-B14F-4D97-AF65-F5344CB8AC3E}">
        <p14:creationId xmlns:p14="http://schemas.microsoft.com/office/powerpoint/2010/main" val="41814041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lang="en-US" altLang="ja-JP" dirty="0" smtClean="0"/>
              <a:t>1. </a:t>
            </a:r>
            <a:r>
              <a:rPr lang="ja-JP" altLang="en-US" dirty="0" smtClean="0"/>
              <a:t>添字集合のサンプリング </a:t>
            </a:r>
            <a:r>
              <a:rPr lang="en-US" altLang="ja-JP" dirty="0" smtClean="0"/>
              <a:t>– O(n/</a:t>
            </a:r>
            <a:r>
              <a:rPr lang="ja-JP" altLang="en-US" dirty="0" smtClean="0"/>
              <a:t>√</a:t>
            </a:r>
            <a:r>
              <a:rPr lang="en-US" altLang="ja-JP" dirty="0" smtClean="0"/>
              <a:t>v)</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lang="en-US" altLang="ja-JP" dirty="0" smtClean="0"/>
          </a:p>
          <a:p>
            <a:pPr marL="0" indent="0">
              <a:buNone/>
            </a:pPr>
            <a:r>
              <a:rPr lang="ja-JP" altLang="en-US" dirty="0" smtClean="0"/>
              <a:t>サンプル添字集合を</a:t>
            </a:r>
            <a:r>
              <a:rPr lang="en-US" altLang="ja-JP" dirty="0" smtClean="0"/>
              <a:t>extra space</a:t>
            </a:r>
            <a:r>
              <a:rPr lang="ja-JP" altLang="en-US" dirty="0" smtClean="0"/>
              <a:t>に格納する</a:t>
            </a:r>
            <a:endParaRPr lang="en-US" altLang="ja-JP" dirty="0" smtClean="0"/>
          </a:p>
          <a:p>
            <a:pPr marL="0" indent="0">
              <a:buNone/>
            </a:pPr>
            <a:endParaRPr lang="en-US" altLang="ja-JP" dirty="0" smtClean="0"/>
          </a:p>
          <a:p>
            <a:pPr marL="0" indent="0">
              <a:buNone/>
            </a:pPr>
            <a:r>
              <a:rPr lang="ja-JP" altLang="en-US" dirty="0" smtClean="0"/>
              <a:t>この大きさは</a:t>
            </a:r>
            <a:endParaRPr lang="en-US" altLang="ja-JP" dirty="0" smtClean="0"/>
          </a:p>
        </p:txBody>
      </p:sp>
      <p:pic>
        <p:nvPicPr>
          <p:cNvPr id="9" name="図 8"/>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935187" y="3632621"/>
            <a:ext cx="4312912" cy="726135"/>
          </a:xfrm>
          <a:prstGeom prst="rect">
            <a:avLst/>
          </a:prstGeom>
        </p:spPr>
      </p:pic>
      <p:sp>
        <p:nvSpPr>
          <p:cNvPr id="10" name="日付プレースホルダー 9"/>
          <p:cNvSpPr>
            <a:spLocks noGrp="1"/>
          </p:cNvSpPr>
          <p:nvPr>
            <p:ph type="dt" sz="half" idx="10"/>
          </p:nvPr>
        </p:nvSpPr>
        <p:spPr/>
        <p:txBody>
          <a:bodyPr/>
          <a:lstStyle/>
          <a:p>
            <a:fld id="{717CE6C2-3AC7-4EF4-867A-673CF3DDB88A}" type="datetime1">
              <a:rPr kumimoji="1" lang="ja-JP" altLang="en-US" smtClean="0"/>
              <a:t>2015/7/6</a:t>
            </a:fld>
            <a:endParaRPr kumimoji="1" lang="ja-JP" altLang="en-US"/>
          </a:p>
        </p:txBody>
      </p:sp>
      <p:sp>
        <p:nvSpPr>
          <p:cNvPr id="11" name="スライド番号プレースホルダー 10"/>
          <p:cNvSpPr>
            <a:spLocks noGrp="1"/>
          </p:cNvSpPr>
          <p:nvPr>
            <p:ph type="sldNum" sz="quarter" idx="12"/>
          </p:nvPr>
        </p:nvSpPr>
        <p:spPr/>
        <p:txBody>
          <a:bodyPr/>
          <a:lstStyle/>
          <a:p>
            <a:fld id="{362CF02F-5C14-4800-A976-F91268321FEB}" type="slidenum">
              <a:rPr kumimoji="1" lang="ja-JP" altLang="en-US" smtClean="0"/>
              <a:t>58</a:t>
            </a:fld>
            <a:endParaRPr kumimoji="1" lang="ja-JP" altLang="en-US"/>
          </a:p>
        </p:txBody>
      </p:sp>
    </p:spTree>
    <p:extLst>
      <p:ext uri="{BB962C8B-B14F-4D97-AF65-F5344CB8AC3E}">
        <p14:creationId xmlns:p14="http://schemas.microsoft.com/office/powerpoint/2010/main" val="6765250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9" y="266700"/>
            <a:ext cx="10909776" cy="939800"/>
          </a:xfrm>
        </p:spPr>
        <p:txBody>
          <a:bodyPr/>
          <a:lstStyle/>
          <a:p>
            <a:r>
              <a:rPr lang="en-US" altLang="ja-JP" dirty="0" smtClean="0"/>
              <a:t>2. </a:t>
            </a:r>
            <a:r>
              <a:rPr lang="ja-JP" altLang="en-US" dirty="0" smtClean="0"/>
              <a:t>接尾辞配列 </a:t>
            </a:r>
            <a:r>
              <a:rPr lang="en-US" altLang="ja-JP" dirty="0" smtClean="0"/>
              <a:t>SAD </a:t>
            </a:r>
            <a:r>
              <a:rPr lang="ja-JP" altLang="en-US" dirty="0" smtClean="0"/>
              <a:t>の構成 </a:t>
            </a:r>
            <a:r>
              <a:rPr lang="en-US" altLang="ja-JP" dirty="0"/>
              <a:t>–</a:t>
            </a:r>
            <a:r>
              <a:rPr lang="en-US" altLang="ja-JP" dirty="0" smtClean="0"/>
              <a:t> O(n/</a:t>
            </a:r>
            <a:r>
              <a:rPr lang="ja-JP" altLang="en-US" dirty="0" smtClean="0"/>
              <a:t>√</a:t>
            </a:r>
            <a:r>
              <a:rPr lang="en-US" altLang="ja-JP" dirty="0" smtClean="0"/>
              <a:t>v)</a:t>
            </a:r>
            <a:endParaRPr kumimoji="1" lang="ja-JP" altLang="en-US" dirty="0"/>
          </a:p>
        </p:txBody>
      </p:sp>
      <p:sp>
        <p:nvSpPr>
          <p:cNvPr id="3" name="コンテンツ プレースホルダー 2"/>
          <p:cNvSpPr>
            <a:spLocks noGrp="1"/>
          </p:cNvSpPr>
          <p:nvPr>
            <p:ph idx="1"/>
          </p:nvPr>
        </p:nvSpPr>
        <p:spPr>
          <a:xfrm>
            <a:off x="818712" y="1807737"/>
            <a:ext cx="10554574" cy="4721851"/>
          </a:xfrm>
        </p:spPr>
        <p:txBody>
          <a:bodyPr>
            <a:normAutofit/>
          </a:bodyPr>
          <a:lstStyle/>
          <a:p>
            <a:pPr marL="0" indent="0">
              <a:buNone/>
            </a:pPr>
            <a:r>
              <a:rPr lang="ja-JP" altLang="en-US" dirty="0" smtClean="0"/>
              <a:t>文字列長    ，アルファベットサイズ    の計数ソートには</a:t>
            </a:r>
            <a:endParaRPr lang="en-US" altLang="ja-JP" dirty="0" smtClean="0"/>
          </a:p>
          <a:p>
            <a:pPr marL="0" indent="0">
              <a:buNone/>
            </a:pPr>
            <a:r>
              <a:rPr lang="ja-JP" altLang="en-US" dirty="0" smtClean="0"/>
              <a:t>                         入力列         ，出力列         ，カウンタ列</a:t>
            </a:r>
            <a:endParaRPr lang="en-US" altLang="ja-JP" dirty="0" smtClean="0"/>
          </a:p>
          <a:p>
            <a:pPr marL="0" indent="0">
              <a:buNone/>
            </a:pPr>
            <a:r>
              <a:rPr lang="ja-JP" altLang="en-US" dirty="0" smtClean="0"/>
              <a:t>が必要</a:t>
            </a:r>
            <a:endParaRPr lang="en-US" altLang="ja-JP" dirty="0" smtClean="0"/>
          </a:p>
          <a:p>
            <a:pPr marL="0" indent="0">
              <a:buNone/>
            </a:pPr>
            <a:r>
              <a:rPr lang="ja-JP" altLang="en-US" dirty="0"/>
              <a:t> </a:t>
            </a:r>
            <a:r>
              <a:rPr lang="ja-JP" altLang="en-US" dirty="0" smtClean="0"/>
              <a:t>   桁での</a:t>
            </a:r>
            <a:r>
              <a:rPr lang="en-US" altLang="ja-JP" dirty="0" smtClean="0"/>
              <a:t>radix sort</a:t>
            </a:r>
            <a:r>
              <a:rPr lang="ja-JP" altLang="en-US" dirty="0" smtClean="0"/>
              <a:t>は    回の計数ソートからなるが，空間を使いまわすことができるため空間計算量は各計数ソートのものと同じにできる</a:t>
            </a:r>
            <a:endParaRPr lang="en-US" altLang="ja-JP" dirty="0" smtClean="0"/>
          </a:p>
          <a:p>
            <a:pPr marL="0" indent="0">
              <a:buNone/>
            </a:pPr>
            <a:r>
              <a:rPr lang="ja-JP" altLang="en-US" dirty="0" smtClean="0"/>
              <a:t>カウンタを出力用配列         に格納すると</a:t>
            </a:r>
            <a:r>
              <a:rPr lang="ja-JP" altLang="en-US" dirty="0"/>
              <a:t>必要</a:t>
            </a:r>
            <a:r>
              <a:rPr lang="ja-JP" altLang="en-US" dirty="0" smtClean="0"/>
              <a:t>な</a:t>
            </a:r>
            <a:r>
              <a:rPr lang="en-US" altLang="ja-JP" dirty="0" smtClean="0"/>
              <a:t>extra space</a:t>
            </a:r>
            <a:r>
              <a:rPr lang="ja-JP" altLang="en-US" dirty="0" smtClean="0"/>
              <a:t>は入力列と出力列だけで</a:t>
            </a:r>
            <a:endParaRPr kumimoji="1" lang="ja-JP" altLang="en-US" dirty="0"/>
          </a:p>
        </p:txBody>
      </p:sp>
      <p:pic>
        <p:nvPicPr>
          <p:cNvPr id="18" name="図 17"/>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2227335" y="2037725"/>
            <a:ext cx="166444" cy="137179"/>
          </a:xfrm>
          <a:prstGeom prst="rect">
            <a:avLst/>
          </a:prstGeom>
        </p:spPr>
      </p:pic>
      <p:pic>
        <p:nvPicPr>
          <p:cNvPr id="13" name="図 12"/>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015709" y="3897139"/>
            <a:ext cx="135350" cy="137179"/>
          </a:xfrm>
          <a:prstGeom prst="rect">
            <a:avLst/>
          </a:prstGeom>
        </p:spPr>
      </p:pic>
      <p:pic>
        <p:nvPicPr>
          <p:cNvPr id="7" name="図 6"/>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5922163" y="2037725"/>
            <a:ext cx="160957" cy="133521"/>
          </a:xfrm>
          <a:prstGeom prst="rect">
            <a:avLst/>
          </a:prstGeom>
        </p:spPr>
      </p:pic>
      <p:pic>
        <p:nvPicPr>
          <p:cNvPr id="10" name="図 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8580193" y="2578637"/>
            <a:ext cx="618221" cy="303623"/>
          </a:xfrm>
          <a:prstGeom prst="rect">
            <a:avLst/>
          </a:prstGeom>
        </p:spPr>
      </p:pic>
      <p:pic>
        <p:nvPicPr>
          <p:cNvPr id="12" name="図 11"/>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5981550" y="2578637"/>
            <a:ext cx="616392" cy="303623"/>
          </a:xfrm>
          <a:prstGeom prst="rect">
            <a:avLst/>
          </a:prstGeom>
        </p:spPr>
      </p:pic>
      <p:pic>
        <p:nvPicPr>
          <p:cNvPr id="16" name="図 15"/>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995312" y="2578637"/>
            <a:ext cx="616392" cy="303623"/>
          </a:xfrm>
          <a:prstGeom prst="rect">
            <a:avLst/>
          </a:prstGeom>
        </p:spPr>
      </p:pic>
      <p:pic>
        <p:nvPicPr>
          <p:cNvPr id="14" name="図 13"/>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4110486" y="4961229"/>
            <a:ext cx="444460" cy="234119"/>
          </a:xfrm>
          <a:prstGeom prst="rect">
            <a:avLst/>
          </a:prstGeom>
        </p:spPr>
      </p:pic>
      <p:pic>
        <p:nvPicPr>
          <p:cNvPr id="19" name="図 18"/>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3846185" y="5615969"/>
            <a:ext cx="4312912" cy="726135"/>
          </a:xfrm>
          <a:prstGeom prst="rect">
            <a:avLst/>
          </a:prstGeom>
        </p:spPr>
      </p:pic>
      <p:pic>
        <p:nvPicPr>
          <p:cNvPr id="20" name="図 19"/>
          <p:cNvPicPr>
            <a:picLocks noChangeAspect="1"/>
          </p:cNvPicPr>
          <p:nvPr>
            <p:custDataLst>
              <p:tags r:id="rId9"/>
            </p:custDataLst>
          </p:nvPr>
        </p:nvPicPr>
        <p:blipFill>
          <a:blip r:embed="rId12" cstate="print">
            <a:extLst>
              <a:ext uri="{28A0092B-C50C-407E-A947-70E740481C1C}">
                <a14:useLocalDpi xmlns:a14="http://schemas.microsoft.com/office/drawing/2010/main" val="0"/>
              </a:ext>
            </a:extLst>
          </a:blip>
          <a:stretch>
            <a:fillRect/>
          </a:stretch>
        </p:blipFill>
        <p:spPr>
          <a:xfrm>
            <a:off x="3871362" y="3897139"/>
            <a:ext cx="135350" cy="137179"/>
          </a:xfrm>
          <a:prstGeom prst="rect">
            <a:avLst/>
          </a:prstGeom>
        </p:spPr>
      </p:pic>
      <p:sp>
        <p:nvSpPr>
          <p:cNvPr id="17" name="日付プレースホルダー 16"/>
          <p:cNvSpPr>
            <a:spLocks noGrp="1"/>
          </p:cNvSpPr>
          <p:nvPr>
            <p:ph type="dt" sz="half" idx="10"/>
          </p:nvPr>
        </p:nvSpPr>
        <p:spPr/>
        <p:txBody>
          <a:bodyPr/>
          <a:lstStyle/>
          <a:p>
            <a:fld id="{09737ADA-486F-4B95-9584-E7027C57265D}" type="datetime1">
              <a:rPr kumimoji="1" lang="ja-JP" altLang="en-US" smtClean="0"/>
              <a:t>2015/7/6</a:t>
            </a:fld>
            <a:endParaRPr kumimoji="1" lang="ja-JP" altLang="en-US"/>
          </a:p>
        </p:txBody>
      </p:sp>
      <p:sp>
        <p:nvSpPr>
          <p:cNvPr id="21" name="スライド番号プレースホルダー 20"/>
          <p:cNvSpPr>
            <a:spLocks noGrp="1"/>
          </p:cNvSpPr>
          <p:nvPr>
            <p:ph type="sldNum" sz="quarter" idx="12"/>
          </p:nvPr>
        </p:nvSpPr>
        <p:spPr/>
        <p:txBody>
          <a:bodyPr/>
          <a:lstStyle/>
          <a:p>
            <a:fld id="{362CF02F-5C14-4800-A976-F91268321FEB}" type="slidenum">
              <a:rPr kumimoji="1" lang="ja-JP" altLang="en-US" smtClean="0"/>
              <a:t>59</a:t>
            </a:fld>
            <a:endParaRPr kumimoji="1" lang="ja-JP" altLang="en-US"/>
          </a:p>
        </p:txBody>
      </p:sp>
    </p:spTree>
    <p:extLst>
      <p:ext uri="{BB962C8B-B14F-4D97-AF65-F5344CB8AC3E}">
        <p14:creationId xmlns:p14="http://schemas.microsoft.com/office/powerpoint/2010/main" val="3323939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128790"/>
            <a:ext cx="10571998" cy="939800"/>
          </a:xfrm>
        </p:spPr>
        <p:txBody>
          <a:bodyPr/>
          <a:lstStyle/>
          <a:p>
            <a:r>
              <a:rPr lang="ja-JP" altLang="en-US" dirty="0"/>
              <a:t>接尾辞木の </a:t>
            </a:r>
            <a:r>
              <a:rPr lang="en-US" altLang="ja-JP" dirty="0"/>
              <a:t>O(n) time </a:t>
            </a:r>
            <a:r>
              <a:rPr lang="ja-JP" altLang="en-US" dirty="0"/>
              <a:t>構築</a:t>
            </a:r>
            <a:endParaRPr kumimoji="1" lang="ja-JP" altLang="en-US" dirty="0"/>
          </a:p>
        </p:txBody>
      </p:sp>
      <p:sp>
        <p:nvSpPr>
          <p:cNvPr id="3" name="コンテンツ プレースホルダー 2"/>
          <p:cNvSpPr>
            <a:spLocks noGrp="1"/>
          </p:cNvSpPr>
          <p:nvPr>
            <p:ph idx="1"/>
          </p:nvPr>
        </p:nvSpPr>
        <p:spPr>
          <a:xfrm>
            <a:off x="818712" y="1948964"/>
            <a:ext cx="10554574" cy="4026833"/>
          </a:xfrm>
        </p:spPr>
        <p:txBody>
          <a:bodyPr>
            <a:normAutofit/>
          </a:bodyPr>
          <a:lstStyle/>
          <a:p>
            <a:pPr marL="457200" indent="-457200">
              <a:buFont typeface="+mj-lt"/>
              <a:buAutoNum type="arabicPeriod"/>
            </a:pPr>
            <a:r>
              <a:rPr lang="ja-JP" altLang="en-US" dirty="0" smtClean="0"/>
              <a:t>奇数接尾辞木      を再帰的に構築する</a:t>
            </a:r>
            <a:endParaRPr lang="en-US" altLang="ja-JP" dirty="0" smtClean="0"/>
          </a:p>
          <a:p>
            <a:pPr marL="457200" indent="-457200">
              <a:buFont typeface="+mj-lt"/>
              <a:buAutoNum type="arabicPeriod"/>
            </a:pPr>
            <a:r>
              <a:rPr kumimoji="1" lang="ja-JP" altLang="en-US" dirty="0" smtClean="0"/>
              <a:t>偶数接尾辞木      を，      を利用して構築する</a:t>
            </a:r>
            <a:endParaRPr kumimoji="1" lang="en-US" altLang="ja-JP" dirty="0" smtClean="0"/>
          </a:p>
          <a:p>
            <a:pPr marL="457200" indent="-457200">
              <a:buFont typeface="+mj-lt"/>
              <a:buAutoNum type="arabicPeriod"/>
            </a:pPr>
            <a:r>
              <a:rPr kumimoji="1" lang="en-US" altLang="ja-JP" dirty="0" smtClean="0"/>
              <a:t>     </a:t>
            </a:r>
            <a:r>
              <a:rPr kumimoji="1" lang="ja-JP" altLang="en-US" dirty="0" smtClean="0"/>
              <a:t>と</a:t>
            </a:r>
            <a:r>
              <a:rPr kumimoji="1" lang="en-US" altLang="ja-JP" dirty="0" smtClean="0"/>
              <a:t>      </a:t>
            </a:r>
            <a:r>
              <a:rPr kumimoji="1" lang="ja-JP" altLang="en-US" dirty="0" smtClean="0"/>
              <a:t>をマージする</a:t>
            </a:r>
            <a:endParaRPr kumimoji="1" lang="en-US" altLang="ja-JP" dirty="0" smtClean="0"/>
          </a:p>
          <a:p>
            <a:pPr marL="0" indent="0">
              <a:buNone/>
            </a:pPr>
            <a:r>
              <a:rPr lang="en-US" altLang="ja-JP" dirty="0"/>
              <a:t> </a:t>
            </a:r>
            <a:r>
              <a:rPr lang="en-US" altLang="ja-JP" dirty="0" smtClean="0"/>
              <a:t>                                                           time                             </a:t>
            </a:r>
            <a:r>
              <a:rPr lang="en-US" altLang="ja-JP" dirty="0" err="1" smtClean="0"/>
              <a:t>time</a:t>
            </a:r>
            <a:endParaRPr lang="en-US" altLang="ja-JP" dirty="0"/>
          </a:p>
          <a:p>
            <a:pPr marL="0" indent="0">
              <a:buNone/>
            </a:pPr>
            <a:r>
              <a:rPr kumimoji="1" lang="ja-JP" altLang="en-US" dirty="0" smtClean="0"/>
              <a:t>特にマージの処理が複雑</a:t>
            </a:r>
            <a:endParaRPr kumimoji="1" lang="en-US" altLang="ja-JP" dirty="0" smtClean="0"/>
          </a:p>
          <a:p>
            <a:pPr marL="0" indent="0">
              <a:buNone/>
            </a:pPr>
            <a:r>
              <a:rPr lang="en-US" altLang="ja-JP" dirty="0"/>
              <a:t> </a:t>
            </a:r>
            <a:r>
              <a:rPr lang="en-US" altLang="ja-JP" dirty="0" smtClean="0"/>
              <a:t>   </a:t>
            </a:r>
            <a:r>
              <a:rPr lang="ja-JP" altLang="en-US" dirty="0" smtClean="0"/>
              <a:t>接尾辞木を経由せず，直接接尾辞配列を構築したい</a:t>
            </a:r>
            <a:endParaRPr kumimoji="1" lang="en-US" altLang="ja-JP" dirty="0" smtClean="0"/>
          </a:p>
          <a:p>
            <a:pPr marL="0" indent="0">
              <a:buNone/>
            </a:pPr>
            <a:endParaRPr kumimoji="1" lang="en-US" altLang="ja-JP" dirty="0" smtClean="0"/>
          </a:p>
        </p:txBody>
      </p:sp>
      <p:sp>
        <p:nvSpPr>
          <p:cNvPr id="4" name="テキスト プレースホルダー 3"/>
          <p:cNvSpPr>
            <a:spLocks noGrp="1"/>
          </p:cNvSpPr>
          <p:nvPr>
            <p:ph type="body" sz="quarter" idx="13"/>
          </p:nvPr>
        </p:nvSpPr>
        <p:spPr>
          <a:xfrm>
            <a:off x="830729" y="939800"/>
            <a:ext cx="8068572" cy="508000"/>
          </a:xfrm>
        </p:spPr>
        <p:txBody>
          <a:bodyPr>
            <a:normAutofit/>
          </a:bodyPr>
          <a:lstStyle/>
          <a:p>
            <a:r>
              <a:rPr kumimoji="1" lang="en-US" altLang="ja-JP" dirty="0" smtClean="0"/>
              <a:t>[</a:t>
            </a:r>
            <a:r>
              <a:rPr kumimoji="1" lang="en-US" altLang="ja-JP" dirty="0" err="1" smtClean="0"/>
              <a:t>Farach</a:t>
            </a:r>
            <a:r>
              <a:rPr kumimoji="1" lang="en-US" altLang="ja-JP" dirty="0" smtClean="0"/>
              <a:t>-Colton, </a:t>
            </a:r>
            <a:r>
              <a:rPr kumimoji="1" lang="en-US" altLang="ja-JP" dirty="0" err="1" smtClean="0"/>
              <a:t>Ferragina</a:t>
            </a:r>
            <a:r>
              <a:rPr kumimoji="1" lang="en-US" altLang="ja-JP" dirty="0" smtClean="0"/>
              <a:t>, </a:t>
            </a:r>
            <a:r>
              <a:rPr kumimoji="1" lang="en-US" altLang="ja-JP" dirty="0" err="1" smtClean="0"/>
              <a:t>Muthukrishnan</a:t>
            </a:r>
            <a:r>
              <a:rPr kumimoji="1" lang="en-US" altLang="ja-JP" dirty="0" smtClean="0"/>
              <a:t>, 2000]</a:t>
            </a:r>
            <a:endParaRPr kumimoji="1" lang="ja-JP" altLang="en-US" dirty="0"/>
          </a:p>
        </p:txBody>
      </p:sp>
      <p:pic>
        <p:nvPicPr>
          <p:cNvPr id="12" name="図 1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8335492" y="2099843"/>
            <a:ext cx="1935141" cy="303623"/>
          </a:xfrm>
          <a:prstGeom prst="rect">
            <a:avLst/>
          </a:prstGeom>
        </p:spPr>
      </p:pic>
      <p:pic>
        <p:nvPicPr>
          <p:cNvPr id="15" name="図 1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3303011" y="2118134"/>
            <a:ext cx="332888" cy="267042"/>
          </a:xfrm>
          <a:prstGeom prst="rect">
            <a:avLst/>
          </a:prstGeom>
        </p:spPr>
      </p:pic>
      <p:pic>
        <p:nvPicPr>
          <p:cNvPr id="16" name="図 15"/>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4408280" y="2738156"/>
            <a:ext cx="332888" cy="267042"/>
          </a:xfrm>
          <a:prstGeom prst="rect">
            <a:avLst/>
          </a:prstGeom>
        </p:spPr>
      </p:pic>
      <p:pic>
        <p:nvPicPr>
          <p:cNvPr id="17" name="図 16"/>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3299353" y="2741814"/>
            <a:ext cx="336546" cy="263384"/>
          </a:xfrm>
          <a:prstGeom prst="rect">
            <a:avLst/>
          </a:prstGeom>
        </p:spPr>
      </p:pic>
      <p:pic>
        <p:nvPicPr>
          <p:cNvPr id="18" name="図 17"/>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1405357" y="3354196"/>
            <a:ext cx="332888" cy="267042"/>
          </a:xfrm>
          <a:prstGeom prst="rect">
            <a:avLst/>
          </a:prstGeom>
        </p:spPr>
      </p:pic>
      <p:pic>
        <p:nvPicPr>
          <p:cNvPr id="19" name="図 18"/>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2196100" y="3357854"/>
            <a:ext cx="336546" cy="263384"/>
          </a:xfrm>
          <a:prstGeom prst="rect">
            <a:avLst/>
          </a:prstGeom>
        </p:spPr>
      </p:pic>
      <p:pic>
        <p:nvPicPr>
          <p:cNvPr id="20" name="図 19"/>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8994867" y="2719865"/>
            <a:ext cx="616392" cy="303623"/>
          </a:xfrm>
          <a:prstGeom prst="rect">
            <a:avLst/>
          </a:prstGeom>
        </p:spPr>
      </p:pic>
      <p:pic>
        <p:nvPicPr>
          <p:cNvPr id="21" name="図 20"/>
          <p:cNvPicPr>
            <a:picLocks noChangeAspect="1"/>
          </p:cNvPicPr>
          <p:nvPr>
            <p:custDataLst>
              <p:tags r:id="rId8"/>
            </p:custDataLst>
          </p:nvPr>
        </p:nvPicPr>
        <p:blipFill>
          <a:blip r:embed="rId16" cstate="print">
            <a:extLst>
              <a:ext uri="{28A0092B-C50C-407E-A947-70E740481C1C}">
                <a14:useLocalDpi xmlns:a14="http://schemas.microsoft.com/office/drawing/2010/main" val="0"/>
              </a:ext>
            </a:extLst>
          </a:blip>
          <a:stretch>
            <a:fillRect/>
          </a:stretch>
        </p:blipFill>
        <p:spPr>
          <a:xfrm>
            <a:off x="8994867" y="3335905"/>
            <a:ext cx="616392" cy="303623"/>
          </a:xfrm>
          <a:prstGeom prst="rect">
            <a:avLst/>
          </a:prstGeom>
        </p:spPr>
      </p:pic>
      <p:pic>
        <p:nvPicPr>
          <p:cNvPr id="24" name="図 23"/>
          <p:cNvPicPr>
            <a:picLocks noChangeAspect="1"/>
          </p:cNvPicPr>
          <p:nvPr>
            <p:custDataLst>
              <p:tags r:id="rId9"/>
            </p:custDataLst>
          </p:nvPr>
        </p:nvPicPr>
        <p:blipFill>
          <a:blip r:embed="rId17" cstate="print">
            <a:extLst>
              <a:ext uri="{28A0092B-C50C-407E-A947-70E740481C1C}">
                <a14:useLocalDpi xmlns:a14="http://schemas.microsoft.com/office/drawing/2010/main" val="0"/>
              </a:ext>
            </a:extLst>
          </a:blip>
          <a:stretch>
            <a:fillRect/>
          </a:stretch>
        </p:blipFill>
        <p:spPr>
          <a:xfrm>
            <a:off x="2510943" y="3975220"/>
            <a:ext cx="3356317" cy="303623"/>
          </a:xfrm>
          <a:prstGeom prst="rect">
            <a:avLst/>
          </a:prstGeom>
        </p:spPr>
      </p:pic>
      <p:pic>
        <p:nvPicPr>
          <p:cNvPr id="25" name="図 24"/>
          <p:cNvPicPr>
            <a:picLocks noChangeAspect="1"/>
          </p:cNvPicPr>
          <p:nvPr>
            <p:custDataLst>
              <p:tags r:id="rId10"/>
            </p:custDataLst>
          </p:nvPr>
        </p:nvPicPr>
        <p:blipFill>
          <a:blip r:embed="rId18" cstate="print">
            <a:extLst>
              <a:ext uri="{28A0092B-C50C-407E-A947-70E740481C1C}">
                <a14:useLocalDpi xmlns:a14="http://schemas.microsoft.com/office/drawing/2010/main" val="0"/>
              </a:ext>
            </a:extLst>
          </a:blip>
          <a:stretch>
            <a:fillRect/>
          </a:stretch>
        </p:blipFill>
        <p:spPr>
          <a:xfrm>
            <a:off x="7012094" y="3975220"/>
            <a:ext cx="1951602" cy="303623"/>
          </a:xfrm>
          <a:prstGeom prst="rect">
            <a:avLst/>
          </a:prstGeom>
        </p:spPr>
      </p:pic>
      <p:pic>
        <p:nvPicPr>
          <p:cNvPr id="5" name="図 4"/>
          <p:cNvPicPr>
            <a:picLocks noChangeAspect="1"/>
          </p:cNvPicPr>
          <p:nvPr>
            <p:custDataLst>
              <p:tags r:id="rId11"/>
            </p:custDataLst>
          </p:nvPr>
        </p:nvPicPr>
        <p:blipFill>
          <a:blip r:embed="rId19" cstate="print">
            <a:extLst>
              <a:ext uri="{28A0092B-C50C-407E-A947-70E740481C1C}">
                <a14:useLocalDpi xmlns:a14="http://schemas.microsoft.com/office/drawing/2010/main" val="0"/>
              </a:ext>
            </a:extLst>
          </a:blip>
          <a:stretch>
            <a:fillRect/>
          </a:stretch>
        </p:blipFill>
        <p:spPr>
          <a:xfrm>
            <a:off x="933761" y="5283201"/>
            <a:ext cx="268871" cy="157299"/>
          </a:xfrm>
          <a:prstGeom prst="rect">
            <a:avLst/>
          </a:prstGeom>
        </p:spPr>
      </p:pic>
      <p:sp>
        <p:nvSpPr>
          <p:cNvPr id="6" name="日付プレースホルダー 5"/>
          <p:cNvSpPr>
            <a:spLocks noGrp="1"/>
          </p:cNvSpPr>
          <p:nvPr>
            <p:ph type="dt" sz="half" idx="10"/>
          </p:nvPr>
        </p:nvSpPr>
        <p:spPr/>
        <p:txBody>
          <a:bodyPr/>
          <a:lstStyle/>
          <a:p>
            <a:fld id="{78042DD4-E10D-4257-A164-C4036C8D1F3F}" type="datetime1">
              <a:rPr kumimoji="1" lang="ja-JP" altLang="en-US" smtClean="0"/>
              <a:t>2015/7/6</a:t>
            </a:fld>
            <a:endParaRPr kumimoji="1" lang="ja-JP" altLang="en-US"/>
          </a:p>
        </p:txBody>
      </p:sp>
      <p:sp>
        <p:nvSpPr>
          <p:cNvPr id="7" name="スライド番号プレースホルダー 6"/>
          <p:cNvSpPr>
            <a:spLocks noGrp="1"/>
          </p:cNvSpPr>
          <p:nvPr>
            <p:ph type="sldNum" sz="quarter" idx="12"/>
          </p:nvPr>
        </p:nvSpPr>
        <p:spPr/>
        <p:txBody>
          <a:bodyPr/>
          <a:lstStyle/>
          <a:p>
            <a:fld id="{362CF02F-5C14-4800-A976-F91268321FEB}" type="slidenum">
              <a:rPr kumimoji="1" lang="ja-JP" altLang="en-US" smtClean="0"/>
              <a:t>6</a:t>
            </a:fld>
            <a:endParaRPr kumimoji="1" lang="ja-JP" altLang="en-US"/>
          </a:p>
        </p:txBody>
      </p:sp>
    </p:spTree>
    <p:extLst>
      <p:ext uri="{BB962C8B-B14F-4D97-AF65-F5344CB8AC3E}">
        <p14:creationId xmlns:p14="http://schemas.microsoft.com/office/powerpoint/2010/main" val="24053243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9" y="266700"/>
            <a:ext cx="10909776" cy="939800"/>
          </a:xfrm>
        </p:spPr>
        <p:txBody>
          <a:bodyPr/>
          <a:lstStyle/>
          <a:p>
            <a:r>
              <a:rPr lang="en-US" altLang="ja-JP" dirty="0" smtClean="0"/>
              <a:t>2. </a:t>
            </a:r>
            <a:r>
              <a:rPr lang="ja-JP" altLang="en-US" dirty="0" smtClean="0"/>
              <a:t>接尾辞配列 </a:t>
            </a:r>
            <a:r>
              <a:rPr lang="en-US" altLang="ja-JP" dirty="0" smtClean="0"/>
              <a:t>SAD </a:t>
            </a:r>
            <a:r>
              <a:rPr lang="ja-JP" altLang="en-US" dirty="0" smtClean="0"/>
              <a:t>の構成 </a:t>
            </a:r>
            <a:r>
              <a:rPr lang="en-US" altLang="ja-JP" dirty="0"/>
              <a:t>–</a:t>
            </a:r>
            <a:r>
              <a:rPr lang="en-US" altLang="ja-JP" dirty="0" smtClean="0"/>
              <a:t> O(n/</a:t>
            </a:r>
            <a:r>
              <a:rPr lang="ja-JP" altLang="en-US" dirty="0" smtClean="0"/>
              <a:t>√</a:t>
            </a:r>
            <a:r>
              <a:rPr lang="en-US" altLang="ja-JP" dirty="0" smtClean="0"/>
              <a:t>v)</a:t>
            </a:r>
            <a:endParaRPr kumimoji="1" lang="ja-JP" altLang="en-US" dirty="0"/>
          </a:p>
        </p:txBody>
      </p:sp>
      <p:sp>
        <p:nvSpPr>
          <p:cNvPr id="3" name="コンテンツ プレースホルダー 2"/>
          <p:cNvSpPr>
            <a:spLocks noGrp="1"/>
          </p:cNvSpPr>
          <p:nvPr>
            <p:ph idx="1"/>
          </p:nvPr>
        </p:nvSpPr>
        <p:spPr>
          <a:xfrm>
            <a:off x="818712" y="1807737"/>
            <a:ext cx="10554574" cy="4721851"/>
          </a:xfrm>
        </p:spPr>
        <p:txBody>
          <a:bodyPr>
            <a:normAutofit/>
          </a:bodyPr>
          <a:lstStyle/>
          <a:p>
            <a:pPr marL="0" indent="0">
              <a:buNone/>
            </a:pPr>
            <a:r>
              <a:rPr kumimoji="1" lang="ja-JP" altLang="en-US" dirty="0" smtClean="0"/>
              <a:t>再帰</a:t>
            </a:r>
            <a:r>
              <a:rPr lang="ja-JP" altLang="en-US" dirty="0" smtClean="0"/>
              <a:t>が使用する</a:t>
            </a:r>
            <a:r>
              <a:rPr lang="en-US" altLang="ja-JP" dirty="0" smtClean="0"/>
              <a:t>extra space</a:t>
            </a:r>
            <a:r>
              <a:rPr lang="ja-JP" altLang="en-US" dirty="0"/>
              <a:t>は</a:t>
            </a:r>
            <a:r>
              <a:rPr lang="ja-JP" altLang="en-US" dirty="0" smtClean="0"/>
              <a:t>             である</a:t>
            </a:r>
            <a:endParaRPr lang="en-US" altLang="ja-JP" dirty="0"/>
          </a:p>
          <a:p>
            <a:pPr marL="0" indent="0">
              <a:buNone/>
            </a:pPr>
            <a:r>
              <a:rPr lang="en-US" altLang="ja-JP" dirty="0" smtClean="0"/>
              <a:t>	           </a:t>
            </a:r>
            <a:r>
              <a:rPr lang="ja-JP" altLang="en-US" dirty="0" smtClean="0"/>
              <a:t>のとき明らかに</a:t>
            </a:r>
            <a:endParaRPr lang="en-US" altLang="ja-JP" dirty="0" smtClean="0"/>
          </a:p>
          <a:p>
            <a:pPr marL="0" indent="0">
              <a:buNone/>
            </a:pPr>
            <a:r>
              <a:rPr lang="en-US" altLang="ja-JP" dirty="0"/>
              <a:t>	</a:t>
            </a:r>
            <a:r>
              <a:rPr lang="ja-JP" altLang="en-US" dirty="0"/>
              <a:t> </a:t>
            </a:r>
            <a:r>
              <a:rPr lang="ja-JP" altLang="en-US" dirty="0" smtClean="0"/>
              <a:t>          のとき             と仮定すると</a:t>
            </a:r>
            <a:endParaRPr lang="en-US" altLang="ja-JP" dirty="0" smtClean="0"/>
          </a:p>
          <a:p>
            <a:pPr marL="0" indent="0">
              <a:buNone/>
            </a:pPr>
            <a:endParaRPr lang="en-US" altLang="ja-JP" dirty="0" smtClean="0"/>
          </a:p>
          <a:p>
            <a:pPr marL="0" indent="0">
              <a:buNone/>
            </a:pPr>
            <a:endParaRPr lang="en-US" altLang="ja-JP" dirty="0"/>
          </a:p>
          <a:p>
            <a:pPr marL="0" indent="0">
              <a:buNone/>
            </a:pPr>
            <a:r>
              <a:rPr lang="en-US" altLang="ja-JP" dirty="0" smtClean="0"/>
              <a:t>rank</a:t>
            </a:r>
            <a:r>
              <a:rPr lang="ja-JP" altLang="en-US" dirty="0" smtClean="0"/>
              <a:t>もサンプルサイズで格納できて                </a:t>
            </a:r>
            <a:r>
              <a:rPr lang="en-US" altLang="ja-JP" dirty="0" smtClean="0"/>
              <a:t>extra space</a:t>
            </a:r>
            <a:endParaRPr lang="ja-JP" altLang="en-US" dirty="0" smtClean="0"/>
          </a:p>
        </p:txBody>
      </p:sp>
      <p:pic>
        <p:nvPicPr>
          <p:cNvPr id="4" name="図 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5168668" y="1960306"/>
            <a:ext cx="927331" cy="303623"/>
          </a:xfrm>
          <a:prstGeom prst="rect">
            <a:avLst/>
          </a:prstGeom>
        </p:spPr>
      </p:pic>
      <p:pic>
        <p:nvPicPr>
          <p:cNvPr id="5" name="図 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025573" y="2629370"/>
            <a:ext cx="186564" cy="162786"/>
          </a:xfrm>
          <a:prstGeom prst="rect">
            <a:avLst/>
          </a:prstGeom>
        </p:spPr>
      </p:pic>
      <p:pic>
        <p:nvPicPr>
          <p:cNvPr id="17" name="図 1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516309" y="2595457"/>
            <a:ext cx="927331" cy="303623"/>
          </a:xfrm>
          <a:prstGeom prst="rect">
            <a:avLst/>
          </a:prstGeom>
        </p:spPr>
      </p:pic>
      <p:pic>
        <p:nvPicPr>
          <p:cNvPr id="21" name="図 2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304479" y="3223817"/>
            <a:ext cx="927331" cy="303623"/>
          </a:xfrm>
          <a:prstGeom prst="rect">
            <a:avLst/>
          </a:prstGeom>
        </p:spPr>
      </p:pic>
      <p:pic>
        <p:nvPicPr>
          <p:cNvPr id="6" name="図 5"/>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418998" y="3223817"/>
            <a:ext cx="846853" cy="248752"/>
          </a:xfrm>
          <a:prstGeom prst="rect">
            <a:avLst/>
          </a:prstGeom>
        </p:spPr>
      </p:pic>
      <p:pic>
        <p:nvPicPr>
          <p:cNvPr id="9" name="図 8"/>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1418998" y="2608336"/>
            <a:ext cx="706015" cy="204854"/>
          </a:xfrm>
          <a:prstGeom prst="rect">
            <a:avLst/>
          </a:prstGeom>
        </p:spPr>
      </p:pic>
      <p:pic>
        <p:nvPicPr>
          <p:cNvPr id="22" name="図 21"/>
          <p:cNvPicPr>
            <a:picLocks noChangeAspect="1"/>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3042391" y="3782166"/>
            <a:ext cx="6107216" cy="918186"/>
          </a:xfrm>
          <a:prstGeom prst="rect">
            <a:avLst/>
          </a:prstGeom>
        </p:spPr>
      </p:pic>
      <p:pic>
        <p:nvPicPr>
          <p:cNvPr id="24" name="図 23"/>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5914265" y="4888834"/>
            <a:ext cx="1146818" cy="726135"/>
          </a:xfrm>
          <a:prstGeom prst="rect">
            <a:avLst/>
          </a:prstGeom>
        </p:spPr>
      </p:pic>
      <p:sp>
        <p:nvSpPr>
          <p:cNvPr id="25" name="日付プレースホルダー 24"/>
          <p:cNvSpPr>
            <a:spLocks noGrp="1"/>
          </p:cNvSpPr>
          <p:nvPr>
            <p:ph type="dt" sz="half" idx="10"/>
          </p:nvPr>
        </p:nvSpPr>
        <p:spPr/>
        <p:txBody>
          <a:bodyPr/>
          <a:lstStyle/>
          <a:p>
            <a:fld id="{F8C38C1B-C07D-4476-B895-CE33579D289E}" type="datetime1">
              <a:rPr kumimoji="1" lang="ja-JP" altLang="en-US" smtClean="0"/>
              <a:t>2015/7/6</a:t>
            </a:fld>
            <a:endParaRPr kumimoji="1" lang="ja-JP" altLang="en-US"/>
          </a:p>
        </p:txBody>
      </p:sp>
      <p:sp>
        <p:nvSpPr>
          <p:cNvPr id="26" name="スライド番号プレースホルダー 25"/>
          <p:cNvSpPr>
            <a:spLocks noGrp="1"/>
          </p:cNvSpPr>
          <p:nvPr>
            <p:ph type="sldNum" sz="quarter" idx="12"/>
          </p:nvPr>
        </p:nvSpPr>
        <p:spPr/>
        <p:txBody>
          <a:bodyPr/>
          <a:lstStyle/>
          <a:p>
            <a:fld id="{362CF02F-5C14-4800-A976-F91268321FEB}" type="slidenum">
              <a:rPr kumimoji="1" lang="ja-JP" altLang="en-US" smtClean="0"/>
              <a:t>60</a:t>
            </a:fld>
            <a:endParaRPr kumimoji="1" lang="ja-JP" altLang="en-US"/>
          </a:p>
        </p:txBody>
      </p:sp>
    </p:spTree>
    <p:extLst>
      <p:ext uri="{BB962C8B-B14F-4D97-AF65-F5344CB8AC3E}">
        <p14:creationId xmlns:p14="http://schemas.microsoft.com/office/powerpoint/2010/main" val="32022052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9" y="266700"/>
            <a:ext cx="10563287" cy="939800"/>
          </a:xfrm>
        </p:spPr>
        <p:txBody>
          <a:bodyPr/>
          <a:lstStyle/>
          <a:p>
            <a:r>
              <a:rPr lang="en-US" altLang="ja-JP" dirty="0" smtClean="0"/>
              <a:t>3. </a:t>
            </a:r>
            <a:r>
              <a:rPr lang="ja-JP" altLang="en-US" dirty="0" smtClean="0"/>
              <a:t>接尾辞配列 </a:t>
            </a:r>
            <a:r>
              <a:rPr lang="en-US" altLang="ja-JP" dirty="0" err="1" smtClean="0"/>
              <a:t>SAnonD</a:t>
            </a:r>
            <a:r>
              <a:rPr lang="en-US" altLang="ja-JP" dirty="0" smtClean="0"/>
              <a:t> </a:t>
            </a:r>
            <a:r>
              <a:rPr lang="ja-JP" altLang="en-US" dirty="0" smtClean="0"/>
              <a:t>の構成 </a:t>
            </a:r>
            <a:r>
              <a:rPr lang="en-US" altLang="ja-JP" dirty="0"/>
              <a:t>–</a:t>
            </a:r>
            <a:r>
              <a:rPr lang="en-US" altLang="ja-JP" dirty="0" smtClean="0"/>
              <a:t> O(n/</a:t>
            </a:r>
            <a:r>
              <a:rPr lang="ja-JP" altLang="en-US" dirty="0" smtClean="0"/>
              <a:t>√</a:t>
            </a:r>
            <a:r>
              <a:rPr lang="en-US" altLang="ja-JP" dirty="0" smtClean="0"/>
              <a:t>v)</a:t>
            </a:r>
            <a:endParaRPr kumimoji="1" lang="ja-JP" altLang="en-US" dirty="0"/>
          </a:p>
        </p:txBody>
      </p:sp>
      <p:sp>
        <p:nvSpPr>
          <p:cNvPr id="3" name="コンテンツ プレースホルダー 2"/>
          <p:cNvSpPr>
            <a:spLocks noGrp="1"/>
          </p:cNvSpPr>
          <p:nvPr>
            <p:ph idx="1"/>
          </p:nvPr>
        </p:nvSpPr>
        <p:spPr>
          <a:xfrm>
            <a:off x="818712" y="1807737"/>
            <a:ext cx="10554574" cy="4721851"/>
          </a:xfrm>
        </p:spPr>
        <p:txBody>
          <a:bodyPr>
            <a:normAutofit/>
          </a:bodyPr>
          <a:lstStyle/>
          <a:p>
            <a:pPr marL="0" indent="0">
              <a:buNone/>
            </a:pPr>
            <a:r>
              <a:rPr lang="ja-JP" altLang="en-US" dirty="0" smtClean="0"/>
              <a:t>各                                について個別に         を構成する</a:t>
            </a:r>
            <a:endParaRPr lang="en-US" altLang="ja-JP" dirty="0" smtClean="0"/>
          </a:p>
          <a:p>
            <a:pPr marL="0" indent="0">
              <a:buNone/>
            </a:pPr>
            <a:r>
              <a:rPr lang="en-US" altLang="ja-JP" dirty="0" smtClean="0"/>
              <a:t>	          </a:t>
            </a:r>
            <a:r>
              <a:rPr lang="ja-JP" altLang="en-US" dirty="0" smtClean="0"/>
              <a:t>桁の</a:t>
            </a:r>
            <a:r>
              <a:rPr lang="en-US" altLang="ja-JP" dirty="0" smtClean="0"/>
              <a:t>radix sort</a:t>
            </a:r>
            <a:r>
              <a:rPr lang="ja-JP" altLang="en-US" dirty="0" smtClean="0"/>
              <a:t>を行う</a:t>
            </a:r>
            <a:endParaRPr lang="en-US" altLang="ja-JP" dirty="0" smtClean="0"/>
          </a:p>
          <a:p>
            <a:pPr marL="857250" lvl="1" indent="-457200">
              <a:buFont typeface="+mj-lt"/>
              <a:buAutoNum type="arabicPeriod"/>
            </a:pPr>
            <a:r>
              <a:rPr kumimoji="1" lang="en-US" altLang="ja-JP" dirty="0"/>
              <a:t>	</a:t>
            </a:r>
            <a:r>
              <a:rPr kumimoji="1" lang="en-US" altLang="ja-JP" dirty="0" smtClean="0"/>
              <a:t>                             </a:t>
            </a:r>
            <a:r>
              <a:rPr lang="ja-JP" altLang="en-US" dirty="0"/>
              <a:t> </a:t>
            </a:r>
            <a:r>
              <a:rPr kumimoji="1" lang="ja-JP" altLang="en-US" dirty="0" smtClean="0"/>
              <a:t>より</a:t>
            </a:r>
            <a:r>
              <a:rPr kumimoji="1" lang="en-US" altLang="ja-JP" dirty="0" smtClean="0"/>
              <a:t>OK</a:t>
            </a:r>
            <a:r>
              <a:rPr kumimoji="1" lang="ja-JP" altLang="en-US" dirty="0" err="1" smtClean="0"/>
              <a:t>，</a:t>
            </a:r>
            <a:r>
              <a:rPr kumimoji="1" lang="ja-JP" altLang="en-US" dirty="0" smtClean="0"/>
              <a:t>と言いたいところだが，          について出力配列を使いまわせない</a:t>
            </a:r>
            <a:endParaRPr kumimoji="1" lang="en-US" altLang="ja-JP" dirty="0" smtClean="0"/>
          </a:p>
          <a:p>
            <a:pPr marL="857250" lvl="1" indent="-457200">
              <a:buFont typeface="+mj-lt"/>
              <a:buAutoNum type="arabicPeriod"/>
            </a:pPr>
            <a:r>
              <a:rPr lang="ja-JP" altLang="en-US" dirty="0" smtClean="0"/>
              <a:t>出力を       に格納する</a:t>
            </a:r>
            <a:endParaRPr lang="en-US" altLang="ja-JP" dirty="0" smtClean="0"/>
          </a:p>
          <a:p>
            <a:pPr marL="857250" lvl="1" indent="-457200">
              <a:buFont typeface="+mj-lt"/>
              <a:buAutoNum type="arabicPeriod"/>
            </a:pPr>
            <a:r>
              <a:rPr kumimoji="1" lang="ja-JP" altLang="en-US" dirty="0" smtClean="0"/>
              <a:t>カウンタを       に格納できなくなる</a:t>
            </a:r>
            <a:endParaRPr kumimoji="1" lang="en-US" altLang="ja-JP" dirty="0" smtClean="0"/>
          </a:p>
          <a:p>
            <a:pPr marL="0" indent="0">
              <a:buNone/>
            </a:pPr>
            <a:r>
              <a:rPr lang="en-US" altLang="ja-JP" dirty="0"/>
              <a:t>	</a:t>
            </a:r>
            <a:endParaRPr kumimoji="1" lang="en-US" altLang="ja-JP" dirty="0" smtClean="0"/>
          </a:p>
        </p:txBody>
      </p:sp>
      <p:pic>
        <p:nvPicPr>
          <p:cNvPr id="6" name="図 5"/>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943020" y="2643033"/>
            <a:ext cx="268871" cy="157299"/>
          </a:xfrm>
          <a:prstGeom prst="rect">
            <a:avLst/>
          </a:prstGeom>
        </p:spPr>
      </p:pic>
      <p:pic>
        <p:nvPicPr>
          <p:cNvPr id="5" name="図 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321869" y="1937090"/>
            <a:ext cx="2449105" cy="331059"/>
          </a:xfrm>
          <a:prstGeom prst="rect">
            <a:avLst/>
          </a:prstGeom>
        </p:spPr>
      </p:pic>
      <p:pic>
        <p:nvPicPr>
          <p:cNvPr id="10" name="図 9"/>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6130278" y="1969098"/>
            <a:ext cx="565178" cy="267042"/>
          </a:xfrm>
          <a:prstGeom prst="rect">
            <a:avLst/>
          </a:prstGeom>
        </p:spPr>
      </p:pic>
      <p:pic>
        <p:nvPicPr>
          <p:cNvPr id="7" name="図 6"/>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858957" y="3076823"/>
            <a:ext cx="2322900" cy="561520"/>
          </a:xfrm>
          <a:prstGeom prst="rect">
            <a:avLst/>
          </a:prstGeom>
        </p:spPr>
      </p:pic>
      <p:pic>
        <p:nvPicPr>
          <p:cNvPr id="8" name="図 7"/>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9028000" y="3194648"/>
            <a:ext cx="766374" cy="267042"/>
          </a:xfrm>
          <a:prstGeom prst="rect">
            <a:avLst/>
          </a:prstGeom>
        </p:spPr>
      </p:pic>
      <p:pic>
        <p:nvPicPr>
          <p:cNvPr id="19" name="図 18"/>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2759540" y="4335128"/>
            <a:ext cx="444460" cy="234119"/>
          </a:xfrm>
          <a:prstGeom prst="rect">
            <a:avLst/>
          </a:prstGeom>
        </p:spPr>
      </p:pic>
      <p:pic>
        <p:nvPicPr>
          <p:cNvPr id="20" name="図 19"/>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3362311" y="4964494"/>
            <a:ext cx="444460" cy="234119"/>
          </a:xfrm>
          <a:prstGeom prst="rect">
            <a:avLst/>
          </a:prstGeom>
        </p:spPr>
      </p:pic>
      <p:pic>
        <p:nvPicPr>
          <p:cNvPr id="21" name="図 20"/>
          <p:cNvPicPr>
            <a:picLocks noChangeAspect="1"/>
          </p:cNvPicPr>
          <p:nvPr>
            <p:custDataLst>
              <p:tags r:id="rId8"/>
            </p:custDataLst>
          </p:nvPr>
        </p:nvPicPr>
        <p:blipFill>
          <a:blip r:embed="rId16" cstate="print">
            <a:extLst>
              <a:ext uri="{28A0092B-C50C-407E-A947-70E740481C1C}">
                <a14:useLocalDpi xmlns:a14="http://schemas.microsoft.com/office/drawing/2010/main" val="0"/>
              </a:ext>
            </a:extLst>
          </a:blip>
          <a:stretch>
            <a:fillRect/>
          </a:stretch>
        </p:blipFill>
        <p:spPr>
          <a:xfrm>
            <a:off x="1489295" y="2617275"/>
            <a:ext cx="583469" cy="235948"/>
          </a:xfrm>
          <a:prstGeom prst="rect">
            <a:avLst/>
          </a:prstGeom>
        </p:spPr>
      </p:pic>
      <p:sp>
        <p:nvSpPr>
          <p:cNvPr id="9" name="日付プレースホルダー 8"/>
          <p:cNvSpPr>
            <a:spLocks noGrp="1"/>
          </p:cNvSpPr>
          <p:nvPr>
            <p:ph type="dt" sz="half" idx="10"/>
          </p:nvPr>
        </p:nvSpPr>
        <p:spPr/>
        <p:txBody>
          <a:bodyPr/>
          <a:lstStyle/>
          <a:p>
            <a:fld id="{1A613D54-9A21-4805-A211-336A96E700EE}" type="datetime1">
              <a:rPr kumimoji="1" lang="ja-JP" altLang="en-US" smtClean="0"/>
              <a:t>2015/7/6</a:t>
            </a:fld>
            <a:endParaRPr kumimoji="1" lang="ja-JP" altLang="en-US"/>
          </a:p>
        </p:txBody>
      </p:sp>
      <p:sp>
        <p:nvSpPr>
          <p:cNvPr id="11" name="スライド番号プレースホルダー 10"/>
          <p:cNvSpPr>
            <a:spLocks noGrp="1"/>
          </p:cNvSpPr>
          <p:nvPr>
            <p:ph type="sldNum" sz="quarter" idx="12"/>
          </p:nvPr>
        </p:nvSpPr>
        <p:spPr/>
        <p:txBody>
          <a:bodyPr/>
          <a:lstStyle/>
          <a:p>
            <a:fld id="{362CF02F-5C14-4800-A976-F91268321FEB}" type="slidenum">
              <a:rPr kumimoji="1" lang="ja-JP" altLang="en-US" smtClean="0"/>
              <a:t>61</a:t>
            </a:fld>
            <a:endParaRPr kumimoji="1" lang="ja-JP" altLang="en-US"/>
          </a:p>
        </p:txBody>
      </p:sp>
    </p:spTree>
    <p:extLst>
      <p:ext uri="{BB962C8B-B14F-4D97-AF65-F5344CB8AC3E}">
        <p14:creationId xmlns:p14="http://schemas.microsoft.com/office/powerpoint/2010/main" val="14415103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9" y="266700"/>
            <a:ext cx="10563287" cy="939800"/>
          </a:xfrm>
        </p:spPr>
        <p:txBody>
          <a:bodyPr/>
          <a:lstStyle/>
          <a:p>
            <a:r>
              <a:rPr lang="en-US" altLang="ja-JP" dirty="0" smtClean="0"/>
              <a:t>3. </a:t>
            </a:r>
            <a:r>
              <a:rPr lang="ja-JP" altLang="en-US" dirty="0" smtClean="0"/>
              <a:t>接尾辞配列 </a:t>
            </a:r>
            <a:r>
              <a:rPr lang="en-US" altLang="ja-JP" dirty="0" err="1" smtClean="0"/>
              <a:t>SAnonD</a:t>
            </a:r>
            <a:r>
              <a:rPr lang="en-US" altLang="ja-JP" dirty="0" smtClean="0"/>
              <a:t> </a:t>
            </a:r>
            <a:r>
              <a:rPr lang="ja-JP" altLang="en-US" dirty="0" smtClean="0"/>
              <a:t>の構成 </a:t>
            </a:r>
            <a:r>
              <a:rPr lang="en-US" altLang="ja-JP" dirty="0"/>
              <a:t>–</a:t>
            </a:r>
            <a:r>
              <a:rPr lang="en-US" altLang="ja-JP" dirty="0" smtClean="0"/>
              <a:t> O(n/</a:t>
            </a:r>
            <a:r>
              <a:rPr lang="ja-JP" altLang="en-US" dirty="0" smtClean="0"/>
              <a:t>√</a:t>
            </a:r>
            <a:r>
              <a:rPr lang="en-US" altLang="ja-JP" dirty="0" smtClean="0"/>
              <a:t>v)</a:t>
            </a:r>
            <a:endParaRPr kumimoji="1" lang="ja-JP" altLang="en-US" dirty="0"/>
          </a:p>
        </p:txBody>
      </p:sp>
      <p:sp>
        <p:nvSpPr>
          <p:cNvPr id="3" name="コンテンツ プレースホルダー 2"/>
          <p:cNvSpPr>
            <a:spLocks noGrp="1"/>
          </p:cNvSpPr>
          <p:nvPr>
            <p:ph idx="1"/>
          </p:nvPr>
        </p:nvSpPr>
        <p:spPr>
          <a:xfrm>
            <a:off x="818712" y="1807737"/>
            <a:ext cx="10554574" cy="4721851"/>
          </a:xfrm>
        </p:spPr>
        <p:txBody>
          <a:bodyPr>
            <a:normAutofit/>
          </a:bodyPr>
          <a:lstStyle/>
          <a:p>
            <a:pPr marL="0" indent="0">
              <a:buNone/>
            </a:pPr>
            <a:r>
              <a:rPr lang="en-US" altLang="ja-JP" dirty="0"/>
              <a:t> </a:t>
            </a:r>
            <a:r>
              <a:rPr lang="en-US" altLang="ja-JP" dirty="0" smtClean="0"/>
              <a:t>         </a:t>
            </a:r>
            <a:r>
              <a:rPr lang="ja-JP" altLang="en-US" dirty="0" smtClean="0"/>
              <a:t>種類のアルファベットに             種類のアルファベット</a:t>
            </a:r>
            <a:r>
              <a:rPr lang="en-US" altLang="ja-JP" dirty="0" smtClean="0"/>
              <a:t>2</a:t>
            </a:r>
            <a:r>
              <a:rPr lang="ja-JP" altLang="en-US" dirty="0" smtClean="0"/>
              <a:t>個を対応づけることで</a:t>
            </a:r>
            <a:r>
              <a:rPr lang="en-US" altLang="ja-JP" dirty="0" smtClean="0"/>
              <a:t>key</a:t>
            </a:r>
            <a:r>
              <a:rPr lang="ja-JP" altLang="en-US" dirty="0" smtClean="0"/>
              <a:t>を変換</a:t>
            </a:r>
            <a:endParaRPr lang="en-US" altLang="ja-JP" dirty="0" smtClean="0"/>
          </a:p>
          <a:p>
            <a:pPr marL="0" indent="0">
              <a:buNone/>
            </a:pPr>
            <a:r>
              <a:rPr lang="ja-JP" altLang="en-US" dirty="0"/>
              <a:t>変換後</a:t>
            </a:r>
            <a:r>
              <a:rPr lang="ja-JP" altLang="en-US" dirty="0" smtClean="0"/>
              <a:t>の</a:t>
            </a:r>
            <a:r>
              <a:rPr lang="en-US" altLang="ja-JP" dirty="0" smtClean="0"/>
              <a:t>key</a:t>
            </a:r>
            <a:r>
              <a:rPr lang="ja-JP" altLang="en-US" dirty="0" smtClean="0"/>
              <a:t>に対して              桁の</a:t>
            </a:r>
            <a:r>
              <a:rPr lang="en-US" altLang="ja-JP" dirty="0" smtClean="0"/>
              <a:t>radix sort</a:t>
            </a:r>
            <a:r>
              <a:rPr lang="ja-JP" altLang="en-US" dirty="0" smtClean="0"/>
              <a:t>を行う</a:t>
            </a:r>
            <a:endParaRPr lang="en-US" altLang="ja-JP" dirty="0"/>
          </a:p>
          <a:p>
            <a:pPr>
              <a:buFont typeface="Wingdings" panose="05000000000000000000" pitchFamily="2" charset="2"/>
              <a:buChar char="Ø"/>
            </a:pPr>
            <a:r>
              <a:rPr lang="ja-JP" altLang="en-US" dirty="0" smtClean="0"/>
              <a:t>時間計算量は高々</a:t>
            </a:r>
            <a:r>
              <a:rPr lang="en-US" altLang="ja-JP" dirty="0" smtClean="0"/>
              <a:t>2</a:t>
            </a:r>
            <a:r>
              <a:rPr lang="ja-JP" altLang="en-US" dirty="0" smtClean="0"/>
              <a:t>倍</a:t>
            </a:r>
            <a:endParaRPr lang="en-US" altLang="ja-JP" dirty="0" smtClean="0"/>
          </a:p>
          <a:p>
            <a:pPr>
              <a:buFont typeface="Wingdings" panose="05000000000000000000" pitchFamily="2" charset="2"/>
              <a:buChar char="Ø"/>
            </a:pPr>
            <a:r>
              <a:rPr lang="ja-JP" altLang="en-US" dirty="0" smtClean="0"/>
              <a:t>カウンタ配列のサイズは                                                          で済む</a:t>
            </a:r>
            <a:endParaRPr lang="en-US" altLang="ja-JP" dirty="0" smtClean="0"/>
          </a:p>
          <a:p>
            <a:pPr marL="0" indent="0">
              <a:buNone/>
            </a:pPr>
            <a:r>
              <a:rPr lang="ja-JP" altLang="en-US" dirty="0" smtClean="0"/>
              <a:t>よって                </a:t>
            </a:r>
            <a:r>
              <a:rPr lang="en-US" altLang="ja-JP" dirty="0" smtClean="0"/>
              <a:t>extra space</a:t>
            </a:r>
          </a:p>
        </p:txBody>
      </p:sp>
      <p:pic>
        <p:nvPicPr>
          <p:cNvPr id="4" name="図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955899" y="1973329"/>
            <a:ext cx="673092" cy="226803"/>
          </a:xfrm>
          <a:prstGeom prst="rect">
            <a:avLst/>
          </a:prstGeom>
        </p:spPr>
      </p:pic>
      <p:pic>
        <p:nvPicPr>
          <p:cNvPr id="9" name="図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186577" y="1934918"/>
            <a:ext cx="936476" cy="303623"/>
          </a:xfrm>
          <a:prstGeom prst="rect">
            <a:avLst/>
          </a:prstGeom>
        </p:spPr>
      </p:pic>
      <p:pic>
        <p:nvPicPr>
          <p:cNvPr id="12" name="図 11"/>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669897" y="4111150"/>
            <a:ext cx="4729937" cy="726135"/>
          </a:xfrm>
          <a:prstGeom prst="rect">
            <a:avLst/>
          </a:prstGeom>
        </p:spPr>
      </p:pic>
      <p:pic>
        <p:nvPicPr>
          <p:cNvPr id="16" name="図 1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921816" y="4734288"/>
            <a:ext cx="1146818" cy="726135"/>
          </a:xfrm>
          <a:prstGeom prst="rect">
            <a:avLst/>
          </a:prstGeom>
        </p:spPr>
      </p:pic>
      <p:pic>
        <p:nvPicPr>
          <p:cNvPr id="13" name="図 12"/>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3956676" y="3063090"/>
            <a:ext cx="1015126" cy="303623"/>
          </a:xfrm>
          <a:prstGeom prst="rect">
            <a:avLst/>
          </a:prstGeom>
        </p:spPr>
      </p:pic>
      <p:sp>
        <p:nvSpPr>
          <p:cNvPr id="14" name="日付プレースホルダー 13"/>
          <p:cNvSpPr>
            <a:spLocks noGrp="1"/>
          </p:cNvSpPr>
          <p:nvPr>
            <p:ph type="dt" sz="half" idx="10"/>
          </p:nvPr>
        </p:nvSpPr>
        <p:spPr/>
        <p:txBody>
          <a:bodyPr/>
          <a:lstStyle/>
          <a:p>
            <a:fld id="{E8234A12-76A7-47FD-B4E8-3347C0E04EFD}" type="datetime1">
              <a:rPr kumimoji="1" lang="ja-JP" altLang="en-US" smtClean="0"/>
              <a:t>2015/7/6</a:t>
            </a:fld>
            <a:endParaRPr kumimoji="1" lang="ja-JP" altLang="en-US"/>
          </a:p>
        </p:txBody>
      </p:sp>
      <p:sp>
        <p:nvSpPr>
          <p:cNvPr id="17" name="スライド番号プレースホルダー 16"/>
          <p:cNvSpPr>
            <a:spLocks noGrp="1"/>
          </p:cNvSpPr>
          <p:nvPr>
            <p:ph type="sldNum" sz="quarter" idx="12"/>
          </p:nvPr>
        </p:nvSpPr>
        <p:spPr/>
        <p:txBody>
          <a:bodyPr/>
          <a:lstStyle/>
          <a:p>
            <a:fld id="{362CF02F-5C14-4800-A976-F91268321FEB}" type="slidenum">
              <a:rPr kumimoji="1" lang="ja-JP" altLang="en-US" smtClean="0"/>
              <a:t>62</a:t>
            </a:fld>
            <a:endParaRPr kumimoji="1" lang="ja-JP" altLang="en-US"/>
          </a:p>
        </p:txBody>
      </p:sp>
    </p:spTree>
    <p:extLst>
      <p:ext uri="{BB962C8B-B14F-4D97-AF65-F5344CB8AC3E}">
        <p14:creationId xmlns:p14="http://schemas.microsoft.com/office/powerpoint/2010/main" val="22795891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4. </a:t>
            </a:r>
            <a:r>
              <a:rPr lang="ja-JP" altLang="en-US" dirty="0" smtClean="0"/>
              <a:t>接尾辞</a:t>
            </a:r>
            <a:r>
              <a:rPr lang="ja-JP" altLang="en-US" dirty="0"/>
              <a:t>集合</a:t>
            </a:r>
            <a:r>
              <a:rPr lang="ja-JP" altLang="en-US" dirty="0" smtClean="0"/>
              <a:t>をグルーピング </a:t>
            </a:r>
            <a:r>
              <a:rPr lang="en-US" altLang="ja-JP" dirty="0" smtClean="0"/>
              <a:t>– O(n^(3/4))</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a:p>
            <a:pPr marL="0" indent="0">
              <a:buNone/>
            </a:pPr>
            <a:endParaRPr lang="en-US" altLang="ja-JP" dirty="0"/>
          </a:p>
          <a:p>
            <a:pPr marL="0" indent="0">
              <a:buNone/>
            </a:pPr>
            <a:r>
              <a:rPr lang="ja-JP" altLang="en-US" dirty="0" smtClean="0"/>
              <a:t>これを先頭の    文字で</a:t>
            </a:r>
            <a:r>
              <a:rPr lang="en-US" altLang="ja-JP" dirty="0" smtClean="0"/>
              <a:t>radix sort</a:t>
            </a:r>
            <a:r>
              <a:rPr lang="ja-JP" altLang="en-US" dirty="0" smtClean="0"/>
              <a:t>する</a:t>
            </a:r>
            <a:endParaRPr lang="en-US" altLang="ja-JP" dirty="0" smtClean="0"/>
          </a:p>
          <a:p>
            <a:pPr>
              <a:buFont typeface="Arial" panose="020B0604020202020204" pitchFamily="34" charset="0"/>
              <a:buChar char="•"/>
            </a:pPr>
            <a:r>
              <a:rPr kumimoji="1" lang="ja-JP" altLang="en-US" dirty="0" smtClean="0"/>
              <a:t>カウンタは</a:t>
            </a:r>
            <a:r>
              <a:rPr kumimoji="1" lang="en-US" altLang="ja-JP" dirty="0" smtClean="0"/>
              <a:t>3.</a:t>
            </a:r>
            <a:r>
              <a:rPr kumimoji="1" lang="ja-JP" altLang="en-US" dirty="0" smtClean="0"/>
              <a:t>と同様の方法で                </a:t>
            </a:r>
            <a:r>
              <a:rPr kumimoji="1" lang="en-US" altLang="ja-JP" dirty="0" smtClean="0"/>
              <a:t>extra </a:t>
            </a:r>
            <a:r>
              <a:rPr lang="en-US" altLang="ja-JP" dirty="0" smtClean="0"/>
              <a:t>space</a:t>
            </a:r>
            <a:r>
              <a:rPr lang="ja-JP" altLang="en-US" dirty="0" smtClean="0"/>
              <a:t>に格納できる</a:t>
            </a:r>
            <a:endParaRPr lang="en-US" altLang="ja-JP" dirty="0" smtClean="0"/>
          </a:p>
          <a:p>
            <a:pPr>
              <a:buFont typeface="Arial" panose="020B0604020202020204" pitchFamily="34" charset="0"/>
              <a:buChar char="•"/>
            </a:pPr>
            <a:r>
              <a:rPr lang="ja-JP" altLang="en-US" dirty="0" smtClean="0"/>
              <a:t>出力配列を用意できない</a:t>
            </a:r>
            <a:endParaRPr lang="en-US" altLang="ja-JP" dirty="0" smtClean="0"/>
          </a:p>
          <a:p>
            <a:pPr marL="0" indent="0">
              <a:buNone/>
            </a:pPr>
            <a:r>
              <a:rPr kumimoji="1" lang="en-US" altLang="ja-JP" dirty="0"/>
              <a:t>	</a:t>
            </a:r>
            <a:r>
              <a:rPr kumimoji="1" lang="en-US" altLang="ja-JP" dirty="0" smtClean="0"/>
              <a:t>Appendix B </a:t>
            </a:r>
            <a:r>
              <a:rPr lang="en-US" altLang="ja-JP" dirty="0" err="1" smtClean="0"/>
              <a:t>Th</a:t>
            </a:r>
            <a:r>
              <a:rPr lang="en-US" altLang="ja-JP" dirty="0" smtClean="0"/>
              <a:t> B.1. </a:t>
            </a:r>
            <a:r>
              <a:rPr lang="ja-JP" altLang="en-US" dirty="0" smtClean="0"/>
              <a:t>の</a:t>
            </a:r>
            <a:r>
              <a:rPr lang="en-US" altLang="ja-JP" dirty="0"/>
              <a:t>a</a:t>
            </a:r>
            <a:r>
              <a:rPr lang="en-US" altLang="ja-JP" dirty="0" smtClean="0"/>
              <a:t>lmost </a:t>
            </a:r>
            <a:r>
              <a:rPr lang="en-US" altLang="ja-JP" dirty="0" err="1" smtClean="0"/>
              <a:t>inplace</a:t>
            </a:r>
            <a:r>
              <a:rPr lang="en-US" altLang="ja-JP" dirty="0" smtClean="0"/>
              <a:t> stable sorting</a:t>
            </a:r>
            <a:r>
              <a:rPr lang="ja-JP" altLang="en-US" dirty="0" smtClean="0"/>
              <a:t>を用いる</a:t>
            </a:r>
            <a:endParaRPr kumimoji="1" lang="en-US" altLang="ja-JP" dirty="0" smtClean="0"/>
          </a:p>
        </p:txBody>
      </p:sp>
      <p:pic>
        <p:nvPicPr>
          <p:cNvPr id="11" name="図 10"/>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845821" y="3269825"/>
            <a:ext cx="135350" cy="137179"/>
          </a:xfrm>
          <a:prstGeom prst="rect">
            <a:avLst/>
          </a:prstGeom>
        </p:spPr>
      </p:pic>
      <p:graphicFrame>
        <p:nvGraphicFramePr>
          <p:cNvPr id="28" name="表 27"/>
          <p:cNvGraphicFramePr>
            <a:graphicFrameLocks noGrp="1"/>
          </p:cNvGraphicFramePr>
          <p:nvPr>
            <p:extLst>
              <p:ext uri="{D42A27DB-BD31-4B8C-83A1-F6EECF244321}">
                <p14:modId xmlns:p14="http://schemas.microsoft.com/office/powerpoint/2010/main" val="3826369218"/>
              </p:ext>
            </p:extLst>
          </p:nvPr>
        </p:nvGraphicFramePr>
        <p:xfrm>
          <a:off x="1054232" y="2275712"/>
          <a:ext cx="10085992" cy="540035"/>
        </p:xfrm>
        <a:graphic>
          <a:graphicData uri="http://schemas.openxmlformats.org/drawingml/2006/table">
            <a:tbl>
              <a:tblPr bandRow="1">
                <a:tableStyleId>{5940675A-B579-460E-94D1-54222C63F5DA}</a:tableStyleId>
              </a:tblPr>
              <a:tblGrid>
                <a:gridCol w="2899582"/>
                <a:gridCol w="2859110"/>
                <a:gridCol w="1455313"/>
                <a:gridCol w="2871987"/>
              </a:tblGrid>
              <a:tr h="540035">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bl>
          </a:graphicData>
        </a:graphic>
      </p:graphicFrame>
      <p:grpSp>
        <p:nvGrpSpPr>
          <p:cNvPr id="29" name="グループ化 28"/>
          <p:cNvGrpSpPr/>
          <p:nvPr/>
        </p:nvGrpSpPr>
        <p:grpSpPr>
          <a:xfrm>
            <a:off x="2282422" y="2409386"/>
            <a:ext cx="7776683" cy="294478"/>
            <a:chOff x="2282422" y="4843490"/>
            <a:chExt cx="7776683" cy="294478"/>
          </a:xfrm>
        </p:grpSpPr>
        <p:pic>
          <p:nvPicPr>
            <p:cNvPr id="30" name="図 2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2282422" y="4845319"/>
              <a:ext cx="444460" cy="292649"/>
            </a:xfrm>
            <a:prstGeom prst="rect">
              <a:avLst/>
            </a:prstGeom>
          </p:spPr>
        </p:pic>
        <p:pic>
          <p:nvPicPr>
            <p:cNvPr id="31" name="図 30"/>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5154412" y="4845319"/>
              <a:ext cx="437144" cy="288991"/>
            </a:xfrm>
            <a:prstGeom prst="rect">
              <a:avLst/>
            </a:prstGeom>
          </p:spPr>
        </p:pic>
        <p:pic>
          <p:nvPicPr>
            <p:cNvPr id="32" name="図 31"/>
            <p:cNvPicPr>
              <a:picLocks noChangeAspect="1"/>
            </p:cNvPicPr>
            <p:nvPr>
              <p:custDataLst>
                <p:tags r:id="rId6"/>
              </p:custDataLst>
            </p:nvPr>
          </p:nvPicPr>
          <p:blipFill>
            <a:blip r:embed="rId12" cstate="print">
              <a:extLst>
                <a:ext uri="{28A0092B-C50C-407E-A947-70E740481C1C}">
                  <a14:useLocalDpi xmlns:a14="http://schemas.microsoft.com/office/drawing/2010/main" val="0"/>
                </a:ext>
              </a:extLst>
            </a:blip>
            <a:stretch>
              <a:fillRect/>
            </a:stretch>
          </p:blipFill>
          <p:spPr>
            <a:xfrm>
              <a:off x="9342115" y="4843490"/>
              <a:ext cx="716990" cy="290820"/>
            </a:xfrm>
            <a:prstGeom prst="rect">
              <a:avLst/>
            </a:prstGeom>
          </p:spPr>
        </p:pic>
        <p:pic>
          <p:nvPicPr>
            <p:cNvPr id="33" name="図 32"/>
            <p:cNvPicPr>
              <a:picLocks noChangeAspect="1"/>
            </p:cNvPicPr>
            <p:nvPr>
              <p:custDataLst>
                <p:tags r:id="rId7"/>
              </p:custDataLst>
            </p:nvPr>
          </p:nvPicPr>
          <p:blipFill>
            <a:blip r:embed="rId13" cstate="print">
              <a:extLst>
                <a:ext uri="{28A0092B-C50C-407E-A947-70E740481C1C}">
                  <a14:useLocalDpi xmlns:a14="http://schemas.microsoft.com/office/drawing/2010/main" val="0"/>
                </a:ext>
              </a:extLst>
            </a:blip>
            <a:stretch>
              <a:fillRect/>
            </a:stretch>
          </p:blipFill>
          <p:spPr>
            <a:xfrm>
              <a:off x="7388858" y="4973353"/>
              <a:ext cx="303623" cy="31094"/>
            </a:xfrm>
            <a:prstGeom prst="rect">
              <a:avLst/>
            </a:prstGeom>
          </p:spPr>
        </p:pic>
      </p:grpSp>
      <p:pic>
        <p:nvPicPr>
          <p:cNvPr id="34" name="図 33"/>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5266797" y="3633867"/>
            <a:ext cx="1146818" cy="726135"/>
          </a:xfrm>
          <a:prstGeom prst="rect">
            <a:avLst/>
          </a:prstGeom>
        </p:spPr>
      </p:pic>
      <p:pic>
        <p:nvPicPr>
          <p:cNvPr id="4" name="図 3"/>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981658" y="5154412"/>
            <a:ext cx="268871" cy="157299"/>
          </a:xfrm>
          <a:prstGeom prst="rect">
            <a:avLst/>
          </a:prstGeom>
        </p:spPr>
      </p:pic>
      <p:sp>
        <p:nvSpPr>
          <p:cNvPr id="5" name="日付プレースホルダー 4"/>
          <p:cNvSpPr>
            <a:spLocks noGrp="1"/>
          </p:cNvSpPr>
          <p:nvPr>
            <p:ph type="dt" sz="half" idx="10"/>
          </p:nvPr>
        </p:nvSpPr>
        <p:spPr/>
        <p:txBody>
          <a:bodyPr/>
          <a:lstStyle/>
          <a:p>
            <a:fld id="{CEF83AFF-BC02-47A7-966F-1F55C051CC0C}" type="datetime1">
              <a:rPr kumimoji="1" lang="ja-JP" altLang="en-US" smtClean="0"/>
              <a:t>2015/7/6</a:t>
            </a:fld>
            <a:endParaRPr kumimoji="1" lang="ja-JP" altLang="en-US"/>
          </a:p>
        </p:txBody>
      </p:sp>
      <p:sp>
        <p:nvSpPr>
          <p:cNvPr id="6" name="スライド番号プレースホルダー 5"/>
          <p:cNvSpPr>
            <a:spLocks noGrp="1"/>
          </p:cNvSpPr>
          <p:nvPr>
            <p:ph type="sldNum" sz="quarter" idx="12"/>
          </p:nvPr>
        </p:nvSpPr>
        <p:spPr/>
        <p:txBody>
          <a:bodyPr/>
          <a:lstStyle/>
          <a:p>
            <a:fld id="{362CF02F-5C14-4800-A976-F91268321FEB}" type="slidenum">
              <a:rPr kumimoji="1" lang="ja-JP" altLang="en-US" smtClean="0"/>
              <a:t>63</a:t>
            </a:fld>
            <a:endParaRPr kumimoji="1" lang="ja-JP" altLang="en-US"/>
          </a:p>
        </p:txBody>
      </p:sp>
    </p:spTree>
    <p:extLst>
      <p:ext uri="{BB962C8B-B14F-4D97-AF65-F5344CB8AC3E}">
        <p14:creationId xmlns:p14="http://schemas.microsoft.com/office/powerpoint/2010/main" val="30119386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Almost </a:t>
            </a:r>
            <a:r>
              <a:rPr kumimoji="1" lang="en-US" altLang="ja-JP" dirty="0" err="1" smtClean="0"/>
              <a:t>Inplace</a:t>
            </a:r>
            <a:r>
              <a:rPr kumimoji="1" lang="en-US" altLang="ja-JP" dirty="0" smtClean="0"/>
              <a:t> Stable Sorting</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要素が         の範囲の</a:t>
            </a:r>
            <a:r>
              <a:rPr lang="en-US" altLang="ja-JP" dirty="0" smtClean="0"/>
              <a:t>key</a:t>
            </a:r>
            <a:r>
              <a:rPr lang="ja-JP" altLang="en-US" dirty="0" smtClean="0"/>
              <a:t>に結び付けられた配列           </a:t>
            </a:r>
            <a:r>
              <a:rPr lang="ja-JP" altLang="en-US" dirty="0" err="1" smtClean="0"/>
              <a:t>は</a:t>
            </a:r>
            <a:endParaRPr lang="en-US" altLang="ja-JP" dirty="0" smtClean="0"/>
          </a:p>
          <a:p>
            <a:pPr marL="0" indent="0">
              <a:buNone/>
            </a:pPr>
            <a:r>
              <a:rPr kumimoji="1" lang="en-US" altLang="ja-JP" dirty="0" smtClean="0"/>
              <a:t>                                      time</a:t>
            </a:r>
            <a:r>
              <a:rPr lang="en-US" altLang="ja-JP" dirty="0" smtClean="0"/>
              <a:t>,                  </a:t>
            </a:r>
            <a:r>
              <a:rPr kumimoji="1" lang="en-US" altLang="ja-JP" dirty="0" smtClean="0"/>
              <a:t>additional space</a:t>
            </a:r>
            <a:endParaRPr kumimoji="1" lang="en-US" altLang="ja-JP" dirty="0"/>
          </a:p>
          <a:p>
            <a:pPr marL="0" indent="0">
              <a:buNone/>
            </a:pPr>
            <a:r>
              <a:rPr lang="ja-JP" altLang="en-US" dirty="0" smtClean="0"/>
              <a:t>で安定ソートできる</a:t>
            </a:r>
            <a:endParaRPr lang="en-US" altLang="ja-JP" dirty="0" smtClean="0"/>
          </a:p>
          <a:p>
            <a:pPr>
              <a:buFont typeface="Wingdings" panose="05000000000000000000" pitchFamily="2" charset="2"/>
              <a:buChar char="Ø"/>
            </a:pPr>
            <a:r>
              <a:rPr lang="ja-JP" altLang="en-US" dirty="0" smtClean="0"/>
              <a:t>今回は                     より</a:t>
            </a:r>
            <a:endParaRPr lang="en-US" altLang="ja-JP" dirty="0" smtClean="0"/>
          </a:p>
          <a:p>
            <a:pPr marL="0" indent="0">
              <a:buNone/>
            </a:pPr>
            <a:r>
              <a:rPr lang="en-US" altLang="ja-JP" dirty="0" smtClean="0"/>
              <a:t>	</a:t>
            </a:r>
            <a:r>
              <a:rPr lang="ja-JP" altLang="en-US" dirty="0"/>
              <a:t> </a:t>
            </a:r>
            <a:r>
              <a:rPr lang="ja-JP" altLang="en-US" dirty="0" smtClean="0"/>
              <a:t>                                </a:t>
            </a:r>
            <a:r>
              <a:rPr lang="en-US" altLang="ja-JP" dirty="0" smtClean="0"/>
              <a:t>time</a:t>
            </a:r>
            <a:r>
              <a:rPr lang="en-US" altLang="ja-JP" dirty="0"/>
              <a:t>,                  additional </a:t>
            </a:r>
            <a:r>
              <a:rPr lang="en-US" altLang="ja-JP" dirty="0" smtClean="0"/>
              <a:t>space</a:t>
            </a:r>
          </a:p>
          <a:p>
            <a:pPr marL="0" indent="0">
              <a:buNone/>
            </a:pPr>
            <a:r>
              <a:rPr kumimoji="1" lang="en-US" altLang="ja-JP" dirty="0"/>
              <a:t>	</a:t>
            </a:r>
            <a:r>
              <a:rPr lang="ja-JP" altLang="en-US" dirty="0"/>
              <a:t> </a:t>
            </a:r>
            <a:r>
              <a:rPr lang="ja-JP" altLang="en-US" dirty="0" smtClean="0"/>
              <a:t>                  と仮定すると</a:t>
            </a:r>
            <a:endParaRPr kumimoji="1" lang="ja-JP" altLang="en-US" dirty="0"/>
          </a:p>
        </p:txBody>
      </p:sp>
      <p:pic>
        <p:nvPicPr>
          <p:cNvPr id="5" name="図 4"/>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1896058" y="1934693"/>
            <a:ext cx="590785" cy="303623"/>
          </a:xfrm>
          <a:prstGeom prst="rect">
            <a:avLst/>
          </a:prstGeom>
        </p:spPr>
      </p:pic>
      <p:pic>
        <p:nvPicPr>
          <p:cNvPr id="6" name="図 5"/>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7421093" y="1934692"/>
            <a:ext cx="790152" cy="303623"/>
          </a:xfrm>
          <a:prstGeom prst="rect">
            <a:avLst/>
          </a:prstGeom>
        </p:spPr>
      </p:pic>
      <p:pic>
        <p:nvPicPr>
          <p:cNvPr id="7" name="図 6"/>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3351373" y="2596323"/>
            <a:ext cx="667605" cy="303623"/>
          </a:xfrm>
          <a:prstGeom prst="rect">
            <a:avLst/>
          </a:prstGeom>
        </p:spPr>
      </p:pic>
      <p:pic>
        <p:nvPicPr>
          <p:cNvPr id="8" name="図 7"/>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5042793" y="2475605"/>
            <a:ext cx="1188886" cy="545058"/>
          </a:xfrm>
          <a:prstGeom prst="rect">
            <a:avLst/>
          </a:prstGeom>
        </p:spPr>
      </p:pic>
      <p:pic>
        <p:nvPicPr>
          <p:cNvPr id="10" name="図 9"/>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2293658" y="3787715"/>
            <a:ext cx="1514458" cy="303623"/>
          </a:xfrm>
          <a:prstGeom prst="rect">
            <a:avLst/>
          </a:prstGeom>
        </p:spPr>
      </p:pic>
      <p:pic>
        <p:nvPicPr>
          <p:cNvPr id="11" name="図 10"/>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3351373" y="4482646"/>
            <a:ext cx="667605" cy="303623"/>
          </a:xfrm>
          <a:prstGeom prst="rect">
            <a:avLst/>
          </a:prstGeom>
        </p:spPr>
      </p:pic>
      <p:pic>
        <p:nvPicPr>
          <p:cNvPr id="13" name="図 12"/>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5271425" y="4361928"/>
            <a:ext cx="960254" cy="545058"/>
          </a:xfrm>
          <a:prstGeom prst="rect">
            <a:avLst/>
          </a:prstGeom>
        </p:spPr>
      </p:pic>
      <p:pic>
        <p:nvPicPr>
          <p:cNvPr id="14" name="図 13"/>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1409377" y="5048435"/>
            <a:ext cx="1512629" cy="363982"/>
          </a:xfrm>
          <a:prstGeom prst="rect">
            <a:avLst/>
          </a:prstGeom>
        </p:spPr>
      </p:pic>
      <p:pic>
        <p:nvPicPr>
          <p:cNvPr id="16" name="図 15"/>
          <p:cNvPicPr>
            <a:picLocks noChangeAspect="1"/>
          </p:cNvPicPr>
          <p:nvPr>
            <p:custDataLst>
              <p:tags r:id="rId9"/>
            </p:custDataLst>
          </p:nvPr>
        </p:nvPicPr>
        <p:blipFill>
          <a:blip r:embed="rId18" cstate="print">
            <a:extLst>
              <a:ext uri="{28A0092B-C50C-407E-A947-70E740481C1C}">
                <a14:useLocalDpi xmlns:a14="http://schemas.microsoft.com/office/drawing/2010/main" val="0"/>
              </a:ext>
            </a:extLst>
          </a:blip>
          <a:stretch>
            <a:fillRect/>
          </a:stretch>
        </p:blipFill>
        <p:spPr>
          <a:xfrm>
            <a:off x="5094309" y="5216236"/>
            <a:ext cx="2578968" cy="726135"/>
          </a:xfrm>
          <a:prstGeom prst="rect">
            <a:avLst/>
          </a:prstGeom>
        </p:spPr>
      </p:pic>
      <p:sp>
        <p:nvSpPr>
          <p:cNvPr id="17" name="日付プレースホルダー 16"/>
          <p:cNvSpPr>
            <a:spLocks noGrp="1"/>
          </p:cNvSpPr>
          <p:nvPr>
            <p:ph type="dt" sz="half" idx="10"/>
          </p:nvPr>
        </p:nvSpPr>
        <p:spPr/>
        <p:txBody>
          <a:bodyPr/>
          <a:lstStyle/>
          <a:p>
            <a:fld id="{939B06C9-CE8C-4601-9156-B7A1EDC13C99}" type="datetime1">
              <a:rPr kumimoji="1" lang="ja-JP" altLang="en-US" smtClean="0"/>
              <a:t>2015/7/6</a:t>
            </a:fld>
            <a:endParaRPr kumimoji="1" lang="ja-JP" altLang="en-US"/>
          </a:p>
        </p:txBody>
      </p:sp>
      <p:sp>
        <p:nvSpPr>
          <p:cNvPr id="18" name="スライド番号プレースホルダー 17"/>
          <p:cNvSpPr>
            <a:spLocks noGrp="1"/>
          </p:cNvSpPr>
          <p:nvPr>
            <p:ph type="sldNum" sz="quarter" idx="12"/>
          </p:nvPr>
        </p:nvSpPr>
        <p:spPr/>
        <p:txBody>
          <a:bodyPr/>
          <a:lstStyle/>
          <a:p>
            <a:fld id="{362CF02F-5C14-4800-A976-F91268321FEB}" type="slidenum">
              <a:rPr kumimoji="1" lang="ja-JP" altLang="en-US" smtClean="0"/>
              <a:t>64</a:t>
            </a:fld>
            <a:endParaRPr kumimoji="1" lang="ja-JP" altLang="en-US"/>
          </a:p>
        </p:txBody>
      </p:sp>
    </p:spTree>
    <p:extLst>
      <p:ext uri="{BB962C8B-B14F-4D97-AF65-F5344CB8AC3E}">
        <p14:creationId xmlns:p14="http://schemas.microsoft.com/office/powerpoint/2010/main" val="15865765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09999" y="266700"/>
            <a:ext cx="10974169" cy="939800"/>
          </a:xfrm>
        </p:spPr>
        <p:txBody>
          <a:bodyPr/>
          <a:lstStyle/>
          <a:p>
            <a:r>
              <a:rPr lang="en-US" altLang="ja-JP" dirty="0"/>
              <a:t>5. S</a:t>
            </a:r>
            <a:r>
              <a:rPr lang="el-GR" altLang="ja-JP" dirty="0"/>
              <a:t>α</a:t>
            </a:r>
            <a:r>
              <a:rPr lang="ja-JP" altLang="en-US" dirty="0"/>
              <a:t>内の既ソート列 を</a:t>
            </a:r>
            <a:r>
              <a:rPr lang="ja-JP" altLang="en-US" dirty="0" smtClean="0"/>
              <a:t>マージ </a:t>
            </a:r>
            <a:r>
              <a:rPr lang="en-US" altLang="ja-JP" dirty="0" smtClean="0"/>
              <a:t>– O(</a:t>
            </a:r>
            <a:r>
              <a:rPr lang="ja-JP" altLang="en-US" dirty="0" smtClean="0"/>
              <a:t>√</a:t>
            </a:r>
            <a:r>
              <a:rPr lang="en-US" altLang="ja-JP" dirty="0" smtClean="0"/>
              <a:t>(|</a:t>
            </a:r>
            <a:r>
              <a:rPr lang="en-US" altLang="ja-JP" dirty="0" err="1" smtClean="0"/>
              <a:t>Sa|v</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kumimoji="1" lang="en-US" altLang="ja-JP" dirty="0" smtClean="0"/>
          </a:p>
          <a:p>
            <a:pPr marL="0" indent="0">
              <a:buNone/>
            </a:pPr>
            <a:endParaRPr kumimoji="1" lang="en-US" altLang="ja-JP" dirty="0" smtClean="0"/>
          </a:p>
          <a:p>
            <a:pPr marL="0" indent="0">
              <a:buNone/>
            </a:pPr>
            <a:endParaRPr lang="en-US" altLang="ja-JP" dirty="0"/>
          </a:p>
          <a:p>
            <a:pPr marL="0" indent="0">
              <a:buNone/>
            </a:pPr>
            <a:r>
              <a:rPr lang="ja-JP" altLang="en-US" dirty="0" smtClean="0"/>
              <a:t>各     を安定に   </a:t>
            </a:r>
            <a:r>
              <a:rPr lang="en-US" altLang="ja-JP" dirty="0" smtClean="0"/>
              <a:t>-way merge</a:t>
            </a:r>
            <a:r>
              <a:rPr lang="ja-JP" altLang="en-US" dirty="0" smtClean="0"/>
              <a:t>する</a:t>
            </a:r>
            <a:endParaRPr lang="en-US" altLang="ja-JP" dirty="0" smtClean="0"/>
          </a:p>
          <a:p>
            <a:pPr marL="0" indent="0">
              <a:buNone/>
            </a:pPr>
            <a:r>
              <a:rPr kumimoji="1" lang="en-US" altLang="ja-JP" dirty="0" smtClean="0"/>
              <a:t>	Appendix B </a:t>
            </a:r>
            <a:r>
              <a:rPr lang="en-US" altLang="ja-JP" dirty="0" err="1" smtClean="0"/>
              <a:t>Th</a:t>
            </a:r>
            <a:r>
              <a:rPr lang="en-US" altLang="ja-JP" dirty="0" smtClean="0"/>
              <a:t> B.2. </a:t>
            </a:r>
            <a:r>
              <a:rPr lang="ja-JP" altLang="en-US" dirty="0" smtClean="0"/>
              <a:t>の</a:t>
            </a:r>
            <a:r>
              <a:rPr lang="en-US" altLang="ja-JP" dirty="0" smtClean="0"/>
              <a:t>almost </a:t>
            </a:r>
            <a:r>
              <a:rPr lang="en-US" altLang="ja-JP" dirty="0" err="1" smtClean="0"/>
              <a:t>inplace</a:t>
            </a:r>
            <a:r>
              <a:rPr lang="en-US" altLang="ja-JP" dirty="0" smtClean="0"/>
              <a:t> stable merging</a:t>
            </a:r>
            <a:r>
              <a:rPr lang="ja-JP" altLang="en-US" dirty="0" smtClean="0"/>
              <a:t>を用いる</a:t>
            </a:r>
            <a:endParaRPr kumimoji="1" lang="en-US" altLang="ja-JP" dirty="0" smtClean="0"/>
          </a:p>
        </p:txBody>
      </p:sp>
      <p:pic>
        <p:nvPicPr>
          <p:cNvPr id="4" name="図 3"/>
          <p:cNvPicPr>
            <a:picLocks noChangeAspect="1"/>
          </p:cNvPicPr>
          <p:nvPr>
            <p:custDataLst>
              <p:tags r:id="rId1"/>
            </p:custDataLst>
          </p:nvPr>
        </p:nvPicPr>
        <p:blipFill>
          <a:blip r:embed="rId19" cstate="print">
            <a:extLst>
              <a:ext uri="{28A0092B-C50C-407E-A947-70E740481C1C}">
                <a14:useLocalDpi xmlns:a14="http://schemas.microsoft.com/office/drawing/2010/main" val="0"/>
              </a:ext>
            </a:extLst>
          </a:blip>
          <a:stretch>
            <a:fillRect/>
          </a:stretch>
        </p:blipFill>
        <p:spPr>
          <a:xfrm>
            <a:off x="948613" y="4523591"/>
            <a:ext cx="268871" cy="157299"/>
          </a:xfrm>
          <a:prstGeom prst="rect">
            <a:avLst/>
          </a:prstGeom>
        </p:spPr>
      </p:pic>
      <p:graphicFrame>
        <p:nvGraphicFramePr>
          <p:cNvPr id="13" name="表 12"/>
          <p:cNvGraphicFramePr>
            <a:graphicFrameLocks noGrp="1"/>
          </p:cNvGraphicFramePr>
          <p:nvPr>
            <p:extLst>
              <p:ext uri="{D42A27DB-BD31-4B8C-83A1-F6EECF244321}">
                <p14:modId xmlns:p14="http://schemas.microsoft.com/office/powerpoint/2010/main" val="4033191714"/>
              </p:ext>
            </p:extLst>
          </p:nvPr>
        </p:nvGraphicFramePr>
        <p:xfrm>
          <a:off x="1061528" y="2878735"/>
          <a:ext cx="10085992" cy="540035"/>
        </p:xfrm>
        <a:graphic>
          <a:graphicData uri="http://schemas.openxmlformats.org/drawingml/2006/table">
            <a:tbl>
              <a:tblPr bandRow="1">
                <a:tableStyleId>{5940675A-B579-460E-94D1-54222C63F5DA}</a:tableStyleId>
              </a:tblPr>
              <a:tblGrid>
                <a:gridCol w="720428"/>
                <a:gridCol w="720428"/>
                <a:gridCol w="720428"/>
                <a:gridCol w="720428"/>
                <a:gridCol w="720428"/>
                <a:gridCol w="720428"/>
                <a:gridCol w="720428"/>
                <a:gridCol w="720428"/>
                <a:gridCol w="720428"/>
                <a:gridCol w="720428"/>
                <a:gridCol w="720428"/>
                <a:gridCol w="720428"/>
                <a:gridCol w="720428"/>
                <a:gridCol w="720428"/>
              </a:tblGrid>
              <a:tr h="540035">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endParaRPr kumimoji="1" lang="ja-JP" altLang="en-US" dirty="0"/>
                    </a:p>
                  </a:txBody>
                  <a:tcPr anchor="ctr">
                    <a:lnL w="38100" cap="flat" cmpd="sng" algn="ctr">
                      <a:solidFill>
                        <a:schemeClr val="accent5">
                          <a:lumMod val="75000"/>
                        </a:schemeClr>
                      </a:solidFill>
                      <a:prstDash val="solid"/>
                      <a:round/>
                      <a:headEnd type="none" w="med" len="med"/>
                      <a:tailEnd type="none" w="med" len="med"/>
                    </a:lnL>
                    <a:lnR w="38100" cap="flat" cmpd="sng" algn="ctr">
                      <a:solidFill>
                        <a:schemeClr val="accent5">
                          <a:lumMod val="75000"/>
                        </a:schemeClr>
                      </a:solidFill>
                      <a:prstDash val="solid"/>
                      <a:round/>
                      <a:headEnd type="none" w="med" len="med"/>
                      <a:tailEnd type="none" w="med" len="med"/>
                    </a:lnR>
                    <a:lnT w="38100" cap="flat" cmpd="sng" algn="ctr">
                      <a:solidFill>
                        <a:schemeClr val="accent5">
                          <a:lumMod val="75000"/>
                        </a:schemeClr>
                      </a:solidFill>
                      <a:prstDash val="solid"/>
                      <a:round/>
                      <a:headEnd type="none" w="med" len="med"/>
                      <a:tailEnd type="none" w="med" len="med"/>
                    </a:lnT>
                    <a:lnB w="38100" cap="flat" cmpd="sng" algn="ctr">
                      <a:solidFill>
                        <a:schemeClr val="accent5">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r>
            </a:tbl>
          </a:graphicData>
        </a:graphic>
      </p:graphicFrame>
      <p:grpSp>
        <p:nvGrpSpPr>
          <p:cNvPr id="14" name="グループ化 13"/>
          <p:cNvGrpSpPr/>
          <p:nvPr/>
        </p:nvGrpSpPr>
        <p:grpSpPr>
          <a:xfrm>
            <a:off x="1217484" y="2935882"/>
            <a:ext cx="9930521" cy="421812"/>
            <a:chOff x="1210188" y="3491957"/>
            <a:chExt cx="9930521" cy="421812"/>
          </a:xfrm>
        </p:grpSpPr>
        <p:pic>
          <p:nvPicPr>
            <p:cNvPr id="15" name="図 14"/>
            <p:cNvPicPr>
              <a:picLocks noChangeAspect="1"/>
            </p:cNvPicPr>
            <p:nvPr>
              <p:custDataLst>
                <p:tags r:id="rId4"/>
              </p:custDataLst>
            </p:nvPr>
          </p:nvPicPr>
          <p:blipFill>
            <a:blip r:embed="rId20" cstate="print">
              <a:extLst>
                <a:ext uri="{28A0092B-C50C-407E-A947-70E740481C1C}">
                  <a14:useLocalDpi xmlns:a14="http://schemas.microsoft.com/office/drawing/2010/main" val="0"/>
                </a:ext>
              </a:extLst>
            </a:blip>
            <a:stretch>
              <a:fillRect/>
            </a:stretch>
          </p:blipFill>
          <p:spPr>
            <a:xfrm>
              <a:off x="1210188" y="3570478"/>
              <a:ext cx="444460" cy="327401"/>
            </a:xfrm>
            <a:prstGeom prst="rect">
              <a:avLst/>
            </a:prstGeom>
          </p:spPr>
        </p:pic>
        <p:pic>
          <p:nvPicPr>
            <p:cNvPr id="16" name="図 15"/>
            <p:cNvPicPr>
              <a:picLocks noChangeAspect="1"/>
            </p:cNvPicPr>
            <p:nvPr>
              <p:custDataLst>
                <p:tags r:id="rId5"/>
              </p:custDataLst>
            </p:nvPr>
          </p:nvPicPr>
          <p:blipFill>
            <a:blip r:embed="rId21" cstate="print">
              <a:extLst>
                <a:ext uri="{28A0092B-C50C-407E-A947-70E740481C1C}">
                  <a14:useLocalDpi xmlns:a14="http://schemas.microsoft.com/office/drawing/2010/main" val="0"/>
                </a:ext>
              </a:extLst>
            </a:blip>
            <a:stretch>
              <a:fillRect/>
            </a:stretch>
          </p:blipFill>
          <p:spPr>
            <a:xfrm>
              <a:off x="1926336" y="3570478"/>
              <a:ext cx="437144" cy="323743"/>
            </a:xfrm>
            <a:prstGeom prst="rect">
              <a:avLst/>
            </a:prstGeom>
          </p:spPr>
        </p:pic>
        <p:pic>
          <p:nvPicPr>
            <p:cNvPr id="17" name="図 16"/>
            <p:cNvPicPr>
              <a:picLocks noChangeAspect="1"/>
            </p:cNvPicPr>
            <p:nvPr>
              <p:custDataLst>
                <p:tags r:id="rId6"/>
              </p:custDataLst>
            </p:nvPr>
          </p:nvPicPr>
          <p:blipFill>
            <a:blip r:embed="rId22" cstate="print">
              <a:extLst>
                <a:ext uri="{28A0092B-C50C-407E-A947-70E740481C1C}">
                  <a14:useLocalDpi xmlns:a14="http://schemas.microsoft.com/office/drawing/2010/main" val="0"/>
                </a:ext>
              </a:extLst>
            </a:blip>
            <a:stretch>
              <a:fillRect/>
            </a:stretch>
          </p:blipFill>
          <p:spPr>
            <a:xfrm>
              <a:off x="3221389" y="3570478"/>
              <a:ext cx="716990" cy="325572"/>
            </a:xfrm>
            <a:prstGeom prst="rect">
              <a:avLst/>
            </a:prstGeom>
          </p:spPr>
        </p:pic>
        <p:pic>
          <p:nvPicPr>
            <p:cNvPr id="18" name="図 17"/>
            <p:cNvPicPr>
              <a:picLocks noChangeAspect="1"/>
            </p:cNvPicPr>
            <p:nvPr>
              <p:custDataLst>
                <p:tags r:id="rId7"/>
              </p:custDataLst>
            </p:nvPr>
          </p:nvPicPr>
          <p:blipFill>
            <a:blip r:embed="rId23" cstate="print">
              <a:extLst>
                <a:ext uri="{28A0092B-C50C-407E-A947-70E740481C1C}">
                  <a14:useLocalDpi xmlns:a14="http://schemas.microsoft.com/office/drawing/2010/main" val="0"/>
                </a:ext>
              </a:extLst>
            </a:blip>
            <a:stretch>
              <a:fillRect/>
            </a:stretch>
          </p:blipFill>
          <p:spPr>
            <a:xfrm>
              <a:off x="4069297" y="3494915"/>
              <a:ext cx="444460" cy="418854"/>
            </a:xfrm>
            <a:prstGeom prst="rect">
              <a:avLst/>
            </a:prstGeom>
          </p:spPr>
        </p:pic>
        <p:pic>
          <p:nvPicPr>
            <p:cNvPr id="19" name="図 18"/>
            <p:cNvPicPr>
              <a:picLocks noChangeAspect="1"/>
            </p:cNvPicPr>
            <p:nvPr>
              <p:custDataLst>
                <p:tags r:id="rId8"/>
              </p:custDataLst>
            </p:nvPr>
          </p:nvPicPr>
          <p:blipFill>
            <a:blip r:embed="rId24" cstate="print">
              <a:extLst>
                <a:ext uri="{28A0092B-C50C-407E-A947-70E740481C1C}">
                  <a14:useLocalDpi xmlns:a14="http://schemas.microsoft.com/office/drawing/2010/main" val="0"/>
                </a:ext>
              </a:extLst>
            </a:blip>
            <a:stretch>
              <a:fillRect/>
            </a:stretch>
          </p:blipFill>
          <p:spPr>
            <a:xfrm>
              <a:off x="4798358" y="3491957"/>
              <a:ext cx="437144" cy="415196"/>
            </a:xfrm>
            <a:prstGeom prst="rect">
              <a:avLst/>
            </a:prstGeom>
          </p:spPr>
        </p:pic>
        <p:pic>
          <p:nvPicPr>
            <p:cNvPr id="20" name="図 19"/>
            <p:cNvPicPr>
              <a:picLocks noChangeAspect="1"/>
            </p:cNvPicPr>
            <p:nvPr>
              <p:custDataLst>
                <p:tags r:id="rId9"/>
              </p:custDataLst>
            </p:nvPr>
          </p:nvPicPr>
          <p:blipFill>
            <a:blip r:embed="rId25" cstate="print">
              <a:extLst>
                <a:ext uri="{28A0092B-C50C-407E-A947-70E740481C1C}">
                  <a14:useLocalDpi xmlns:a14="http://schemas.microsoft.com/office/drawing/2010/main" val="0"/>
                </a:ext>
              </a:extLst>
            </a:blip>
            <a:stretch>
              <a:fillRect/>
            </a:stretch>
          </p:blipFill>
          <p:spPr>
            <a:xfrm>
              <a:off x="6101479" y="3491957"/>
              <a:ext cx="716990" cy="417025"/>
            </a:xfrm>
            <a:prstGeom prst="rect">
              <a:avLst/>
            </a:prstGeom>
          </p:spPr>
        </p:pic>
        <p:pic>
          <p:nvPicPr>
            <p:cNvPr id="21" name="図 20"/>
            <p:cNvPicPr>
              <a:picLocks noChangeAspect="1"/>
            </p:cNvPicPr>
            <p:nvPr>
              <p:custDataLst>
                <p:tags r:id="rId10"/>
              </p:custDataLst>
            </p:nvPr>
          </p:nvPicPr>
          <p:blipFill>
            <a:blip r:embed="rId26" cstate="print">
              <a:extLst>
                <a:ext uri="{28A0092B-C50C-407E-A947-70E740481C1C}">
                  <a14:useLocalDpi xmlns:a14="http://schemas.microsoft.com/office/drawing/2010/main" val="0"/>
                </a:ext>
              </a:extLst>
            </a:blip>
            <a:stretch>
              <a:fillRect/>
            </a:stretch>
          </p:blipFill>
          <p:spPr>
            <a:xfrm>
              <a:off x="8398696" y="3568648"/>
              <a:ext cx="444460" cy="327401"/>
            </a:xfrm>
            <a:prstGeom prst="rect">
              <a:avLst/>
            </a:prstGeom>
          </p:spPr>
        </p:pic>
        <p:pic>
          <p:nvPicPr>
            <p:cNvPr id="22" name="図 21"/>
            <p:cNvPicPr>
              <a:picLocks noChangeAspect="1"/>
            </p:cNvPicPr>
            <p:nvPr>
              <p:custDataLst>
                <p:tags r:id="rId11"/>
              </p:custDataLst>
            </p:nvPr>
          </p:nvPicPr>
          <p:blipFill>
            <a:blip r:embed="rId27" cstate="print">
              <a:extLst>
                <a:ext uri="{28A0092B-C50C-407E-A947-70E740481C1C}">
                  <a14:useLocalDpi xmlns:a14="http://schemas.microsoft.com/office/drawing/2010/main" val="0"/>
                </a:ext>
              </a:extLst>
            </a:blip>
            <a:stretch>
              <a:fillRect/>
            </a:stretch>
          </p:blipFill>
          <p:spPr>
            <a:xfrm>
              <a:off x="9123859" y="3568648"/>
              <a:ext cx="437144" cy="323743"/>
            </a:xfrm>
            <a:prstGeom prst="rect">
              <a:avLst/>
            </a:prstGeom>
          </p:spPr>
        </p:pic>
        <p:pic>
          <p:nvPicPr>
            <p:cNvPr id="23" name="図 22"/>
            <p:cNvPicPr>
              <a:picLocks noChangeAspect="1"/>
            </p:cNvPicPr>
            <p:nvPr>
              <p:custDataLst>
                <p:tags r:id="rId12"/>
              </p:custDataLst>
            </p:nvPr>
          </p:nvPicPr>
          <p:blipFill>
            <a:blip r:embed="rId28" cstate="print">
              <a:extLst>
                <a:ext uri="{28A0092B-C50C-407E-A947-70E740481C1C}">
                  <a14:useLocalDpi xmlns:a14="http://schemas.microsoft.com/office/drawing/2010/main" val="0"/>
                </a:ext>
              </a:extLst>
            </a:blip>
            <a:stretch>
              <a:fillRect/>
            </a:stretch>
          </p:blipFill>
          <p:spPr>
            <a:xfrm>
              <a:off x="10423719" y="3576233"/>
              <a:ext cx="716990" cy="325572"/>
            </a:xfrm>
            <a:prstGeom prst="rect">
              <a:avLst/>
            </a:prstGeom>
          </p:spPr>
        </p:pic>
        <p:pic>
          <p:nvPicPr>
            <p:cNvPr id="24" name="図 23"/>
            <p:cNvPicPr>
              <a:picLocks noChangeAspect="1"/>
            </p:cNvPicPr>
            <p:nvPr>
              <p:custDataLst>
                <p:tags r:id="rId13"/>
              </p:custDataLst>
            </p:nvPr>
          </p:nvPicPr>
          <p:blipFill>
            <a:blip r:embed="rId29" cstate="print">
              <a:extLst>
                <a:ext uri="{28A0092B-C50C-407E-A947-70E740481C1C}">
                  <a14:useLocalDpi xmlns:a14="http://schemas.microsoft.com/office/drawing/2010/main" val="0"/>
                </a:ext>
              </a:extLst>
            </a:blip>
            <a:stretch>
              <a:fillRect/>
            </a:stretch>
          </p:blipFill>
          <p:spPr>
            <a:xfrm>
              <a:off x="2706153" y="3688948"/>
              <a:ext cx="303623" cy="31094"/>
            </a:xfrm>
            <a:prstGeom prst="rect">
              <a:avLst/>
            </a:prstGeom>
          </p:spPr>
        </p:pic>
        <p:pic>
          <p:nvPicPr>
            <p:cNvPr id="25" name="図 24"/>
            <p:cNvPicPr>
              <a:picLocks noChangeAspect="1"/>
            </p:cNvPicPr>
            <p:nvPr>
              <p:custDataLst>
                <p:tags r:id="rId14"/>
              </p:custDataLst>
            </p:nvPr>
          </p:nvPicPr>
          <p:blipFill>
            <a:blip r:embed="rId29" cstate="print">
              <a:extLst>
                <a:ext uri="{28A0092B-C50C-407E-A947-70E740481C1C}">
                  <a14:useLocalDpi xmlns:a14="http://schemas.microsoft.com/office/drawing/2010/main" val="0"/>
                </a:ext>
              </a:extLst>
            </a:blip>
            <a:stretch>
              <a:fillRect/>
            </a:stretch>
          </p:blipFill>
          <p:spPr>
            <a:xfrm>
              <a:off x="5586243" y="3688948"/>
              <a:ext cx="303623" cy="31094"/>
            </a:xfrm>
            <a:prstGeom prst="rect">
              <a:avLst/>
            </a:prstGeom>
          </p:spPr>
        </p:pic>
        <p:pic>
          <p:nvPicPr>
            <p:cNvPr id="26" name="図 25"/>
            <p:cNvPicPr>
              <a:picLocks noChangeAspect="1"/>
            </p:cNvPicPr>
            <p:nvPr>
              <p:custDataLst>
                <p:tags r:id="rId15"/>
              </p:custDataLst>
            </p:nvPr>
          </p:nvPicPr>
          <p:blipFill>
            <a:blip r:embed="rId29" cstate="print">
              <a:extLst>
                <a:ext uri="{28A0092B-C50C-407E-A947-70E740481C1C}">
                  <a14:useLocalDpi xmlns:a14="http://schemas.microsoft.com/office/drawing/2010/main" val="0"/>
                </a:ext>
              </a:extLst>
            </a:blip>
            <a:stretch>
              <a:fillRect/>
            </a:stretch>
          </p:blipFill>
          <p:spPr>
            <a:xfrm>
              <a:off x="9904320" y="3693165"/>
              <a:ext cx="303623" cy="31094"/>
            </a:xfrm>
            <a:prstGeom prst="rect">
              <a:avLst/>
            </a:prstGeom>
          </p:spPr>
        </p:pic>
        <p:pic>
          <p:nvPicPr>
            <p:cNvPr id="27" name="図 26"/>
            <p:cNvPicPr>
              <a:picLocks noChangeAspect="1"/>
            </p:cNvPicPr>
            <p:nvPr>
              <p:custDataLst>
                <p:tags r:id="rId16"/>
              </p:custDataLst>
            </p:nvPr>
          </p:nvPicPr>
          <p:blipFill>
            <a:blip r:embed="rId29" cstate="print">
              <a:extLst>
                <a:ext uri="{28A0092B-C50C-407E-A947-70E740481C1C}">
                  <a14:useLocalDpi xmlns:a14="http://schemas.microsoft.com/office/drawing/2010/main" val="0"/>
                </a:ext>
              </a:extLst>
            </a:blip>
            <a:stretch>
              <a:fillRect/>
            </a:stretch>
          </p:blipFill>
          <p:spPr>
            <a:xfrm>
              <a:off x="7735774" y="3691155"/>
              <a:ext cx="303623" cy="31094"/>
            </a:xfrm>
            <a:prstGeom prst="rect">
              <a:avLst/>
            </a:prstGeom>
          </p:spPr>
        </p:pic>
        <p:pic>
          <p:nvPicPr>
            <p:cNvPr id="35" name="図 34"/>
            <p:cNvPicPr>
              <a:picLocks noChangeAspect="1"/>
            </p:cNvPicPr>
            <p:nvPr>
              <p:custDataLst>
                <p:tags r:id="rId17"/>
              </p:custDataLst>
            </p:nvPr>
          </p:nvPicPr>
          <p:blipFill>
            <a:blip r:embed="rId29" cstate="print">
              <a:extLst>
                <a:ext uri="{28A0092B-C50C-407E-A947-70E740481C1C}">
                  <a14:useLocalDpi xmlns:a14="http://schemas.microsoft.com/office/drawing/2010/main" val="0"/>
                </a:ext>
              </a:extLst>
            </a:blip>
            <a:stretch>
              <a:fillRect/>
            </a:stretch>
          </p:blipFill>
          <p:spPr>
            <a:xfrm>
              <a:off x="7018680" y="3692833"/>
              <a:ext cx="303623" cy="31094"/>
            </a:xfrm>
            <a:prstGeom prst="rect">
              <a:avLst/>
            </a:prstGeom>
          </p:spPr>
        </p:pic>
      </p:grpSp>
      <p:pic>
        <p:nvPicPr>
          <p:cNvPr id="5" name="図 4"/>
          <p:cNvPicPr>
            <a:picLocks noChangeAspect="1"/>
          </p:cNvPicPr>
          <p:nvPr>
            <p:custDataLst>
              <p:tags r:id="rId2"/>
            </p:custDataLst>
          </p:nvPr>
        </p:nvPicPr>
        <p:blipFill>
          <a:blip r:embed="rId30" cstate="print">
            <a:extLst>
              <a:ext uri="{28A0092B-C50C-407E-A947-70E740481C1C}">
                <a14:useLocalDpi xmlns:a14="http://schemas.microsoft.com/office/drawing/2010/main" val="0"/>
              </a:ext>
            </a:extLst>
          </a:blip>
          <a:stretch>
            <a:fillRect/>
          </a:stretch>
        </p:blipFill>
        <p:spPr>
          <a:xfrm>
            <a:off x="1274184" y="3847546"/>
            <a:ext cx="331059" cy="224974"/>
          </a:xfrm>
          <a:prstGeom prst="rect">
            <a:avLst/>
          </a:prstGeom>
        </p:spPr>
      </p:pic>
      <p:pic>
        <p:nvPicPr>
          <p:cNvPr id="6" name="図 5"/>
          <p:cNvPicPr>
            <a:picLocks noChangeAspect="1"/>
          </p:cNvPicPr>
          <p:nvPr>
            <p:custDataLst>
              <p:tags r:id="rId3"/>
            </p:custDataLst>
          </p:nvPr>
        </p:nvPicPr>
        <p:blipFill>
          <a:blip r:embed="rId31" cstate="print">
            <a:extLst>
              <a:ext uri="{28A0092B-C50C-407E-A947-70E740481C1C}">
                <a14:useLocalDpi xmlns:a14="http://schemas.microsoft.com/office/drawing/2010/main" val="0"/>
              </a:ext>
            </a:extLst>
          </a:blip>
          <a:stretch>
            <a:fillRect/>
          </a:stretch>
        </p:blipFill>
        <p:spPr>
          <a:xfrm>
            <a:off x="2939798" y="3930080"/>
            <a:ext cx="135350" cy="137179"/>
          </a:xfrm>
          <a:prstGeom prst="rect">
            <a:avLst/>
          </a:prstGeom>
        </p:spPr>
      </p:pic>
      <p:sp>
        <p:nvSpPr>
          <p:cNvPr id="7" name="日付プレースホルダー 6"/>
          <p:cNvSpPr>
            <a:spLocks noGrp="1"/>
          </p:cNvSpPr>
          <p:nvPr>
            <p:ph type="dt" sz="half" idx="10"/>
          </p:nvPr>
        </p:nvSpPr>
        <p:spPr/>
        <p:txBody>
          <a:bodyPr/>
          <a:lstStyle/>
          <a:p>
            <a:fld id="{927F7FD1-75E3-4C73-875C-8C131FCB2BE3}" type="datetime1">
              <a:rPr kumimoji="1" lang="ja-JP" altLang="en-US" smtClean="0"/>
              <a:t>2015/7/6</a:t>
            </a:fld>
            <a:endParaRPr kumimoji="1" lang="ja-JP" altLang="en-US"/>
          </a:p>
        </p:txBody>
      </p:sp>
      <p:sp>
        <p:nvSpPr>
          <p:cNvPr id="8" name="スライド番号プレースホルダー 7"/>
          <p:cNvSpPr>
            <a:spLocks noGrp="1"/>
          </p:cNvSpPr>
          <p:nvPr>
            <p:ph type="sldNum" sz="quarter" idx="12"/>
          </p:nvPr>
        </p:nvSpPr>
        <p:spPr/>
        <p:txBody>
          <a:bodyPr/>
          <a:lstStyle/>
          <a:p>
            <a:fld id="{362CF02F-5C14-4800-A976-F91268321FEB}" type="slidenum">
              <a:rPr kumimoji="1" lang="ja-JP" altLang="en-US" smtClean="0"/>
              <a:t>65</a:t>
            </a:fld>
            <a:endParaRPr kumimoji="1" lang="ja-JP" altLang="en-US"/>
          </a:p>
        </p:txBody>
      </p:sp>
    </p:spTree>
    <p:extLst>
      <p:ext uri="{BB962C8B-B14F-4D97-AF65-F5344CB8AC3E}">
        <p14:creationId xmlns:p14="http://schemas.microsoft.com/office/powerpoint/2010/main" val="31263889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Almost </a:t>
            </a:r>
            <a:r>
              <a:rPr kumimoji="1" lang="en-US" altLang="ja-JP" dirty="0" err="1" smtClean="0"/>
              <a:t>Inplace</a:t>
            </a:r>
            <a:r>
              <a:rPr kumimoji="1" lang="en-US" altLang="ja-JP" dirty="0" smtClean="0"/>
              <a:t> Stable Merging</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a:t> </a:t>
            </a:r>
            <a:r>
              <a:rPr lang="en-US" altLang="ja-JP" dirty="0" smtClean="0"/>
              <a:t>   </a:t>
            </a:r>
            <a:r>
              <a:rPr lang="ja-JP" altLang="en-US" dirty="0" smtClean="0"/>
              <a:t>本の既ソート列を含む配列           </a:t>
            </a:r>
            <a:r>
              <a:rPr lang="ja-JP" altLang="en-US" dirty="0" err="1" smtClean="0"/>
              <a:t>は</a:t>
            </a:r>
            <a:endParaRPr lang="en-US" altLang="ja-JP" dirty="0" smtClean="0"/>
          </a:p>
          <a:p>
            <a:pPr marL="0" indent="0">
              <a:buNone/>
            </a:pPr>
            <a:r>
              <a:rPr kumimoji="1" lang="en-US" altLang="ja-JP" dirty="0" smtClean="0"/>
              <a:t>              </a:t>
            </a:r>
            <a:r>
              <a:rPr lang="ja-JP" altLang="en-US" dirty="0"/>
              <a:t> </a:t>
            </a:r>
            <a:r>
              <a:rPr lang="ja-JP" altLang="en-US" dirty="0" smtClean="0"/>
              <a:t>   </a:t>
            </a:r>
            <a:r>
              <a:rPr kumimoji="1" lang="en-US" altLang="ja-JP" dirty="0" smtClean="0"/>
              <a:t>                        time</a:t>
            </a:r>
            <a:r>
              <a:rPr lang="en-US" altLang="ja-JP" dirty="0" smtClean="0"/>
              <a:t>,                  </a:t>
            </a:r>
            <a:r>
              <a:rPr kumimoji="1" lang="en-US" altLang="ja-JP" dirty="0" smtClean="0"/>
              <a:t>additional space</a:t>
            </a:r>
            <a:endParaRPr kumimoji="1" lang="en-US" altLang="ja-JP" dirty="0"/>
          </a:p>
          <a:p>
            <a:pPr marL="0" indent="0">
              <a:buNone/>
            </a:pPr>
            <a:r>
              <a:rPr lang="ja-JP" altLang="en-US" dirty="0" smtClean="0"/>
              <a:t>で安定ソートできる</a:t>
            </a:r>
            <a:endParaRPr lang="en-US" altLang="ja-JP" dirty="0" smtClean="0"/>
          </a:p>
          <a:p>
            <a:pPr>
              <a:buFont typeface="Wingdings" panose="05000000000000000000" pitchFamily="2" charset="2"/>
              <a:buChar char="Ø"/>
            </a:pPr>
            <a:r>
              <a:rPr lang="ja-JP" altLang="en-US" dirty="0" smtClean="0"/>
              <a:t>今回は                           より</a:t>
            </a:r>
            <a:endParaRPr lang="en-US" altLang="ja-JP" dirty="0" smtClean="0"/>
          </a:p>
          <a:p>
            <a:pPr marL="0" indent="0">
              <a:buNone/>
            </a:pPr>
            <a:r>
              <a:rPr lang="en-US" altLang="ja-JP" dirty="0" smtClean="0"/>
              <a:t>	</a:t>
            </a:r>
            <a:r>
              <a:rPr lang="ja-JP" altLang="en-US" dirty="0"/>
              <a:t> </a:t>
            </a:r>
            <a:r>
              <a:rPr lang="ja-JP" altLang="en-US" dirty="0" smtClean="0"/>
              <a:t>                                   </a:t>
            </a:r>
            <a:r>
              <a:rPr lang="en-US" altLang="ja-JP" dirty="0" smtClean="0"/>
              <a:t>time</a:t>
            </a:r>
            <a:r>
              <a:rPr lang="en-US" altLang="ja-JP" dirty="0"/>
              <a:t>, </a:t>
            </a:r>
            <a:r>
              <a:rPr lang="en-US" altLang="ja-JP" dirty="0" smtClean="0"/>
              <a:t>                      additional space</a:t>
            </a:r>
          </a:p>
          <a:p>
            <a:pPr marL="0" indent="0">
              <a:buNone/>
            </a:pPr>
            <a:r>
              <a:rPr kumimoji="1" lang="en-US" altLang="ja-JP" dirty="0"/>
              <a:t>	</a:t>
            </a:r>
            <a:r>
              <a:rPr lang="ja-JP" altLang="en-US" dirty="0"/>
              <a:t> </a:t>
            </a:r>
            <a:r>
              <a:rPr lang="ja-JP" altLang="en-US" dirty="0" smtClean="0"/>
              <a:t>                  と仮定すると</a:t>
            </a:r>
            <a:endParaRPr kumimoji="1" lang="ja-JP" altLang="en-US" dirty="0"/>
          </a:p>
        </p:txBody>
      </p:sp>
      <p:pic>
        <p:nvPicPr>
          <p:cNvPr id="6" name="図 5"/>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4971748" y="1934691"/>
            <a:ext cx="790152" cy="303623"/>
          </a:xfrm>
          <a:prstGeom prst="rect">
            <a:avLst/>
          </a:prstGeom>
        </p:spPr>
      </p:pic>
      <p:pic>
        <p:nvPicPr>
          <p:cNvPr id="8" name="図 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5364768" y="2475605"/>
            <a:ext cx="1188886" cy="545058"/>
          </a:xfrm>
          <a:prstGeom prst="rect">
            <a:avLst/>
          </a:prstGeom>
        </p:spPr>
      </p:pic>
      <p:pic>
        <p:nvPicPr>
          <p:cNvPr id="14" name="図 13"/>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1409377" y="5048435"/>
            <a:ext cx="1512629" cy="363982"/>
          </a:xfrm>
          <a:prstGeom prst="rect">
            <a:avLst/>
          </a:prstGeom>
        </p:spPr>
      </p:pic>
      <p:pic>
        <p:nvPicPr>
          <p:cNvPr id="4" name="図 3"/>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2983643" y="2596322"/>
            <a:ext cx="1327894" cy="303623"/>
          </a:xfrm>
          <a:prstGeom prst="rect">
            <a:avLst/>
          </a:prstGeom>
        </p:spPr>
      </p:pic>
      <p:pic>
        <p:nvPicPr>
          <p:cNvPr id="9" name="図 8"/>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1020294" y="1979503"/>
            <a:ext cx="137179" cy="214000"/>
          </a:xfrm>
          <a:prstGeom prst="rect">
            <a:avLst/>
          </a:prstGeom>
        </p:spPr>
      </p:pic>
      <p:pic>
        <p:nvPicPr>
          <p:cNvPr id="17" name="図 16"/>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2261317" y="3832616"/>
            <a:ext cx="2075978" cy="303623"/>
          </a:xfrm>
          <a:prstGeom prst="rect">
            <a:avLst/>
          </a:prstGeom>
        </p:spPr>
      </p:pic>
      <p:pic>
        <p:nvPicPr>
          <p:cNvPr id="18" name="図 17"/>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2611364" y="4476643"/>
            <a:ext cx="1682731" cy="303623"/>
          </a:xfrm>
          <a:prstGeom prst="rect">
            <a:avLst/>
          </a:prstGeom>
        </p:spPr>
      </p:pic>
      <p:pic>
        <p:nvPicPr>
          <p:cNvPr id="19" name="図 18"/>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5374219" y="4355926"/>
            <a:ext cx="1593107" cy="545058"/>
          </a:xfrm>
          <a:prstGeom prst="rect">
            <a:avLst/>
          </a:prstGeom>
        </p:spPr>
      </p:pic>
      <p:pic>
        <p:nvPicPr>
          <p:cNvPr id="20" name="図 19"/>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5094309" y="5216236"/>
            <a:ext cx="3211821" cy="726135"/>
          </a:xfrm>
          <a:prstGeom prst="rect">
            <a:avLst/>
          </a:prstGeom>
        </p:spPr>
      </p:pic>
      <p:sp>
        <p:nvSpPr>
          <p:cNvPr id="21" name="日付プレースホルダー 20"/>
          <p:cNvSpPr>
            <a:spLocks noGrp="1"/>
          </p:cNvSpPr>
          <p:nvPr>
            <p:ph type="dt" sz="half" idx="10"/>
          </p:nvPr>
        </p:nvSpPr>
        <p:spPr/>
        <p:txBody>
          <a:bodyPr/>
          <a:lstStyle/>
          <a:p>
            <a:fld id="{5D0899DB-8BD5-4FAF-A87A-FD35A0EA23BB}" type="datetime1">
              <a:rPr kumimoji="1" lang="ja-JP" altLang="en-US" smtClean="0"/>
              <a:t>2015/7/6</a:t>
            </a:fld>
            <a:endParaRPr kumimoji="1" lang="ja-JP" altLang="en-US"/>
          </a:p>
        </p:txBody>
      </p:sp>
      <p:sp>
        <p:nvSpPr>
          <p:cNvPr id="22" name="スライド番号プレースホルダー 21"/>
          <p:cNvSpPr>
            <a:spLocks noGrp="1"/>
          </p:cNvSpPr>
          <p:nvPr>
            <p:ph type="sldNum" sz="quarter" idx="12"/>
          </p:nvPr>
        </p:nvSpPr>
        <p:spPr/>
        <p:txBody>
          <a:bodyPr/>
          <a:lstStyle/>
          <a:p>
            <a:fld id="{362CF02F-5C14-4800-A976-F91268321FEB}" type="slidenum">
              <a:rPr kumimoji="1" lang="ja-JP" altLang="en-US" smtClean="0"/>
              <a:t>66</a:t>
            </a:fld>
            <a:endParaRPr kumimoji="1" lang="ja-JP" altLang="en-US"/>
          </a:p>
        </p:txBody>
      </p:sp>
    </p:spTree>
    <p:extLst>
      <p:ext uri="{BB962C8B-B14F-4D97-AF65-F5344CB8AC3E}">
        <p14:creationId xmlns:p14="http://schemas.microsoft.com/office/powerpoint/2010/main" val="38205873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 algorithm </a:t>
            </a:r>
            <a:r>
              <a:rPr kumimoji="1" lang="ja-JP" altLang="en-US" dirty="0" smtClean="0"/>
              <a:t>の空間計算量</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endParaRPr lang="en-US" altLang="ja-JP" dirty="0" smtClean="0"/>
          </a:p>
          <a:p>
            <a:pPr marL="0" indent="0">
              <a:buNone/>
            </a:pPr>
            <a:r>
              <a:rPr lang="ja-JP" altLang="en-US" dirty="0" smtClean="0"/>
              <a:t>仮定                     のもとで</a:t>
            </a:r>
            <a:endParaRPr lang="en-US" altLang="ja-JP" dirty="0" smtClean="0"/>
          </a:p>
          <a:p>
            <a:pPr marL="0" indent="0">
              <a:buNone/>
            </a:pPr>
            <a:r>
              <a:rPr lang="en-US" altLang="ja-JP" dirty="0" smtClean="0"/>
              <a:t>DC algorithm</a:t>
            </a:r>
            <a:r>
              <a:rPr lang="ja-JP" altLang="en-US" dirty="0" smtClean="0"/>
              <a:t>は            </a:t>
            </a:r>
            <a:r>
              <a:rPr lang="en-US" altLang="ja-JP" dirty="0" smtClean="0"/>
              <a:t>time and</a:t>
            </a:r>
            <a:r>
              <a:rPr lang="ja-JP" altLang="en-US" dirty="0" smtClean="0"/>
              <a:t>                 </a:t>
            </a:r>
            <a:r>
              <a:rPr lang="en-US" altLang="ja-JP" dirty="0" smtClean="0"/>
              <a:t>extra space</a:t>
            </a:r>
            <a:r>
              <a:rPr lang="ja-JP" altLang="en-US" dirty="0" smtClean="0"/>
              <a:t>である</a:t>
            </a:r>
            <a:endParaRPr lang="en-US" altLang="ja-JP" dirty="0" smtClean="0"/>
          </a:p>
          <a:p>
            <a:pPr>
              <a:buFont typeface="Wingdings" panose="05000000000000000000" pitchFamily="2" charset="2"/>
              <a:buChar char="Ø"/>
            </a:pPr>
            <a:endParaRPr lang="en-US" altLang="ja-JP" dirty="0" smtClean="0"/>
          </a:p>
          <a:p>
            <a:pPr>
              <a:buFont typeface="Wingdings" panose="05000000000000000000" pitchFamily="2" charset="2"/>
              <a:buChar char="Ø"/>
            </a:pPr>
            <a:r>
              <a:rPr lang="ja-JP" altLang="en-US" dirty="0" smtClean="0"/>
              <a:t>比較ベースのアルゴリズムによって，仮定は                     に緩められる</a:t>
            </a:r>
            <a:endParaRPr lang="en-US" altLang="ja-JP" dirty="0" smtClean="0"/>
          </a:p>
          <a:p>
            <a:pPr marL="0" indent="0">
              <a:buNone/>
            </a:pPr>
            <a:r>
              <a:rPr lang="en-US" altLang="ja-JP" dirty="0"/>
              <a:t>	</a:t>
            </a:r>
            <a:r>
              <a:rPr lang="en-US" altLang="ja-JP" dirty="0" smtClean="0"/>
              <a:t>[Burkhardt, </a:t>
            </a:r>
            <a:r>
              <a:rPr lang="fi-FI" altLang="ja-JP" dirty="0" smtClean="0"/>
              <a:t>Kärkkäinen, 2003</a:t>
            </a:r>
            <a:r>
              <a:rPr lang="en-US" altLang="ja-JP" dirty="0" smtClean="0"/>
              <a:t>]</a:t>
            </a:r>
          </a:p>
        </p:txBody>
      </p:sp>
      <p:pic>
        <p:nvPicPr>
          <p:cNvPr id="12" name="図 1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615127" y="3208623"/>
            <a:ext cx="1179741" cy="321914"/>
          </a:xfrm>
          <a:prstGeom prst="rect">
            <a:avLst/>
          </a:prstGeom>
        </p:spPr>
      </p:pic>
      <p:pic>
        <p:nvPicPr>
          <p:cNvPr id="13" name="図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304889" y="3208623"/>
            <a:ext cx="775519" cy="303623"/>
          </a:xfrm>
          <a:prstGeom prst="rect">
            <a:avLst/>
          </a:prstGeom>
        </p:spPr>
      </p:pic>
      <p:pic>
        <p:nvPicPr>
          <p:cNvPr id="15" name="図 14"/>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631768" y="2568208"/>
            <a:ext cx="1512629" cy="363982"/>
          </a:xfrm>
          <a:prstGeom prst="rect">
            <a:avLst/>
          </a:prstGeom>
        </p:spPr>
      </p:pic>
      <p:pic>
        <p:nvPicPr>
          <p:cNvPr id="4" name="図 3"/>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7459728" y="4364757"/>
            <a:ext cx="1527261" cy="545058"/>
          </a:xfrm>
          <a:prstGeom prst="rect">
            <a:avLst/>
          </a:prstGeom>
        </p:spPr>
      </p:pic>
      <p:sp>
        <p:nvSpPr>
          <p:cNvPr id="8" name="日付プレースホルダー 7"/>
          <p:cNvSpPr>
            <a:spLocks noGrp="1"/>
          </p:cNvSpPr>
          <p:nvPr>
            <p:ph type="dt" sz="half" idx="10"/>
          </p:nvPr>
        </p:nvSpPr>
        <p:spPr/>
        <p:txBody>
          <a:bodyPr/>
          <a:lstStyle/>
          <a:p>
            <a:fld id="{9676EA61-2084-4B26-8709-1F24C78FB935}" type="datetime1">
              <a:rPr kumimoji="1" lang="ja-JP" altLang="en-US" smtClean="0"/>
              <a:t>2015/7/6</a:t>
            </a:fld>
            <a:endParaRPr kumimoji="1" lang="ja-JP" altLang="en-US"/>
          </a:p>
        </p:txBody>
      </p:sp>
      <p:sp>
        <p:nvSpPr>
          <p:cNvPr id="9" name="スライド番号プレースホルダー 8"/>
          <p:cNvSpPr>
            <a:spLocks noGrp="1"/>
          </p:cNvSpPr>
          <p:nvPr>
            <p:ph type="sldNum" sz="quarter" idx="12"/>
          </p:nvPr>
        </p:nvSpPr>
        <p:spPr/>
        <p:txBody>
          <a:bodyPr/>
          <a:lstStyle/>
          <a:p>
            <a:fld id="{362CF02F-5C14-4800-A976-F91268321FEB}" type="slidenum">
              <a:rPr kumimoji="1" lang="ja-JP" altLang="en-US" smtClean="0"/>
              <a:t>67</a:t>
            </a:fld>
            <a:endParaRPr kumimoji="1" lang="ja-JP" altLang="en-US"/>
          </a:p>
        </p:txBody>
      </p:sp>
    </p:spTree>
    <p:extLst>
      <p:ext uri="{BB962C8B-B14F-4D97-AF65-F5344CB8AC3E}">
        <p14:creationId xmlns:p14="http://schemas.microsoft.com/office/powerpoint/2010/main" val="63151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457200" indent="-457200">
              <a:buFont typeface="+mj-lt"/>
              <a:buAutoNum type="arabicPeriod"/>
            </a:pPr>
            <a:r>
              <a:rPr kumimoji="1" lang="ja-JP" altLang="en-US" dirty="0" smtClean="0">
                <a:solidFill>
                  <a:schemeClr val="bg2">
                    <a:lumMod val="60000"/>
                    <a:lumOff val="40000"/>
                  </a:schemeClr>
                </a:solidFill>
              </a:rPr>
              <a:t>導入</a:t>
            </a:r>
            <a:endParaRPr lang="en-US" altLang="ja-JP" dirty="0" smtClean="0">
              <a:solidFill>
                <a:schemeClr val="bg2">
                  <a:lumMod val="60000"/>
                  <a:lumOff val="40000"/>
                </a:schemeClr>
              </a:solidFill>
            </a:endParaRPr>
          </a:p>
          <a:p>
            <a:pPr marL="457200" indent="-457200">
              <a:buFont typeface="+mj-lt"/>
              <a:buAutoNum type="arabicPeriod"/>
            </a:pPr>
            <a:r>
              <a:rPr kumimoji="1" lang="en-US" altLang="ja-JP" dirty="0" smtClean="0">
                <a:solidFill>
                  <a:schemeClr val="bg2">
                    <a:lumMod val="60000"/>
                    <a:lumOff val="40000"/>
                  </a:schemeClr>
                </a:solidFill>
              </a:rPr>
              <a:t>DC3</a:t>
            </a:r>
            <a:r>
              <a:rPr lang="ja-JP" altLang="en-US" dirty="0">
                <a:solidFill>
                  <a:schemeClr val="bg2">
                    <a:lumMod val="60000"/>
                    <a:lumOff val="40000"/>
                  </a:schemeClr>
                </a:solidFill>
              </a:rPr>
              <a:t> </a:t>
            </a:r>
            <a:r>
              <a:rPr lang="en-US" altLang="ja-JP" dirty="0" smtClean="0">
                <a:solidFill>
                  <a:schemeClr val="bg2">
                    <a:lumMod val="60000"/>
                    <a:lumOff val="40000"/>
                  </a:schemeClr>
                </a:solidFill>
              </a:rPr>
              <a:t>Algorithm</a:t>
            </a:r>
            <a:endParaRPr kumimoji="1" lang="en-US" altLang="ja-JP" dirty="0" smtClean="0">
              <a:solidFill>
                <a:schemeClr val="bg2">
                  <a:lumMod val="60000"/>
                  <a:lumOff val="40000"/>
                </a:schemeClr>
              </a:solidFill>
            </a:endParaRPr>
          </a:p>
          <a:p>
            <a:pPr marL="457200" indent="-457200">
              <a:buFont typeface="+mj-lt"/>
              <a:buAutoNum type="arabicPeriod"/>
            </a:pPr>
            <a:r>
              <a:rPr lang="en-US" altLang="ja-JP" dirty="0" smtClean="0">
                <a:solidFill>
                  <a:schemeClr val="bg2">
                    <a:lumMod val="60000"/>
                    <a:lumOff val="40000"/>
                  </a:schemeClr>
                </a:solidFill>
              </a:rPr>
              <a:t>Difference Cover</a:t>
            </a:r>
            <a:r>
              <a:rPr lang="ja-JP" altLang="en-US" dirty="0">
                <a:solidFill>
                  <a:schemeClr val="bg2">
                    <a:lumMod val="60000"/>
                    <a:lumOff val="40000"/>
                  </a:schemeClr>
                </a:solidFill>
              </a:rPr>
              <a:t> </a:t>
            </a:r>
            <a:r>
              <a:rPr lang="en-US" altLang="ja-JP" dirty="0" smtClean="0">
                <a:solidFill>
                  <a:schemeClr val="bg2">
                    <a:lumMod val="60000"/>
                    <a:lumOff val="40000"/>
                  </a:schemeClr>
                </a:solidFill>
              </a:rPr>
              <a:t>Sample</a:t>
            </a:r>
          </a:p>
          <a:p>
            <a:pPr marL="457200" indent="-457200">
              <a:buFont typeface="+mj-lt"/>
              <a:buAutoNum type="arabicPeriod"/>
            </a:pPr>
            <a:r>
              <a:rPr kumimoji="1" lang="en-US" altLang="ja-JP" dirty="0" smtClean="0">
                <a:solidFill>
                  <a:schemeClr val="bg2">
                    <a:lumMod val="60000"/>
                    <a:lumOff val="40000"/>
                  </a:schemeClr>
                </a:solidFill>
              </a:rPr>
              <a:t>DC Algorithm</a:t>
            </a:r>
          </a:p>
          <a:p>
            <a:pPr marL="457200" indent="-457200">
              <a:buFont typeface="+mj-lt"/>
              <a:buAutoNum type="arabicPeriod"/>
            </a:pPr>
            <a:r>
              <a:rPr lang="en-US" altLang="ja-JP" dirty="0" smtClean="0">
                <a:solidFill>
                  <a:schemeClr val="bg2">
                    <a:lumMod val="60000"/>
                    <a:lumOff val="40000"/>
                  </a:schemeClr>
                </a:solidFill>
              </a:rPr>
              <a:t>Lightweight Algorithm</a:t>
            </a:r>
          </a:p>
          <a:p>
            <a:pPr marL="457200" indent="-457200">
              <a:buFont typeface="+mj-lt"/>
              <a:buAutoNum type="arabicPeriod"/>
            </a:pPr>
            <a:r>
              <a:rPr kumimoji="1" lang="en-US" altLang="ja-JP" dirty="0" smtClean="0"/>
              <a:t>Advanced Models</a:t>
            </a:r>
          </a:p>
          <a:p>
            <a:pPr marL="457200" indent="-457200">
              <a:buFont typeface="+mj-lt"/>
              <a:buAutoNum type="arabicPeriod"/>
            </a:pPr>
            <a:r>
              <a:rPr lang="ja-JP" altLang="en-US" dirty="0" smtClean="0">
                <a:solidFill>
                  <a:schemeClr val="bg2">
                    <a:lumMod val="60000"/>
                    <a:lumOff val="40000"/>
                  </a:schemeClr>
                </a:solidFill>
              </a:rPr>
              <a:t>まとめ</a:t>
            </a:r>
            <a:endParaRPr kumimoji="1" lang="en-US" altLang="ja-JP" dirty="0" smtClean="0">
              <a:solidFill>
                <a:schemeClr val="bg2">
                  <a:lumMod val="60000"/>
                  <a:lumOff val="40000"/>
                </a:schemeClr>
              </a:solidFill>
            </a:endParaRPr>
          </a:p>
        </p:txBody>
      </p:sp>
      <p:sp>
        <p:nvSpPr>
          <p:cNvPr id="4" name="日付プレースホルダー 3"/>
          <p:cNvSpPr>
            <a:spLocks noGrp="1"/>
          </p:cNvSpPr>
          <p:nvPr>
            <p:ph type="dt" sz="half" idx="10"/>
          </p:nvPr>
        </p:nvSpPr>
        <p:spPr/>
        <p:txBody>
          <a:bodyPr/>
          <a:lstStyle/>
          <a:p>
            <a:fld id="{7DC6F137-F53B-44E1-B6FE-F74ACE5CB32C}" type="datetime1">
              <a:rPr kumimoji="1" lang="ja-JP" altLang="en-US" smtClean="0"/>
              <a:t>2015/7/6</a:t>
            </a:fld>
            <a:endParaRPr kumimoji="1" lang="ja-JP" altLang="en-US"/>
          </a:p>
        </p:txBody>
      </p:sp>
      <p:sp>
        <p:nvSpPr>
          <p:cNvPr id="5" name="スライド番号プレースホルダー 4"/>
          <p:cNvSpPr>
            <a:spLocks noGrp="1"/>
          </p:cNvSpPr>
          <p:nvPr>
            <p:ph type="sldNum" sz="quarter" idx="12"/>
          </p:nvPr>
        </p:nvSpPr>
        <p:spPr/>
        <p:txBody>
          <a:bodyPr/>
          <a:lstStyle/>
          <a:p>
            <a:fld id="{362CF02F-5C14-4800-A976-F91268321FEB}" type="slidenum">
              <a:rPr kumimoji="1" lang="ja-JP" altLang="en-US" smtClean="0"/>
              <a:t>68</a:t>
            </a:fld>
            <a:endParaRPr kumimoji="1" lang="ja-JP" altLang="en-US"/>
          </a:p>
        </p:txBody>
      </p:sp>
    </p:spTree>
    <p:extLst>
      <p:ext uri="{BB962C8B-B14F-4D97-AF65-F5344CB8AC3E}">
        <p14:creationId xmlns:p14="http://schemas.microsoft.com/office/powerpoint/2010/main" val="25277796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lang="ja-JP" altLang="en-US" dirty="0" smtClean="0"/>
              <a:t>発展的な計算モデルへの拡張</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877706999"/>
              </p:ext>
            </p:extLst>
          </p:nvPr>
        </p:nvGraphicFramePr>
        <p:xfrm>
          <a:off x="819150" y="1808159"/>
          <a:ext cx="10553700" cy="4489611"/>
        </p:xfrm>
        <a:graphic>
          <a:graphicData uri="http://schemas.openxmlformats.org/drawingml/2006/table">
            <a:tbl>
              <a:tblPr firstRow="1" bandRow="1">
                <a:tableStyleId>{5C22544A-7EE6-4342-B048-85BDC9FD1C3A}</a:tableStyleId>
              </a:tblPr>
              <a:tblGrid>
                <a:gridCol w="5276850"/>
                <a:gridCol w="5276850"/>
              </a:tblGrid>
              <a:tr h="641373">
                <a:tc>
                  <a:txBody>
                    <a:bodyPr/>
                    <a:lstStyle/>
                    <a:p>
                      <a:pPr algn="ctr"/>
                      <a:r>
                        <a:rPr kumimoji="1" lang="ja-JP" altLang="en-US" sz="2000" dirty="0" smtClean="0"/>
                        <a:t>計算モデル</a:t>
                      </a:r>
                      <a:endParaRPr kumimoji="1" lang="ja-JP" altLang="en-US" sz="2000" dirty="0"/>
                    </a:p>
                  </a:txBody>
                  <a:tcPr anchor="ctr"/>
                </a:tc>
                <a:tc>
                  <a:txBody>
                    <a:bodyPr/>
                    <a:lstStyle/>
                    <a:p>
                      <a:pPr algn="ctr"/>
                      <a:r>
                        <a:rPr kumimoji="1" lang="ja-JP" altLang="en-US" sz="2000" dirty="0" smtClean="0"/>
                        <a:t>パラメータ</a:t>
                      </a:r>
                      <a:endParaRPr kumimoji="1" lang="ja-JP" altLang="en-US" sz="2000" dirty="0"/>
                    </a:p>
                  </a:txBody>
                  <a:tcPr anchor="ctr"/>
                </a:tc>
              </a:tr>
              <a:tr h="641373">
                <a:tc>
                  <a:txBody>
                    <a:bodyPr/>
                    <a:lstStyle/>
                    <a:p>
                      <a:pPr algn="ctr"/>
                      <a:r>
                        <a:rPr kumimoji="1" lang="ja-JP" altLang="en-US" sz="2000" dirty="0" smtClean="0"/>
                        <a:t>ランダムアクセス機械</a:t>
                      </a:r>
                      <a:r>
                        <a:rPr kumimoji="1" lang="en-US" altLang="ja-JP" sz="2000" dirty="0" smtClean="0"/>
                        <a:t>[RAM]</a:t>
                      </a:r>
                      <a:endParaRPr kumimoji="1" lang="ja-JP" altLang="en-US" sz="2000" dirty="0"/>
                    </a:p>
                  </a:txBody>
                  <a:tcPr anchor="ctr"/>
                </a:tc>
                <a:tc>
                  <a:txBody>
                    <a:bodyPr/>
                    <a:lstStyle/>
                    <a:p>
                      <a:pPr algn="ctr"/>
                      <a:r>
                        <a:rPr kumimoji="1" lang="en-US" altLang="ja-JP" sz="2000" dirty="0" smtClean="0"/>
                        <a:t>-</a:t>
                      </a:r>
                      <a:endParaRPr kumimoji="1" lang="ja-JP" altLang="en-US" sz="2000" dirty="0"/>
                    </a:p>
                  </a:txBody>
                  <a:tcPr anchor="ctr"/>
                </a:tc>
              </a:tr>
              <a:tr h="641373">
                <a:tc>
                  <a:txBody>
                    <a:bodyPr/>
                    <a:lstStyle/>
                    <a:p>
                      <a:pPr algn="ctr"/>
                      <a:r>
                        <a:rPr kumimoji="1" lang="ja-JP" altLang="en-US" sz="2000" dirty="0" smtClean="0"/>
                        <a:t>外部メモリ</a:t>
                      </a:r>
                      <a:endParaRPr kumimoji="1" lang="ja-JP" altLang="en-US" sz="2000" dirty="0"/>
                    </a:p>
                  </a:txBody>
                  <a:tcPr anchor="ctr"/>
                </a:tc>
                <a:tc>
                  <a:txBody>
                    <a:bodyPr/>
                    <a:lstStyle/>
                    <a:p>
                      <a:pPr algn="ctr"/>
                      <a:r>
                        <a:rPr kumimoji="1" lang="ja-JP" altLang="en-US" sz="2000" baseline="0" dirty="0" smtClean="0"/>
                        <a:t>ディスク数</a:t>
                      </a:r>
                      <a:r>
                        <a:rPr kumimoji="1" lang="en-US" altLang="ja-JP" sz="2000" baseline="0" dirty="0" smtClean="0"/>
                        <a:t>    , </a:t>
                      </a:r>
                      <a:r>
                        <a:rPr kumimoji="1" lang="ja-JP" altLang="en-US" sz="2000" baseline="0" dirty="0" smtClean="0"/>
                        <a:t>ブロック</a:t>
                      </a:r>
                      <a:r>
                        <a:rPr kumimoji="1" lang="en-US" altLang="ja-JP" sz="2000" baseline="0" dirty="0" smtClean="0"/>
                        <a:t>    , </a:t>
                      </a:r>
                      <a:r>
                        <a:rPr kumimoji="1" lang="ja-JP" altLang="en-US" sz="2000" baseline="0" dirty="0" smtClean="0"/>
                        <a:t>メモリ容量</a:t>
                      </a:r>
                      <a:endParaRPr kumimoji="1" lang="ja-JP" altLang="en-US" sz="2000" dirty="0"/>
                    </a:p>
                  </a:txBody>
                  <a:tcPr anchor="ctr"/>
                </a:tc>
              </a:tr>
              <a:tr h="641373">
                <a:tc>
                  <a:txBody>
                    <a:bodyPr/>
                    <a:lstStyle/>
                    <a:p>
                      <a:pPr algn="ctr"/>
                      <a:r>
                        <a:rPr kumimoji="1" lang="en-US" altLang="ja-JP" sz="2000" dirty="0" smtClean="0"/>
                        <a:t>Cache Oblivious </a:t>
                      </a:r>
                      <a:r>
                        <a:rPr kumimoji="1" lang="ja-JP" altLang="en-US" sz="2000" dirty="0" smtClean="0"/>
                        <a:t>外部メモリ</a:t>
                      </a:r>
                      <a:endParaRPr kumimoji="1" lang="ja-JP" altLang="en-US" sz="20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2000" baseline="0" dirty="0" smtClean="0"/>
                        <a:t>ブロック</a:t>
                      </a:r>
                      <a:r>
                        <a:rPr kumimoji="1" lang="en-US" altLang="ja-JP" sz="2000" baseline="0" dirty="0" smtClean="0"/>
                        <a:t>    , </a:t>
                      </a:r>
                      <a:r>
                        <a:rPr kumimoji="1" lang="ja-JP" altLang="en-US" sz="2000" baseline="0" dirty="0" smtClean="0"/>
                        <a:t>メモリ容量</a:t>
                      </a:r>
                      <a:endParaRPr kumimoji="1" lang="ja-JP" altLang="en-US" sz="2000" dirty="0" smtClean="0"/>
                    </a:p>
                  </a:txBody>
                  <a:tcPr anchor="ctr"/>
                </a:tc>
              </a:tr>
              <a:tr h="641373">
                <a:tc>
                  <a:txBody>
                    <a:bodyPr/>
                    <a:lstStyle/>
                    <a:p>
                      <a:pPr algn="ctr"/>
                      <a:r>
                        <a:rPr kumimoji="1" lang="ja-JP" altLang="en-US" sz="2000" dirty="0" smtClean="0"/>
                        <a:t>バルク同期並列</a:t>
                      </a:r>
                      <a:endParaRPr kumimoji="1" lang="ja-JP" altLang="en-US" sz="2000" dirty="0"/>
                    </a:p>
                  </a:txBody>
                  <a:tcPr anchor="ctr"/>
                </a:tc>
                <a:tc>
                  <a:txBody>
                    <a:bodyPr/>
                    <a:lstStyle/>
                    <a:p>
                      <a:pPr algn="ctr"/>
                      <a:r>
                        <a:rPr kumimoji="1" lang="ja-JP" altLang="en-US" sz="2000" dirty="0" smtClean="0"/>
                        <a:t>プロセッサ数</a:t>
                      </a:r>
                      <a:r>
                        <a:rPr kumimoji="1" lang="en-US" altLang="ja-JP" sz="2000" baseline="0" dirty="0" smtClean="0"/>
                        <a:t>    ,               </a:t>
                      </a:r>
                      <a:r>
                        <a:rPr kumimoji="1" lang="ja-JP" altLang="en-US" sz="2000" dirty="0" smtClean="0"/>
                        <a:t>時間あたり    通信</a:t>
                      </a:r>
                      <a:endParaRPr kumimoji="1" lang="ja-JP" altLang="en-US" sz="2000" dirty="0"/>
                    </a:p>
                  </a:txBody>
                  <a:tcPr anchor="ctr"/>
                </a:tc>
              </a:tr>
              <a:tr h="641373">
                <a:tc>
                  <a:txBody>
                    <a:bodyPr/>
                    <a:lstStyle/>
                    <a:p>
                      <a:pPr algn="ctr"/>
                      <a:r>
                        <a:rPr kumimoji="1" lang="en-US" altLang="ja-JP" sz="2000" dirty="0" smtClean="0"/>
                        <a:t>EREW</a:t>
                      </a:r>
                      <a:r>
                        <a:rPr kumimoji="1" lang="ja-JP" altLang="en-US" sz="2000" dirty="0" smtClean="0"/>
                        <a:t>並列ランダムアクセス機械</a:t>
                      </a:r>
                      <a:endParaRPr kumimoji="1" lang="ja-JP" altLang="en-US" sz="2000" dirty="0"/>
                    </a:p>
                  </a:txBody>
                  <a:tcPr anchor="ctr"/>
                </a:tc>
                <a:tc>
                  <a:txBody>
                    <a:bodyPr/>
                    <a:lstStyle/>
                    <a:p>
                      <a:pPr algn="ctr"/>
                      <a:r>
                        <a:rPr kumimoji="1" lang="en-US" altLang="ja-JP" sz="2000" dirty="0" smtClean="0"/>
                        <a:t>-</a:t>
                      </a:r>
                      <a:endParaRPr kumimoji="1" lang="ja-JP" altLang="en-US" sz="2000" dirty="0"/>
                    </a:p>
                  </a:txBody>
                  <a:tcPr anchor="ctr"/>
                </a:tc>
              </a:tr>
              <a:tr h="641373">
                <a:tc>
                  <a:txBody>
                    <a:bodyPr/>
                    <a:lstStyle/>
                    <a:p>
                      <a:pPr algn="ctr"/>
                      <a:r>
                        <a:rPr kumimoji="1" lang="en-US" altLang="ja-JP" sz="2000" dirty="0" smtClean="0"/>
                        <a:t>priority-CRCW</a:t>
                      </a:r>
                      <a:r>
                        <a:rPr kumimoji="1" lang="ja-JP" altLang="en-US" sz="2000" dirty="0" smtClean="0"/>
                        <a:t>並列ランダムアクセス機械</a:t>
                      </a:r>
                      <a:endParaRPr kumimoji="1" lang="ja-JP" altLang="en-US" sz="2000" dirty="0"/>
                    </a:p>
                  </a:txBody>
                  <a:tcPr anchor="ctr"/>
                </a:tc>
                <a:tc>
                  <a:txBody>
                    <a:bodyPr/>
                    <a:lstStyle/>
                    <a:p>
                      <a:pPr algn="ctr"/>
                      <a:r>
                        <a:rPr kumimoji="1" lang="en-US" altLang="ja-JP" sz="2000" dirty="0" smtClean="0"/>
                        <a:t>-</a:t>
                      </a:r>
                      <a:endParaRPr kumimoji="1" lang="ja-JP" altLang="en-US" sz="2000" dirty="0"/>
                    </a:p>
                  </a:txBody>
                  <a:tcPr anchor="ctr"/>
                </a:tc>
              </a:tr>
            </a:tbl>
          </a:graphicData>
        </a:graphic>
      </p:graphicFrame>
      <p:pic>
        <p:nvPicPr>
          <p:cNvPr id="7" name="図 6"/>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846097" y="3286975"/>
            <a:ext cx="232290" cy="206683"/>
          </a:xfrm>
          <a:prstGeom prst="rect">
            <a:avLst/>
          </a:prstGeom>
        </p:spPr>
      </p:pic>
      <p:pic>
        <p:nvPicPr>
          <p:cNvPr id="8" name="図 7"/>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0962784" y="3286975"/>
            <a:ext cx="305452" cy="206683"/>
          </a:xfrm>
          <a:prstGeom prst="rect">
            <a:avLst/>
          </a:prstGeom>
        </p:spPr>
      </p:pic>
      <p:pic>
        <p:nvPicPr>
          <p:cNvPr id="9" name="図 8"/>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270087" y="3286974"/>
            <a:ext cx="217658" cy="206683"/>
          </a:xfrm>
          <a:prstGeom prst="rect">
            <a:avLst/>
          </a:prstGeom>
        </p:spPr>
      </p:pic>
      <p:pic>
        <p:nvPicPr>
          <p:cNvPr id="10" name="図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0110631" y="3928773"/>
            <a:ext cx="305452" cy="206683"/>
          </a:xfrm>
          <a:prstGeom prst="rect">
            <a:avLst/>
          </a:prstGeom>
        </p:spPr>
      </p:pic>
      <p:pic>
        <p:nvPicPr>
          <p:cNvPr id="11" name="図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8417934" y="3928772"/>
            <a:ext cx="217658" cy="206683"/>
          </a:xfrm>
          <a:prstGeom prst="rect">
            <a:avLst/>
          </a:prstGeom>
        </p:spPr>
      </p:pic>
      <p:pic>
        <p:nvPicPr>
          <p:cNvPr id="12" name="図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217804" y="4564533"/>
            <a:ext cx="887092" cy="272529"/>
          </a:xfrm>
          <a:prstGeom prst="rect">
            <a:avLst/>
          </a:prstGeom>
        </p:spPr>
      </p:pic>
      <p:pic>
        <p:nvPicPr>
          <p:cNvPr id="13" name="図 12"/>
          <p:cNvPicPr>
            <a:picLocks noChangeAspect="1"/>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10499278" y="4564533"/>
            <a:ext cx="149983" cy="214000"/>
          </a:xfrm>
          <a:prstGeom prst="rect">
            <a:avLst/>
          </a:prstGeom>
        </p:spPr>
      </p:pic>
      <p:pic>
        <p:nvPicPr>
          <p:cNvPr id="14" name="図 13"/>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7806825" y="4571850"/>
            <a:ext cx="217658" cy="206683"/>
          </a:xfrm>
          <a:prstGeom prst="rect">
            <a:avLst/>
          </a:prstGeom>
        </p:spPr>
      </p:pic>
      <p:sp>
        <p:nvSpPr>
          <p:cNvPr id="3" name="日付プレースホルダー 2"/>
          <p:cNvSpPr>
            <a:spLocks noGrp="1"/>
          </p:cNvSpPr>
          <p:nvPr>
            <p:ph type="dt" sz="half" idx="10"/>
          </p:nvPr>
        </p:nvSpPr>
        <p:spPr/>
        <p:txBody>
          <a:bodyPr/>
          <a:lstStyle/>
          <a:p>
            <a:fld id="{5DC40654-5372-401F-A490-3798E19FC757}" type="datetime1">
              <a:rPr kumimoji="1" lang="ja-JP" altLang="en-US" smtClean="0"/>
              <a:t>2015/7/6</a:t>
            </a:fld>
            <a:endParaRPr kumimoji="1" lang="ja-JP" altLang="en-US"/>
          </a:p>
        </p:txBody>
      </p:sp>
      <p:sp>
        <p:nvSpPr>
          <p:cNvPr id="4" name="スライド番号プレースホルダー 3"/>
          <p:cNvSpPr>
            <a:spLocks noGrp="1"/>
          </p:cNvSpPr>
          <p:nvPr>
            <p:ph type="sldNum" sz="quarter" idx="12"/>
          </p:nvPr>
        </p:nvSpPr>
        <p:spPr/>
        <p:txBody>
          <a:bodyPr/>
          <a:lstStyle/>
          <a:p>
            <a:fld id="{362CF02F-5C14-4800-A976-F91268321FEB}" type="slidenum">
              <a:rPr kumimoji="1" lang="ja-JP" altLang="en-US" smtClean="0"/>
              <a:t>69</a:t>
            </a:fld>
            <a:endParaRPr kumimoji="1" lang="ja-JP" altLang="en-US"/>
          </a:p>
        </p:txBody>
      </p:sp>
    </p:spTree>
    <p:extLst>
      <p:ext uri="{BB962C8B-B14F-4D97-AF65-F5344CB8AC3E}">
        <p14:creationId xmlns:p14="http://schemas.microsoft.com/office/powerpoint/2010/main" val="1210173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DC3 algorithm </a:t>
            </a:r>
            <a:r>
              <a:rPr kumimoji="1" lang="ja-JP" altLang="en-US" dirty="0" smtClean="0"/>
              <a:t>の時間計算量</a:t>
            </a:r>
            <a:endParaRPr kumimoji="1" lang="ja-JP" altLang="en-US" dirty="0"/>
          </a:p>
        </p:txBody>
      </p:sp>
      <p:sp>
        <p:nvSpPr>
          <p:cNvPr id="3" name="コンテンツ プレースホルダー 2"/>
          <p:cNvSpPr>
            <a:spLocks noGrp="1"/>
          </p:cNvSpPr>
          <p:nvPr>
            <p:ph idx="1"/>
          </p:nvPr>
        </p:nvSpPr>
        <p:spPr/>
        <p:txBody>
          <a:bodyPr>
            <a:normAutofit/>
          </a:bodyPr>
          <a:lstStyle/>
          <a:p>
            <a:pPr marL="457200" indent="-457200">
              <a:buFont typeface="+mj-lt"/>
              <a:buAutoNum type="arabicPeriod"/>
            </a:pPr>
            <a:r>
              <a:rPr lang="ja-JP" altLang="en-US" dirty="0" smtClean="0"/>
              <a:t>添字集合         をサンプル添字    と非サンプル添字      に分割する</a:t>
            </a:r>
            <a:endParaRPr lang="en-US" altLang="ja-JP" dirty="0" smtClean="0"/>
          </a:p>
          <a:p>
            <a:pPr marL="457200" indent="-457200">
              <a:buFont typeface="+mj-lt"/>
              <a:buAutoNum type="arabicPeriod"/>
            </a:pPr>
            <a:r>
              <a:rPr lang="ja-JP" altLang="en-US" dirty="0" smtClean="0"/>
              <a:t>サンプル添字に対応するサンプル接尾辞集合の接尾辞配列          を再帰的に構成する</a:t>
            </a:r>
            <a:endParaRPr lang="en-US" altLang="ja-JP" dirty="0" smtClean="0"/>
          </a:p>
          <a:p>
            <a:pPr marL="457200" indent="-457200">
              <a:buFont typeface="+mj-lt"/>
              <a:buAutoNum type="arabicPeriod"/>
            </a:pPr>
            <a:r>
              <a:rPr lang="ja-JP" altLang="en-US" dirty="0" smtClean="0"/>
              <a:t>非サンプル添字に対応する非サンプル接尾辞集合の接尾辞配列         を </a:t>
            </a:r>
            <a:r>
              <a:rPr lang="en-US" altLang="ja-JP" dirty="0" smtClean="0"/>
              <a:t>1. </a:t>
            </a:r>
            <a:r>
              <a:rPr lang="ja-JP" altLang="en-US" dirty="0" smtClean="0"/>
              <a:t>の結果を用いて構成する</a:t>
            </a:r>
            <a:endParaRPr lang="en-US" altLang="ja-JP" dirty="0" smtClean="0"/>
          </a:p>
          <a:p>
            <a:pPr marL="457200" indent="-457200">
              <a:buFont typeface="+mj-lt"/>
              <a:buAutoNum type="arabicPeriod"/>
            </a:pPr>
            <a:r>
              <a:rPr lang="en-US" altLang="ja-JP" dirty="0"/>
              <a:t> </a:t>
            </a:r>
            <a:r>
              <a:rPr lang="en-US" altLang="ja-JP" dirty="0" smtClean="0"/>
              <a:t>        </a:t>
            </a:r>
            <a:r>
              <a:rPr lang="ja-JP" altLang="en-US" dirty="0" smtClean="0"/>
              <a:t>と         をマージする</a:t>
            </a:r>
            <a:endParaRPr lang="en-US" altLang="ja-JP" dirty="0" smtClean="0"/>
          </a:p>
          <a:p>
            <a:pPr marL="0" indent="0">
              <a:buNone/>
            </a:pPr>
            <a:r>
              <a:rPr lang="en-US" altLang="ja-JP" dirty="0" smtClean="0"/>
              <a:t>                                                               time                             </a:t>
            </a:r>
            <a:r>
              <a:rPr lang="en-US" altLang="ja-JP" dirty="0" err="1"/>
              <a:t>time</a:t>
            </a:r>
            <a:endParaRPr lang="ja-JP" altLang="en-US" dirty="0"/>
          </a:p>
        </p:txBody>
      </p:sp>
      <p:pic>
        <p:nvPicPr>
          <p:cNvPr id="9" name="図 8"/>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7205279" y="5417655"/>
            <a:ext cx="1951602" cy="303623"/>
          </a:xfrm>
          <a:prstGeom prst="rect">
            <a:avLst/>
          </a:prstGeom>
        </p:spPr>
      </p:pic>
      <p:pic>
        <p:nvPicPr>
          <p:cNvPr id="14" name="図 13"/>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9378814" y="2591517"/>
            <a:ext cx="673092" cy="263384"/>
          </a:xfrm>
          <a:prstGeom prst="rect">
            <a:avLst/>
          </a:prstGeom>
        </p:spPr>
      </p:pic>
      <p:pic>
        <p:nvPicPr>
          <p:cNvPr id="16" name="図 15"/>
          <p:cNvPicPr>
            <a:picLocks noChangeAspect="1"/>
          </p:cNvPicPr>
          <p:nvPr>
            <p:custDataLst>
              <p:tags r:id="rId3"/>
            </p:custDataLst>
          </p:nvPr>
        </p:nvPicPr>
        <p:blipFill>
          <a:blip r:embed="rId17" cstate="print">
            <a:extLst>
              <a:ext uri="{28A0092B-C50C-407E-A947-70E740481C1C}">
                <a14:useLocalDpi xmlns:a14="http://schemas.microsoft.com/office/drawing/2010/main" val="0"/>
              </a:ext>
            </a:extLst>
          </a:blip>
          <a:stretch>
            <a:fillRect/>
          </a:stretch>
        </p:blipFill>
        <p:spPr>
          <a:xfrm>
            <a:off x="9985819" y="3678984"/>
            <a:ext cx="554204" cy="268871"/>
          </a:xfrm>
          <a:prstGeom prst="rect">
            <a:avLst/>
          </a:prstGeom>
        </p:spPr>
      </p:pic>
      <p:pic>
        <p:nvPicPr>
          <p:cNvPr id="17" name="図 16"/>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2541354" y="4799423"/>
            <a:ext cx="554204" cy="268871"/>
          </a:xfrm>
          <a:prstGeom prst="rect">
            <a:avLst/>
          </a:prstGeom>
        </p:spPr>
      </p:pic>
      <p:pic>
        <p:nvPicPr>
          <p:cNvPr id="18" name="図 17"/>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1378360" y="4799423"/>
            <a:ext cx="673092" cy="263384"/>
          </a:xfrm>
          <a:prstGeom prst="rect">
            <a:avLst/>
          </a:prstGeom>
        </p:spPr>
      </p:pic>
      <p:pic>
        <p:nvPicPr>
          <p:cNvPr id="19" name="図 1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2321088" y="5417655"/>
            <a:ext cx="3744076" cy="303623"/>
          </a:xfrm>
          <a:prstGeom prst="rect">
            <a:avLst/>
          </a:prstGeom>
        </p:spPr>
      </p:pic>
      <p:pic>
        <p:nvPicPr>
          <p:cNvPr id="20" name="図 1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597294" y="3059318"/>
            <a:ext cx="2322900" cy="303623"/>
          </a:xfrm>
          <a:prstGeom prst="rect">
            <a:avLst/>
          </a:prstGeom>
        </p:spPr>
      </p:pic>
      <p:pic>
        <p:nvPicPr>
          <p:cNvPr id="21" name="図 20"/>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5104822" y="4155513"/>
            <a:ext cx="616392" cy="303623"/>
          </a:xfrm>
          <a:prstGeom prst="rect">
            <a:avLst/>
          </a:prstGeom>
        </p:spPr>
      </p:pic>
      <p:pic>
        <p:nvPicPr>
          <p:cNvPr id="22" name="図 21"/>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5495567" y="4797215"/>
            <a:ext cx="616392" cy="303623"/>
          </a:xfrm>
          <a:prstGeom prst="rect">
            <a:avLst/>
          </a:prstGeom>
        </p:spPr>
      </p:pic>
      <p:pic>
        <p:nvPicPr>
          <p:cNvPr id="4" name="図 3"/>
          <p:cNvPicPr>
            <a:picLocks noChangeAspect="1"/>
          </p:cNvPicPr>
          <p:nvPr>
            <p:custDataLst>
              <p:tags r:id="rId10"/>
            </p:custDataLst>
          </p:nvPr>
        </p:nvPicPr>
        <p:blipFill>
          <a:blip r:embed="rId21" cstate="print">
            <a:extLst>
              <a:ext uri="{28A0092B-C50C-407E-A947-70E740481C1C}">
                <a14:useLocalDpi xmlns:a14="http://schemas.microsoft.com/office/drawing/2010/main" val="0"/>
              </a:ext>
            </a:extLst>
          </a:blip>
          <a:stretch>
            <a:fillRect/>
          </a:stretch>
        </p:blipFill>
        <p:spPr>
          <a:xfrm>
            <a:off x="5562075" y="1981087"/>
            <a:ext cx="217658" cy="219487"/>
          </a:xfrm>
          <a:prstGeom prst="rect">
            <a:avLst/>
          </a:prstGeom>
        </p:spPr>
      </p:pic>
      <p:pic>
        <p:nvPicPr>
          <p:cNvPr id="5" name="図 4"/>
          <p:cNvPicPr>
            <a:picLocks noChangeAspect="1"/>
          </p:cNvPicPr>
          <p:nvPr>
            <p:custDataLst>
              <p:tags r:id="rId11"/>
            </p:custDataLst>
          </p:nvPr>
        </p:nvPicPr>
        <p:blipFill>
          <a:blip r:embed="rId22" cstate="print">
            <a:extLst>
              <a:ext uri="{28A0092B-C50C-407E-A947-70E740481C1C}">
                <a14:useLocalDpi xmlns:a14="http://schemas.microsoft.com/office/drawing/2010/main" val="0"/>
              </a:ext>
            </a:extLst>
          </a:blip>
          <a:stretch>
            <a:fillRect/>
          </a:stretch>
        </p:blipFill>
        <p:spPr>
          <a:xfrm>
            <a:off x="8361293" y="1982247"/>
            <a:ext cx="327401" cy="256068"/>
          </a:xfrm>
          <a:prstGeom prst="rect">
            <a:avLst/>
          </a:prstGeom>
        </p:spPr>
      </p:pic>
      <p:pic>
        <p:nvPicPr>
          <p:cNvPr id="6" name="図 5"/>
          <p:cNvPicPr>
            <a:picLocks noChangeAspect="1"/>
          </p:cNvPicPr>
          <p:nvPr>
            <p:custDataLst>
              <p:tags r:id="rId12"/>
            </p:custDataLst>
          </p:nvPr>
        </p:nvPicPr>
        <p:blipFill>
          <a:blip r:embed="rId23" cstate="print">
            <a:extLst>
              <a:ext uri="{28A0092B-C50C-407E-A947-70E740481C1C}">
                <a14:useLocalDpi xmlns:a14="http://schemas.microsoft.com/office/drawing/2010/main" val="0"/>
              </a:ext>
            </a:extLst>
          </a:blip>
          <a:stretch>
            <a:fillRect/>
          </a:stretch>
        </p:blipFill>
        <p:spPr>
          <a:xfrm>
            <a:off x="2668790" y="1934692"/>
            <a:ext cx="605417" cy="303623"/>
          </a:xfrm>
          <a:prstGeom prst="rect">
            <a:avLst/>
          </a:prstGeom>
        </p:spPr>
      </p:pic>
      <p:pic>
        <p:nvPicPr>
          <p:cNvPr id="23" name="図 22"/>
          <p:cNvPicPr>
            <a:picLocks noChangeAspect="1"/>
          </p:cNvPicPr>
          <p:nvPr>
            <p:custDataLst>
              <p:tags r:id="rId13"/>
            </p:custDataLst>
          </p:nvPr>
        </p:nvPicPr>
        <p:blipFill>
          <a:blip r:embed="rId20" cstate="print">
            <a:extLst>
              <a:ext uri="{28A0092B-C50C-407E-A947-70E740481C1C}">
                <a14:useLocalDpi xmlns:a14="http://schemas.microsoft.com/office/drawing/2010/main" val="0"/>
              </a:ext>
            </a:extLst>
          </a:blip>
          <a:stretch>
            <a:fillRect/>
          </a:stretch>
        </p:blipFill>
        <p:spPr>
          <a:xfrm>
            <a:off x="10797603" y="1958469"/>
            <a:ext cx="616392" cy="303623"/>
          </a:xfrm>
          <a:prstGeom prst="rect">
            <a:avLst/>
          </a:prstGeom>
        </p:spPr>
      </p:pic>
      <p:sp>
        <p:nvSpPr>
          <p:cNvPr id="7" name="日付プレースホルダー 6"/>
          <p:cNvSpPr>
            <a:spLocks noGrp="1"/>
          </p:cNvSpPr>
          <p:nvPr>
            <p:ph type="dt" sz="half" idx="10"/>
          </p:nvPr>
        </p:nvSpPr>
        <p:spPr/>
        <p:txBody>
          <a:bodyPr/>
          <a:lstStyle/>
          <a:p>
            <a:fld id="{E24CCB01-9573-4935-BF31-5B858EAB973A}" type="datetime1">
              <a:rPr kumimoji="1" lang="ja-JP" altLang="en-US" smtClean="0"/>
              <a:t>2015/7/6</a:t>
            </a:fld>
            <a:endParaRPr kumimoji="1" lang="ja-JP" altLang="en-US"/>
          </a:p>
        </p:txBody>
      </p:sp>
      <p:sp>
        <p:nvSpPr>
          <p:cNvPr id="8" name="スライド番号プレースホルダー 7"/>
          <p:cNvSpPr>
            <a:spLocks noGrp="1"/>
          </p:cNvSpPr>
          <p:nvPr>
            <p:ph type="sldNum" sz="quarter" idx="12"/>
          </p:nvPr>
        </p:nvSpPr>
        <p:spPr/>
        <p:txBody>
          <a:bodyPr/>
          <a:lstStyle/>
          <a:p>
            <a:fld id="{362CF02F-5C14-4800-A976-F91268321FEB}" type="slidenum">
              <a:rPr kumimoji="1" lang="ja-JP" altLang="en-US" smtClean="0"/>
              <a:t>7</a:t>
            </a:fld>
            <a:endParaRPr kumimoji="1" lang="ja-JP" altLang="en-US"/>
          </a:p>
        </p:txBody>
      </p:sp>
    </p:spTree>
    <p:extLst>
      <p:ext uri="{BB962C8B-B14F-4D97-AF65-F5344CB8AC3E}">
        <p14:creationId xmlns:p14="http://schemas.microsoft.com/office/powerpoint/2010/main" val="4762849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lang="ja-JP" altLang="en-US" dirty="0"/>
              <a:t>発展的な計算モデルへの拡張</a:t>
            </a:r>
            <a:endParaRPr kumimoji="1" lang="ja-JP" altLang="en-US" dirty="0"/>
          </a:p>
        </p:txBody>
      </p:sp>
      <p:sp>
        <p:nvSpPr>
          <p:cNvPr id="3" name="コンテンツ プレースホルダー 2"/>
          <p:cNvSpPr>
            <a:spLocks noGrp="1"/>
          </p:cNvSpPr>
          <p:nvPr>
            <p:ph idx="1"/>
          </p:nvPr>
        </p:nvSpPr>
        <p:spPr/>
        <p:txBody>
          <a:bodyPr/>
          <a:lstStyle/>
          <a:p>
            <a:pPr>
              <a:buFont typeface="Arial" panose="020B0604020202020204" pitchFamily="34" charset="0"/>
              <a:buChar char="•"/>
            </a:pPr>
            <a:r>
              <a:rPr kumimoji="1" lang="ja-JP" altLang="en-US" dirty="0" smtClean="0"/>
              <a:t>メモリ階層モデルへの拡張</a:t>
            </a:r>
            <a:r>
              <a:rPr lang="ja-JP" altLang="en-US" dirty="0" smtClean="0"/>
              <a:t>（（</a:t>
            </a:r>
            <a:r>
              <a:rPr lang="en-US" altLang="ja-JP" dirty="0" smtClean="0"/>
              <a:t>Cache Oblivious</a:t>
            </a:r>
            <a:r>
              <a:rPr lang="ja-JP" altLang="en-US" dirty="0" smtClean="0"/>
              <a:t>）</a:t>
            </a:r>
            <a:r>
              <a:rPr lang="en-US" altLang="ja-JP" dirty="0" smtClean="0"/>
              <a:t> </a:t>
            </a:r>
            <a:r>
              <a:rPr lang="ja-JP" altLang="en-US" dirty="0" smtClean="0"/>
              <a:t>外部メモリ）</a:t>
            </a:r>
            <a:endParaRPr lang="en-US" altLang="ja-JP" dirty="0" smtClean="0"/>
          </a:p>
          <a:p>
            <a:pPr marL="0" indent="0">
              <a:buNone/>
            </a:pPr>
            <a:r>
              <a:rPr lang="en-US" altLang="ja-JP" dirty="0"/>
              <a:t>	</a:t>
            </a:r>
            <a:r>
              <a:rPr lang="en-US" altLang="ja-JP" dirty="0" smtClean="0"/>
              <a:t>DC algorithm</a:t>
            </a:r>
            <a:r>
              <a:rPr lang="ja-JP" altLang="en-US" dirty="0" smtClean="0"/>
              <a:t>の操作はすべて検索・整列・置換によって実現されている</a:t>
            </a:r>
            <a:endParaRPr lang="en-US" altLang="ja-JP" dirty="0" smtClean="0"/>
          </a:p>
          <a:p>
            <a:pPr marL="0" indent="0">
              <a:buNone/>
            </a:pPr>
            <a:r>
              <a:rPr lang="en-US" altLang="ja-JP" dirty="0"/>
              <a:t>	</a:t>
            </a:r>
            <a:r>
              <a:rPr lang="ja-JP" altLang="en-US" dirty="0" smtClean="0"/>
              <a:t>検索は</a:t>
            </a:r>
            <a:r>
              <a:rPr lang="en-US" altLang="ja-JP" dirty="0" smtClean="0"/>
              <a:t>trivial</a:t>
            </a:r>
            <a:r>
              <a:rPr lang="ja-JP" altLang="en-US" dirty="0" err="1" smtClean="0"/>
              <a:t>，</a:t>
            </a:r>
            <a:r>
              <a:rPr lang="ja-JP" altLang="en-US" dirty="0" smtClean="0"/>
              <a:t>置換はキーによる整列に帰着されるので，外部メモリソートアルゴリズムの性能が支配的</a:t>
            </a:r>
            <a:endParaRPr lang="en-US" altLang="ja-JP" dirty="0" smtClean="0"/>
          </a:p>
          <a:p>
            <a:pPr>
              <a:buFont typeface="Arial" panose="020B0604020202020204" pitchFamily="34" charset="0"/>
              <a:buChar char="•"/>
            </a:pPr>
            <a:r>
              <a:rPr kumimoji="1" lang="ja-JP" altLang="en-US" dirty="0" smtClean="0"/>
              <a:t>並列モデルへの拡張（</a:t>
            </a:r>
            <a:r>
              <a:rPr kumimoji="1" lang="en-US" altLang="ja-JP" dirty="0" smtClean="0"/>
              <a:t>BSP</a:t>
            </a:r>
            <a:r>
              <a:rPr kumimoji="1" lang="ja-JP" altLang="en-US" dirty="0" err="1" smtClean="0"/>
              <a:t>，</a:t>
            </a:r>
            <a:r>
              <a:rPr kumimoji="1" lang="en-US" altLang="ja-JP" dirty="0" smtClean="0"/>
              <a:t>PRAM</a:t>
            </a:r>
            <a:r>
              <a:rPr kumimoji="1" lang="ja-JP" altLang="en-US" dirty="0" smtClean="0"/>
              <a:t>）</a:t>
            </a:r>
            <a:endParaRPr kumimoji="1" lang="en-US" altLang="ja-JP" dirty="0" smtClean="0"/>
          </a:p>
          <a:p>
            <a:pPr marL="0" indent="0">
              <a:buNone/>
            </a:pPr>
            <a:r>
              <a:rPr lang="en-US" altLang="ja-JP" dirty="0"/>
              <a:t>	</a:t>
            </a:r>
            <a:r>
              <a:rPr lang="ja-JP" altLang="en-US" dirty="0" smtClean="0"/>
              <a:t>接頭辞和を利用して</a:t>
            </a:r>
            <a:r>
              <a:rPr lang="en-US" altLang="ja-JP" dirty="0" smtClean="0"/>
              <a:t>sublinear</a:t>
            </a:r>
            <a:r>
              <a:rPr lang="ja-JP" altLang="en-US" dirty="0" smtClean="0"/>
              <a:t>にスキャンが可能であり，同等以上の議論が可能である</a:t>
            </a:r>
            <a:endParaRPr kumimoji="1" lang="ja-JP" altLang="en-US" dirty="0"/>
          </a:p>
        </p:txBody>
      </p:sp>
      <p:sp>
        <p:nvSpPr>
          <p:cNvPr id="4" name="日付プレースホルダー 3"/>
          <p:cNvSpPr>
            <a:spLocks noGrp="1"/>
          </p:cNvSpPr>
          <p:nvPr>
            <p:ph type="dt" sz="half" idx="10"/>
          </p:nvPr>
        </p:nvSpPr>
        <p:spPr/>
        <p:txBody>
          <a:bodyPr/>
          <a:lstStyle/>
          <a:p>
            <a:fld id="{ACF3158D-0BCB-40E2-ABCF-8A7796CFB94F}" type="datetime1">
              <a:rPr kumimoji="1" lang="ja-JP" altLang="en-US" smtClean="0"/>
              <a:t>2015/7/6</a:t>
            </a:fld>
            <a:endParaRPr kumimoji="1" lang="ja-JP" altLang="en-US"/>
          </a:p>
        </p:txBody>
      </p:sp>
      <p:sp>
        <p:nvSpPr>
          <p:cNvPr id="5" name="スライド番号プレースホルダー 4"/>
          <p:cNvSpPr>
            <a:spLocks noGrp="1"/>
          </p:cNvSpPr>
          <p:nvPr>
            <p:ph type="sldNum" sz="quarter" idx="12"/>
          </p:nvPr>
        </p:nvSpPr>
        <p:spPr/>
        <p:txBody>
          <a:bodyPr/>
          <a:lstStyle/>
          <a:p>
            <a:fld id="{362CF02F-5C14-4800-A976-F91268321FEB}" type="slidenum">
              <a:rPr kumimoji="1" lang="ja-JP" altLang="en-US" smtClean="0"/>
              <a:t>70</a:t>
            </a:fld>
            <a:endParaRPr kumimoji="1" lang="ja-JP" altLang="en-US"/>
          </a:p>
        </p:txBody>
      </p:sp>
    </p:spTree>
    <p:extLst>
      <p:ext uri="{BB962C8B-B14F-4D97-AF65-F5344CB8AC3E}">
        <p14:creationId xmlns:p14="http://schemas.microsoft.com/office/powerpoint/2010/main" val="37962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457200" indent="-457200">
              <a:buFont typeface="+mj-lt"/>
              <a:buAutoNum type="arabicPeriod"/>
            </a:pPr>
            <a:r>
              <a:rPr kumimoji="1" lang="ja-JP" altLang="en-US" dirty="0" smtClean="0">
                <a:solidFill>
                  <a:schemeClr val="bg2">
                    <a:lumMod val="60000"/>
                    <a:lumOff val="40000"/>
                  </a:schemeClr>
                </a:solidFill>
              </a:rPr>
              <a:t>導入</a:t>
            </a:r>
            <a:endParaRPr lang="en-US" altLang="ja-JP" dirty="0" smtClean="0">
              <a:solidFill>
                <a:schemeClr val="bg2">
                  <a:lumMod val="60000"/>
                  <a:lumOff val="40000"/>
                </a:schemeClr>
              </a:solidFill>
            </a:endParaRPr>
          </a:p>
          <a:p>
            <a:pPr marL="457200" indent="-457200">
              <a:buFont typeface="+mj-lt"/>
              <a:buAutoNum type="arabicPeriod"/>
            </a:pPr>
            <a:r>
              <a:rPr kumimoji="1" lang="en-US" altLang="ja-JP" dirty="0" smtClean="0">
                <a:solidFill>
                  <a:schemeClr val="bg2">
                    <a:lumMod val="60000"/>
                    <a:lumOff val="40000"/>
                  </a:schemeClr>
                </a:solidFill>
              </a:rPr>
              <a:t>DC3</a:t>
            </a:r>
            <a:r>
              <a:rPr lang="ja-JP" altLang="en-US" dirty="0">
                <a:solidFill>
                  <a:schemeClr val="bg2">
                    <a:lumMod val="60000"/>
                    <a:lumOff val="40000"/>
                  </a:schemeClr>
                </a:solidFill>
              </a:rPr>
              <a:t> </a:t>
            </a:r>
            <a:r>
              <a:rPr lang="en-US" altLang="ja-JP" dirty="0" smtClean="0">
                <a:solidFill>
                  <a:schemeClr val="bg2">
                    <a:lumMod val="60000"/>
                    <a:lumOff val="40000"/>
                  </a:schemeClr>
                </a:solidFill>
              </a:rPr>
              <a:t>Algorithm</a:t>
            </a:r>
            <a:endParaRPr kumimoji="1" lang="en-US" altLang="ja-JP" dirty="0" smtClean="0">
              <a:solidFill>
                <a:schemeClr val="bg2">
                  <a:lumMod val="60000"/>
                  <a:lumOff val="40000"/>
                </a:schemeClr>
              </a:solidFill>
            </a:endParaRPr>
          </a:p>
          <a:p>
            <a:pPr marL="457200" indent="-457200">
              <a:buFont typeface="+mj-lt"/>
              <a:buAutoNum type="arabicPeriod"/>
            </a:pPr>
            <a:r>
              <a:rPr lang="en-US" altLang="ja-JP" dirty="0" smtClean="0">
                <a:solidFill>
                  <a:schemeClr val="bg2">
                    <a:lumMod val="60000"/>
                    <a:lumOff val="40000"/>
                  </a:schemeClr>
                </a:solidFill>
              </a:rPr>
              <a:t>Difference Cover</a:t>
            </a:r>
            <a:r>
              <a:rPr lang="ja-JP" altLang="en-US" dirty="0">
                <a:solidFill>
                  <a:schemeClr val="bg2">
                    <a:lumMod val="60000"/>
                    <a:lumOff val="40000"/>
                  </a:schemeClr>
                </a:solidFill>
              </a:rPr>
              <a:t> </a:t>
            </a:r>
            <a:r>
              <a:rPr lang="en-US" altLang="ja-JP" dirty="0" smtClean="0">
                <a:solidFill>
                  <a:schemeClr val="bg2">
                    <a:lumMod val="60000"/>
                    <a:lumOff val="40000"/>
                  </a:schemeClr>
                </a:solidFill>
              </a:rPr>
              <a:t>Sample</a:t>
            </a:r>
          </a:p>
          <a:p>
            <a:pPr marL="457200" indent="-457200">
              <a:buFont typeface="+mj-lt"/>
              <a:buAutoNum type="arabicPeriod"/>
            </a:pPr>
            <a:r>
              <a:rPr kumimoji="1" lang="en-US" altLang="ja-JP" dirty="0" smtClean="0">
                <a:solidFill>
                  <a:schemeClr val="bg2">
                    <a:lumMod val="60000"/>
                    <a:lumOff val="40000"/>
                  </a:schemeClr>
                </a:solidFill>
              </a:rPr>
              <a:t>DC Algorithm</a:t>
            </a:r>
          </a:p>
          <a:p>
            <a:pPr marL="457200" indent="-457200">
              <a:buFont typeface="+mj-lt"/>
              <a:buAutoNum type="arabicPeriod"/>
            </a:pPr>
            <a:r>
              <a:rPr lang="en-US" altLang="ja-JP" dirty="0" smtClean="0">
                <a:solidFill>
                  <a:schemeClr val="bg2">
                    <a:lumMod val="60000"/>
                    <a:lumOff val="40000"/>
                  </a:schemeClr>
                </a:solidFill>
              </a:rPr>
              <a:t>Lightweight Algorithm</a:t>
            </a:r>
          </a:p>
          <a:p>
            <a:pPr marL="457200" indent="-457200">
              <a:buFont typeface="+mj-lt"/>
              <a:buAutoNum type="arabicPeriod"/>
            </a:pPr>
            <a:r>
              <a:rPr kumimoji="1" lang="en-US" altLang="ja-JP" dirty="0" smtClean="0">
                <a:solidFill>
                  <a:schemeClr val="bg2">
                    <a:lumMod val="60000"/>
                    <a:lumOff val="40000"/>
                  </a:schemeClr>
                </a:solidFill>
              </a:rPr>
              <a:t>Advanced Models</a:t>
            </a:r>
          </a:p>
          <a:p>
            <a:pPr marL="457200" indent="-457200">
              <a:buFont typeface="+mj-lt"/>
              <a:buAutoNum type="arabicPeriod"/>
            </a:pPr>
            <a:r>
              <a:rPr lang="ja-JP" altLang="en-US" dirty="0" smtClean="0"/>
              <a:t>まとめ</a:t>
            </a:r>
            <a:endParaRPr kumimoji="1" lang="en-US" altLang="ja-JP" dirty="0" smtClean="0"/>
          </a:p>
        </p:txBody>
      </p:sp>
      <p:sp>
        <p:nvSpPr>
          <p:cNvPr id="4" name="日付プレースホルダー 3"/>
          <p:cNvSpPr>
            <a:spLocks noGrp="1"/>
          </p:cNvSpPr>
          <p:nvPr>
            <p:ph type="dt" sz="half" idx="10"/>
          </p:nvPr>
        </p:nvSpPr>
        <p:spPr/>
        <p:txBody>
          <a:bodyPr/>
          <a:lstStyle/>
          <a:p>
            <a:fld id="{5FF843D7-1772-4D40-BA40-CD8CD20457DC}" type="datetime1">
              <a:rPr kumimoji="1" lang="ja-JP" altLang="en-US" smtClean="0"/>
              <a:t>2015/7/6</a:t>
            </a:fld>
            <a:endParaRPr kumimoji="1" lang="ja-JP" altLang="en-US"/>
          </a:p>
        </p:txBody>
      </p:sp>
      <p:sp>
        <p:nvSpPr>
          <p:cNvPr id="5" name="スライド番号プレースホルダー 4"/>
          <p:cNvSpPr>
            <a:spLocks noGrp="1"/>
          </p:cNvSpPr>
          <p:nvPr>
            <p:ph type="sldNum" sz="quarter" idx="12"/>
          </p:nvPr>
        </p:nvSpPr>
        <p:spPr/>
        <p:txBody>
          <a:bodyPr/>
          <a:lstStyle/>
          <a:p>
            <a:fld id="{362CF02F-5C14-4800-A976-F91268321FEB}" type="slidenum">
              <a:rPr kumimoji="1" lang="ja-JP" altLang="en-US" smtClean="0"/>
              <a:t>71</a:t>
            </a:fld>
            <a:endParaRPr kumimoji="1" lang="ja-JP" altLang="en-US"/>
          </a:p>
        </p:txBody>
      </p:sp>
    </p:spTree>
    <p:extLst>
      <p:ext uri="{BB962C8B-B14F-4D97-AF65-F5344CB8AC3E}">
        <p14:creationId xmlns:p14="http://schemas.microsoft.com/office/powerpoint/2010/main" val="5647445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kumimoji="1" lang="en-US" altLang="ja-JP" dirty="0" smtClean="0"/>
              <a:t>DC algorithm </a:t>
            </a:r>
            <a:r>
              <a:rPr kumimoji="1" lang="ja-JP" altLang="en-US" dirty="0" smtClean="0"/>
              <a:t>の空間計算量</a:t>
            </a:r>
            <a:endParaRPr kumimoji="1" lang="ja-JP" altLang="en-US" dirty="0"/>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Ø"/>
            </a:pPr>
            <a:r>
              <a:rPr lang="ja-JP" altLang="en-US" dirty="0"/>
              <a:t>古典的</a:t>
            </a:r>
            <a:r>
              <a:rPr lang="ja-JP" altLang="en-US" dirty="0" smtClean="0"/>
              <a:t>なアルゴリズム</a:t>
            </a:r>
            <a:endParaRPr lang="en-US" altLang="ja-JP" dirty="0" smtClean="0"/>
          </a:p>
          <a:p>
            <a:pPr lvl="1">
              <a:buFont typeface="Arial" panose="020B0604020202020204" pitchFamily="34" charset="0"/>
              <a:buChar char="•"/>
            </a:pPr>
            <a:r>
              <a:rPr lang="en-US" altLang="ja-JP" dirty="0" smtClean="0"/>
              <a:t>                 time</a:t>
            </a:r>
            <a:r>
              <a:rPr lang="ja-JP" altLang="en-US" dirty="0" smtClean="0"/>
              <a:t>のとき，少なくとも    個のポインタまたは</a:t>
            </a:r>
            <a:r>
              <a:rPr lang="ja-JP" altLang="en-US" dirty="0"/>
              <a:t>整数</a:t>
            </a:r>
            <a:r>
              <a:rPr lang="ja-JP" altLang="en-US" dirty="0" smtClean="0"/>
              <a:t>を格納する</a:t>
            </a:r>
            <a:r>
              <a:rPr lang="en-US" altLang="ja-JP" dirty="0" smtClean="0"/>
              <a:t>extra space</a:t>
            </a:r>
            <a:r>
              <a:rPr lang="ja-JP" altLang="en-US" dirty="0" smtClean="0"/>
              <a:t>が必要だった</a:t>
            </a:r>
            <a:endParaRPr lang="en-US" altLang="ja-JP" dirty="0" smtClean="0"/>
          </a:p>
          <a:p>
            <a:pPr>
              <a:buFont typeface="Wingdings" panose="05000000000000000000" pitchFamily="2" charset="2"/>
              <a:buChar char="Ø"/>
            </a:pPr>
            <a:r>
              <a:rPr lang="en-US" altLang="ja-JP" dirty="0"/>
              <a:t>L</a:t>
            </a:r>
            <a:r>
              <a:rPr lang="en-US" altLang="ja-JP" dirty="0" smtClean="0"/>
              <a:t>ightweight</a:t>
            </a:r>
            <a:r>
              <a:rPr lang="ja-JP" altLang="en-US" dirty="0" smtClean="0"/>
              <a:t>アルゴリズム</a:t>
            </a:r>
            <a:endParaRPr lang="en-US" altLang="ja-JP" dirty="0"/>
          </a:p>
          <a:p>
            <a:pPr lvl="1">
              <a:buFont typeface="Arial" panose="020B0604020202020204" pitchFamily="34" charset="0"/>
              <a:buChar char="•"/>
            </a:pPr>
            <a:r>
              <a:rPr lang="en-US" altLang="ja-JP" dirty="0"/>
              <a:t>     </a:t>
            </a:r>
            <a:r>
              <a:rPr lang="en-US" altLang="ja-JP" dirty="0" smtClean="0"/>
              <a:t>            time</a:t>
            </a:r>
            <a:r>
              <a:rPr lang="ja-JP" altLang="en-US" dirty="0"/>
              <a:t> </a:t>
            </a:r>
            <a:r>
              <a:rPr lang="en-US" altLang="ja-JP" dirty="0" smtClean="0"/>
              <a:t>and</a:t>
            </a:r>
            <a:r>
              <a:rPr lang="ja-JP" altLang="en-US" dirty="0" smtClean="0"/>
              <a:t>         </a:t>
            </a:r>
            <a:r>
              <a:rPr lang="en-US" altLang="ja-JP" dirty="0" smtClean="0"/>
              <a:t>extra space</a:t>
            </a:r>
          </a:p>
          <a:p>
            <a:pPr marL="0" indent="0">
              <a:buNone/>
            </a:pPr>
            <a:r>
              <a:rPr lang="en-US" altLang="ja-JP" dirty="0" smtClean="0"/>
              <a:t>      DC algorithm</a:t>
            </a:r>
            <a:r>
              <a:rPr lang="ja-JP" altLang="en-US" dirty="0" smtClean="0"/>
              <a:t>は            </a:t>
            </a:r>
            <a:r>
              <a:rPr lang="en-US" altLang="ja-JP" dirty="0" smtClean="0"/>
              <a:t>time and</a:t>
            </a:r>
            <a:r>
              <a:rPr lang="ja-JP" altLang="en-US" dirty="0" smtClean="0"/>
              <a:t>                 </a:t>
            </a:r>
            <a:r>
              <a:rPr lang="en-US" altLang="ja-JP" dirty="0" smtClean="0"/>
              <a:t>extra space</a:t>
            </a:r>
            <a:r>
              <a:rPr lang="ja-JP" altLang="en-US" dirty="0" smtClean="0"/>
              <a:t>を達成</a:t>
            </a:r>
            <a:endParaRPr lang="en-US" altLang="ja-JP" dirty="0" smtClean="0"/>
          </a:p>
        </p:txBody>
      </p:sp>
      <p:pic>
        <p:nvPicPr>
          <p:cNvPr id="5" name="図 4"/>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1046051" y="4974108"/>
            <a:ext cx="268871" cy="157299"/>
          </a:xfrm>
          <a:prstGeom prst="rect">
            <a:avLst/>
          </a:prstGeom>
        </p:spPr>
      </p:pic>
      <p:pic>
        <p:nvPicPr>
          <p:cNvPr id="6" name="図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702875" y="2587245"/>
            <a:ext cx="1293142" cy="303623"/>
          </a:xfrm>
          <a:prstGeom prst="rect">
            <a:avLst/>
          </a:prstGeom>
        </p:spPr>
      </p:pic>
      <p:pic>
        <p:nvPicPr>
          <p:cNvPr id="7" name="図 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1702875" y="4303522"/>
            <a:ext cx="1293142" cy="303623"/>
          </a:xfrm>
          <a:prstGeom prst="rect">
            <a:avLst/>
          </a:prstGeom>
        </p:spPr>
      </p:pic>
      <p:pic>
        <p:nvPicPr>
          <p:cNvPr id="11" name="図 1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547817" y="4303522"/>
            <a:ext cx="523110" cy="303623"/>
          </a:xfrm>
          <a:prstGeom prst="rect">
            <a:avLst/>
          </a:prstGeom>
        </p:spPr>
      </p:pic>
      <p:pic>
        <p:nvPicPr>
          <p:cNvPr id="12" name="図 11"/>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6143159" y="4916055"/>
            <a:ext cx="1179741" cy="321914"/>
          </a:xfrm>
          <a:prstGeom prst="rect">
            <a:avLst/>
          </a:prstGeom>
        </p:spPr>
      </p:pic>
      <p:pic>
        <p:nvPicPr>
          <p:cNvPr id="13" name="図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3772298" y="4934346"/>
            <a:ext cx="775519" cy="303623"/>
          </a:xfrm>
          <a:prstGeom prst="rect">
            <a:avLst/>
          </a:prstGeom>
        </p:spPr>
      </p:pic>
      <p:pic>
        <p:nvPicPr>
          <p:cNvPr id="14" name="図 13"/>
          <p:cNvPicPr>
            <a:picLocks noChangeAspect="1"/>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6566585" y="2670466"/>
            <a:ext cx="166444" cy="137179"/>
          </a:xfrm>
          <a:prstGeom prst="rect">
            <a:avLst/>
          </a:prstGeom>
        </p:spPr>
      </p:pic>
      <p:sp>
        <p:nvSpPr>
          <p:cNvPr id="4" name="日付プレースホルダー 3"/>
          <p:cNvSpPr>
            <a:spLocks noGrp="1"/>
          </p:cNvSpPr>
          <p:nvPr>
            <p:ph type="dt" sz="half" idx="10"/>
          </p:nvPr>
        </p:nvSpPr>
        <p:spPr/>
        <p:txBody>
          <a:bodyPr/>
          <a:lstStyle/>
          <a:p>
            <a:fld id="{7CB2E9DC-ABBC-4CF3-BBCE-8FC9764C5944}" type="datetime1">
              <a:rPr kumimoji="1" lang="ja-JP" altLang="en-US" smtClean="0"/>
              <a:t>2015/7/6</a:t>
            </a:fld>
            <a:endParaRPr kumimoji="1" lang="ja-JP" altLang="en-US"/>
          </a:p>
        </p:txBody>
      </p:sp>
      <p:sp>
        <p:nvSpPr>
          <p:cNvPr id="8" name="スライド番号プレースホルダー 7"/>
          <p:cNvSpPr>
            <a:spLocks noGrp="1"/>
          </p:cNvSpPr>
          <p:nvPr>
            <p:ph type="sldNum" sz="quarter" idx="12"/>
          </p:nvPr>
        </p:nvSpPr>
        <p:spPr/>
        <p:txBody>
          <a:bodyPr/>
          <a:lstStyle/>
          <a:p>
            <a:fld id="{362CF02F-5C14-4800-A976-F91268321FEB}" type="slidenum">
              <a:rPr kumimoji="1" lang="ja-JP" altLang="en-US" smtClean="0"/>
              <a:t>8</a:t>
            </a:fld>
            <a:endParaRPr kumimoji="1" lang="ja-JP" altLang="en-US"/>
          </a:p>
        </p:txBody>
      </p:sp>
    </p:spTree>
    <p:extLst>
      <p:ext uri="{BB962C8B-B14F-4D97-AF65-F5344CB8AC3E}">
        <p14:creationId xmlns:p14="http://schemas.microsoft.com/office/powerpoint/2010/main" val="556911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266700"/>
            <a:ext cx="10563286" cy="939800"/>
          </a:xfrm>
        </p:spPr>
        <p:txBody>
          <a:bodyPr/>
          <a:lstStyle/>
          <a:p>
            <a:r>
              <a:rPr lang="ja-JP" altLang="en-US" dirty="0" smtClean="0"/>
              <a:t>発展的な計算モデルへの拡張</a:t>
            </a:r>
            <a:endParaRPr kumimoji="1" lang="ja-JP" altLang="en-US"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877706999"/>
              </p:ext>
            </p:extLst>
          </p:nvPr>
        </p:nvGraphicFramePr>
        <p:xfrm>
          <a:off x="819150" y="1808159"/>
          <a:ext cx="10553700" cy="4489611"/>
        </p:xfrm>
        <a:graphic>
          <a:graphicData uri="http://schemas.openxmlformats.org/drawingml/2006/table">
            <a:tbl>
              <a:tblPr firstRow="1" bandRow="1">
                <a:tableStyleId>{5C22544A-7EE6-4342-B048-85BDC9FD1C3A}</a:tableStyleId>
              </a:tblPr>
              <a:tblGrid>
                <a:gridCol w="5276850"/>
                <a:gridCol w="5276850"/>
              </a:tblGrid>
              <a:tr h="641373">
                <a:tc>
                  <a:txBody>
                    <a:bodyPr/>
                    <a:lstStyle/>
                    <a:p>
                      <a:pPr algn="ctr"/>
                      <a:r>
                        <a:rPr kumimoji="1" lang="ja-JP" altLang="en-US" sz="2000" dirty="0" smtClean="0"/>
                        <a:t>計算モデル</a:t>
                      </a:r>
                      <a:endParaRPr kumimoji="1" lang="ja-JP" altLang="en-US" sz="2000" dirty="0"/>
                    </a:p>
                  </a:txBody>
                  <a:tcPr anchor="ctr"/>
                </a:tc>
                <a:tc>
                  <a:txBody>
                    <a:bodyPr/>
                    <a:lstStyle/>
                    <a:p>
                      <a:pPr algn="ctr"/>
                      <a:r>
                        <a:rPr kumimoji="1" lang="ja-JP" altLang="en-US" sz="2000" dirty="0" smtClean="0"/>
                        <a:t>パラメータ</a:t>
                      </a:r>
                      <a:endParaRPr kumimoji="1" lang="ja-JP" altLang="en-US" sz="2000" dirty="0"/>
                    </a:p>
                  </a:txBody>
                  <a:tcPr anchor="ctr"/>
                </a:tc>
              </a:tr>
              <a:tr h="641373">
                <a:tc>
                  <a:txBody>
                    <a:bodyPr/>
                    <a:lstStyle/>
                    <a:p>
                      <a:pPr algn="ctr"/>
                      <a:r>
                        <a:rPr kumimoji="1" lang="ja-JP" altLang="en-US" sz="2000" dirty="0" smtClean="0"/>
                        <a:t>ランダムアクセス機械</a:t>
                      </a:r>
                      <a:r>
                        <a:rPr kumimoji="1" lang="en-US" altLang="ja-JP" sz="2000" dirty="0" smtClean="0"/>
                        <a:t>[RAM]</a:t>
                      </a:r>
                      <a:endParaRPr kumimoji="1" lang="ja-JP" altLang="en-US" sz="2000" dirty="0"/>
                    </a:p>
                  </a:txBody>
                  <a:tcPr anchor="ctr"/>
                </a:tc>
                <a:tc>
                  <a:txBody>
                    <a:bodyPr/>
                    <a:lstStyle/>
                    <a:p>
                      <a:pPr algn="ctr"/>
                      <a:r>
                        <a:rPr kumimoji="1" lang="en-US" altLang="ja-JP" sz="2000" dirty="0" smtClean="0"/>
                        <a:t>-</a:t>
                      </a:r>
                      <a:endParaRPr kumimoji="1" lang="ja-JP" altLang="en-US" sz="2000" dirty="0"/>
                    </a:p>
                  </a:txBody>
                  <a:tcPr anchor="ctr"/>
                </a:tc>
              </a:tr>
              <a:tr h="641373">
                <a:tc>
                  <a:txBody>
                    <a:bodyPr/>
                    <a:lstStyle/>
                    <a:p>
                      <a:pPr algn="ctr"/>
                      <a:r>
                        <a:rPr kumimoji="1" lang="ja-JP" altLang="en-US" sz="2000" dirty="0" smtClean="0"/>
                        <a:t>外部メモリ</a:t>
                      </a:r>
                      <a:endParaRPr kumimoji="1" lang="ja-JP" altLang="en-US" sz="2000" dirty="0"/>
                    </a:p>
                  </a:txBody>
                  <a:tcPr anchor="ctr"/>
                </a:tc>
                <a:tc>
                  <a:txBody>
                    <a:bodyPr/>
                    <a:lstStyle/>
                    <a:p>
                      <a:pPr algn="ctr"/>
                      <a:r>
                        <a:rPr kumimoji="1" lang="ja-JP" altLang="en-US" sz="2000" baseline="0" dirty="0" smtClean="0"/>
                        <a:t>ディスク数</a:t>
                      </a:r>
                      <a:r>
                        <a:rPr kumimoji="1" lang="en-US" altLang="ja-JP" sz="2000" baseline="0" dirty="0" smtClean="0"/>
                        <a:t>    , </a:t>
                      </a:r>
                      <a:r>
                        <a:rPr kumimoji="1" lang="ja-JP" altLang="en-US" sz="2000" baseline="0" dirty="0" smtClean="0"/>
                        <a:t>ブロック</a:t>
                      </a:r>
                      <a:r>
                        <a:rPr kumimoji="1" lang="en-US" altLang="ja-JP" sz="2000" baseline="0" dirty="0" smtClean="0"/>
                        <a:t>    , </a:t>
                      </a:r>
                      <a:r>
                        <a:rPr kumimoji="1" lang="ja-JP" altLang="en-US" sz="2000" baseline="0" dirty="0" smtClean="0"/>
                        <a:t>メモリ容量</a:t>
                      </a:r>
                      <a:endParaRPr kumimoji="1" lang="ja-JP" altLang="en-US" sz="2000" dirty="0"/>
                    </a:p>
                  </a:txBody>
                  <a:tcPr anchor="ctr"/>
                </a:tc>
              </a:tr>
              <a:tr h="641373">
                <a:tc>
                  <a:txBody>
                    <a:bodyPr/>
                    <a:lstStyle/>
                    <a:p>
                      <a:pPr algn="ctr"/>
                      <a:r>
                        <a:rPr kumimoji="1" lang="en-US" altLang="ja-JP" sz="2000" dirty="0" smtClean="0"/>
                        <a:t>Cache Oblivious </a:t>
                      </a:r>
                      <a:r>
                        <a:rPr kumimoji="1" lang="ja-JP" altLang="en-US" sz="2000" dirty="0" smtClean="0"/>
                        <a:t>外部メモリ</a:t>
                      </a:r>
                      <a:endParaRPr kumimoji="1" lang="ja-JP" altLang="en-US" sz="2000"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2000" baseline="0" dirty="0" smtClean="0"/>
                        <a:t>ブロック</a:t>
                      </a:r>
                      <a:r>
                        <a:rPr kumimoji="1" lang="en-US" altLang="ja-JP" sz="2000" baseline="0" dirty="0" smtClean="0"/>
                        <a:t>    , </a:t>
                      </a:r>
                      <a:r>
                        <a:rPr kumimoji="1" lang="ja-JP" altLang="en-US" sz="2000" baseline="0" dirty="0" smtClean="0"/>
                        <a:t>メモリ容量</a:t>
                      </a:r>
                      <a:endParaRPr kumimoji="1" lang="ja-JP" altLang="en-US" sz="2000" dirty="0" smtClean="0"/>
                    </a:p>
                  </a:txBody>
                  <a:tcPr anchor="ctr"/>
                </a:tc>
              </a:tr>
              <a:tr h="641373">
                <a:tc>
                  <a:txBody>
                    <a:bodyPr/>
                    <a:lstStyle/>
                    <a:p>
                      <a:pPr algn="ctr"/>
                      <a:r>
                        <a:rPr kumimoji="1" lang="ja-JP" altLang="en-US" sz="2000" dirty="0" smtClean="0"/>
                        <a:t>バルク同期並列</a:t>
                      </a:r>
                      <a:endParaRPr kumimoji="1" lang="ja-JP" altLang="en-US" sz="2000" dirty="0"/>
                    </a:p>
                  </a:txBody>
                  <a:tcPr anchor="ctr"/>
                </a:tc>
                <a:tc>
                  <a:txBody>
                    <a:bodyPr/>
                    <a:lstStyle/>
                    <a:p>
                      <a:pPr algn="ctr"/>
                      <a:r>
                        <a:rPr kumimoji="1" lang="ja-JP" altLang="en-US" sz="2000" dirty="0" smtClean="0"/>
                        <a:t>プロセッサ数</a:t>
                      </a:r>
                      <a:r>
                        <a:rPr kumimoji="1" lang="en-US" altLang="ja-JP" sz="2000" baseline="0" dirty="0" smtClean="0"/>
                        <a:t>    ,               </a:t>
                      </a:r>
                      <a:r>
                        <a:rPr kumimoji="1" lang="ja-JP" altLang="en-US" sz="2000" dirty="0" smtClean="0"/>
                        <a:t>時間あたり    通信</a:t>
                      </a:r>
                      <a:endParaRPr kumimoji="1" lang="ja-JP" altLang="en-US" sz="2000" dirty="0"/>
                    </a:p>
                  </a:txBody>
                  <a:tcPr anchor="ctr"/>
                </a:tc>
              </a:tr>
              <a:tr h="641373">
                <a:tc>
                  <a:txBody>
                    <a:bodyPr/>
                    <a:lstStyle/>
                    <a:p>
                      <a:pPr algn="ctr"/>
                      <a:r>
                        <a:rPr kumimoji="1" lang="en-US" altLang="ja-JP" sz="2000" dirty="0" smtClean="0"/>
                        <a:t>EREW</a:t>
                      </a:r>
                      <a:r>
                        <a:rPr kumimoji="1" lang="ja-JP" altLang="en-US" sz="2000" dirty="0" smtClean="0"/>
                        <a:t>並列ランダムアクセス機械</a:t>
                      </a:r>
                      <a:endParaRPr kumimoji="1" lang="ja-JP" altLang="en-US" sz="2000" dirty="0"/>
                    </a:p>
                  </a:txBody>
                  <a:tcPr anchor="ctr"/>
                </a:tc>
                <a:tc>
                  <a:txBody>
                    <a:bodyPr/>
                    <a:lstStyle/>
                    <a:p>
                      <a:pPr algn="ctr"/>
                      <a:r>
                        <a:rPr kumimoji="1" lang="en-US" altLang="ja-JP" sz="2000" dirty="0" smtClean="0"/>
                        <a:t>-</a:t>
                      </a:r>
                      <a:endParaRPr kumimoji="1" lang="ja-JP" altLang="en-US" sz="2000" dirty="0"/>
                    </a:p>
                  </a:txBody>
                  <a:tcPr anchor="ctr"/>
                </a:tc>
              </a:tr>
              <a:tr h="641373">
                <a:tc>
                  <a:txBody>
                    <a:bodyPr/>
                    <a:lstStyle/>
                    <a:p>
                      <a:pPr algn="ctr"/>
                      <a:r>
                        <a:rPr kumimoji="1" lang="en-US" altLang="ja-JP" sz="2000" dirty="0" smtClean="0"/>
                        <a:t>priority-CRCW</a:t>
                      </a:r>
                      <a:r>
                        <a:rPr kumimoji="1" lang="ja-JP" altLang="en-US" sz="2000" dirty="0" smtClean="0"/>
                        <a:t>並列ランダムアクセス機械</a:t>
                      </a:r>
                      <a:endParaRPr kumimoji="1" lang="ja-JP" altLang="en-US" sz="2000" dirty="0"/>
                    </a:p>
                  </a:txBody>
                  <a:tcPr anchor="ctr"/>
                </a:tc>
                <a:tc>
                  <a:txBody>
                    <a:bodyPr/>
                    <a:lstStyle/>
                    <a:p>
                      <a:pPr algn="ctr"/>
                      <a:r>
                        <a:rPr kumimoji="1" lang="en-US" altLang="ja-JP" sz="2000" dirty="0" smtClean="0"/>
                        <a:t>-</a:t>
                      </a:r>
                      <a:endParaRPr kumimoji="1" lang="ja-JP" altLang="en-US" sz="2000" dirty="0"/>
                    </a:p>
                  </a:txBody>
                  <a:tcPr anchor="ctr"/>
                </a:tc>
              </a:tr>
            </a:tbl>
          </a:graphicData>
        </a:graphic>
      </p:graphicFrame>
      <p:pic>
        <p:nvPicPr>
          <p:cNvPr id="7" name="図 6"/>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846097" y="3286975"/>
            <a:ext cx="232290" cy="206683"/>
          </a:xfrm>
          <a:prstGeom prst="rect">
            <a:avLst/>
          </a:prstGeom>
        </p:spPr>
      </p:pic>
      <p:pic>
        <p:nvPicPr>
          <p:cNvPr id="8" name="図 7"/>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0962784" y="3286975"/>
            <a:ext cx="305452" cy="206683"/>
          </a:xfrm>
          <a:prstGeom prst="rect">
            <a:avLst/>
          </a:prstGeom>
        </p:spPr>
      </p:pic>
      <p:pic>
        <p:nvPicPr>
          <p:cNvPr id="9" name="図 8"/>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270087" y="3286974"/>
            <a:ext cx="217658" cy="206683"/>
          </a:xfrm>
          <a:prstGeom prst="rect">
            <a:avLst/>
          </a:prstGeom>
        </p:spPr>
      </p:pic>
      <p:pic>
        <p:nvPicPr>
          <p:cNvPr id="10" name="図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0110631" y="3928773"/>
            <a:ext cx="305452" cy="206683"/>
          </a:xfrm>
          <a:prstGeom prst="rect">
            <a:avLst/>
          </a:prstGeom>
        </p:spPr>
      </p:pic>
      <p:pic>
        <p:nvPicPr>
          <p:cNvPr id="11" name="図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8417934" y="3928772"/>
            <a:ext cx="217658" cy="206683"/>
          </a:xfrm>
          <a:prstGeom prst="rect">
            <a:avLst/>
          </a:prstGeom>
        </p:spPr>
      </p:pic>
      <p:pic>
        <p:nvPicPr>
          <p:cNvPr id="12" name="図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217804" y="4564533"/>
            <a:ext cx="887092" cy="272529"/>
          </a:xfrm>
          <a:prstGeom prst="rect">
            <a:avLst/>
          </a:prstGeom>
        </p:spPr>
      </p:pic>
      <p:pic>
        <p:nvPicPr>
          <p:cNvPr id="13" name="図 12"/>
          <p:cNvPicPr>
            <a:picLocks noChangeAspect="1"/>
          </p:cNvPicPr>
          <p:nvPr>
            <p:custDataLst>
              <p:tags r:id="rId7"/>
            </p:custDataLst>
          </p:nvPr>
        </p:nvPicPr>
        <p:blipFill>
          <a:blip r:embed="rId14" cstate="print">
            <a:extLst>
              <a:ext uri="{28A0092B-C50C-407E-A947-70E740481C1C}">
                <a14:useLocalDpi xmlns:a14="http://schemas.microsoft.com/office/drawing/2010/main" val="0"/>
              </a:ext>
            </a:extLst>
          </a:blip>
          <a:stretch>
            <a:fillRect/>
          </a:stretch>
        </p:blipFill>
        <p:spPr>
          <a:xfrm>
            <a:off x="10499278" y="4564533"/>
            <a:ext cx="149983" cy="214000"/>
          </a:xfrm>
          <a:prstGeom prst="rect">
            <a:avLst/>
          </a:prstGeom>
        </p:spPr>
      </p:pic>
      <p:pic>
        <p:nvPicPr>
          <p:cNvPr id="14" name="図 13"/>
          <p:cNvPicPr>
            <a:picLocks noChangeAspect="1"/>
          </p:cNvPicPr>
          <p:nvPr>
            <p:custDataLst>
              <p:tags r:id="rId8"/>
            </p:custDataLst>
          </p:nvPr>
        </p:nvPicPr>
        <p:blipFill>
          <a:blip r:embed="rId15" cstate="print">
            <a:extLst>
              <a:ext uri="{28A0092B-C50C-407E-A947-70E740481C1C}">
                <a14:useLocalDpi xmlns:a14="http://schemas.microsoft.com/office/drawing/2010/main" val="0"/>
              </a:ext>
            </a:extLst>
          </a:blip>
          <a:stretch>
            <a:fillRect/>
          </a:stretch>
        </p:blipFill>
        <p:spPr>
          <a:xfrm>
            <a:off x="7806825" y="4571850"/>
            <a:ext cx="217658" cy="206683"/>
          </a:xfrm>
          <a:prstGeom prst="rect">
            <a:avLst/>
          </a:prstGeom>
        </p:spPr>
      </p:pic>
      <p:sp>
        <p:nvSpPr>
          <p:cNvPr id="3" name="日付プレースホルダー 2"/>
          <p:cNvSpPr>
            <a:spLocks noGrp="1"/>
          </p:cNvSpPr>
          <p:nvPr>
            <p:ph type="dt" sz="half" idx="10"/>
          </p:nvPr>
        </p:nvSpPr>
        <p:spPr/>
        <p:txBody>
          <a:bodyPr/>
          <a:lstStyle/>
          <a:p>
            <a:fld id="{5DC40654-5372-401F-A490-3798E19FC757}" type="datetime1">
              <a:rPr kumimoji="1" lang="ja-JP" altLang="en-US" smtClean="0"/>
              <a:t>2015/7/6</a:t>
            </a:fld>
            <a:endParaRPr kumimoji="1" lang="ja-JP" altLang="en-US"/>
          </a:p>
        </p:txBody>
      </p:sp>
      <p:sp>
        <p:nvSpPr>
          <p:cNvPr id="4" name="スライド番号プレースホルダー 3"/>
          <p:cNvSpPr>
            <a:spLocks noGrp="1"/>
          </p:cNvSpPr>
          <p:nvPr>
            <p:ph type="sldNum" sz="quarter" idx="12"/>
          </p:nvPr>
        </p:nvSpPr>
        <p:spPr/>
        <p:txBody>
          <a:bodyPr/>
          <a:lstStyle/>
          <a:p>
            <a:fld id="{362CF02F-5C14-4800-A976-F91268321FEB}" type="slidenum">
              <a:rPr kumimoji="1" lang="ja-JP" altLang="en-US" smtClean="0"/>
              <a:t>9</a:t>
            </a:fld>
            <a:endParaRPr kumimoji="1" lang="ja-JP" altLang="en-US"/>
          </a:p>
        </p:txBody>
      </p:sp>
    </p:spTree>
    <p:extLst>
      <p:ext uri="{BB962C8B-B14F-4D97-AF65-F5344CB8AC3E}">
        <p14:creationId xmlns:p14="http://schemas.microsoft.com/office/powerpoint/2010/main" val="38541993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24.5174"/>
  <p:tag name="ORIGINALWIDTH" val="249.7849"/>
  <p:tag name="LATEXADDIN" val="\documentclass{article}&#10;\usepackage{amsmath}&#10;\pagestyle{empty}&#10;\begin{document}&#10;&#10;\begin{equation*}&#10;(0,n]&#10;\end{equation*}&#10;&#10;\end{document}"/>
  <p:tag name="IGUANATEXSIZE" val="24"/>
  <p:tag name="IGUANATEXCURSOR" val="136"/>
  <p:tag name="TRANSPARENCY" val="True"/>
  <p:tag name="FILENAME" val=""/>
  <p:tag name="INPUTTYPE" val="1"/>
  <p:tag name="LATEXENGINEID" val="4"/>
  <p:tag name="TEMPFOLDER" val="C:\Users\mistpc\Desktop\tmp\"/>
</p:tagLst>
</file>

<file path=ppt/tags/tag10.xml><?xml version="1.0" encoding="utf-8"?>
<p:tagLst xmlns:a="http://schemas.openxmlformats.org/drawingml/2006/main" xmlns:r="http://schemas.openxmlformats.org/officeDocument/2006/relationships" xmlns:p="http://schemas.openxmlformats.org/presentationml/2006/main">
  <p:tag name="ORIGINALHEIGHT" val="124.5174"/>
  <p:tag name="ORIGINALWIDTH" val="252.7853"/>
  <p:tag name="LATEXADDIN" val="\documentclass{article}&#10;\usepackage{amsmath}&#10;\pagestyle{empty}&#10;\begin{document}&#10;&#10;\begin{equation*}&#10;O(n)&#10;\end{equation*}&#10;&#10;\end{document}&#10;"/>
  <p:tag name="IGUANATEXSIZE" val="24"/>
  <p:tag name="IGUANATEXCURSOR" val="102"/>
  <p:tag name="TRANSPARENCY" val="True"/>
  <p:tag name="FILENAME" val=""/>
  <p:tag name="INPUTTYPE" val="0"/>
  <p:tag name="LATEXENGINEID" val="4"/>
  <p:tag name="TEMPFOLDER" val="C:\Users\mistpc\Desktop\tmp\"/>
</p:tagLst>
</file>

<file path=ppt/tags/tag100.xml><?xml version="1.0" encoding="utf-8"?>
<p:tagLst xmlns:a="http://schemas.openxmlformats.org/drawingml/2006/main" xmlns:r="http://schemas.openxmlformats.org/officeDocument/2006/relationships" xmlns:p="http://schemas.openxmlformats.org/presentationml/2006/main">
  <p:tag name="ORIGINALHEIGHT" val="89.26244"/>
  <p:tag name="ORIGINALWIDTH" val="673.594"/>
  <p:tag name="LATEXADDIN" val="\documentclass{article}&#10;\usepackage{amsmath, amssymb}&#10;\pagestyle{empty}&#10;\begin{document}&#10;&#10;\begin{equation*}&#10;n \ \mathrm{mod} \ 3 = 1&#10;\end{equation*}&#10;&#10;\end{document}&#10;"/>
  <p:tag name="IGUANATEXSIZE" val="24"/>
  <p:tag name="IGUANATEXCURSOR" val="132"/>
  <p:tag name="TRANSPARENCY" val="True"/>
  <p:tag name="FILENAME" val=""/>
  <p:tag name="INPUTTYPE" val="0"/>
  <p:tag name="LATEXENGINEID" val="4"/>
  <p:tag name="TEMPFOLDER" val="C:\Users\mistpc\Desktop\tmp\"/>
</p:tagLst>
</file>

<file path=ppt/tags/tag101.xml><?xml version="1.0" encoding="utf-8"?>
<p:tagLst xmlns:a="http://schemas.openxmlformats.org/drawingml/2006/main" xmlns:r="http://schemas.openxmlformats.org/officeDocument/2006/relationships" xmlns:p="http://schemas.openxmlformats.org/presentationml/2006/main">
  <p:tag name="ORIGINALHEIGHT" val="56.25787"/>
  <p:tag name="ORIGINALWIDTH" val="68.25953"/>
  <p:tag name="LATEXADDIN" val="\documentclass{article}&#10;\usepackage{amsmath, amssymb}&#10;\pagestyle{empty}&#10;\begin{document}&#10;&#10;\begin{equation*}&#10;n&#10;\end{equation*}&#10;&#10;\end{document}&#10;"/>
  <p:tag name="IGUANATEXSIZE" val="24"/>
  <p:tag name="IGUANATEXCURSOR" val="109"/>
  <p:tag name="TRANSPARENCY" val="True"/>
  <p:tag name="FILENAME" val=""/>
  <p:tag name="INPUTTYPE" val="0"/>
  <p:tag name="LATEXENGINEID" val="4"/>
  <p:tag name="TEMPFOLDER" val="C:\Users\mistpc\Desktop\tmp\"/>
</p:tagLst>
</file>

<file path=ppt/tags/tag102.xml><?xml version="1.0" encoding="utf-8"?>
<p:tagLst xmlns:a="http://schemas.openxmlformats.org/drawingml/2006/main" xmlns:r="http://schemas.openxmlformats.org/officeDocument/2006/relationships" xmlns:p="http://schemas.openxmlformats.org/presentationml/2006/main">
  <p:tag name="ORIGINALHEIGHT" val="305.2926"/>
  <p:tag name="ORIGINALWIDTH" val="935.3806"/>
  <p:tag name="LATEXADDIN" val="\documentclass{article}&#10;\usepackage{amsmath, amssymb}&#10;\pagestyle{empty}&#10;\begin{document}&#10;&#10;\begin{equation*}&#10;\underbrace{t_it_{i+1}t_{i+2}}_{\mathrm{key}} \ \forall i \in C&#10;\end{equation*}&#10;&#10;\end{document}&#10;"/>
  <p:tag name="IGUANATEXSIZE" val="24"/>
  <p:tag name="IGUANATEXCURSOR" val="204"/>
  <p:tag name="TRANSPARENCY" val="True"/>
  <p:tag name="FILENAME" val=""/>
  <p:tag name="INPUTTYPE" val="0"/>
  <p:tag name="LATEXENGINEID" val="4"/>
  <p:tag name="TEMPFOLDER" val="C:\Users\mistpc\Desktop\tmp\"/>
</p:tagLst>
</file>

<file path=ppt/tags/tag103.xml><?xml version="1.0" encoding="utf-8"?>
<p:tagLst xmlns:a="http://schemas.openxmlformats.org/drawingml/2006/main" xmlns:r="http://schemas.openxmlformats.org/officeDocument/2006/relationships" xmlns:p="http://schemas.openxmlformats.org/presentationml/2006/main">
  <p:tag name="ORIGINALHEIGHT" val="64.50898"/>
  <p:tag name="ORIGINALWIDTH" val="110.2654"/>
  <p:tag name="LATEXADDIN" val="\documentclass{article}&#10;\usepackage{amsmath, amssymb}&#10;\pagestyle{empty}&#10;\begin{document}&#10;&#10;\begin{equation*}&#10;\rightarrow&#10;\end{equation*}&#10;&#10;\end{document}&#10;"/>
  <p:tag name="IGUANATEXSIZE" val="24"/>
  <p:tag name="IGUANATEXCURSOR" val="119"/>
  <p:tag name="TRANSPARENCY" val="True"/>
  <p:tag name="FILENAME" val=""/>
  <p:tag name="INPUTTYPE" val="0"/>
  <p:tag name="LATEXENGINEID" val="4"/>
  <p:tag name="TEMPFOLDER" val="C:\Users\mistpc\Desktop\tmp\"/>
</p:tagLst>
</file>

<file path=ppt/tags/tag104.xml><?xml version="1.0" encoding="utf-8"?>
<p:tagLst xmlns:a="http://schemas.openxmlformats.org/drawingml/2006/main" xmlns:r="http://schemas.openxmlformats.org/officeDocument/2006/relationships" xmlns:p="http://schemas.openxmlformats.org/presentationml/2006/main">
  <p:tag name="ORIGINALHEIGHT" val="124.5174"/>
  <p:tag name="ORIGINALWIDTH" val="1062.148"/>
  <p:tag name="LATEXADDIN" val="\documentclass{article}&#10;\usepackage{amsmath, amssymb}&#10;\pagestyle{empty}&#10;&#10;\newcommand{\Key}{\mathrm{key}}&#10;\newcommand{\Index}{\mathrm{index}}&#10;\newcommand{\Rank}{\mathrm{rank}}&#10;\newcommand{\Value}{\mathrm{value}}&#10;\newcommand{\SA}{\mathcal{SA}}&#10;&#10;\begin{document}&#10;&#10;\begin{equation*}&#10;\SA _{12}[\Rank] = \Index&#10;\end{equation*}&#10;&#10;\end{document}&#10;"/>
  <p:tag name="IGUANATEXSIZE" val="24"/>
  <p:tag name="IGUANATEXCURSOR" val="158"/>
  <p:tag name="TRANSPARENCY" val="True"/>
  <p:tag name="FILENAME" val=""/>
  <p:tag name="INPUTTYPE" val="0"/>
  <p:tag name="LATEXENGINEID" val="4"/>
  <p:tag name="TEMPFOLDER" val="C:\Users\mistpc\Desktop\tmp\"/>
</p:tagLst>
</file>

<file path=ppt/tags/tag105.xml><?xml version="1.0" encoding="utf-8"?>
<p:tagLst xmlns:a="http://schemas.openxmlformats.org/drawingml/2006/main" xmlns:r="http://schemas.openxmlformats.org/officeDocument/2006/relationships" xmlns:p="http://schemas.openxmlformats.org/presentationml/2006/main">
  <p:tag name="ORIGINALHEIGHT" val="124.5174"/>
  <p:tag name="ORIGINALWIDTH" val="1506.21"/>
  <p:tag name="LATEXADDIN" val="\documentclass{article}&#10;\usepackage{amsmath, amssymb}&#10;\pagestyle{empty}&#10;&#10;\newcommand{\Key}{\mathrm{key}}&#10;\newcommand{\Index}{\mathrm{index}}&#10;\newcommand{\Rank}{\mathrm{rank}}&#10;\newcommand{\Value}{\mathrm{value}}&#10;\newcommand{\SA}{\mathcal{SA}}&#10;&#10;\begin{document}&#10;&#10;\begin{equation*}&#10;(1, 4, 7, 10, \ldots, 2, 5, 8, 11, \ldots)&#10;\end{equation*}&#10;&#10;\end{document}&#10;"/>
  <p:tag name="IGUANATEXSIZE" val="24"/>
  <p:tag name="IGUANATEXCURSOR" val="280"/>
  <p:tag name="TRANSPARENCY" val="True"/>
  <p:tag name="FILENAME" val=""/>
  <p:tag name="INPUTTYPE" val="0"/>
  <p:tag name="LATEXENGINEID" val="4"/>
  <p:tag name="TEMPFOLDER" val="C:\Users\mistpc\Desktop\tmp\"/>
</p:tagLst>
</file>

<file path=ppt/tags/tag106.xml><?xml version="1.0" encoding="utf-8"?>
<p:tagLst xmlns:a="http://schemas.openxmlformats.org/drawingml/2006/main" xmlns:r="http://schemas.openxmlformats.org/officeDocument/2006/relationships" xmlns:p="http://schemas.openxmlformats.org/presentationml/2006/main">
  <p:tag name="ORIGINALHEIGHT" val="108.015"/>
  <p:tag name="ORIGINALWIDTH" val="276.0385"/>
  <p:tag name="LATEXADDIN" val="\documentclass{article}&#10;\usepackage{amsmath, amssymb}&#10;\pagestyle{empty}&#10;\begin{document}&#10;&#10;\begin{equation*}&#10;\mathcal{SA}_{12}&#10;\end{equation*}&#10;&#10;\end{document}&#10;"/>
  <p:tag name="IGUANATEXSIZE" val="24"/>
  <p:tag name="IGUANATEXCURSOR" val="124"/>
  <p:tag name="TRANSPARENCY" val="True"/>
  <p:tag name="FILENAME" val=""/>
  <p:tag name="INPUTTYPE" val="0"/>
  <p:tag name="LATEXENGINEID" val="4"/>
  <p:tag name="TEMPFOLDER" val="C:\Users\mistpc\Desktop\tmp\"/>
</p:tagLst>
</file>

<file path=ppt/tags/tag107.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 amssymb}&#10;\pagestyle{empty}&#10;&#10;\newcommand{\Key}{\mathrm{key}}&#10;\newcommand{\Index}{\mathrm{index}}&#10;\newcommand{\Rank}{\mathrm{rank}}&#10;\newcommand{\Value}{\mathrm{value}}&#10;\newcommand{\SA}{\mathcal{SA}}&#10;&#10;\begin{document}&#10;&#10;\begin{equation*}&#10;\SA&#10;\end{equation*}&#10;&#10;\end{document}&#10;"/>
  <p:tag name="IGUANATEXSIZE" val="24"/>
  <p:tag name="IGUANATEXCURSOR" val="282"/>
  <p:tag name="TRANSPARENCY" val="True"/>
  <p:tag name="FILENAME" val=""/>
  <p:tag name="INPUTTYPE" val="0"/>
  <p:tag name="LATEXENGINEID" val="4"/>
  <p:tag name="TEMPFOLDER" val="C:\Users\mistpc\Desktop\tmp\"/>
</p:tagLst>
</file>

<file path=ppt/tags/tag108.xml><?xml version="1.0" encoding="utf-8"?>
<p:tagLst xmlns:a="http://schemas.openxmlformats.org/drawingml/2006/main" xmlns:r="http://schemas.openxmlformats.org/officeDocument/2006/relationships" xmlns:p="http://schemas.openxmlformats.org/presentationml/2006/main">
  <p:tag name="ORIGINALHEIGHT" val="124.5174"/>
  <p:tag name="ORIGINALWIDTH" val="1506.21"/>
  <p:tag name="LATEXADDIN" val="\documentclass{article}&#10;\usepackage{amsmath, amssymb}&#10;\pagestyle{empty}&#10;&#10;\newcommand{\Key}{\mathrm{key}}&#10;\newcommand{\Index}{\mathrm{index}}&#10;\newcommand{\Rank}{\mathrm{rank}}&#10;\newcommand{\Value}{\mathrm{value}}&#10;\newcommand{\SA}{\mathcal{SA}}&#10;&#10;\begin{document}&#10;&#10;\begin{equation*}&#10;(1, 4, 7, 10, \ldots, 2, 5, 8, 11, \ldots)&#10;\end{equation*}&#10;&#10;\end{document}&#10;"/>
  <p:tag name="IGUANATEXSIZE" val="24"/>
  <p:tag name="IGUANATEXCURSOR" val="280"/>
  <p:tag name="TRANSPARENCY" val="True"/>
  <p:tag name="FILENAME" val=""/>
  <p:tag name="INPUTTYPE" val="0"/>
  <p:tag name="LATEXENGINEID" val="4"/>
  <p:tag name="TEMPFOLDER" val="C:\Users\mistpc\Desktop\tmp\"/>
</p:tagLst>
</file>

<file path=ppt/tags/tag109.xml><?xml version="1.0" encoding="utf-8"?>
<p:tagLst xmlns:a="http://schemas.openxmlformats.org/drawingml/2006/main" xmlns:r="http://schemas.openxmlformats.org/officeDocument/2006/relationships" xmlns:p="http://schemas.openxmlformats.org/presentationml/2006/main">
  <p:tag name="ORIGINALHEIGHT" val="124.5174"/>
  <p:tag name="ORIGINALWIDTH" val="751.6049"/>
  <p:tag name="LATEXADDIN" val="\documentclass{article}&#10;\usepackage{amsmath, amssymb}&#10;\pagestyle{empty}&#10;&#10;\newcommand{\Key}{\mathrm{key}}&#10;\newcommand{\Index}{\mathrm{index}}&#10;\newcommand{\Rank}{\mathrm{rank}}&#10;\newcommand{\Value}{\mathrm{value}}&#10;\newcommand{\SA}{\mathcal{SA}}&#10;&#10;\begin{document}&#10;&#10;\begin{equation*}&#10;(1, 4, 7, 10, \ldots)&#10;\end{equation*}&#10;&#10;\end{document}&#10;"/>
  <p:tag name="IGUANATEXSIZE" val="24"/>
  <p:tag name="IGUANATEXCURSOR" val="299"/>
  <p:tag name="TRANSPARENCY" val="True"/>
  <p:tag name="FILENAME" val=""/>
  <p:tag name="INPUTTYPE" val="0"/>
  <p:tag name="LATEXENGINEID" val="4"/>
  <p:tag name="TEMPFOLDER" val="C:\Users\mistpc\Desktop\tmp\"/>
</p:tagLst>
</file>

<file path=ppt/tags/tag11.xml><?xml version="1.0" encoding="utf-8"?>
<p:tagLst xmlns:a="http://schemas.openxmlformats.org/drawingml/2006/main" xmlns:r="http://schemas.openxmlformats.org/officeDocument/2006/relationships" xmlns:p="http://schemas.openxmlformats.org/presentationml/2006/main">
  <p:tag name="ORIGINALHEIGHT" val="56.25787"/>
  <p:tag name="ORIGINALWIDTH" val="68.25953"/>
  <p:tag name="LATEXADDIN" val="\documentclass{article}&#10;\usepackage{amsmath}&#10;\pagestyle{empty}&#10;\begin{document}&#10;&#10;\begin{equation*}&#10;n&#10;\end{equation*}&#10;&#10;\end{document}&#10;"/>
  <p:tag name="IGUANATEXSIZE" val="24"/>
  <p:tag name="IGUANATEXCURSOR" val="100"/>
  <p:tag name="TRANSPARENCY" val="True"/>
  <p:tag name="FILENAME" val=""/>
  <p:tag name="INPUTTYPE" val="0"/>
  <p:tag name="LATEXENGINEID" val="4"/>
  <p:tag name="TEMPFOLDER" val="C:\Users\mistpc\Desktop\tmp\"/>
</p:tagLst>
</file>

<file path=ppt/tags/tag110.xml><?xml version="1.0" encoding="utf-8"?>
<p:tagLst xmlns:a="http://schemas.openxmlformats.org/drawingml/2006/main" xmlns:r="http://schemas.openxmlformats.org/officeDocument/2006/relationships" xmlns:p="http://schemas.openxmlformats.org/presentationml/2006/main">
  <p:tag name="ORIGINALHEIGHT" val="124.5174"/>
  <p:tag name="ORIGINALWIDTH" val="751.6049"/>
  <p:tag name="LATEXADDIN" val="\documentclass{article}&#10;\usepackage{amsmath, amssymb}&#10;\pagestyle{empty}&#10;&#10;\newcommand{\Key}{\mathrm{key}}&#10;\newcommand{\Index}{\mathrm{index}}&#10;\newcommand{\Rank}{\mathrm{rank}}&#10;\newcommand{\Value}{\mathrm{value}}&#10;\newcommand{\SA}{\mathcal{SA}}&#10;&#10;\begin{document}&#10;&#10;\begin{equation*}&#10;(2, 5, 8, 11, \ldots)&#10;\end{equation*}&#10;&#10;\end{document}&#10;"/>
  <p:tag name="IGUANATEXSIZE" val="24"/>
  <p:tag name="IGUANATEXCURSOR" val="280"/>
  <p:tag name="TRANSPARENCY" val="True"/>
  <p:tag name="FILENAME" val=""/>
  <p:tag name="INPUTTYPE" val="0"/>
  <p:tag name="LATEXENGINEID" val="4"/>
  <p:tag name="TEMPFOLDER" val="C:\Users\mistpc\Desktop\tmp\"/>
</p:tagLst>
</file>

<file path=ppt/tags/tag111.xml><?xml version="1.0" encoding="utf-8"?>
<p:tagLst xmlns:a="http://schemas.openxmlformats.org/drawingml/2006/main" xmlns:r="http://schemas.openxmlformats.org/officeDocument/2006/relationships" xmlns:p="http://schemas.openxmlformats.org/presentationml/2006/main">
  <p:tag name="ORIGINALHEIGHT" val="97.51362"/>
  <p:tag name="ORIGINALWIDTH" val="100.514"/>
  <p:tag name="LATEXADDIN" val="\documentclass{article}&#10;\usepackage{amsmath, amssymb}&#10;\pagestyle{empty}&#10;&#10;\newcommand{\Key}{\mathrm{key}}&#10;\newcommand{\Index}{\mathrm{index}}&#10;\newcommand{\Rank}{\mathrm{rank}}&#10;\newcommand{\Value}{\mathrm{value}}&#10;\newcommand{\SA}{\mathcal{SA}}&#10;\newcommand{\T}{\mathcal{T}}&#10;&#10;\begin{document}&#10;&#10;\begin{equation*}&#10;\T&#10;\end{equation*}&#10;&#10;\end{document}&#10;"/>
  <p:tag name="IGUANATEXSIZE" val="24"/>
  <p:tag name="IGUANATEXCURSOR" val="310"/>
  <p:tag name="TRANSPARENCY" val="True"/>
  <p:tag name="FILENAME" val=""/>
  <p:tag name="INPUTTYPE" val="0"/>
  <p:tag name="LATEXENGINEID" val="4"/>
  <p:tag name="TEMPFOLDER" val="C:\Users\mistpc\Desktop\tmp\"/>
</p:tagLst>
</file>

<file path=ppt/tags/tag112.xml><?xml version="1.0" encoding="utf-8"?>
<p:tagLst xmlns:a="http://schemas.openxmlformats.org/drawingml/2006/main" xmlns:r="http://schemas.openxmlformats.org/officeDocument/2006/relationships" xmlns:p="http://schemas.openxmlformats.org/presentationml/2006/main">
  <p:tag name="ORIGINALHEIGHT" val="97.51362"/>
  <p:tag name="ORIGINALWIDTH" val="100.514"/>
  <p:tag name="LATEXADDIN" val="\documentclass{article}&#10;\usepackage{amsmath, amssymb}&#10;\pagestyle{empty}&#10;&#10;\newcommand{\Key}{\mathrm{key}}&#10;\newcommand{\Index}{\mathrm{index}}&#10;\newcommand{\Rank}{\mathrm{rank}}&#10;\newcommand{\Value}{\mathrm{value}}&#10;\newcommand{\SA}{\mathcal{SA}}&#10;\newcommand{\T}{\mathcal{T}}&#10;&#10;\begin{document}&#10;&#10;\begin{equation*}&#10;\T&#10;\end{equation*}&#10;&#10;\end{document}&#10;"/>
  <p:tag name="IGUANATEXSIZE" val="24"/>
  <p:tag name="IGUANATEXCURSOR" val="310"/>
  <p:tag name="TRANSPARENCY" val="True"/>
  <p:tag name="FILENAME" val=""/>
  <p:tag name="INPUTTYPE" val="0"/>
  <p:tag name="LATEXENGINEID" val="4"/>
  <p:tag name="TEMPFOLDER" val="C:\Users\mistpc\Desktop\tmp\"/>
</p:tagLst>
</file>

<file path=ppt/tags/tag113.xml><?xml version="1.0" encoding="utf-8"?>
<p:tagLst xmlns:a="http://schemas.openxmlformats.org/drawingml/2006/main" xmlns:r="http://schemas.openxmlformats.org/officeDocument/2006/relationships" xmlns:p="http://schemas.openxmlformats.org/presentationml/2006/main">
  <p:tag name="ORIGINALHEIGHT" val="97.51362"/>
  <p:tag name="ORIGINALWIDTH" val="100.514"/>
  <p:tag name="LATEXADDIN" val="\documentclass{article}&#10;\usepackage{amsmath, amssymb}&#10;\pagestyle{empty}&#10;&#10;\newcommand{\Key}{\mathrm{key}}&#10;\newcommand{\Index}{\mathrm{index}}&#10;\newcommand{\Rank}{\mathrm{rank}}&#10;\newcommand{\Value}{\mathrm{value}}&#10;\newcommand{\SA}{\mathcal{SA}}&#10;\newcommand{\T}{\mathcal{T}}&#10;&#10;\begin{document}&#10;&#10;\begin{equation*}&#10;\T&#10;\end{equation*}&#10;&#10;\end{document}&#10;"/>
  <p:tag name="IGUANATEXSIZE" val="24"/>
  <p:tag name="IGUANATEXCURSOR" val="310"/>
  <p:tag name="TRANSPARENCY" val="True"/>
  <p:tag name="FILENAME" val=""/>
  <p:tag name="INPUTTYPE" val="0"/>
  <p:tag name="LATEXENGINEID" val="4"/>
  <p:tag name="TEMPFOLDER" val="C:\Users\mistpc\Desktop\tmp\"/>
</p:tagLst>
</file>

<file path=ppt/tags/tag114.xml><?xml version="1.0" encoding="utf-8"?>
<p:tagLst xmlns:a="http://schemas.openxmlformats.org/drawingml/2006/main" xmlns:r="http://schemas.openxmlformats.org/officeDocument/2006/relationships" xmlns:p="http://schemas.openxmlformats.org/presentationml/2006/main">
  <p:tag name="ORIGINALHEIGHT" val="84.01173"/>
  <p:tag name="ORIGINALWIDTH" val="420.8087"/>
  <p:tag name="LATEXADDIN" val="\documentclass{article}&#10;\usepackage{amsmath, amssymb}&#10;\pagestyle{empty}&#10;&#10;\newcommand{\Key}{\mathrm{key}}&#10;\newcommand{\Index}{\mathrm{index}}&#10;\newcommand{\Rank}{\mathrm{rank}}&#10;\newcommand{\Value}{\mathrm{value}}&#10;\newcommand{\SA}{\mathcal{SA}}&#10;&#10;\begin{document}&#10;&#10;\begin{equation*}&#10;n = 12 :&#10;\end{equation*}&#10;&#10;\end{document}&#10;"/>
  <p:tag name="IGUANATEXSIZE" val="24"/>
  <p:tag name="IGUANATEXCURSOR" val="287"/>
  <p:tag name="TRANSPARENCY" val="True"/>
  <p:tag name="FILENAME" val=""/>
  <p:tag name="INPUTTYPE" val="0"/>
  <p:tag name="LATEXENGINEID" val="4"/>
  <p:tag name="TEMPFOLDER" val="C:\Users\mistpc\Desktop\tmp\"/>
</p:tagLst>
</file>

<file path=ppt/tags/tag115.xml><?xml version="1.0" encoding="utf-8"?>
<p:tagLst xmlns:a="http://schemas.openxmlformats.org/drawingml/2006/main" xmlns:r="http://schemas.openxmlformats.org/officeDocument/2006/relationships" xmlns:p="http://schemas.openxmlformats.org/presentationml/2006/main">
  <p:tag name="ORIGINALHEIGHT" val="84.01173"/>
  <p:tag name="ORIGINALWIDTH" val="420.8087"/>
  <p:tag name="LATEXADDIN" val="\documentclass{article}&#10;\usepackage{amsmath, amssymb}&#10;\pagestyle{empty}&#10;&#10;\newcommand{\Key}{\mathrm{key}}&#10;\newcommand{\Index}{\mathrm{index}}&#10;\newcommand{\Rank}{\mathrm{rank}}&#10;\newcommand{\Value}{\mathrm{value}}&#10;\newcommand{\SA}{\mathcal{SA}}&#10;&#10;\begin{document}&#10;&#10;\begin{equation*}&#10;n = 11 :&#10;\end{equation*}&#10;&#10;\end{document}&#10;"/>
  <p:tag name="IGUANATEXSIZE" val="24"/>
  <p:tag name="IGUANATEXCURSOR" val="285"/>
  <p:tag name="TRANSPARENCY" val="True"/>
  <p:tag name="FILENAME" val=""/>
  <p:tag name="INPUTTYPE" val="0"/>
  <p:tag name="LATEXENGINEID" val="4"/>
  <p:tag name="TEMPFOLDER" val="C:\Users\mistpc\Desktop\tmp\"/>
</p:tagLst>
</file>

<file path=ppt/tags/tag116.xml><?xml version="1.0" encoding="utf-8"?>
<p:tagLst xmlns:a="http://schemas.openxmlformats.org/drawingml/2006/main" xmlns:r="http://schemas.openxmlformats.org/officeDocument/2006/relationships" xmlns:p="http://schemas.openxmlformats.org/presentationml/2006/main">
  <p:tag name="ORIGINALHEIGHT" val="85.51197"/>
  <p:tag name="ORIGINALWIDTH" val="420.8087"/>
  <p:tag name="LATEXADDIN" val="\documentclass{article}&#10;\usepackage{amsmath, amssymb}&#10;\pagestyle{empty}&#10;&#10;\newcommand{\Key}{\mathrm{key}}&#10;\newcommand{\Index}{\mathrm{index}}&#10;\newcommand{\Rank}{\mathrm{rank}}&#10;\newcommand{\Value}{\mathrm{value}}&#10;\newcommand{\SA}{\mathcal{SA}}&#10;&#10;\begin{document}&#10;&#10;\begin{equation*}&#10;n = 10 :&#10;\end{equation*}&#10;&#10;\end{document}&#10;"/>
  <p:tag name="IGUANATEXSIZE" val="24"/>
  <p:tag name="IGUANATEXCURSOR" val="285"/>
  <p:tag name="TRANSPARENCY" val="True"/>
  <p:tag name="FILENAME" val=""/>
  <p:tag name="INPUTTYPE" val="0"/>
  <p:tag name="LATEXENGINEID" val="4"/>
  <p:tag name="TEMPFOLDER" val="C:\Users\mistpc\Desktop\tmp\"/>
</p:tagLst>
</file>

<file path=ppt/tags/tag117.xml><?xml version="1.0" encoding="utf-8"?>
<p:tagLst xmlns:a="http://schemas.openxmlformats.org/drawingml/2006/main" xmlns:r="http://schemas.openxmlformats.org/officeDocument/2006/relationships" xmlns:p="http://schemas.openxmlformats.org/presentationml/2006/main">
  <p:tag name="ORIGINALHEIGHT" val="97.51362"/>
  <p:tag name="ORIGINALWIDTH" val="100.514"/>
  <p:tag name="LATEXADDIN" val="\documentclass{article}&#10;\usepackage{amsmath, amssymb}&#10;\pagestyle{empty}&#10;\begin{document}&#10;&#10;\begin{equation*}&#10;\mathcal{T}&#10;\end{equation*}&#10;&#10;\end{document}&#10;"/>
  <p:tag name="IGUANATEXSIZE" val="24"/>
  <p:tag name="IGUANATEXCURSOR" val="118"/>
  <p:tag name="TRANSPARENCY" val="True"/>
  <p:tag name="FILENAME" val=""/>
  <p:tag name="INPUTTYPE" val="0"/>
  <p:tag name="LATEXENGINEID" val="4"/>
  <p:tag name="TEMPFOLDER" val="C:\Users\mistpc\Desktop\tmp\"/>
</p:tagLst>
</file>

<file path=ppt/tags/tag118.xml><?xml version="1.0" encoding="utf-8"?>
<p:tagLst xmlns:a="http://schemas.openxmlformats.org/drawingml/2006/main" xmlns:r="http://schemas.openxmlformats.org/officeDocument/2006/relationships" xmlns:p="http://schemas.openxmlformats.org/presentationml/2006/main">
  <p:tag name="ORIGINALHEIGHT" val="102.7643"/>
  <p:tag name="ORIGINALWIDTH" val="117.0163"/>
  <p:tag name="LATEXADDIN" val="\documentclass{article}&#10;\usepackage{amsmath, amssymb}&#10;\pagestyle{empty}&#10;\begin{document}&#10;&#10;\begin{equation*}&#10;R'&#10;\end{equation*}&#10;&#10;\end{document}&#10;"/>
  <p:tag name="IGUANATEXSIZE" val="24"/>
  <p:tag name="IGUANATEXCURSOR" val="110"/>
  <p:tag name="TRANSPARENCY" val="True"/>
  <p:tag name="FILENAME" val=""/>
  <p:tag name="INPUTTYPE" val="0"/>
  <p:tag name="LATEXENGINEID" val="4"/>
  <p:tag name="TEMPFOLDER" val="C:\Users\mistpc\Desktop\tmp\"/>
</p:tagLst>
</file>

<file path=ppt/tags/tag119.xml><?xml version="1.0" encoding="utf-8"?>
<p:tagLst xmlns:a="http://schemas.openxmlformats.org/drawingml/2006/main" xmlns:r="http://schemas.openxmlformats.org/officeDocument/2006/relationships" xmlns:p="http://schemas.openxmlformats.org/presentationml/2006/main">
  <p:tag name="ORIGINALHEIGHT" val="126.0176"/>
  <p:tag name="ORIGINALWIDTH" val="436.5609"/>
  <p:tag name="LATEXADDIN" val="\documentclass{article}&#10;\usepackage{amsmath, amssymb}&#10;\pagestyle{empty}&#10;\begin{document}&#10;&#10;\begin{equation*}&#10;B_0(S_{B_0})&#10;\end{equation*}&#10;&#10;\end{document}&#10;"/>
  <p:tag name="IGUANATEXSIZE" val="24"/>
  <p:tag name="IGUANATEXCURSOR" val="118"/>
  <p:tag name="TRANSPARENCY" val="True"/>
  <p:tag name="FILENAME" val=""/>
  <p:tag name="INPUTTYPE" val="0"/>
  <p:tag name="LATEXENGINEID" val="4"/>
  <p:tag name="TEMPFOLDER" val="C:\Users\mistpc\Desktop\tmp\"/>
</p:tagLst>
</file>

<file path=ppt/tags/tag12.xml><?xml version="1.0" encoding="utf-8"?>
<p:tagLst xmlns:a="http://schemas.openxmlformats.org/drawingml/2006/main" xmlns:r="http://schemas.openxmlformats.org/officeDocument/2006/relationships" xmlns:p="http://schemas.openxmlformats.org/presentationml/2006/main">
  <p:tag name="ORIGINALHEIGHT" val="124.5174"/>
  <p:tag name="ORIGINALWIDTH" val="252.7853"/>
  <p:tag name="LATEXADDIN" val="\documentclass{article}&#10;\usepackage{amsmath}&#10;\pagestyle{empty}&#10;\begin{document}&#10;&#10;\begin{equation*}&#10;O(n)&#10;\end{equation*}&#10;&#10;\end{document}&#10;"/>
  <p:tag name="IGUANATEXSIZE" val="24"/>
  <p:tag name="IGUANATEXCURSOR" val="102"/>
  <p:tag name="TRANSPARENCY" val="True"/>
  <p:tag name="FILENAME" val=""/>
  <p:tag name="INPUTTYPE" val="0"/>
  <p:tag name="LATEXENGINEID" val="4"/>
  <p:tag name="TEMPFOLDER" val="C:\Users\mistpc\Desktop\tmp\"/>
</p:tagLst>
</file>

<file path=ppt/tags/tag120.xml><?xml version="1.0" encoding="utf-8"?>
<p:tagLst xmlns:a="http://schemas.openxmlformats.org/drawingml/2006/main" xmlns:r="http://schemas.openxmlformats.org/officeDocument/2006/relationships" xmlns:p="http://schemas.openxmlformats.org/presentationml/2006/main">
  <p:tag name="ORIGINALHEIGHT" val="124.5174"/>
  <p:tag name="ORIGINALWIDTH" val="337.5471"/>
  <p:tag name="LATEXADDIN" val="\documentclass{article}&#10;\usepackage{amsmath, amssymb}&#10;\pagestyle{empty}&#10;\begin{document}&#10;&#10;\begin{equation*}&#10;C(S_C)&#10;\end{equation*}&#10;&#10;\end{document}&#10;"/>
  <p:tag name="IGUANATEXSIZE" val="24"/>
  <p:tag name="IGUANATEXCURSOR" val="113"/>
  <p:tag name="TRANSPARENCY" val="True"/>
  <p:tag name="FILENAME" val=""/>
  <p:tag name="INPUTTYPE" val="0"/>
  <p:tag name="LATEXENGINEID" val="4"/>
  <p:tag name="TEMPFOLDER" val="C:\Users\mistpc\Desktop\tmp\"/>
</p:tagLst>
</file>

<file path=ppt/tags/tag121.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 amssymb}&#10;\pagestyle{empty}&#10;\begin{document}&#10;&#10;\begin{equation*}&#10;\mathcal{SA}&#10;\end{equation*}&#10;&#10;\end{document}&#10;"/>
  <p:tag name="IGUANATEXSIZE" val="24"/>
  <p:tag name="IGUANATEXCURSOR" val="119"/>
  <p:tag name="TRANSPARENCY" val="True"/>
  <p:tag name="FILENAME" val=""/>
  <p:tag name="INPUTTYPE" val="0"/>
  <p:tag name="LATEXENGINEID" val="4"/>
  <p:tag name="TEMPFOLDER" val="C:\Users\mistpc\Desktop\tmp\"/>
</p:tagLst>
</file>

<file path=ppt/tags/tag122.xml><?xml version="1.0" encoding="utf-8"?>
<p:tagLst xmlns:a="http://schemas.openxmlformats.org/drawingml/2006/main" xmlns:r="http://schemas.openxmlformats.org/officeDocument/2006/relationships" xmlns:p="http://schemas.openxmlformats.org/presentationml/2006/main">
  <p:tag name="ORIGINALHEIGHT" val="110.2654"/>
  <p:tag name="ORIGINALWIDTH" val="227.2817"/>
  <p:tag name="LATEXADDIN" val="\documentclass{article}&#10;\usepackage{amsmath, amssymb}&#10;\pagestyle{empty}&#10;\begin{document}&#10;&#10;\begin{equation*}&#10;\mathcal{SA}_0&#10;\end{equation*}&#10;&#10;\end{document}&#10;"/>
  <p:tag name="IGUANATEXSIZE" val="24"/>
  <p:tag name="IGUANATEXCURSOR" val="122"/>
  <p:tag name="TRANSPARENCY" val="True"/>
  <p:tag name="FILENAME" val=""/>
  <p:tag name="INPUTTYPE" val="0"/>
  <p:tag name="LATEXENGINEID" val="4"/>
  <p:tag name="TEMPFOLDER" val="C:\Users\mistpc\Desktop\tmp\"/>
</p:tagLst>
</file>

<file path=ppt/tags/tag123.xml><?xml version="1.0" encoding="utf-8"?>
<p:tagLst xmlns:a="http://schemas.openxmlformats.org/drawingml/2006/main" xmlns:r="http://schemas.openxmlformats.org/officeDocument/2006/relationships" xmlns:p="http://schemas.openxmlformats.org/presentationml/2006/main">
  <p:tag name="ORIGINALHEIGHT" val="108.015"/>
  <p:tag name="ORIGINALWIDTH" val="276.0385"/>
  <p:tag name="LATEXADDIN" val="\documentclass{article}&#10;\usepackage{amsmath, amssymb}&#10;\pagestyle{empty}&#10;\begin{document}&#10;&#10;\begin{equation*}&#10;\mathcal{SA}_{12}&#10;\end{equation*}&#10;&#10;\end{document}&#10;"/>
  <p:tag name="IGUANATEXSIZE" val="24"/>
  <p:tag name="IGUANATEXCURSOR" val="124"/>
  <p:tag name="TRANSPARENCY" val="True"/>
  <p:tag name="FILENAME" val=""/>
  <p:tag name="INPUTTYPE" val="0"/>
  <p:tag name="LATEXENGINEID" val="4"/>
  <p:tag name="TEMPFOLDER" val="C:\Users\mistpc\Desktop\tmp\"/>
</p:tagLst>
</file>

<file path=ppt/tags/tag124.xml><?xml version="1.0" encoding="utf-8"?>
<p:tagLst xmlns:a="http://schemas.openxmlformats.org/drawingml/2006/main" xmlns:r="http://schemas.openxmlformats.org/officeDocument/2006/relationships" xmlns:p="http://schemas.openxmlformats.org/presentationml/2006/main">
  <p:tag name="ORIGINALHEIGHT" val="64.50898"/>
  <p:tag name="ORIGINALWIDTH" val="110.2654"/>
  <p:tag name="LATEXADDIN" val="\documentclass{article}&#10;\usepackage{amsmath, amssymb}&#10;\pagestyle{empty}&#10;\begin{document}&#10;&#10;\begin{equation*}&#10;\rightarrow&#10;\end{equation*}&#10;&#10;\end{document}&#10;"/>
  <p:tag name="IGUANATEXSIZE" val="24"/>
  <p:tag name="IGUANATEXCURSOR" val="119"/>
  <p:tag name="TRANSPARENCY" val="True"/>
  <p:tag name="FILENAME" val=""/>
  <p:tag name="INPUTTYPE" val="0"/>
  <p:tag name="LATEXENGINEID" val="4"/>
  <p:tag name="TEMPFOLDER" val="C:\Users\mistpc\Desktop\tmp\"/>
</p:tagLst>
</file>

<file path=ppt/tags/tag125.xml><?xml version="1.0" encoding="utf-8"?>
<p:tagLst xmlns:a="http://schemas.openxmlformats.org/drawingml/2006/main" xmlns:r="http://schemas.openxmlformats.org/officeDocument/2006/relationships" xmlns:p="http://schemas.openxmlformats.org/presentationml/2006/main">
  <p:tag name="ORIGINALHEIGHT" val="120.0168"/>
  <p:tag name="ORIGINALWIDTH" val="182.2754"/>
  <p:tag name="LATEXADDIN" val="\documentclass{article}&#10;\usepackage{amsmath, amssymb}&#10;\pagestyle{empty}&#10;&#10;\newcommand{\Key}{\mathrm{key}}&#10;\newcommand{\Index}{\mathrm{index}}&#10;\newcommand{\Rank}{\mathrm{rank}}&#10;\newcommand{\Value}{\mathrm{value}}&#10;\newcommand{\SA}{\mathcal{SA}}&#10;&#10;\begin{document}&#10;&#10;\begin{equation*}&#10;S_{B_0}&#10;\end{equation*}&#10;&#10;\end{document}&#10;"/>
  <p:tag name="IGUANATEXSIZE" val="24"/>
  <p:tag name="IGUANATEXCURSOR" val="285"/>
  <p:tag name="TRANSPARENCY" val="True"/>
  <p:tag name="FILENAME" val=""/>
  <p:tag name="INPUTTYPE" val="0"/>
  <p:tag name="LATEXENGINEID" val="4"/>
  <p:tag name="TEMPFOLDER" val="C:\Users\mistpc\Desktop\tmp\"/>
</p:tagLst>
</file>

<file path=ppt/tags/tag126.xml><?xml version="1.0" encoding="utf-8"?>
<p:tagLst xmlns:a="http://schemas.openxmlformats.org/drawingml/2006/main" xmlns:r="http://schemas.openxmlformats.org/officeDocument/2006/relationships" xmlns:p="http://schemas.openxmlformats.org/presentationml/2006/main">
  <p:tag name="ORIGINALHEIGHT" val="227.2817"/>
  <p:tag name="ORIGINALWIDTH" val="435.0607"/>
  <p:tag name="LATEXADDIN" val="\documentclass{article}&#10;\usepackage{amsmath, amssymb}&#10;\pagestyle{empty}&#10;&#10;\newcommand{\Key}{\mathrm{key}}&#10;\newcommand{\Index}{\mathrm{index}}&#10;\newcommand{\Rank}{\mathrm{rank}}&#10;\newcommand{\Value}{\mathrm{value}}&#10;\newcommand{\SA}{\mathcal{SA}}&#10;&#10;\begin{document}&#10;&#10;\begin{equation*}&#10;O(2\cdot \frac{n}{3})&#10;\end{equation*}&#10;&#10;\end{document}&#10;"/>
  <p:tag name="IGUANATEXSIZE" val="24"/>
  <p:tag name="IGUANATEXCURSOR" val="295"/>
  <p:tag name="TRANSPARENCY" val="True"/>
  <p:tag name="FILENAME" val=""/>
  <p:tag name="INPUTTYPE" val="0"/>
  <p:tag name="LATEXENGINEID" val="4"/>
  <p:tag name="TEMPFOLDER" val="C:\Users\mistpc\Desktop\tmp\"/>
</p:tagLst>
</file>

<file path=ppt/tags/tag127.xml><?xml version="1.0" encoding="utf-8"?>
<p:tagLst xmlns:a="http://schemas.openxmlformats.org/drawingml/2006/main" xmlns:r="http://schemas.openxmlformats.org/officeDocument/2006/relationships" xmlns:p="http://schemas.openxmlformats.org/presentationml/2006/main">
  <p:tag name="ORIGINALHEIGHT" val="110.2654"/>
  <p:tag name="ORIGINALWIDTH" val="227.2817"/>
  <p:tag name="LATEXADDIN" val="\documentclass{article}&#10;\usepackage{amsmath, amssymb}&#10;\pagestyle{empty}&#10;&#10;\newcommand{\Key}{\mathrm{key}}&#10;\newcommand{\Index}{\mathrm{index}}&#10;\newcommand{\Rank}{\mathrm{rank}}&#10;\newcommand{\Value}{\mathrm{value}}&#10;\newcommand{\SA}{\mathcal{SA}}&#10;&#10;\begin{document}&#10;&#10;\begin{equation*}&#10;\SA _0&#10;\end{equation*}&#10;&#10;\end{document}&#10;"/>
  <p:tag name="IGUANATEXSIZE" val="24"/>
  <p:tag name="IGUANATEXCURSOR" val="285"/>
  <p:tag name="TRANSPARENCY" val="True"/>
  <p:tag name="FILENAME" val=""/>
  <p:tag name="INPUTTYPE" val="0"/>
  <p:tag name="LATEXENGINEID" val="4"/>
  <p:tag name="TEMPFOLDER" val="C:\Users\mistpc\Desktop\tmp\"/>
</p:tagLst>
</file>

<file path=ppt/tags/tag128.xml><?xml version="1.0" encoding="utf-8"?>
<p:tagLst xmlns:a="http://schemas.openxmlformats.org/drawingml/2006/main" xmlns:r="http://schemas.openxmlformats.org/officeDocument/2006/relationships" xmlns:p="http://schemas.openxmlformats.org/presentationml/2006/main">
  <p:tag name="ORIGINALHEIGHT" val="313.5438"/>
  <p:tag name="ORIGINALWIDTH" val="1690.736"/>
  <p:tag name="LATEXADDIN" val="\documentclass{article}&#10;\usepackage{amsmath, amssymb}&#10;\pagestyle{empty}&#10;&#10;\newcommand{\Key}{\mathrm{key}}&#10;\newcommand{\Index}{\mathrm{index}}&#10;\newcommand{\Rank}{\mathrm{rank}}&#10;\newcommand{\Value}{\mathrm{value}}&#10;\newcommand{\SA}{\mathcal{SA}}&#10;&#10;\begin{document}&#10;&#10;\begin{equation*}&#10;( \ \underbrace{t_i, \ \Rank [i+1]}_{\Key }, \ \underbrace{i}_{\Value } \ ) \ \forall i \in B_0&#10;\end{equation*}&#10;&#10;\end{document}&#10;"/>
  <p:tag name="IGUANATEXSIZE" val="24"/>
  <p:tag name="IGUANATEXCURSOR" val="344"/>
  <p:tag name="TRANSPARENCY" val="True"/>
  <p:tag name="FILENAME" val=""/>
  <p:tag name="INPUTTYPE" val="0"/>
  <p:tag name="LATEXENGINEID" val="4"/>
  <p:tag name="TEMPFOLDER" val="C:\Users\mistpc\Desktop\tmp\"/>
</p:tagLst>
</file>

<file path=ppt/tags/tag129.xml><?xml version="1.0" encoding="utf-8"?>
<p:tagLst xmlns:a="http://schemas.openxmlformats.org/drawingml/2006/main" xmlns:r="http://schemas.openxmlformats.org/officeDocument/2006/relationships" xmlns:p="http://schemas.openxmlformats.org/presentationml/2006/main">
  <p:tag name="ORIGINALHEIGHT" val="96.76347"/>
  <p:tag name="ORIGINALWIDTH" val="856.619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i+1 \mod 3 = 1&#10;\end{equation*}&#10;&#10;\end{document}&#10;"/>
  <p:tag name="IGUANATEXSIZE" val="24"/>
  <p:tag name="IGUANATEXCURSOR" val="245"/>
  <p:tag name="TRANSPARENCY" val="True"/>
  <p:tag name="FILENAME" val=""/>
  <p:tag name="INPUTTYPE" val="0"/>
  <p:tag name="LATEXENGINEID" val="4"/>
  <p:tag name="TEMPFOLDER" val="C:\Users\mistpc\Desktop\tmp\"/>
</p:tagLst>
</file>

<file path=ppt/tags/tag13.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10;\pagestyle{empty}&#10;\begin{document}&#10;&#10;\begin{equation*}&#10;\mathcal{SA}&#10;\end{equation*}&#10;&#10;\end{document}&#10;"/>
  <p:tag name="IGUANATEXSIZE" val="24"/>
  <p:tag name="IGUANATEXCURSOR" val="110"/>
  <p:tag name="TRANSPARENCY" val="True"/>
  <p:tag name="FILENAME" val=""/>
  <p:tag name="INPUTTYPE" val="0"/>
  <p:tag name="LATEXENGINEID" val="4"/>
  <p:tag name="TEMPFOLDER" val="C:\Users\mistpc\Desktop\tmp\"/>
</p:tagLst>
</file>

<file path=ppt/tags/tag130.xml><?xml version="1.0" encoding="utf-8"?>
<p:tagLst xmlns:a="http://schemas.openxmlformats.org/drawingml/2006/main" xmlns:r="http://schemas.openxmlformats.org/officeDocument/2006/relationships" xmlns:p="http://schemas.openxmlformats.org/presentationml/2006/main">
  <p:tag name="ORIGINALHEIGHT" val="116.2662"/>
  <p:tag name="ORIGINALWIDTH" val="222.781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i+1}&#10;\end{equation*}&#10;&#10;\end{document}&#10;"/>
  <p:tag name="IGUANATEXSIZE" val="24"/>
  <p:tag name="IGUANATEXCURSOR" val="325"/>
  <p:tag name="TRANSPARENCY" val="True"/>
  <p:tag name="FILENAME" val=""/>
  <p:tag name="INPUTTYPE" val="0"/>
  <p:tag name="LATEXENGINEID" val="4"/>
  <p:tag name="TEMPFOLDER" val="C:\Users\mistpc\Desktop\tmp\"/>
</p:tagLst>
</file>

<file path=ppt/tags/tag131.xml><?xml version="1.0" encoding="utf-8"?>
<p:tagLst xmlns:a="http://schemas.openxmlformats.org/drawingml/2006/main" xmlns:r="http://schemas.openxmlformats.org/officeDocument/2006/relationships" xmlns:p="http://schemas.openxmlformats.org/presentationml/2006/main">
  <p:tag name="ORIGINALHEIGHT" val="97.51362"/>
  <p:tag name="ORIGINALWIDTH" val="100.514"/>
  <p:tag name="LATEXADDIN" val="\documentclass{article}&#10;\usepackage{amsmath, amssymb}&#10;\pagestyle{empty}&#10;\begin{document}&#10;&#10;\begin{equation*}&#10;\mathcal{T}&#10;\end{equation*}&#10;&#10;\end{document}&#10;"/>
  <p:tag name="IGUANATEXSIZE" val="24"/>
  <p:tag name="IGUANATEXCURSOR" val="118"/>
  <p:tag name="TRANSPARENCY" val="True"/>
  <p:tag name="FILENAME" val=""/>
  <p:tag name="INPUTTYPE" val="0"/>
  <p:tag name="LATEXENGINEID" val="4"/>
  <p:tag name="TEMPFOLDER" val="C:\Users\mistpc\Desktop\tmp\"/>
</p:tagLst>
</file>

<file path=ppt/tags/tag132.xml><?xml version="1.0" encoding="utf-8"?>
<p:tagLst xmlns:a="http://schemas.openxmlformats.org/drawingml/2006/main" xmlns:r="http://schemas.openxmlformats.org/officeDocument/2006/relationships" xmlns:p="http://schemas.openxmlformats.org/presentationml/2006/main">
  <p:tag name="ORIGINALHEIGHT" val="102.7643"/>
  <p:tag name="ORIGINALWIDTH" val="117.0163"/>
  <p:tag name="LATEXADDIN" val="\documentclass{article}&#10;\usepackage{amsmath, amssymb}&#10;\pagestyle{empty}&#10;\begin{document}&#10;&#10;\begin{equation*}&#10;R'&#10;\end{equation*}&#10;&#10;\end{document}&#10;"/>
  <p:tag name="IGUANATEXSIZE" val="24"/>
  <p:tag name="IGUANATEXCURSOR" val="110"/>
  <p:tag name="TRANSPARENCY" val="True"/>
  <p:tag name="FILENAME" val=""/>
  <p:tag name="INPUTTYPE" val="0"/>
  <p:tag name="LATEXENGINEID" val="4"/>
  <p:tag name="TEMPFOLDER" val="C:\Users\mistpc\Desktop\tmp\"/>
</p:tagLst>
</file>

<file path=ppt/tags/tag133.xml><?xml version="1.0" encoding="utf-8"?>
<p:tagLst xmlns:a="http://schemas.openxmlformats.org/drawingml/2006/main" xmlns:r="http://schemas.openxmlformats.org/officeDocument/2006/relationships" xmlns:p="http://schemas.openxmlformats.org/presentationml/2006/main">
  <p:tag name="ORIGINALHEIGHT" val="126.0176"/>
  <p:tag name="ORIGINALWIDTH" val="436.5609"/>
  <p:tag name="LATEXADDIN" val="\documentclass{article}&#10;\usepackage{amsmath, amssymb}&#10;\pagestyle{empty}&#10;\begin{document}&#10;&#10;\begin{equation*}&#10;B_0(S_{B_0})&#10;\end{equation*}&#10;&#10;\end{document}&#10;"/>
  <p:tag name="IGUANATEXSIZE" val="24"/>
  <p:tag name="IGUANATEXCURSOR" val="118"/>
  <p:tag name="TRANSPARENCY" val="True"/>
  <p:tag name="FILENAME" val=""/>
  <p:tag name="INPUTTYPE" val="0"/>
  <p:tag name="LATEXENGINEID" val="4"/>
  <p:tag name="TEMPFOLDER" val="C:\Users\mistpc\Desktop\tmp\"/>
</p:tagLst>
</file>

<file path=ppt/tags/tag134.xml><?xml version="1.0" encoding="utf-8"?>
<p:tagLst xmlns:a="http://schemas.openxmlformats.org/drawingml/2006/main" xmlns:r="http://schemas.openxmlformats.org/officeDocument/2006/relationships" xmlns:p="http://schemas.openxmlformats.org/presentationml/2006/main">
  <p:tag name="ORIGINALHEIGHT" val="124.5174"/>
  <p:tag name="ORIGINALWIDTH" val="337.5471"/>
  <p:tag name="LATEXADDIN" val="\documentclass{article}&#10;\usepackage{amsmath, amssymb}&#10;\pagestyle{empty}&#10;\begin{document}&#10;&#10;\begin{equation*}&#10;C(S_C)&#10;\end{equation*}&#10;&#10;\end{document}&#10;"/>
  <p:tag name="IGUANATEXSIZE" val="24"/>
  <p:tag name="IGUANATEXCURSOR" val="113"/>
  <p:tag name="TRANSPARENCY" val="True"/>
  <p:tag name="FILENAME" val=""/>
  <p:tag name="INPUTTYPE" val="0"/>
  <p:tag name="LATEXENGINEID" val="4"/>
  <p:tag name="TEMPFOLDER" val="C:\Users\mistpc\Desktop\tmp\"/>
</p:tagLst>
</file>

<file path=ppt/tags/tag135.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 amssymb}&#10;\pagestyle{empty}&#10;\begin{document}&#10;&#10;\begin{equation*}&#10;\mathcal{SA}&#10;\end{equation*}&#10;&#10;\end{document}&#10;"/>
  <p:tag name="IGUANATEXSIZE" val="24"/>
  <p:tag name="IGUANATEXCURSOR" val="119"/>
  <p:tag name="TRANSPARENCY" val="True"/>
  <p:tag name="FILENAME" val=""/>
  <p:tag name="INPUTTYPE" val="0"/>
  <p:tag name="LATEXENGINEID" val="4"/>
  <p:tag name="TEMPFOLDER" val="C:\Users\mistpc\Desktop\tmp\"/>
</p:tagLst>
</file>

<file path=ppt/tags/tag136.xml><?xml version="1.0" encoding="utf-8"?>
<p:tagLst xmlns:a="http://schemas.openxmlformats.org/drawingml/2006/main" xmlns:r="http://schemas.openxmlformats.org/officeDocument/2006/relationships" xmlns:p="http://schemas.openxmlformats.org/presentationml/2006/main">
  <p:tag name="ORIGINALHEIGHT" val="110.2654"/>
  <p:tag name="ORIGINALWIDTH" val="227.2817"/>
  <p:tag name="LATEXADDIN" val="\documentclass{article}&#10;\usepackage{amsmath, amssymb}&#10;\pagestyle{empty}&#10;\begin{document}&#10;&#10;\begin{equation*}&#10;\mathcal{SA}_0&#10;\end{equation*}&#10;&#10;\end{document}&#10;"/>
  <p:tag name="IGUANATEXSIZE" val="24"/>
  <p:tag name="IGUANATEXCURSOR" val="122"/>
  <p:tag name="TRANSPARENCY" val="True"/>
  <p:tag name="FILENAME" val=""/>
  <p:tag name="INPUTTYPE" val="0"/>
  <p:tag name="LATEXENGINEID" val="4"/>
  <p:tag name="TEMPFOLDER" val="C:\Users\mistpc\Desktop\tmp\"/>
</p:tagLst>
</file>

<file path=ppt/tags/tag137.xml><?xml version="1.0" encoding="utf-8"?>
<p:tagLst xmlns:a="http://schemas.openxmlformats.org/drawingml/2006/main" xmlns:r="http://schemas.openxmlformats.org/officeDocument/2006/relationships" xmlns:p="http://schemas.openxmlformats.org/presentationml/2006/main">
  <p:tag name="ORIGINALHEIGHT" val="108.015"/>
  <p:tag name="ORIGINALWIDTH" val="276.0385"/>
  <p:tag name="LATEXADDIN" val="\documentclass{article}&#10;\usepackage{amsmath, amssymb}&#10;\pagestyle{empty}&#10;\begin{document}&#10;&#10;\begin{equation*}&#10;\mathcal{SA}_{12}&#10;\end{equation*}&#10;&#10;\end{document}&#10;"/>
  <p:tag name="IGUANATEXSIZE" val="24"/>
  <p:tag name="IGUANATEXCURSOR" val="124"/>
  <p:tag name="TRANSPARENCY" val="True"/>
  <p:tag name="FILENAME" val=""/>
  <p:tag name="INPUTTYPE" val="0"/>
  <p:tag name="LATEXENGINEID" val="4"/>
  <p:tag name="TEMPFOLDER" val="C:\Users\mistpc\Desktop\tmp\"/>
</p:tagLst>
</file>

<file path=ppt/tags/tag138.xml><?xml version="1.0" encoding="utf-8"?>
<p:tagLst xmlns:a="http://schemas.openxmlformats.org/drawingml/2006/main" xmlns:r="http://schemas.openxmlformats.org/officeDocument/2006/relationships" xmlns:p="http://schemas.openxmlformats.org/presentationml/2006/main">
  <p:tag name="ORIGINALHEIGHT" val="64.50898"/>
  <p:tag name="ORIGINALWIDTH" val="110.2654"/>
  <p:tag name="LATEXADDIN" val="\documentclass{article}&#10;\usepackage{amsmath, amssymb}&#10;\pagestyle{empty}&#10;\begin{document}&#10;&#10;\begin{equation*}&#10;\rightarrow&#10;\end{equation*}&#10;&#10;\end{document}&#10;"/>
  <p:tag name="IGUANATEXSIZE" val="24"/>
  <p:tag name="IGUANATEXCURSOR" val="119"/>
  <p:tag name="TRANSPARENCY" val="True"/>
  <p:tag name="FILENAME" val=""/>
  <p:tag name="INPUTTYPE" val="0"/>
  <p:tag name="LATEXENGINEID" val="4"/>
  <p:tag name="TEMPFOLDER" val="C:\Users\mistpc\Desktop\tmp\"/>
</p:tagLst>
</file>

<file path=ppt/tags/tag139.xml><?xml version="1.0" encoding="utf-8"?>
<p:tagLst xmlns:a="http://schemas.openxmlformats.org/drawingml/2006/main" xmlns:r="http://schemas.openxmlformats.org/officeDocument/2006/relationships" xmlns:p="http://schemas.openxmlformats.org/presentationml/2006/main">
  <p:tag name="ORIGINALHEIGHT" val="120.0168"/>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B_0}&#10;\end{equation*}&#10;&#10;\end{document}&#10;"/>
  <p:tag name="IGUANATEXSIZE" val="24"/>
  <p:tag name="IGUANATEXCURSOR" val="319"/>
  <p:tag name="TRANSPARENCY" val="True"/>
  <p:tag name="FILENAME" val=""/>
  <p:tag name="INPUTTYPE" val="0"/>
  <p:tag name="LATEXENGINEID" val="4"/>
  <p:tag name="TEMPFOLDER" val="C:\Users\mistpc\Desktop\tmp\"/>
</p:tagLst>
</file>

<file path=ppt/tags/tag14.xml><?xml version="1.0" encoding="utf-8"?>
<p:tagLst xmlns:a="http://schemas.openxmlformats.org/drawingml/2006/main" xmlns:r="http://schemas.openxmlformats.org/officeDocument/2006/relationships" xmlns:p="http://schemas.openxmlformats.org/presentationml/2006/main">
  <p:tag name="ORIGINALHEIGHT" val="97.51362"/>
  <p:tag name="ORIGINALWIDTH" val="100.514"/>
  <p:tag name="LATEXADDIN" val="\documentclass{article}&#10;\usepackage{amsmath}&#10;\pagestyle{empty}&#10;\begin{document}&#10;&#10;\begin{equation*}&#10;\mathcal{T}&#10;\end{equation*}&#10;&#10;\end{document}&#10;"/>
  <p:tag name="IGUANATEXSIZE" val="24"/>
  <p:tag name="IGUANATEXCURSOR" val="143"/>
  <p:tag name="TRANSPARENCY" val="True"/>
  <p:tag name="FILENAME" val=""/>
  <p:tag name="INPUTTYPE" val="0"/>
  <p:tag name="LATEXENGINEID" val="4"/>
  <p:tag name="TEMPFOLDER" val="C:\Users\mistpc\Desktop\tmp\"/>
</p:tagLst>
</file>

<file path=ppt/tags/tag140.xml><?xml version="1.0" encoding="utf-8"?>
<p:tagLst xmlns:a="http://schemas.openxmlformats.org/drawingml/2006/main" xmlns:r="http://schemas.openxmlformats.org/officeDocument/2006/relationships" xmlns:p="http://schemas.openxmlformats.org/presentationml/2006/main">
  <p:tag name="ORIGINALHEIGHT" val="118.516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B_1}&#10;\end{equation*}&#10;&#10;\end{document}&#10;"/>
  <p:tag name="IGUANATEXSIZE" val="24"/>
  <p:tag name="IGUANATEXCURSOR" val="325"/>
  <p:tag name="TRANSPARENCY" val="True"/>
  <p:tag name="FILENAME" val=""/>
  <p:tag name="INPUTTYPE" val="0"/>
  <p:tag name="LATEXENGINEID" val="4"/>
  <p:tag name="TEMPFOLDER" val="C:\Users\mistpc\Desktop\tmp\"/>
</p:tagLst>
</file>

<file path=ppt/tags/tag141.xml><?xml version="1.0" encoding="utf-8"?>
<p:tagLst xmlns:a="http://schemas.openxmlformats.org/drawingml/2006/main" xmlns:r="http://schemas.openxmlformats.org/officeDocument/2006/relationships" xmlns:p="http://schemas.openxmlformats.org/presentationml/2006/main">
  <p:tag name="ORIGINALHEIGHT" val="118.5165"/>
  <p:tag name="ORIGINALWIDTH" val="181.52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B_2}&#10;\end{equation*}&#10;&#10;\end{document}&#10;"/>
  <p:tag name="IGUANATEXSIZE" val="24"/>
  <p:tag name="IGUANATEXCURSOR" val="325"/>
  <p:tag name="TRANSPARENCY" val="True"/>
  <p:tag name="FILENAME" val=""/>
  <p:tag name="INPUTTYPE" val="0"/>
  <p:tag name="LATEXENGINEID" val="4"/>
  <p:tag name="TEMPFOLDER" val="C:\Users\mistpc\Desktop\tmp\"/>
</p:tagLst>
</file>

<file path=ppt/tags/tag142.xml><?xml version="1.0" encoding="utf-8"?>
<p:tagLst xmlns:a="http://schemas.openxmlformats.org/drawingml/2006/main" xmlns:r="http://schemas.openxmlformats.org/officeDocument/2006/relationships" xmlns:p="http://schemas.openxmlformats.org/presentationml/2006/main">
  <p:tag name="ORIGINALHEIGHT" val="313.5438"/>
  <p:tag name="ORIGINALWIDTH" val="761.356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underbrace{t_i, \ \Rank[i+1]}_{\Key}&#10;\end{equation*}&#10;&#10;\end{document}&#10;"/>
  <p:tag name="IGUANATEXSIZE" val="24"/>
  <p:tag name="IGUANATEXCURSOR" val="372"/>
  <p:tag name="TRANSPARENCY" val="True"/>
  <p:tag name="FILENAME" val=""/>
  <p:tag name="INPUTTYPE" val="0"/>
  <p:tag name="LATEXENGINEID" val="4"/>
  <p:tag name="TEMPFOLDER" val="C:\Users\mistpc\Desktop\tmp\"/>
</p:tagLst>
</file>

<file path=ppt/tags/tag143.xml><?xml version="1.0" encoding="utf-8"?>
<p:tagLst xmlns:a="http://schemas.openxmlformats.org/drawingml/2006/main" xmlns:r="http://schemas.openxmlformats.org/officeDocument/2006/relationships" xmlns:p="http://schemas.openxmlformats.org/presentationml/2006/main">
  <p:tag name="ORIGINALHEIGHT" val="313.5438"/>
  <p:tag name="ORIGINALWIDTH" val="1071.149"/>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underbrace{t_i, \ t_{i+1}, \ \Rank[i+2]}_{\Key}&#10;\end{equation*}&#10;&#10;\end{document}&#10;"/>
  <p:tag name="IGUANATEXSIZE" val="24"/>
  <p:tag name="IGUANATEXCURSOR" val="367"/>
  <p:tag name="TRANSPARENCY" val="True"/>
  <p:tag name="FILENAME" val=""/>
  <p:tag name="INPUTTYPE" val="0"/>
  <p:tag name="LATEXENGINEID" val="4"/>
  <p:tag name="TEMPFOLDER" val="C:\Users\mistpc\Desktop\tmp\"/>
</p:tagLst>
</file>

<file path=ppt/tags/tag144.xml><?xml version="1.0" encoding="utf-8"?>
<p:tagLst xmlns:a="http://schemas.openxmlformats.org/drawingml/2006/main" xmlns:r="http://schemas.openxmlformats.org/officeDocument/2006/relationships" xmlns:p="http://schemas.openxmlformats.org/presentationml/2006/main">
  <p:tag name="ORIGINALHEIGHT" val="120.0168"/>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B_0}&#10;\end{equation*}&#10;&#10;\end{document}&#10;"/>
  <p:tag name="IGUANATEXSIZE" val="24"/>
  <p:tag name="IGUANATEXCURSOR" val="319"/>
  <p:tag name="TRANSPARENCY" val="True"/>
  <p:tag name="FILENAME" val=""/>
  <p:tag name="INPUTTYPE" val="0"/>
  <p:tag name="LATEXENGINEID" val="4"/>
  <p:tag name="TEMPFOLDER" val="C:\Users\mistpc\Desktop\tmp\"/>
</p:tagLst>
</file>

<file path=ppt/tags/tag145.xml><?xml version="1.0" encoding="utf-8"?>
<p:tagLst xmlns:a="http://schemas.openxmlformats.org/drawingml/2006/main" xmlns:r="http://schemas.openxmlformats.org/officeDocument/2006/relationships" xmlns:p="http://schemas.openxmlformats.org/presentationml/2006/main">
  <p:tag name="ORIGINALHEIGHT" val="124.5174"/>
  <p:tag name="ORIGINALWIDTH" val="405.056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O(3\cdot n)&#10;\end{equation*}&#10;&#10;\end{document}&#10;"/>
  <p:tag name="IGUANATEXSIZE" val="24"/>
  <p:tag name="IGUANATEXCURSOR" val="330"/>
  <p:tag name="TRANSPARENCY" val="True"/>
  <p:tag name="FILENAME" val=""/>
  <p:tag name="INPUTTYPE" val="0"/>
  <p:tag name="LATEXENGINEID" val="4"/>
  <p:tag name="TEMPFOLDER" val="C:\Users\mistpc\Desktop\tmp\"/>
</p:tagLst>
</file>

<file path=ppt/tags/tag146.xml><?xml version="1.0" encoding="utf-8"?>
<p:tagLst xmlns:a="http://schemas.openxmlformats.org/drawingml/2006/main" xmlns:r="http://schemas.openxmlformats.org/officeDocument/2006/relationships" xmlns:p="http://schemas.openxmlformats.org/presentationml/2006/main">
  <p:tag name="ORIGINALHEIGHT" val="56.25787"/>
  <p:tag name="ORIGINALWIDTH" val="68.25953"/>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n&#10;\end{equation*}&#10;&#10;\end{document}&#10;"/>
  <p:tag name="IGUANATEXSIZE" val="24"/>
  <p:tag name="IGUANATEXCURSOR" val="320"/>
  <p:tag name="TRANSPARENCY" val="True"/>
  <p:tag name="FILENAME" val=""/>
  <p:tag name="INPUTTYPE" val="0"/>
  <p:tag name="LATEXENGINEID" val="4"/>
  <p:tag name="TEMPFOLDER" val="C:\Users\mistpc\Desktop\tmp\"/>
</p:tagLst>
</file>

<file path=ppt/tags/tag147.xml><?xml version="1.0" encoding="utf-8"?>
<p:tagLst xmlns:a="http://schemas.openxmlformats.org/drawingml/2006/main" xmlns:r="http://schemas.openxmlformats.org/officeDocument/2006/relationships" xmlns:p="http://schemas.openxmlformats.org/presentationml/2006/main">
  <p:tag name="ORIGINALHEIGHT" val="124.5174"/>
  <p:tag name="ORIGINALWIDTH" val="252.7853"/>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O(n)&#10;\end{equation*}&#10;&#10;\end{document}&#10;"/>
  <p:tag name="IGUANATEXSIZE" val="24"/>
  <p:tag name="IGUANATEXCURSOR" val="321"/>
  <p:tag name="TRANSPARENCY" val="True"/>
  <p:tag name="FILENAME" val=""/>
  <p:tag name="INPUTTYPE" val="0"/>
  <p:tag name="LATEXENGINEID" val="4"/>
  <p:tag name="TEMPFOLDER" val="C:\Users\mistpc\Desktop\tmp\"/>
</p:tagLst>
</file>

<file path=ppt/tags/tag148.xml><?xml version="1.0" encoding="utf-8"?>
<p:tagLst xmlns:a="http://schemas.openxmlformats.org/drawingml/2006/main" xmlns:r="http://schemas.openxmlformats.org/officeDocument/2006/relationships" xmlns:p="http://schemas.openxmlformats.org/presentationml/2006/main">
  <p:tag name="ORIGINALHEIGHT" val="97.51362"/>
  <p:tag name="ORIGINALWIDTH" val="100.514"/>
  <p:tag name="LATEXADDIN" val="\documentclass{article}&#10;\usepackage{amsmath, amssymb}&#10;\pagestyle{empty}&#10;\begin{document}&#10;&#10;\begin{equation*}&#10;\mathcal{T}&#10;\end{equation*}&#10;&#10;\end{document}&#10;"/>
  <p:tag name="IGUANATEXSIZE" val="24"/>
  <p:tag name="IGUANATEXCURSOR" val="118"/>
  <p:tag name="TRANSPARENCY" val="True"/>
  <p:tag name="FILENAME" val=""/>
  <p:tag name="INPUTTYPE" val="0"/>
  <p:tag name="LATEXENGINEID" val="4"/>
  <p:tag name="TEMPFOLDER" val="C:\Users\mistpc\Desktop\tmp\"/>
</p:tagLst>
</file>

<file path=ppt/tags/tag149.xml><?xml version="1.0" encoding="utf-8"?>
<p:tagLst xmlns:a="http://schemas.openxmlformats.org/drawingml/2006/main" xmlns:r="http://schemas.openxmlformats.org/officeDocument/2006/relationships" xmlns:p="http://schemas.openxmlformats.org/presentationml/2006/main">
  <p:tag name="ORIGINALHEIGHT" val="102.7643"/>
  <p:tag name="ORIGINALWIDTH" val="117.0163"/>
  <p:tag name="LATEXADDIN" val="\documentclass{article}&#10;\usepackage{amsmath, amssymb}&#10;\pagestyle{empty}&#10;\begin{document}&#10;&#10;\begin{equation*}&#10;R'&#10;\end{equation*}&#10;&#10;\end{document}&#10;"/>
  <p:tag name="IGUANATEXSIZE" val="24"/>
  <p:tag name="IGUANATEXCURSOR" val="110"/>
  <p:tag name="TRANSPARENCY" val="True"/>
  <p:tag name="FILENAME" val=""/>
  <p:tag name="INPUTTYPE" val="0"/>
  <p:tag name="LATEXENGINEID" val="4"/>
  <p:tag name="TEMPFOLDER" val="C:\Users\mistpc\Desktop\tmp\"/>
</p:tagLst>
</file>

<file path=ppt/tags/tag15.xml><?xml version="1.0" encoding="utf-8"?>
<p:tagLst xmlns:a="http://schemas.openxmlformats.org/drawingml/2006/main" xmlns:r="http://schemas.openxmlformats.org/officeDocument/2006/relationships" xmlns:p="http://schemas.openxmlformats.org/presentationml/2006/main">
  <p:tag name="ORIGINALHEIGHT" val="124.5174"/>
  <p:tag name="ORIGINALWIDTH" val="793.6108"/>
  <p:tag name="LATEXADDIN" val="\documentclass{article}&#10;\usepackage{amsmath}&#10;\pagestyle{empty}&#10;\begin{document}&#10;&#10;\begin{equation*}&#10;T(n/2)+O(n)&#10;\end{equation*}&#10;&#10;\end{document}&#10;"/>
  <p:tag name="IGUANATEXSIZE" val="24"/>
  <p:tag name="IGUANATEXCURSOR" val="109"/>
  <p:tag name="TRANSPARENCY" val="True"/>
  <p:tag name="FILENAME" val=""/>
  <p:tag name="INPUTTYPE" val="0"/>
  <p:tag name="LATEXENGINEID" val="4"/>
  <p:tag name="TEMPFOLDER" val="C:\Users\mistpc\Desktop\tmp\"/>
</p:tagLst>
</file>

<file path=ppt/tags/tag150.xml><?xml version="1.0" encoding="utf-8"?>
<p:tagLst xmlns:a="http://schemas.openxmlformats.org/drawingml/2006/main" xmlns:r="http://schemas.openxmlformats.org/officeDocument/2006/relationships" xmlns:p="http://schemas.openxmlformats.org/presentationml/2006/main">
  <p:tag name="ORIGINALHEIGHT" val="126.0176"/>
  <p:tag name="ORIGINALWIDTH" val="436.5609"/>
  <p:tag name="LATEXADDIN" val="\documentclass{article}&#10;\usepackage{amsmath, amssymb}&#10;\pagestyle{empty}&#10;\begin{document}&#10;&#10;\begin{equation*}&#10;B_0(S_{B_0})&#10;\end{equation*}&#10;&#10;\end{document}&#10;"/>
  <p:tag name="IGUANATEXSIZE" val="24"/>
  <p:tag name="IGUANATEXCURSOR" val="118"/>
  <p:tag name="TRANSPARENCY" val="True"/>
  <p:tag name="FILENAME" val=""/>
  <p:tag name="INPUTTYPE" val="0"/>
  <p:tag name="LATEXENGINEID" val="4"/>
  <p:tag name="TEMPFOLDER" val="C:\Users\mistpc\Desktop\tmp\"/>
</p:tagLst>
</file>

<file path=ppt/tags/tag151.xml><?xml version="1.0" encoding="utf-8"?>
<p:tagLst xmlns:a="http://schemas.openxmlformats.org/drawingml/2006/main" xmlns:r="http://schemas.openxmlformats.org/officeDocument/2006/relationships" xmlns:p="http://schemas.openxmlformats.org/presentationml/2006/main">
  <p:tag name="ORIGINALHEIGHT" val="124.5174"/>
  <p:tag name="ORIGINALWIDTH" val="337.5471"/>
  <p:tag name="LATEXADDIN" val="\documentclass{article}&#10;\usepackage{amsmath, amssymb}&#10;\pagestyle{empty}&#10;\begin{document}&#10;&#10;\begin{equation*}&#10;C(S_C)&#10;\end{equation*}&#10;&#10;\end{document}&#10;"/>
  <p:tag name="IGUANATEXSIZE" val="24"/>
  <p:tag name="IGUANATEXCURSOR" val="113"/>
  <p:tag name="TRANSPARENCY" val="True"/>
  <p:tag name="FILENAME" val=""/>
  <p:tag name="INPUTTYPE" val="0"/>
  <p:tag name="LATEXENGINEID" val="4"/>
  <p:tag name="TEMPFOLDER" val="C:\Users\mistpc\Desktop\tmp\"/>
</p:tagLst>
</file>

<file path=ppt/tags/tag152.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 amssymb}&#10;\pagestyle{empty}&#10;\begin{document}&#10;&#10;\begin{equation*}&#10;\mathcal{SA}&#10;\end{equation*}&#10;&#10;\end{document}&#10;"/>
  <p:tag name="IGUANATEXSIZE" val="24"/>
  <p:tag name="IGUANATEXCURSOR" val="119"/>
  <p:tag name="TRANSPARENCY" val="True"/>
  <p:tag name="FILENAME" val=""/>
  <p:tag name="INPUTTYPE" val="0"/>
  <p:tag name="LATEXENGINEID" val="4"/>
  <p:tag name="TEMPFOLDER" val="C:\Users\mistpc\Desktop\tmp\"/>
</p:tagLst>
</file>

<file path=ppt/tags/tag153.xml><?xml version="1.0" encoding="utf-8"?>
<p:tagLst xmlns:a="http://schemas.openxmlformats.org/drawingml/2006/main" xmlns:r="http://schemas.openxmlformats.org/officeDocument/2006/relationships" xmlns:p="http://schemas.openxmlformats.org/presentationml/2006/main">
  <p:tag name="ORIGINALHEIGHT" val="110.2654"/>
  <p:tag name="ORIGINALWIDTH" val="227.2817"/>
  <p:tag name="LATEXADDIN" val="\documentclass{article}&#10;\usepackage{amsmath, amssymb}&#10;\pagestyle{empty}&#10;\begin{document}&#10;&#10;\begin{equation*}&#10;\mathcal{SA}_0&#10;\end{equation*}&#10;&#10;\end{document}&#10;"/>
  <p:tag name="IGUANATEXSIZE" val="24"/>
  <p:tag name="IGUANATEXCURSOR" val="122"/>
  <p:tag name="TRANSPARENCY" val="True"/>
  <p:tag name="FILENAME" val=""/>
  <p:tag name="INPUTTYPE" val="0"/>
  <p:tag name="LATEXENGINEID" val="4"/>
  <p:tag name="TEMPFOLDER" val="C:\Users\mistpc\Desktop\tmp\"/>
</p:tagLst>
</file>

<file path=ppt/tags/tag154.xml><?xml version="1.0" encoding="utf-8"?>
<p:tagLst xmlns:a="http://schemas.openxmlformats.org/drawingml/2006/main" xmlns:r="http://schemas.openxmlformats.org/officeDocument/2006/relationships" xmlns:p="http://schemas.openxmlformats.org/presentationml/2006/main">
  <p:tag name="ORIGINALHEIGHT" val="108.015"/>
  <p:tag name="ORIGINALWIDTH" val="276.0385"/>
  <p:tag name="LATEXADDIN" val="\documentclass{article}&#10;\usepackage{amsmath, amssymb}&#10;\pagestyle{empty}&#10;\begin{document}&#10;&#10;\begin{equation*}&#10;\mathcal{SA}_{12}&#10;\end{equation*}&#10;&#10;\end{document}&#10;"/>
  <p:tag name="IGUANATEXSIZE" val="24"/>
  <p:tag name="IGUANATEXCURSOR" val="124"/>
  <p:tag name="TRANSPARENCY" val="True"/>
  <p:tag name="FILENAME" val=""/>
  <p:tag name="INPUTTYPE" val="0"/>
  <p:tag name="LATEXENGINEID" val="4"/>
  <p:tag name="TEMPFOLDER" val="C:\Users\mistpc\Desktop\tmp\"/>
</p:tagLst>
</file>

<file path=ppt/tags/tag155.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10;\end{equation*}&#10;&#10;\end{document}&#10;"/>
  <p:tag name="IGUANATEXSIZE" val="24"/>
  <p:tag name="IGUANATEXCURSOR" val="320"/>
  <p:tag name="TRANSPARENCY" val="True"/>
  <p:tag name="FILENAME" val=""/>
  <p:tag name="INPUTTYPE" val="0"/>
  <p:tag name="LATEXENGINEID" val="4"/>
  <p:tag name="TEMPFOLDER" val="C:\Users\mistpc\Desktop\tmp\"/>
</p:tagLst>
</file>

<file path=ppt/tags/tag156.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10;\end{equation*}&#10;&#10;\end{document}&#10;"/>
  <p:tag name="IGUANATEXSIZE" val="24"/>
  <p:tag name="IGUANATEXCURSOR" val="320"/>
  <p:tag name="TRANSPARENCY" val="True"/>
  <p:tag name="FILENAME" val=""/>
  <p:tag name="INPUTTYPE" val="0"/>
  <p:tag name="LATEXENGINEID" val="4"/>
  <p:tag name="TEMPFOLDER" val="C:\Users\mistpc\Desktop\tmp\"/>
</p:tagLst>
</file>

<file path=ppt/tags/tag157.xml><?xml version="1.0" encoding="utf-8"?>
<p:tagLst xmlns:a="http://schemas.openxmlformats.org/drawingml/2006/main" xmlns:r="http://schemas.openxmlformats.org/officeDocument/2006/relationships" xmlns:p="http://schemas.openxmlformats.org/presentationml/2006/main">
  <p:tag name="ORIGINALHEIGHT" val="68.25953"/>
  <p:tag name="ORIGINALWIDTH" val="117.0163"/>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Leftrightarrow&#10;\end{equation*}&#10;&#10;\end{document}&#10;"/>
  <p:tag name="IGUANATEXSIZE" val="24"/>
  <p:tag name="IGUANATEXCURSOR" val="321"/>
  <p:tag name="TRANSPARENCY" val="True"/>
  <p:tag name="FILENAME" val=""/>
  <p:tag name="INPUTTYPE" val="0"/>
  <p:tag name="LATEXENGINEID" val="4"/>
  <p:tag name="TEMPFOLDER" val="C:\Users\mistpc\Desktop\tmp\"/>
</p:tagLst>
</file>

<file path=ppt/tags/tag158.xml><?xml version="1.0" encoding="utf-8"?>
<p:tagLst xmlns:a="http://schemas.openxmlformats.org/drawingml/2006/main" xmlns:r="http://schemas.openxmlformats.org/officeDocument/2006/relationships" xmlns:p="http://schemas.openxmlformats.org/presentationml/2006/main">
  <p:tag name="ORIGINALHEIGHT" val="107.265"/>
  <p:tag name="ORIGINALWIDTH" val="144.770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i, j&#10;\end{equation*}&#10;&#10;\end{document}&#10;"/>
  <p:tag name="IGUANATEXSIZE" val="24"/>
  <p:tag name="IGUANATEXCURSOR" val="322"/>
  <p:tag name="TRANSPARENCY" val="True"/>
  <p:tag name="FILENAME" val=""/>
  <p:tag name="INPUTTYPE" val="0"/>
  <p:tag name="LATEXENGINEID" val="4"/>
  <p:tag name="TEMPFOLDER" val="C:\Users\mistpc\Desktop\tmp\"/>
</p:tagLst>
</file>

<file path=ppt/tags/tag159.xml><?xml version="1.0" encoding="utf-8"?>
<p:tagLst xmlns:a="http://schemas.openxmlformats.org/drawingml/2006/main" xmlns:r="http://schemas.openxmlformats.org/officeDocument/2006/relationships" xmlns:p="http://schemas.openxmlformats.org/presentationml/2006/main">
  <p:tag name="ORIGINALHEIGHT" val="87.76228"/>
  <p:tag name="ORIGINALWIDTH" val="27.00378"/>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l&#10;\end{equation*}&#10;&#10;\end{document}&#10;"/>
  <p:tag name="IGUANATEXSIZE" val="24"/>
  <p:tag name="IGUANATEXCURSOR" val="320"/>
  <p:tag name="TRANSPARENCY" val="True"/>
  <p:tag name="FILENAME" val=""/>
  <p:tag name="INPUTTYPE" val="0"/>
  <p:tag name="LATEXENGINEID" val="4"/>
  <p:tag name="TEMPFOLDER" val="C:\Users\mistpc\Desktop\tmp\"/>
</p:tagLst>
</file>

<file path=ppt/tags/tag16.xml><?xml version="1.0" encoding="utf-8"?>
<p:tagLst xmlns:a="http://schemas.openxmlformats.org/drawingml/2006/main" xmlns:r="http://schemas.openxmlformats.org/officeDocument/2006/relationships" xmlns:p="http://schemas.openxmlformats.org/presentationml/2006/main">
  <p:tag name="ORIGINALHEIGHT" val="109.5153"/>
  <p:tag name="ORIGINALWIDTH" val="136.5191"/>
  <p:tag name="LATEXADDIN" val="\documentclass{article}&#10;\usepackage{amsmath}&#10;\pagestyle{empty}&#10;\begin{document}&#10;&#10;\begin{equation*}&#10;\mathcal{T}_O&#10;\end{equation*}&#10;&#10;\end{document}&#10;"/>
  <p:tag name="IGUANATEXSIZE" val="24"/>
  <p:tag name="IGUANATEXCURSOR" val="112"/>
  <p:tag name="TRANSPARENCY" val="True"/>
  <p:tag name="FILENAME" val=""/>
  <p:tag name="INPUTTYPE" val="0"/>
  <p:tag name="LATEXENGINEID" val="4"/>
  <p:tag name="TEMPFOLDER" val="C:\Users\mistpc\Desktop\tmp\"/>
</p:tagLst>
</file>

<file path=ppt/tags/tag160.xml><?xml version="1.0" encoding="utf-8"?>
<p:tagLst xmlns:a="http://schemas.openxmlformats.org/drawingml/2006/main" xmlns:r="http://schemas.openxmlformats.org/officeDocument/2006/relationships" xmlns:p="http://schemas.openxmlformats.org/presentationml/2006/main">
  <p:tag name="ORIGINALHEIGHT" val="111.7656"/>
  <p:tag name="ORIGINALWIDTH" val="529.5739"/>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i+l, j+l&#10;\end{equation*}&#10;&#10;\end{document}&#10;"/>
  <p:tag name="IGUANATEXSIZE" val="24"/>
  <p:tag name="IGUANATEXCURSOR" val="327"/>
  <p:tag name="TRANSPARENCY" val="True"/>
  <p:tag name="FILENAME" val=""/>
  <p:tag name="INPUTTYPE" val="0"/>
  <p:tag name="LATEXENGINEID" val="4"/>
  <p:tag name="TEMPFOLDER" val="C:\Users\mistpc\Desktop\tmp\"/>
</p:tagLst>
</file>

<file path=ppt/tags/tag161.xml><?xml version="1.0" encoding="utf-8"?>
<p:tagLst xmlns:a="http://schemas.openxmlformats.org/drawingml/2006/main" xmlns:r="http://schemas.openxmlformats.org/officeDocument/2006/relationships" xmlns:p="http://schemas.openxmlformats.org/presentationml/2006/main">
  <p:tag name="ORIGINALHEIGHT" val="96.76347"/>
  <p:tag name="ORIGINALWIDTH" val="239.283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l+1&#10;\end{equation*}&#10;&#10;\end{document}&#10;"/>
  <p:tag name="IGUANATEXSIZE" val="24"/>
  <p:tag name="IGUANATEXCURSOR" val="322"/>
  <p:tag name="TRANSPARENCY" val="True"/>
  <p:tag name="FILENAME" val=""/>
  <p:tag name="INPUTTYPE" val="0"/>
  <p:tag name="LATEXENGINEID" val="4"/>
  <p:tag name="TEMPFOLDER" val="C:\Users\mistpc\Desktop\tmp\"/>
</p:tagLst>
</file>

<file path=ppt/tags/tag162.xml><?xml version="1.0" encoding="utf-8"?>
<p:tagLst xmlns:a="http://schemas.openxmlformats.org/drawingml/2006/main" xmlns:r="http://schemas.openxmlformats.org/officeDocument/2006/relationships" xmlns:p="http://schemas.openxmlformats.org/presentationml/2006/main">
  <p:tag name="ORIGINALHEIGHT" val="124.5174"/>
  <p:tag name="ORIGINALWIDTH" val="520.5727"/>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D \subseteq [0, v)&#10;\end{equation*}&#10;&#10;\end{document}&#10;"/>
  <p:tag name="IGUANATEXSIZE" val="24"/>
  <p:tag name="IGUANATEXCURSOR" val="318"/>
  <p:tag name="TRANSPARENCY" val="True"/>
  <p:tag name="FILENAME" val=""/>
  <p:tag name="INPUTTYPE" val="0"/>
  <p:tag name="LATEXENGINEID" val="4"/>
  <p:tag name="TEMPFOLDER" val="C:\Users\mistpc\Desktop\tmp\"/>
</p:tagLst>
</file>

<file path=ppt/tags/tag163.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10;\end{equation*}&#10;&#10;\end{document}&#10;"/>
  <p:tag name="IGUANATEXSIZE" val="24"/>
  <p:tag name="IGUANATEXCURSOR" val="320"/>
  <p:tag name="TRANSPARENCY" val="True"/>
  <p:tag name="FILENAME" val=""/>
  <p:tag name="INPUTTYPE" val="0"/>
  <p:tag name="LATEXENGINEID" val="4"/>
  <p:tag name="TEMPFOLDER" val="C:\Users\mistpc\Desktop\tmp\"/>
</p:tagLst>
</file>

<file path=ppt/tags/tag164.xml><?xml version="1.0" encoding="utf-8"?>
<p:tagLst xmlns:a="http://schemas.openxmlformats.org/drawingml/2006/main" xmlns:r="http://schemas.openxmlformats.org/officeDocument/2006/relationships" xmlns:p="http://schemas.openxmlformats.org/presentationml/2006/main">
  <p:tag name="ORIGINALHEIGHT" val="124.5174"/>
  <p:tag name="ORIGINALWIDTH" val="2514.35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Leftrightarrow \forall x \in [0, v) \ \exists i \ \exists j \in D \ \mathrm{s.t.} \ (i-j) \mod v = x&#10;\end{equation*}&#10;&#10;\end{document}&#10;"/>
  <p:tag name="IGUANATEXSIZE" val="24"/>
  <p:tag name="IGUANATEXCURSOR" val="357"/>
  <p:tag name="TRANSPARENCY" val="True"/>
  <p:tag name="FILENAME" val=""/>
  <p:tag name="INPUTTYPE" val="0"/>
  <p:tag name="LATEXENGINEID" val="4"/>
  <p:tag name="TEMPFOLDER" val="C:\Users\mistpc\Desktop\tmp\"/>
</p:tagLst>
</file>

<file path=ppt/tags/tag165.xml><?xml version="1.0" encoding="utf-8"?>
<p:tagLst xmlns:a="http://schemas.openxmlformats.org/drawingml/2006/main" xmlns:r="http://schemas.openxmlformats.org/officeDocument/2006/relationships" xmlns:p="http://schemas.openxmlformats.org/presentationml/2006/main">
  <p:tag name="ORIGINALHEIGHT" val="124.5174"/>
  <p:tag name="ORIGINALWIDTH" val="1969.7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Leftrightarrow \{(i-j) \mod v \ | \ i, j \in D\} = [0,v)&#10;\end{equation*}&#10;&#10;\end{document}&#10;"/>
  <p:tag name="IGUANATEXSIZE" val="24"/>
  <p:tag name="IGUANATEXCURSOR" val="376"/>
  <p:tag name="TRANSPARENCY" val="True"/>
  <p:tag name="FILENAME" val=""/>
  <p:tag name="INPUTTYPE" val="0"/>
  <p:tag name="LATEXENGINEID" val="4"/>
  <p:tag name="TEMPFOLDER" val="C:\Users\mistpc\Desktop\tmp\"/>
</p:tagLst>
</file>

<file path=ppt/tags/tag166.xml><?xml version="1.0" encoding="utf-8"?>
<p:tagLst xmlns:a="http://schemas.openxmlformats.org/drawingml/2006/main" xmlns:r="http://schemas.openxmlformats.org/officeDocument/2006/relationships" xmlns:p="http://schemas.openxmlformats.org/presentationml/2006/main">
  <p:tag name="ORIGINALHEIGHT" val="124.5174"/>
  <p:tag name="ORIGINALWIDTH" val="404.306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0, 1, 2\}&#10;\end{equation*}&#10;&#10;\end{document}&#10;"/>
  <p:tag name="IGUANATEXSIZE" val="24"/>
  <p:tag name="IGUANATEXCURSOR" val="320"/>
  <p:tag name="TRANSPARENCY" val="True"/>
  <p:tag name="FILENAME" val=""/>
  <p:tag name="INPUTTYPE" val="0"/>
  <p:tag name="LATEXENGINEID" val="4"/>
  <p:tag name="TEMPFOLDER" val="C:\Users\mistpc\Desktop\tmp\"/>
</p:tagLst>
</file>

<file path=ppt/tags/tag167.xml><?xml version="1.0" encoding="utf-8"?>
<p:tagLst xmlns:a="http://schemas.openxmlformats.org/drawingml/2006/main" xmlns:r="http://schemas.openxmlformats.org/officeDocument/2006/relationships" xmlns:p="http://schemas.openxmlformats.org/presentationml/2006/main">
  <p:tag name="ORIGINALHEIGHT" val="124.5174"/>
  <p:tag name="ORIGINALWIDTH" val="286.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1, 2\}&#10;\end{equation*}&#10;&#10;\end{document}&#10;"/>
  <p:tag name="IGUANATEXSIZE" val="24"/>
  <p:tag name="IGUANATEXCURSOR" val="321"/>
  <p:tag name="TRANSPARENCY" val="True"/>
  <p:tag name="FILENAME" val=""/>
  <p:tag name="INPUTTYPE" val="0"/>
  <p:tag name="LATEXENGINEID" val="4"/>
  <p:tag name="TEMPFOLDER" val="C:\Users\mistpc\Desktop\tmp\"/>
</p:tagLst>
</file>

<file path=ppt/tags/tag168.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10;\end{equation*}&#10;&#10;\end{document}&#10;"/>
  <p:tag name="IGUANATEXSIZE" val="24"/>
  <p:tag name="IGUANATEXCURSOR" val="320"/>
  <p:tag name="TRANSPARENCY" val="True"/>
  <p:tag name="FILENAME" val=""/>
  <p:tag name="INPUTTYPE" val="0"/>
  <p:tag name="LATEXENGINEID" val="4"/>
  <p:tag name="TEMPFOLDER" val="C:\Users\mistpc\Desktop\tmp\"/>
</p:tagLst>
</file>

<file path=ppt/tags/tag169.xml><?xml version="1.0" encoding="utf-8"?>
<p:tagLst xmlns:a="http://schemas.openxmlformats.org/drawingml/2006/main" xmlns:r="http://schemas.openxmlformats.org/officeDocument/2006/relationships" xmlns:p="http://schemas.openxmlformats.org/presentationml/2006/main">
  <p:tag name="ORIGINALHEIGHT" val="90.0126"/>
  <p:tag name="ORIGINALWIDTH" val="89.2624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10;\end{equation*}&#10;&#10;\end{document}&#10;"/>
  <p:tag name="IGUANATEXSIZE" val="24"/>
  <p:tag name="IGUANATEXCURSOR" val="320"/>
  <p:tag name="TRANSPARENCY" val="True"/>
  <p:tag name="FILENAME" val=""/>
  <p:tag name="INPUTTYPE" val="0"/>
  <p:tag name="LATEXENGINEID" val="4"/>
  <p:tag name="TEMPFOLDER" val="C:\Users\mistpc\Desktop\tmp\"/>
</p:tagLst>
</file>

<file path=ppt/tags/tag17.xml><?xml version="1.0" encoding="utf-8"?>
<p:tagLst xmlns:a="http://schemas.openxmlformats.org/drawingml/2006/main" xmlns:r="http://schemas.openxmlformats.org/officeDocument/2006/relationships" xmlns:p="http://schemas.openxmlformats.org/presentationml/2006/main">
  <p:tag name="ORIGINALHEIGHT" val="109.5153"/>
  <p:tag name="ORIGINALWIDTH" val="136.5191"/>
  <p:tag name="LATEXADDIN" val="\documentclass{article}&#10;\usepackage{amsmath}&#10;\pagestyle{empty}&#10;\begin{document}&#10;&#10;\begin{equation*}&#10;\mathcal{T}_O&#10;\end{equation*}&#10;&#10;\end{document}&#10;"/>
  <p:tag name="IGUANATEXSIZE" val="24"/>
  <p:tag name="IGUANATEXCURSOR" val="112"/>
  <p:tag name="TRANSPARENCY" val="True"/>
  <p:tag name="FILENAME" val=""/>
  <p:tag name="INPUTTYPE" val="0"/>
  <p:tag name="LATEXENGINEID" val="4"/>
  <p:tag name="TEMPFOLDER" val="C:\Users\mistpc\Desktop\tmp\"/>
</p:tagLst>
</file>

<file path=ppt/tags/tag170.xml><?xml version="1.0" encoding="utf-8"?>
<p:tagLst xmlns:a="http://schemas.openxmlformats.org/drawingml/2006/main" xmlns:r="http://schemas.openxmlformats.org/officeDocument/2006/relationships" xmlns:p="http://schemas.openxmlformats.org/presentationml/2006/main">
  <p:tag name="ORIGINALHEIGHT" val="84.76181"/>
  <p:tag name="ORIGINALWIDTH" val="95.2633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D&#10;\end{equation*}&#10;&#10;\end{document}&#10;"/>
  <p:tag name="IGUANATEXSIZE" val="24"/>
  <p:tag name="IGUANATEXCURSOR" val="320"/>
  <p:tag name="TRANSPARENCY" val="True"/>
  <p:tag name="FILENAME" val=""/>
  <p:tag name="INPUTTYPE" val="0"/>
  <p:tag name="LATEXENGINEID" val="4"/>
  <p:tag name="TEMPFOLDER" val="C:\Users\mistpc\Desktop\tmp\"/>
</p:tagLst>
</file>

<file path=ppt/tags/tag171.xml><?xml version="1.0" encoding="utf-8"?>
<p:tagLst xmlns:a="http://schemas.openxmlformats.org/drawingml/2006/main" xmlns:r="http://schemas.openxmlformats.org/officeDocument/2006/relationships" xmlns:p="http://schemas.openxmlformats.org/presentationml/2006/main">
  <p:tag name="ORIGINALHEIGHT" val="124.5174"/>
  <p:tag name="ORIGINALWIDTH" val="1798.00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Leftrightarrow C = \{i \in [0, n] \ | \ i \mod v \in D\}&#10;\end{equation*}&#10;&#10;\end{document}&#10;"/>
  <p:tag name="IGUANATEXSIZE" val="24"/>
  <p:tag name="IGUANATEXCURSOR" val="376"/>
  <p:tag name="TRANSPARENCY" val="True"/>
  <p:tag name="FILENAME" val=""/>
  <p:tag name="INPUTTYPE" val="0"/>
  <p:tag name="LATEXENGINEID" val="4"/>
  <p:tag name="TEMPFOLDER" val="C:\Users\mistpc\Desktop\tmp\"/>
</p:tagLst>
</file>

<file path=ppt/tags/tag172.xml><?xml version="1.0" encoding="utf-8"?>
<p:tagLst xmlns:a="http://schemas.openxmlformats.org/drawingml/2006/main" xmlns:r="http://schemas.openxmlformats.org/officeDocument/2006/relationships" xmlns:p="http://schemas.openxmlformats.org/presentationml/2006/main">
  <p:tag name="ORIGINALHEIGHT" val="124.5174"/>
  <p:tag name="ORIGINALWIDTH" val="563.3286"/>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D = \{1, 2\}&#10;\end{equation*}&#10;&#10;\end{document}&#10;"/>
  <p:tag name="IGUANATEXSIZE" val="24"/>
  <p:tag name="IGUANATEXCURSOR" val="329"/>
  <p:tag name="TRANSPARENCY" val="True"/>
  <p:tag name="FILENAME" val=""/>
  <p:tag name="INPUTTYPE" val="0"/>
  <p:tag name="LATEXENGINEID" val="4"/>
  <p:tag name="TEMPFOLDER" val="C:\Users\mistpc\Desktop\tmp\"/>
</p:tagLst>
</file>

<file path=ppt/tags/tag173.xml><?xml version="1.0" encoding="utf-8"?>
<p:tagLst xmlns:a="http://schemas.openxmlformats.org/drawingml/2006/main" xmlns:r="http://schemas.openxmlformats.org/officeDocument/2006/relationships" xmlns:p="http://schemas.openxmlformats.org/presentationml/2006/main">
  <p:tag name="ORIGINALHEIGHT" val="124.5174"/>
  <p:tag name="ORIGINALWIDTH" val="1405.696"/>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 = \{1, 2, 4, 5, 7, 8, 10, \ldots\}&#10;\end{equation*}&#10;&#10;\end{document}&#10;"/>
  <p:tag name="IGUANATEXSIZE" val="24"/>
  <p:tag name="IGUANATEXCURSOR" val="353"/>
  <p:tag name="TRANSPARENCY" val="True"/>
  <p:tag name="FILENAME" val=""/>
  <p:tag name="INPUTTYPE" val="0"/>
  <p:tag name="LATEXENGINEID" val="4"/>
  <p:tag name="TEMPFOLDER" val="C:\Users\mistpc\Desktop\tmp\"/>
</p:tagLst>
</file>

<file path=ppt/tags/tag174.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10;\end{equation*}&#10;&#10;\end{document}&#10;"/>
  <p:tag name="IGUANATEXSIZE" val="24"/>
  <p:tag name="IGUANATEXCURSOR" val="320"/>
  <p:tag name="TRANSPARENCY" val="True"/>
  <p:tag name="FILENAME" val=""/>
  <p:tag name="INPUTTYPE" val="0"/>
  <p:tag name="LATEXENGINEID" val="4"/>
  <p:tag name="TEMPFOLDER" val="C:\Users\mistpc\Desktop\tmp\"/>
</p:tagLst>
</file>

<file path=ppt/tags/tag175.xml><?xml version="1.0" encoding="utf-8"?>
<p:tagLst xmlns:a="http://schemas.openxmlformats.org/drawingml/2006/main" xmlns:r="http://schemas.openxmlformats.org/officeDocument/2006/relationships" xmlns:p="http://schemas.openxmlformats.org/presentationml/2006/main">
  <p:tag name="ORIGINALHEIGHT" val="90.0126"/>
  <p:tag name="ORIGINALWIDTH" val="89.2624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10;\end{equation*}&#10;&#10;\end{document}&#10;"/>
  <p:tag name="IGUANATEXSIZE" val="24"/>
  <p:tag name="IGUANATEXCURSOR" val="320"/>
  <p:tag name="TRANSPARENCY" val="True"/>
  <p:tag name="FILENAME" val=""/>
  <p:tag name="INPUTTYPE" val="0"/>
  <p:tag name="LATEXENGINEID" val="4"/>
  <p:tag name="TEMPFOLDER" val="C:\Users\mistpc\Desktop\tmp\"/>
</p:tagLst>
</file>

<file path=ppt/tags/tag176.xml><?xml version="1.0" encoding="utf-8"?>
<p:tagLst xmlns:a="http://schemas.openxmlformats.org/drawingml/2006/main" xmlns:r="http://schemas.openxmlformats.org/officeDocument/2006/relationships" xmlns:p="http://schemas.openxmlformats.org/presentationml/2006/main">
  <p:tag name="ORIGINALHEIGHT" val="84.76181"/>
  <p:tag name="ORIGINALWIDTH" val="95.2633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D&#10;\end{equation*}&#10;&#10;\end{document}&#10;"/>
  <p:tag name="IGUANATEXSIZE" val="24"/>
  <p:tag name="IGUANATEXCURSOR" val="320"/>
  <p:tag name="TRANSPARENCY" val="True"/>
  <p:tag name="FILENAME" val=""/>
  <p:tag name="INPUTTYPE" val="0"/>
  <p:tag name="LATEXENGINEID" val="4"/>
  <p:tag name="TEMPFOLDER" val="C:\Users\mistpc\Desktop\tmp\"/>
</p:tagLst>
</file>

<file path=ppt/tags/tag177.xml><?xml version="1.0" encoding="utf-8"?>
<p:tagLst xmlns:a="http://schemas.openxmlformats.org/drawingml/2006/main" xmlns:r="http://schemas.openxmlformats.org/officeDocument/2006/relationships" xmlns:p="http://schemas.openxmlformats.org/presentationml/2006/main">
  <p:tag name="ORIGINALHEIGHT" val="131.2683"/>
  <p:tag name="ORIGINALWIDTH" val="2070.289"/>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exists i' \ \exists j' \in D \ \mathrm{s.t.} \ (i'-j') \mod v = i - j&#10;\end{equation*}&#10;&#10;\end{document}&#10;"/>
  <p:tag name="IGUANATEXSIZE" val="24"/>
  <p:tag name="IGUANATEXCURSOR" val="390"/>
  <p:tag name="TRANSPARENCY" val="True"/>
  <p:tag name="FILENAME" val=""/>
  <p:tag name="INPUTTYPE" val="0"/>
  <p:tag name="LATEXENGINEID" val="4"/>
  <p:tag name="TEMPFOLDER" val="C:\Users\mistpc\Desktop\tmp\"/>
</p:tagLst>
</file>

<file path=ppt/tags/tag178.xml><?xml version="1.0" encoding="utf-8"?>
<p:tagLst xmlns:a="http://schemas.openxmlformats.org/drawingml/2006/main" xmlns:r="http://schemas.openxmlformats.org/officeDocument/2006/relationships" xmlns:p="http://schemas.openxmlformats.org/presentationml/2006/main">
  <p:tag name="ORIGINALHEIGHT" val="131.2683"/>
  <p:tag name="ORIGINALWIDTH" val="985.6376"/>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l := (i' - i) \mod v&#10;\end{equation*}&#10;&#10;\end{document}&#10;"/>
  <p:tag name="IGUANATEXSIZE" val="24"/>
  <p:tag name="IGUANATEXCURSOR" val="339"/>
  <p:tag name="TRANSPARENCY" val="True"/>
  <p:tag name="FILENAME" val=""/>
  <p:tag name="INPUTTYPE" val="0"/>
  <p:tag name="LATEXENGINEID" val="4"/>
  <p:tag name="TEMPFOLDER" val="C:\Users\mistpc\Desktop\tmp\"/>
</p:tagLst>
</file>

<file path=ppt/tags/tag179.xml><?xml version="1.0" encoding="utf-8"?>
<p:tagLst xmlns:a="http://schemas.openxmlformats.org/drawingml/2006/main" xmlns:r="http://schemas.openxmlformats.org/officeDocument/2006/relationships" xmlns:p="http://schemas.openxmlformats.org/presentationml/2006/main">
  <p:tag name="ORIGINALHEIGHT" val="110.2654"/>
  <p:tag name="ORIGINALWIDTH" val="1748.49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i+l \mod v = i+i'-i = i' \in D&#10;\end{equation*}&#10;&#10;\end{document}&#10;"/>
  <p:tag name="IGUANATEXSIZE" val="24"/>
  <p:tag name="IGUANATEXCURSOR" val="350"/>
  <p:tag name="TRANSPARENCY" val="True"/>
  <p:tag name="FILENAME" val=""/>
  <p:tag name="INPUTTYPE" val="0"/>
  <p:tag name="LATEXENGINEID" val="4"/>
  <p:tag name="TEMPFOLDER" val="C:\Users\mistpc\Desktop\tmp\"/>
</p:tagLst>
</file>

<file path=ppt/tags/tag18.xml><?xml version="1.0" encoding="utf-8"?>
<p:tagLst xmlns:a="http://schemas.openxmlformats.org/drawingml/2006/main" xmlns:r="http://schemas.openxmlformats.org/officeDocument/2006/relationships" xmlns:p="http://schemas.openxmlformats.org/presentationml/2006/main">
  <p:tag name="ORIGINALHEIGHT" val="108.015"/>
  <p:tag name="ORIGINALWIDTH" val="138.0193"/>
  <p:tag name="LATEXADDIN" val="\documentclass{article}&#10;\usepackage{amsmath}&#10;\pagestyle{empty}&#10;\begin{document}&#10;&#10;\begin{equation*}&#10;\mathcal{T}_E&#10;\end{equation*}&#10;&#10;\end{document}&#10;"/>
  <p:tag name="IGUANATEXSIZE" val="24"/>
  <p:tag name="IGUANATEXCURSOR" val="112"/>
  <p:tag name="TRANSPARENCY" val="True"/>
  <p:tag name="FILENAME" val=""/>
  <p:tag name="INPUTTYPE" val="0"/>
  <p:tag name="LATEXENGINEID" val="4"/>
  <p:tag name="TEMPFOLDER" val="C:\Users\mistpc\Desktop\tmp\"/>
</p:tagLst>
</file>

<file path=ppt/tags/tag180.xml><?xml version="1.0" encoding="utf-8"?>
<p:tagLst xmlns:a="http://schemas.openxmlformats.org/drawingml/2006/main" xmlns:r="http://schemas.openxmlformats.org/officeDocument/2006/relationships" xmlns:p="http://schemas.openxmlformats.org/presentationml/2006/main">
  <p:tag name="ORIGINALHEIGHT" val="125.2675"/>
  <p:tag name="ORIGINALWIDTH" val="2260.81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j+l \mod v = i-i'+j'+i'-i = j' \in D&#10;\end{equation*}&#10;&#10;\end{document}&#10;"/>
  <p:tag name="IGUANATEXSIZE" val="24"/>
  <p:tag name="IGUANATEXCURSOR" val="319"/>
  <p:tag name="TRANSPARENCY" val="True"/>
  <p:tag name="FILENAME" val=""/>
  <p:tag name="INPUTTYPE" val="0"/>
  <p:tag name="LATEXENGINEID" val="4"/>
  <p:tag name="TEMPFOLDER" val="C:\Users\mistpc\Desktop\tmp\"/>
</p:tagLst>
</file>

<file path=ppt/tags/tag181.xml><?xml version="1.0" encoding="utf-8"?>
<p:tagLst xmlns:a="http://schemas.openxmlformats.org/drawingml/2006/main" xmlns:r="http://schemas.openxmlformats.org/officeDocument/2006/relationships" xmlns:p="http://schemas.openxmlformats.org/presentationml/2006/main">
  <p:tag name="ORIGINALHEIGHT" val="124.5174"/>
  <p:tag name="ORIGINALWIDTH" val="2232.31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Rightarrow \forall i \forall j \in \mathbb{Z} \ \exists l \in [0,v) \ \mathrm{s.t.} \ i+l, j+l \in C&#10;\end{equation*}&#10;&#10;\end{document}&#10;"/>
  <p:tag name="IGUANATEXSIZE" val="24"/>
  <p:tag name="IGUANATEXCURSOR" val="321"/>
  <p:tag name="TRANSPARENCY" val="True"/>
  <p:tag name="FILENAME" val=""/>
  <p:tag name="INPUTTYPE" val="0"/>
  <p:tag name="LATEXENGINEID" val="4"/>
  <p:tag name="TEMPFOLDER" val="C:\Users\mistpc\Desktop\tmp\"/>
</p:tagLst>
</file>

<file path=ppt/tags/tag182.xml><?xml version="1.0" encoding="utf-8"?>
<p:tagLst xmlns:a="http://schemas.openxmlformats.org/drawingml/2006/main" xmlns:r="http://schemas.openxmlformats.org/officeDocument/2006/relationships" xmlns:p="http://schemas.openxmlformats.org/presentationml/2006/main">
  <p:tag name="ORIGINALHEIGHT" val="66.75929"/>
  <p:tag name="ORIGINALWIDTH" val="76.5107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because&#10;\end{equation*}&#10;&#10;\end{document}&#10;"/>
  <p:tag name="IGUANATEXSIZE" val="24"/>
  <p:tag name="IGUANATEXCURSOR" val="327"/>
  <p:tag name="TRANSPARENCY" val="True"/>
  <p:tag name="FILENAME" val=""/>
  <p:tag name="INPUTTYPE" val="0"/>
  <p:tag name="LATEXENGINEID" val="4"/>
  <p:tag name="TEMPFOLDER" val="C:\Users\mistpc\Desktop\tmp\"/>
</p:tagLst>
</file>

<file path=ppt/tags/tag183.xml><?xml version="1.0" encoding="utf-8"?>
<p:tagLst xmlns:a="http://schemas.openxmlformats.org/drawingml/2006/main" xmlns:r="http://schemas.openxmlformats.org/officeDocument/2006/relationships" xmlns:p="http://schemas.openxmlformats.org/presentationml/2006/main">
  <p:tag name="ORIGINALHEIGHT" val="124.5174"/>
  <p:tag name="ORIGINALWIDTH" val="954.883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 = 3, \ D = \{1, 2\}&#10;\end{equation*}&#10;&#10;\end{document}&#10;"/>
  <p:tag name="IGUANATEXSIZE" val="24"/>
  <p:tag name="IGUANATEXCURSOR" val="339"/>
  <p:tag name="TRANSPARENCY" val="True"/>
  <p:tag name="FILENAME" val=""/>
  <p:tag name="INPUTTYPE" val="0"/>
  <p:tag name="LATEXENGINEID" val="4"/>
  <p:tag name="TEMPFOLDER" val="C:\Users\mistpc\Desktop\tmp\"/>
</p:tagLst>
</file>

<file path=ppt/tags/tag184.xml><?xml version="1.0" encoding="utf-8"?>
<p:tagLst xmlns:a="http://schemas.openxmlformats.org/drawingml/2006/main" xmlns:r="http://schemas.openxmlformats.org/officeDocument/2006/relationships" xmlns:p="http://schemas.openxmlformats.org/presentationml/2006/main">
  <p:tag name="ORIGINALHEIGHT" val="118.5165"/>
  <p:tag name="ORIGINALWIDTH" val="181.52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B_2}&#10;\end{equation*}&#10;&#10;\end{document}&#10;"/>
  <p:tag name="IGUANATEXSIZE" val="24"/>
  <p:tag name="IGUANATEXCURSOR" val="325"/>
  <p:tag name="TRANSPARENCY" val="True"/>
  <p:tag name="FILENAME" val=""/>
  <p:tag name="INPUTTYPE" val="0"/>
  <p:tag name="LATEXENGINEID" val="4"/>
  <p:tag name="TEMPFOLDER" val="C:\Users\mistpc\Desktop\tmp\"/>
</p:tagLst>
</file>

<file path=ppt/tags/tag185.xml><?xml version="1.0" encoding="utf-8"?>
<p:tagLst xmlns:a="http://schemas.openxmlformats.org/drawingml/2006/main" xmlns:r="http://schemas.openxmlformats.org/officeDocument/2006/relationships" xmlns:p="http://schemas.openxmlformats.org/presentationml/2006/main">
  <p:tag name="ORIGINALHEIGHT" val="120.0168"/>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B_0}&#10;\end{equation*}&#10;&#10;\end{document}&#10;"/>
  <p:tag name="IGUANATEXSIZE" val="24"/>
  <p:tag name="IGUANATEXCURSOR" val="325"/>
  <p:tag name="TRANSPARENCY" val="True"/>
  <p:tag name="FILENAME" val=""/>
  <p:tag name="INPUTTYPE" val="0"/>
  <p:tag name="LATEXENGINEID" val="4"/>
  <p:tag name="TEMPFOLDER" val="C:\Users\mistpc\Desktop\tmp\"/>
</p:tagLst>
</file>

<file path=ppt/tags/tag186.xml><?xml version="1.0" encoding="utf-8"?>
<p:tagLst xmlns:a="http://schemas.openxmlformats.org/drawingml/2006/main" xmlns:r="http://schemas.openxmlformats.org/officeDocument/2006/relationships" xmlns:p="http://schemas.openxmlformats.org/presentationml/2006/main">
  <p:tag name="ORIGINALHEIGHT" val="131.2683"/>
  <p:tag name="ORIGINALWIDTH" val="1698.987"/>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l := (i' - i) \% 3 = (1 - 2) \% 3 = 2&#10;\end{equation*}&#10;&#10;\end{document}&#10;"/>
  <p:tag name="IGUANATEXSIZE" val="24"/>
  <p:tag name="IGUANATEXCURSOR" val="349"/>
  <p:tag name="TRANSPARENCY" val="True"/>
  <p:tag name="FILENAME" val=""/>
  <p:tag name="INPUTTYPE" val="0"/>
  <p:tag name="LATEXENGINEID" val="4"/>
  <p:tag name="TEMPFOLDER" val="C:\Users\mistpc\Desktop\tmp\"/>
</p:tagLst>
</file>

<file path=ppt/tags/tag187.xml><?xml version="1.0" encoding="utf-8"?>
<p:tagLst xmlns:a="http://schemas.openxmlformats.org/drawingml/2006/main" xmlns:r="http://schemas.openxmlformats.org/officeDocument/2006/relationships" xmlns:p="http://schemas.openxmlformats.org/presentationml/2006/main">
  <p:tag name="ORIGINALHEIGHT" val="124.5174"/>
  <p:tag name="ORIGINALWIDTH" val="147.0206"/>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D|&#10;\end{equation*}&#10;&#10;\end{document}&#10;"/>
  <p:tag name="IGUANATEXSIZE" val="24"/>
  <p:tag name="IGUANATEXCURSOR" val="321"/>
  <p:tag name="TRANSPARENCY" val="True"/>
  <p:tag name="FILENAME" val=""/>
  <p:tag name="INPUTTYPE" val="0"/>
  <p:tag name="LATEXENGINEID" val="4"/>
  <p:tag name="TEMPFOLDER" val="C:\Users\mistpc\Desktop\tmp\"/>
</p:tagLst>
</file>

<file path=ppt/tags/tag188.xml><?xml version="1.0" encoding="utf-8"?>
<p:tagLst xmlns:a="http://schemas.openxmlformats.org/drawingml/2006/main" xmlns:r="http://schemas.openxmlformats.org/officeDocument/2006/relationships" xmlns:p="http://schemas.openxmlformats.org/presentationml/2006/main">
  <p:tag name="ORIGINALHEIGHT" val="132.0184"/>
  <p:tag name="ORIGINALWIDTH" val="486.818"/>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qrt{v} \leq |D|&#10;\end{equation*}&#10;&#10;\end{document}&#10;"/>
  <p:tag name="IGUANATEXSIZE" val="24"/>
  <p:tag name="IGUANATEXCURSOR" val="333"/>
  <p:tag name="TRANSPARENCY" val="True"/>
  <p:tag name="FILENAME" val=""/>
  <p:tag name="INPUTTYPE" val="0"/>
  <p:tag name="LATEXENGINEID" val="4"/>
  <p:tag name="TEMPFOLDER" val="C:\Users\mistpc\Desktop\tmp\"/>
</p:tagLst>
</file>

<file path=ppt/tags/tag189.xml><?xml version="1.0" encoding="utf-8"?>
<p:tagLst xmlns:a="http://schemas.openxmlformats.org/drawingml/2006/main" xmlns:r="http://schemas.openxmlformats.org/officeDocument/2006/relationships" xmlns:p="http://schemas.openxmlformats.org/presentationml/2006/main">
  <p:tag name="ORIGINALHEIGHT" val="66.75929"/>
  <p:tag name="ORIGINALWIDTH" val="76.5107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because&#10;\end{equation*}&#10;&#10;\end{document}&#10;"/>
  <p:tag name="IGUANATEXSIZE" val="24"/>
  <p:tag name="IGUANATEXCURSOR" val="327"/>
  <p:tag name="TRANSPARENCY" val="True"/>
  <p:tag name="FILENAME" val=""/>
  <p:tag name="INPUTTYPE" val="0"/>
  <p:tag name="LATEXENGINEID" val="4"/>
  <p:tag name="TEMPFOLDER" val="C:\Users\mistpc\Desktop\tmp\"/>
</p:tagLst>
</file>

<file path=ppt/tags/tag19.xml><?xml version="1.0" encoding="utf-8"?>
<p:tagLst xmlns:a="http://schemas.openxmlformats.org/drawingml/2006/main" xmlns:r="http://schemas.openxmlformats.org/officeDocument/2006/relationships" xmlns:p="http://schemas.openxmlformats.org/presentationml/2006/main">
  <p:tag name="ORIGINALHEIGHT" val="109.5153"/>
  <p:tag name="ORIGINALWIDTH" val="136.5191"/>
  <p:tag name="LATEXADDIN" val="\documentclass{article}&#10;\usepackage{amsmath}&#10;\pagestyle{empty}&#10;\begin{document}&#10;&#10;\begin{equation*}&#10;\mathcal{T}_O&#10;\end{equation*}&#10;&#10;\end{document}&#10;"/>
  <p:tag name="IGUANATEXSIZE" val="24"/>
  <p:tag name="IGUANATEXCURSOR" val="112"/>
  <p:tag name="TRANSPARENCY" val="True"/>
  <p:tag name="FILENAME" val=""/>
  <p:tag name="INPUTTYPE" val="0"/>
  <p:tag name="LATEXENGINEID" val="4"/>
  <p:tag name="TEMPFOLDER" val="C:\Users\mistpc\Desktop\tmp\"/>
</p:tagLst>
</file>

<file path=ppt/tags/tag190.xml><?xml version="1.0" encoding="utf-8"?>
<p:tagLst xmlns:a="http://schemas.openxmlformats.org/drawingml/2006/main" xmlns:r="http://schemas.openxmlformats.org/officeDocument/2006/relationships" xmlns:p="http://schemas.openxmlformats.org/presentationml/2006/main">
  <p:tag name="ORIGINALHEIGHT" val="140.2696"/>
  <p:tag name="ORIGINALWIDTH" val="205.5287"/>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D|^2&#10;\end{equation*}&#10;&#10;\end{document}&#10;"/>
  <p:tag name="IGUANATEXSIZE" val="24"/>
  <p:tag name="IGUANATEXCURSOR" val="324"/>
  <p:tag name="TRANSPARENCY" val="True"/>
  <p:tag name="FILENAME" val=""/>
  <p:tag name="INPUTTYPE" val="0"/>
  <p:tag name="LATEXENGINEID" val="4"/>
  <p:tag name="TEMPFOLDER" val="C:\Users\mistpc\Desktop\tmp\"/>
</p:tagLst>
</file>

<file path=ppt/tags/tag191.xml><?xml version="1.0" encoding="utf-8"?>
<p:tagLst xmlns:a="http://schemas.openxmlformats.org/drawingml/2006/main" xmlns:r="http://schemas.openxmlformats.org/officeDocument/2006/relationships" xmlns:p="http://schemas.openxmlformats.org/presentationml/2006/main">
  <p:tag name="ORIGINALHEIGHT" val="131.2683"/>
  <p:tag name="ORIGINALWIDTH" val="396.80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i'-j')&#10;\end{equation*}&#10;&#10;\end{document}&#10;"/>
  <p:tag name="IGUANATEXSIZE" val="24"/>
  <p:tag name="IGUANATEXCURSOR" val="325"/>
  <p:tag name="TRANSPARENCY" val="True"/>
  <p:tag name="FILENAME" val=""/>
  <p:tag name="INPUTTYPE" val="0"/>
  <p:tag name="LATEXENGINEID" val="4"/>
  <p:tag name="TEMPFOLDER" val="C:\Users\mistpc\Desktop\tmp\"/>
</p:tagLst>
</file>

<file path=ppt/tags/tag192.xml><?xml version="1.0" encoding="utf-8"?>
<p:tagLst xmlns:a="http://schemas.openxmlformats.org/drawingml/2006/main" xmlns:r="http://schemas.openxmlformats.org/officeDocument/2006/relationships" xmlns:p="http://schemas.openxmlformats.org/presentationml/2006/main">
  <p:tag name="ORIGINALHEIGHT" val="131.2683"/>
  <p:tag name="ORIGINALWIDTH" val="300.0419"/>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i',j')&#10;\end{equation*}&#10;&#10;\end{document}&#10;"/>
  <p:tag name="IGUANATEXSIZE" val="24"/>
  <p:tag name="IGUANATEXCURSOR" val="323"/>
  <p:tag name="TRANSPARENCY" val="True"/>
  <p:tag name="FILENAME" val=""/>
  <p:tag name="INPUTTYPE" val="0"/>
  <p:tag name="LATEXENGINEID" val="4"/>
  <p:tag name="TEMPFOLDER" val="C:\Users\mistpc\Desktop\tmp\"/>
</p:tagLst>
</file>

<file path=ppt/tags/tag193.xml><?xml version="1.0" encoding="utf-8"?>
<p:tagLst xmlns:a="http://schemas.openxmlformats.org/drawingml/2006/main" xmlns:r="http://schemas.openxmlformats.org/officeDocument/2006/relationships" xmlns:p="http://schemas.openxmlformats.org/presentationml/2006/main">
  <p:tag name="ORIGINALHEIGHT" val="140.2696"/>
  <p:tag name="ORIGINALWIDTH" val="447.812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 \leq |D|^2&#10;\end{equation*}&#10;&#10;\end{document}&#10;"/>
  <p:tag name="IGUANATEXSIZE" val="24"/>
  <p:tag name="IGUANATEXCURSOR" val="326"/>
  <p:tag name="TRANSPARENCY" val="True"/>
  <p:tag name="FILENAME" val=""/>
  <p:tag name="INPUTTYPE" val="0"/>
  <p:tag name="LATEXENGINEID" val="4"/>
  <p:tag name="TEMPFOLDER" val="C:\Users\mistpc\Desktop\tmp\"/>
</p:tagLst>
</file>

<file path=ppt/tags/tag194.xml><?xml version="1.0" encoding="utf-8"?>
<p:tagLst xmlns:a="http://schemas.openxmlformats.org/drawingml/2006/main" xmlns:r="http://schemas.openxmlformats.org/officeDocument/2006/relationships" xmlns:p="http://schemas.openxmlformats.org/presentationml/2006/main">
  <p:tag name="ORIGINALHEIGHT" val="145.5203"/>
  <p:tag name="ORIGINALWIDTH" val="864.8707"/>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D| \leq \sqrt{1.5v} + 6&#10;\end{equation*}&#10;&#10;\end{document}&#10;"/>
  <p:tag name="IGUANATEXSIZE" val="24"/>
  <p:tag name="IGUANATEXCURSOR" val="343"/>
  <p:tag name="TRANSPARENCY" val="True"/>
  <p:tag name="FILENAME" val=""/>
  <p:tag name="INPUTTYPE" val="0"/>
  <p:tag name="LATEXENGINEID" val="4"/>
  <p:tag name="TEMPFOLDER" val="C:\Users\mistpc\Desktop\tmp\"/>
</p:tagLst>
</file>

<file path=ppt/tags/tag195.xml><?xml version="1.0" encoding="utf-8"?>
<p:tagLst xmlns:a="http://schemas.openxmlformats.org/drawingml/2006/main" xmlns:r="http://schemas.openxmlformats.org/officeDocument/2006/relationships" xmlns:p="http://schemas.openxmlformats.org/presentationml/2006/main">
  <p:tag name="ORIGINALHEIGHT" val="84.76181"/>
  <p:tag name="ORIGINALWIDTH" val="95.2633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D&#10;\end{equation*}&#10;&#10;\end{document}&#10;"/>
  <p:tag name="IGUANATEXSIZE" val="24"/>
  <p:tag name="IGUANATEXCURSOR" val="319"/>
  <p:tag name="TRANSPARENCY" val="True"/>
  <p:tag name="FILENAME" val=""/>
  <p:tag name="INPUTTYPE" val="0"/>
  <p:tag name="LATEXENGINEID" val="4"/>
  <p:tag name="TEMPFOLDER" val="C:\Users\mistpc\Desktop\tmp\"/>
</p:tagLst>
</file>

<file path=ppt/tags/tag196.xml><?xml version="1.0" encoding="utf-8"?>
<p:tagLst xmlns:a="http://schemas.openxmlformats.org/drawingml/2006/main" xmlns:r="http://schemas.openxmlformats.org/officeDocument/2006/relationships" xmlns:p="http://schemas.openxmlformats.org/presentationml/2006/main">
  <p:tag name="ORIGINALHEIGHT" val="132.0184"/>
  <p:tag name="ORIGINALWIDTH" val="346.5483"/>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O(\sqrt{v})&#10;\end{equation*}&#10;&#10;\end{document}&#10;"/>
  <p:tag name="IGUANATEXSIZE" val="24"/>
  <p:tag name="IGUANATEXCURSOR" val="328"/>
  <p:tag name="TRANSPARENCY" val="True"/>
  <p:tag name="FILENAME" val=""/>
  <p:tag name="INPUTTYPE" val="0"/>
  <p:tag name="LATEXENGINEID" val="4"/>
  <p:tag name="TEMPFOLDER" val="C:\Users\mistpc\Desktop\tmp\"/>
</p:tagLst>
</file>

<file path=ppt/tags/tag197.xml><?xml version="1.0" encoding="utf-8"?>
<p:tagLst xmlns:a="http://schemas.openxmlformats.org/drawingml/2006/main" xmlns:r="http://schemas.openxmlformats.org/officeDocument/2006/relationships" xmlns:p="http://schemas.openxmlformats.org/presentationml/2006/main">
  <p:tag name="ORIGINALHEIGHT" val="132.0184"/>
  <p:tag name="ORIGINALWIDTH" val="678.0947"/>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D| = \Theta(\sqrt{v})&#10;\end{equation*}&#10;&#10;\end{document}&#10;"/>
  <p:tag name="IGUANATEXSIZE" val="24"/>
  <p:tag name="IGUANATEXCURSOR" val="325"/>
  <p:tag name="TRANSPARENCY" val="True"/>
  <p:tag name="FILENAME" val=""/>
  <p:tag name="INPUTTYPE" val="0"/>
  <p:tag name="LATEXENGINEID" val="4"/>
  <p:tag name="TEMPFOLDER" val="C:\Users\mistpc\Desktop\tmp\"/>
</p:tagLst>
</file>

<file path=ppt/tags/tag198.xml><?xml version="1.0" encoding="utf-8"?>
<p:tagLst xmlns:a="http://schemas.openxmlformats.org/drawingml/2006/main" xmlns:r="http://schemas.openxmlformats.org/officeDocument/2006/relationships" xmlns:p="http://schemas.openxmlformats.org/presentationml/2006/main">
  <p:tag name="ORIGINALHEIGHT" val="90.0126"/>
  <p:tag name="ORIGINALWIDTH" val="89.26244"/>
  <p:tag name="LATEXADDIN" val="\documentclass{article}&#10;\usepackage{amsmath, amssymb}&#10;\pagestyle{empty}&#10;\begin{document}&#10;&#10;\begin{equation*}&#10;C&#10;\end{equation*}&#10;&#10;\end{document}&#10;"/>
  <p:tag name="IGUANATEXSIZE" val="24"/>
  <p:tag name="IGUANATEXCURSOR" val="109"/>
  <p:tag name="TRANSPARENCY" val="True"/>
  <p:tag name="FILENAME" val=""/>
  <p:tag name="INPUTTYPE" val="0"/>
  <p:tag name="LATEXENGINEID" val="4"/>
  <p:tag name="TEMPFOLDER" val="C:\Users\mistpc\Desktop\tmp\"/>
</p:tagLst>
</file>

<file path=ppt/tags/tag199.xml><?xml version="1.0" encoding="utf-8"?>
<p:tagLst xmlns:a="http://schemas.openxmlformats.org/drawingml/2006/main" xmlns:r="http://schemas.openxmlformats.org/officeDocument/2006/relationships" xmlns:p="http://schemas.openxmlformats.org/presentationml/2006/main">
  <p:tag name="ORIGINALHEIGHT" val="124.5174"/>
  <p:tag name="ORIGINALWIDTH" val="252.7853"/>
  <p:tag name="LATEXADDIN" val="\documentclass{article}&#10;\usepackage{amsmath, amssymb}&#10;\pagestyle{empty}&#10;\begin{document}&#10;&#10;\begin{equation*}&#10;O(n)&#10;\end{equation*}&#10;&#10;\end{document}&#10;"/>
  <p:tag name="IGUANATEXSIZE" val="24"/>
  <p:tag name="IGUANATEXCURSOR" val="108"/>
  <p:tag name="TRANSPARENCY" val="True"/>
  <p:tag name="FILENAME" val=""/>
  <p:tag name="INPUTTYPE" val="0"/>
  <p:tag name="LATEXENGINEID" val="4"/>
  <p:tag name="TEMPFOLDER" val="C:\Users\mistpc\Desktop\tmp\"/>
</p:tagLst>
</file>

<file path=ppt/tags/tag2.xml><?xml version="1.0" encoding="utf-8"?>
<p:tagLst xmlns:a="http://schemas.openxmlformats.org/drawingml/2006/main" xmlns:r="http://schemas.openxmlformats.org/officeDocument/2006/relationships" xmlns:p="http://schemas.openxmlformats.org/presentationml/2006/main">
  <p:tag name="ORIGINALHEIGHT" val="124.5174"/>
  <p:tag name="ORIGINALWIDTH" val="350.2989"/>
  <p:tag name="LATEXADDIN" val="\documentclass{article}&#10;\usepackage{amsmath}&#10;\pagestyle{empty}&#10;\begin{document}&#10;&#10;\begin{equation*}&#10;T[0,n)&#10;\end{equation*}&#10;&#10;\end{document}&#10;"/>
  <p:tag name="IGUANATEXSIZE" val="24"/>
  <p:tag name="IGUANATEXCURSOR" val="23"/>
  <p:tag name="TRANSPARENCY" val="True"/>
  <p:tag name="FILENAME" val=""/>
  <p:tag name="INPUTTYPE" val="0"/>
  <p:tag name="LATEXENGINEID" val="4"/>
  <p:tag name="TEMPFOLDER" val="C:\Users\mistpc\Desktop\tmp\"/>
</p:tagLst>
</file>

<file path=ppt/tags/tag20.xml><?xml version="1.0" encoding="utf-8"?>
<p:tagLst xmlns:a="http://schemas.openxmlformats.org/drawingml/2006/main" xmlns:r="http://schemas.openxmlformats.org/officeDocument/2006/relationships" xmlns:p="http://schemas.openxmlformats.org/presentationml/2006/main">
  <p:tag name="ORIGINALHEIGHT" val="108.015"/>
  <p:tag name="ORIGINALWIDTH" val="138.0193"/>
  <p:tag name="LATEXADDIN" val="\documentclass{article}&#10;\usepackage{amsmath}&#10;\pagestyle{empty}&#10;\begin{document}&#10;&#10;\begin{equation*}&#10;\mathcal{T}_E&#10;\end{equation*}&#10;&#10;\end{document}&#10;"/>
  <p:tag name="IGUANATEXSIZE" val="24"/>
  <p:tag name="IGUANATEXCURSOR" val="112"/>
  <p:tag name="TRANSPARENCY" val="True"/>
  <p:tag name="FILENAME" val=""/>
  <p:tag name="INPUTTYPE" val="0"/>
  <p:tag name="LATEXENGINEID" val="4"/>
  <p:tag name="TEMPFOLDER" val="C:\Users\mistpc\Desktop\tmp\"/>
</p:tagLst>
</file>

<file path=ppt/tags/tag200.xml><?xml version="1.0" encoding="utf-8"?>
<p:tagLst xmlns:a="http://schemas.openxmlformats.org/drawingml/2006/main" xmlns:r="http://schemas.openxmlformats.org/officeDocument/2006/relationships" xmlns:p="http://schemas.openxmlformats.org/presentationml/2006/main">
  <p:tag name="ORIGINALHEIGHT" val="124.5174"/>
  <p:tag name="ORIGINALWIDTH" val="232.532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0, n]&#10;\end{equation*}&#10;&#10;\end{document}&#10;"/>
  <p:tag name="IGUANATEXSIZE" val="24"/>
  <p:tag name="IGUANATEXCURSOR" val="324"/>
  <p:tag name="TRANSPARENCY" val="True"/>
  <p:tag name="FILENAME" val=""/>
  <p:tag name="INPUTTYPE" val="0"/>
  <p:tag name="LATEXENGINEID" val="4"/>
  <p:tag name="TEMPFOLDER" val="C:\Users\mistpc\Desktop\tmp\"/>
</p:tagLst>
</file>

<file path=ppt/tags/tag201.xml><?xml version="1.0" encoding="utf-8"?>
<p:tagLst xmlns:a="http://schemas.openxmlformats.org/drawingml/2006/main" xmlns:r="http://schemas.openxmlformats.org/officeDocument/2006/relationships" xmlns:p="http://schemas.openxmlformats.org/presentationml/2006/main">
  <p:tag name="ORIGINALHEIGHT" val="107.265"/>
  <p:tag name="ORIGINALWIDTH" val="89.2624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bar{C}&#10;\end{equation*}&#10;&#10;\end{document}&#10;"/>
  <p:tag name="IGUANATEXSIZE" val="24"/>
  <p:tag name="IGUANATEXCURSOR" val="325"/>
  <p:tag name="TRANSPARENCY" val="True"/>
  <p:tag name="FILENAME" val=""/>
  <p:tag name="INPUTTYPE" val="0"/>
  <p:tag name="LATEXENGINEID" val="4"/>
  <p:tag name="TEMPFOLDER" val="C:\Users\mistpc\Desktop\tmp\"/>
</p:tagLst>
</file>

<file path=ppt/tags/tag202.xml><?xml version="1.0" encoding="utf-8"?>
<p:tagLst xmlns:a="http://schemas.openxmlformats.org/drawingml/2006/main" xmlns:r="http://schemas.openxmlformats.org/officeDocument/2006/relationships" xmlns:p="http://schemas.openxmlformats.org/presentationml/2006/main">
  <p:tag name="ORIGINALHEIGHT" val="122.2671"/>
  <p:tag name="ORIGINALWIDTH" val="299.2917"/>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B_k}&#10;\end{equation*}&#10;&#10;\end{document}&#10;"/>
  <p:tag name="IGUANATEXSIZE" val="24"/>
  <p:tag name="IGUANATEXCURSOR" val="327"/>
  <p:tag name="TRANSPARENCY" val="True"/>
  <p:tag name="FILENAME" val=""/>
  <p:tag name="INPUTTYPE" val="0"/>
  <p:tag name="LATEXENGINEID" val="4"/>
  <p:tag name="TEMPFOLDER" val="C:\Users\mistpc\Desktop\tmp\"/>
</p:tagLst>
</file>

<file path=ppt/tags/tag203.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10;\end{equation*}&#10;&#10;\end{document}&#10;"/>
  <p:tag name="IGUANATEXSIZE" val="24"/>
  <p:tag name="IGUANATEXCURSOR" val="320"/>
  <p:tag name="TRANSPARENCY" val="True"/>
  <p:tag name="FILENAME" val=""/>
  <p:tag name="INPUTTYPE" val="0"/>
  <p:tag name="LATEXENGINEID" val="4"/>
  <p:tag name="TEMPFOLDER" val="C:\Users\mistpc\Desktop\tmp\"/>
</p:tagLst>
</file>

<file path=ppt/tags/tag204.xml><?xml version="1.0" encoding="utf-8"?>
<p:tagLst xmlns:a="http://schemas.openxmlformats.org/drawingml/2006/main" xmlns:r="http://schemas.openxmlformats.org/officeDocument/2006/relationships" xmlns:p="http://schemas.openxmlformats.org/presentationml/2006/main">
  <p:tag name="ORIGINALHEIGHT" val="124.5174"/>
  <p:tag name="ORIGINALWIDTH" val="318.044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O(vn)&#10;\end{equation*}&#10;&#10;\end{document}&#10;"/>
  <p:tag name="IGUANATEXSIZE" val="24"/>
  <p:tag name="IGUANATEXCURSOR" val="323"/>
  <p:tag name="TRANSPARENCY" val="True"/>
  <p:tag name="FILENAME" val=""/>
  <p:tag name="INPUTTYPE" val="0"/>
  <p:tag name="LATEXENGINEID" val="4"/>
  <p:tag name="TEMPFOLDER" val="C:\Users\mistpc\Desktop\tmp\"/>
</p:tagLst>
</file>

<file path=ppt/tags/tag205.xml><?xml version="1.0" encoding="utf-8"?>
<p:tagLst xmlns:a="http://schemas.openxmlformats.org/drawingml/2006/main" xmlns:r="http://schemas.openxmlformats.org/officeDocument/2006/relationships" xmlns:p="http://schemas.openxmlformats.org/presentationml/2006/main">
  <p:tag name="ORIGINALHEIGHT" val="124.5174"/>
  <p:tag name="ORIGINALWIDTH" val="318.044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O(vn)&#10;\end{equation*}&#10;&#10;\end{document}&#10;"/>
  <p:tag name="IGUANATEXSIZE" val="24"/>
  <p:tag name="IGUANATEXCURSOR" val="323"/>
  <p:tag name="TRANSPARENCY" val="True"/>
  <p:tag name="FILENAME" val=""/>
  <p:tag name="INPUTTYPE" val="0"/>
  <p:tag name="LATEXENGINEID" val="4"/>
  <p:tag name="TEMPFOLDER" val="C:\Users\mistpc\Desktop\tmp\"/>
</p:tagLst>
</file>

<file path=ppt/tags/tag206.xml><?xml version="1.0" encoding="utf-8"?>
<p:tagLst xmlns:a="http://schemas.openxmlformats.org/drawingml/2006/main" xmlns:r="http://schemas.openxmlformats.org/officeDocument/2006/relationships" xmlns:p="http://schemas.openxmlformats.org/presentationml/2006/main">
  <p:tag name="ORIGINALHEIGHT" val="124.5174"/>
  <p:tag name="ORIGINALWIDTH" val="318.044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O(vn)&#10;\end{equation*}&#10;&#10;\end{document}&#10;"/>
  <p:tag name="IGUANATEXSIZE" val="24"/>
  <p:tag name="IGUANATEXCURSOR" val="323"/>
  <p:tag name="TRANSPARENCY" val="True"/>
  <p:tag name="FILENAME" val=""/>
  <p:tag name="INPUTTYPE" val="0"/>
  <p:tag name="LATEXENGINEID" val="4"/>
  <p:tag name="TEMPFOLDER" val="C:\Users\mistpc\Desktop\tmp\"/>
</p:tagLst>
</file>

<file path=ppt/tags/tag207.xml><?xml version="1.0" encoding="utf-8"?>
<p:tagLst xmlns:a="http://schemas.openxmlformats.org/drawingml/2006/main" xmlns:r="http://schemas.openxmlformats.org/officeDocument/2006/relationships" xmlns:p="http://schemas.openxmlformats.org/presentationml/2006/main">
  <p:tag name="ORIGINALHEIGHT" val="132.0184"/>
  <p:tag name="ORIGINALWIDTH" val="1230.1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T((\sqrt{v}/v)n) + O(\sqrt{v}n)&#10;\end{equation*}&#10;&#10;\end{document}&#10;"/>
  <p:tag name="IGUANATEXSIZE" val="24"/>
  <p:tag name="IGUANATEXCURSOR" val="349"/>
  <p:tag name="TRANSPARENCY" val="True"/>
  <p:tag name="FILENAME" val=""/>
  <p:tag name="INPUTTYPE" val="0"/>
  <p:tag name="LATEXENGINEID" val="4"/>
  <p:tag name="TEMPFOLDER" val="C:\Users\mistpc\Desktop\tmp\"/>
</p:tagLst>
</file>

<file path=ppt/tags/tag208.xml><?xml version="1.0" encoding="utf-8"?>
<p:tagLst xmlns:a="http://schemas.openxmlformats.org/drawingml/2006/main" xmlns:r="http://schemas.openxmlformats.org/officeDocument/2006/relationships" xmlns:p="http://schemas.openxmlformats.org/presentationml/2006/main">
  <p:tag name="ORIGINALHEIGHT" val="124.5174"/>
  <p:tag name="ORIGINALWIDTH" val="865.6208"/>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therefore T(n) = O(vn)&#10;\end{equation*}&#10;&#10;\end{document}&#10;"/>
  <p:tag name="IGUANATEXSIZE" val="24"/>
  <p:tag name="IGUANATEXCURSOR" val="330"/>
  <p:tag name="TRANSPARENCY" val="True"/>
  <p:tag name="FILENAME" val=""/>
  <p:tag name="INPUTTYPE" val="0"/>
  <p:tag name="LATEXENGINEID" val="4"/>
  <p:tag name="TEMPFOLDER" val="C:\Users\mistpc\Desktop\tmp\"/>
</p:tagLst>
</file>

<file path=ppt/tags/tag209.xml><?xml version="1.0" encoding="utf-8"?>
<p:tagLst xmlns:a="http://schemas.openxmlformats.org/drawingml/2006/main" xmlns:r="http://schemas.openxmlformats.org/officeDocument/2006/relationships" xmlns:p="http://schemas.openxmlformats.org/presentationml/2006/main">
  <p:tag name="ORIGINALHEIGHT" val="132.0184"/>
  <p:tag name="ORIGINALWIDTH" val="1708.738"/>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rightarrow T(n) = T((\sqrt{v}/v)n) + O(vn)&#10;\end{equation*}&#10;&#10;\end{document}&#10;"/>
  <p:tag name="IGUANATEXSIZE" val="24"/>
  <p:tag name="IGUANATEXCURSOR" val="330"/>
  <p:tag name="TRANSPARENCY" val="True"/>
  <p:tag name="FILENAME" val=""/>
  <p:tag name="INPUTTYPE" val="0"/>
  <p:tag name="LATEXENGINEID" val="4"/>
  <p:tag name="TEMPFOLDER" val="C:\Users\mistpc\Desktop\tmp\"/>
</p:tagLst>
</file>

<file path=ppt/tags/tag21.xml><?xml version="1.0" encoding="utf-8"?>
<p:tagLst xmlns:a="http://schemas.openxmlformats.org/drawingml/2006/main" xmlns:r="http://schemas.openxmlformats.org/officeDocument/2006/relationships" xmlns:p="http://schemas.openxmlformats.org/presentationml/2006/main">
  <p:tag name="ORIGINALHEIGHT" val="124.5174"/>
  <p:tag name="ORIGINALWIDTH" val="252.7853"/>
  <p:tag name="LATEXADDIN" val="\documentclass{article}&#10;\usepackage{amsmath}&#10;\pagestyle{empty}&#10;\begin{document}&#10;&#10;\begin{equation*}&#10;O(n)&#10;\end{equation*}&#10;&#10;\end{document}&#10;"/>
  <p:tag name="IGUANATEXSIZE" val="24"/>
  <p:tag name="IGUANATEXCURSOR" val="102"/>
  <p:tag name="TRANSPARENCY" val="True"/>
  <p:tag name="FILENAME" val=""/>
  <p:tag name="INPUTTYPE" val="0"/>
  <p:tag name="LATEXENGINEID" val="4"/>
  <p:tag name="TEMPFOLDER" val="C:\Users\mistpc\Desktop\tmp\"/>
</p:tagLst>
</file>

<file path=ppt/tags/tag210.xml><?xml version="1.0" encoding="utf-8"?>
<p:tagLst xmlns:a="http://schemas.openxmlformats.org/drawingml/2006/main" xmlns:r="http://schemas.openxmlformats.org/officeDocument/2006/relationships" xmlns:p="http://schemas.openxmlformats.org/presentationml/2006/main">
  <p:tag name="ORIGINALHEIGHT" val="108.015"/>
  <p:tag name="ORIGINALWIDTH" val="260.2863"/>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D&#10;\end{equation*}&#10;&#10;\end{document}&#10;"/>
  <p:tag name="IGUANATEXSIZE" val="24"/>
  <p:tag name="IGUANATEXCURSOR" val="324"/>
  <p:tag name="TRANSPARENCY" val="True"/>
  <p:tag name="FILENAME" val=""/>
  <p:tag name="INPUTTYPE" val="0"/>
  <p:tag name="LATEXENGINEID" val="4"/>
  <p:tag name="TEMPFOLDER" val="C:\Users\mistpc\Desktop\tmp\"/>
</p:tagLst>
</file>

<file path=ppt/tags/tag211.xml><?xml version="1.0" encoding="utf-8"?>
<p:tagLst xmlns:a="http://schemas.openxmlformats.org/drawingml/2006/main" xmlns:r="http://schemas.openxmlformats.org/officeDocument/2006/relationships" xmlns:p="http://schemas.openxmlformats.org/presentationml/2006/main">
  <p:tag name="ORIGINALHEIGHT" val="97.51362"/>
  <p:tag name="ORIGINALWIDTH" val="100.514"/>
  <p:tag name="LATEXADDIN" val="\documentclass{article}&#10;\usepackage{amsmath, amssymb}&#10;\pagestyle{empty}&#10;\begin{document}&#10;&#10;\begin{equation*}&#10;\mathcal{T}&#10;\end{equation*}&#10;&#10;\end{document}&#10;"/>
  <p:tag name="IGUANATEXSIZE" val="24"/>
  <p:tag name="IGUANATEXCURSOR" val="118"/>
  <p:tag name="TRANSPARENCY" val="True"/>
  <p:tag name="FILENAME" val=""/>
  <p:tag name="INPUTTYPE" val="0"/>
  <p:tag name="LATEXENGINEID" val="4"/>
  <p:tag name="TEMPFOLDER" val="C:\Users\mistpc\Desktop\tmp\"/>
</p:tagLst>
</file>

<file path=ppt/tags/tag212.xml><?xml version="1.0" encoding="utf-8"?>
<p:tagLst xmlns:a="http://schemas.openxmlformats.org/drawingml/2006/main" xmlns:r="http://schemas.openxmlformats.org/officeDocument/2006/relationships" xmlns:p="http://schemas.openxmlformats.org/presentationml/2006/main">
  <p:tag name="ORIGINALHEIGHT" val="102.7643"/>
  <p:tag name="ORIGINALWIDTH" val="117.0163"/>
  <p:tag name="LATEXADDIN" val="\documentclass{article}&#10;\usepackage{amsmath, amssymb}&#10;\pagestyle{empty}&#10;\begin{document}&#10;&#10;\begin{equation*}&#10;R'&#10;\end{equation*}&#10;&#10;\end{document}&#10;"/>
  <p:tag name="IGUANATEXSIZE" val="24"/>
  <p:tag name="IGUANATEXCURSOR" val="110"/>
  <p:tag name="TRANSPARENCY" val="True"/>
  <p:tag name="FILENAME" val=""/>
  <p:tag name="INPUTTYPE" val="0"/>
  <p:tag name="LATEXENGINEID" val="4"/>
  <p:tag name="TEMPFOLDER" val="C:\Users\mistpc\Desktop\tmp\"/>
</p:tagLst>
</file>

<file path=ppt/tags/tag213.xml><?xml version="1.0" encoding="utf-8"?>
<p:tagLst xmlns:a="http://schemas.openxmlformats.org/drawingml/2006/main" xmlns:r="http://schemas.openxmlformats.org/officeDocument/2006/relationships" xmlns:p="http://schemas.openxmlformats.org/presentationml/2006/main">
  <p:tag name="ORIGINALHEIGHT" val="124.5174"/>
  <p:tag name="ORIGINALWIDTH" val="337.5471"/>
  <p:tag name="LATEXADDIN" val="\documentclass{article}&#10;\usepackage{amsmath, amssymb}&#10;\pagestyle{empty}&#10;\begin{document}&#10;&#10;\begin{equation*}&#10;C(S_C)&#10;\end{equation*}&#10;&#10;\end{document}&#10;"/>
  <p:tag name="IGUANATEXSIZE" val="24"/>
  <p:tag name="IGUANATEXCURSOR" val="113"/>
  <p:tag name="TRANSPARENCY" val="True"/>
  <p:tag name="FILENAME" val=""/>
  <p:tag name="INPUTTYPE" val="0"/>
  <p:tag name="LATEXENGINEID" val="4"/>
  <p:tag name="TEMPFOLDER" val="C:\Users\mistpc\Desktop\tmp\"/>
</p:tagLst>
</file>

<file path=ppt/tags/tag214.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 amssymb}&#10;\pagestyle{empty}&#10;\begin{document}&#10;&#10;\begin{equation*}&#10;\mathcal{SA}&#10;\end{equation*}&#10;&#10;\end{document}&#10;"/>
  <p:tag name="IGUANATEXSIZE" val="24"/>
  <p:tag name="IGUANATEXCURSOR" val="119"/>
  <p:tag name="TRANSPARENCY" val="True"/>
  <p:tag name="FILENAME" val=""/>
  <p:tag name="INPUTTYPE" val="0"/>
  <p:tag name="LATEXENGINEID" val="4"/>
  <p:tag name="TEMPFOLDER" val="C:\Users\mistpc\Desktop\tmp\"/>
</p:tagLst>
</file>

<file path=ppt/tags/tag215.xml><?xml version="1.0" encoding="utf-8"?>
<p:tagLst xmlns:a="http://schemas.openxmlformats.org/drawingml/2006/main" xmlns:r="http://schemas.openxmlformats.org/officeDocument/2006/relationships" xmlns:p="http://schemas.openxmlformats.org/presentationml/2006/main">
  <p:tag name="ORIGINALHEIGHT" val="135.769"/>
  <p:tag name="ORIGINALWIDTH" val="337.547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bar{C}(S_{\bar{C}})&#10;\end{equation*}&#10;&#10;\end{document}&#10;"/>
  <p:tag name="IGUANATEXSIZE" val="24"/>
  <p:tag name="IGUANATEXCURSOR" val="338"/>
  <p:tag name="TRANSPARENCY" val="True"/>
  <p:tag name="FILENAME" val=""/>
  <p:tag name="INPUTTYPE" val="0"/>
  <p:tag name="LATEXENGINEID" val="4"/>
  <p:tag name="TEMPFOLDER" val="C:\Users\mistpc\Desktop\tmp\"/>
</p:tagLst>
</file>

<file path=ppt/tags/tag216.xml><?xml version="1.0" encoding="utf-8"?>
<p:tagLst xmlns:a="http://schemas.openxmlformats.org/drawingml/2006/main" xmlns:r="http://schemas.openxmlformats.org/officeDocument/2006/relationships" xmlns:p="http://schemas.openxmlformats.org/presentationml/2006/main">
  <p:tag name="ORIGINALHEIGHT" val="121.5169"/>
  <p:tag name="ORIGINALWIDTH" val="306.7928"/>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k_m}&#10;\end{equation*}&#10;&#10;\end{document}&#10;"/>
  <p:tag name="IGUANATEXSIZE" val="24"/>
  <p:tag name="IGUANATEXCURSOR" val="327"/>
  <p:tag name="TRANSPARENCY" val="True"/>
  <p:tag name="FILENAME" val=""/>
  <p:tag name="INPUTTYPE" val="0"/>
  <p:tag name="LATEXENGINEID" val="4"/>
  <p:tag name="TEMPFOLDER" val="C:\Users\mistpc\Desktop\tmp\"/>
</p:tagLst>
</file>

<file path=ppt/tags/tag217.xml><?xml version="1.0" encoding="utf-8"?>
<p:tagLst xmlns:a="http://schemas.openxmlformats.org/drawingml/2006/main" xmlns:r="http://schemas.openxmlformats.org/officeDocument/2006/relationships" xmlns:p="http://schemas.openxmlformats.org/presentationml/2006/main">
  <p:tag name="ORIGINALHEIGHT" val="120.7669"/>
  <p:tag name="ORIGINALWIDTH" val="885.123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k_1},\SA_{k_2},\ldots,&#10;\end{equation*}&#10;&#10;\end{document}&#10;"/>
  <p:tag name="IGUANATEXSIZE" val="24"/>
  <p:tag name="IGUANATEXCURSOR" val="346"/>
  <p:tag name="TRANSPARENCY" val="True"/>
  <p:tag name="FILENAME" val=""/>
  <p:tag name="INPUTTYPE" val="0"/>
  <p:tag name="LATEXENGINEID" val="4"/>
  <p:tag name="TEMPFOLDER" val="C:\Users\mistpc\Desktop\tmp\"/>
</p:tagLst>
</file>

<file path=ppt/tags/tag218.xml><?xml version="1.0" encoding="utf-8"?>
<p:tagLst xmlns:a="http://schemas.openxmlformats.org/drawingml/2006/main" xmlns:r="http://schemas.openxmlformats.org/officeDocument/2006/relationships" xmlns:p="http://schemas.openxmlformats.org/presentationml/2006/main">
  <p:tag name="ORIGINALHEIGHT" val="108.015"/>
  <p:tag name="ORIGINALWIDTH" val="260.2863"/>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D&#10;\end{equation*}&#10;&#10;\end{document}&#10;"/>
  <p:tag name="IGUANATEXSIZE" val="24"/>
  <p:tag name="IGUANATEXCURSOR" val="324"/>
  <p:tag name="TRANSPARENCY" val="True"/>
  <p:tag name="FILENAME" val=""/>
  <p:tag name="INPUTTYPE" val="0"/>
  <p:tag name="LATEXENGINEID" val="4"/>
  <p:tag name="TEMPFOLDER" val="C:\Users\mistpc\Desktop\tmp\"/>
</p:tagLst>
</file>

<file path=ppt/tags/tag219.xml><?xml version="1.0" encoding="utf-8"?>
<p:tagLst xmlns:a="http://schemas.openxmlformats.org/drawingml/2006/main" xmlns:r="http://schemas.openxmlformats.org/officeDocument/2006/relationships" xmlns:p="http://schemas.openxmlformats.org/presentationml/2006/main">
  <p:tag name="ORIGINALHEIGHT" val="134.2687"/>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0}}&#10;\end{equation*}&#10;&#10;\end{document}&#10;"/>
  <p:tag name="IGUANATEXSIZE" val="24"/>
  <p:tag name="IGUANATEXCURSOR" val="333"/>
  <p:tag name="TRANSPARENCY" val="True"/>
  <p:tag name="FILENAME" val=""/>
  <p:tag name="INPUTTYPE" val="0"/>
  <p:tag name="LATEXENGINEID" val="4"/>
  <p:tag name="TEMPFOLDER" val="C:\Users\mistpc\Desktop\tmp\"/>
</p:tagLst>
</file>

<file path=ppt/tags/tag22.xml><?xml version="1.0" encoding="utf-8"?>
<p:tagLst xmlns:a="http://schemas.openxmlformats.org/drawingml/2006/main" xmlns:r="http://schemas.openxmlformats.org/officeDocument/2006/relationships" xmlns:p="http://schemas.openxmlformats.org/presentationml/2006/main">
  <p:tag name="ORIGINALHEIGHT" val="124.5174"/>
  <p:tag name="ORIGINALWIDTH" val="252.7853"/>
  <p:tag name="LATEXADDIN" val="\documentclass{article}&#10;\usepackage{amsmath}&#10;\pagestyle{empty}&#10;\begin{document}&#10;&#10;\begin{equation*}&#10;O(n)&#10;\end{equation*}&#10;&#10;\end{document}&#10;"/>
  <p:tag name="IGUANATEXSIZE" val="24"/>
  <p:tag name="IGUANATEXCURSOR" val="102"/>
  <p:tag name="TRANSPARENCY" val="True"/>
  <p:tag name="FILENAME" val=""/>
  <p:tag name="INPUTTYPE" val="0"/>
  <p:tag name="LATEXENGINEID" val="4"/>
  <p:tag name="TEMPFOLDER" val="C:\Users\mistpc\Desktop\tmp\"/>
</p:tagLst>
</file>

<file path=ppt/tags/tag220.xml><?xml version="1.0" encoding="utf-8"?>
<p:tagLst xmlns:a="http://schemas.openxmlformats.org/drawingml/2006/main" xmlns:r="http://schemas.openxmlformats.org/officeDocument/2006/relationships" xmlns:p="http://schemas.openxmlformats.org/presentationml/2006/main">
  <p:tag name="ORIGINALHEIGHT" val="132.768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1}}&#10;\end{equation*}&#10;&#10;\end{document}&#10;"/>
  <p:tag name="IGUANATEXSIZE" val="24"/>
  <p:tag name="IGUANATEXCURSOR" val="333"/>
  <p:tag name="TRANSPARENCY" val="True"/>
  <p:tag name="FILENAME" val=""/>
  <p:tag name="INPUTTYPE" val="0"/>
  <p:tag name="LATEXENGINEID" val="4"/>
  <p:tag name="TEMPFOLDER" val="C:\Users\mistpc\Desktop\tmp\"/>
</p:tagLst>
</file>

<file path=ppt/tags/tag221.xml><?xml version="1.0" encoding="utf-8"?>
<p:tagLst xmlns:a="http://schemas.openxmlformats.org/drawingml/2006/main" xmlns:r="http://schemas.openxmlformats.org/officeDocument/2006/relationships" xmlns:p="http://schemas.openxmlformats.org/presentationml/2006/main">
  <p:tag name="ORIGINALHEIGHT" val="133.5187"/>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v-1}}&#10;\end{equation*}&#10;&#10;\end{document}&#10;"/>
  <p:tag name="IGUANATEXSIZE" val="24"/>
  <p:tag name="IGUANATEXCURSOR" val="335"/>
  <p:tag name="TRANSPARENCY" val="True"/>
  <p:tag name="FILENAME" val=""/>
  <p:tag name="INPUTTYPE" val="0"/>
  <p:tag name="LATEXENGINEID" val="4"/>
  <p:tag name="TEMPFOLDER" val="C:\Users\mistpc\Desktop\tmp\"/>
</p:tagLst>
</file>

<file path=ppt/tags/tag222.xml><?xml version="1.0" encoding="utf-8"?>
<p:tagLst xmlns:a="http://schemas.openxmlformats.org/drawingml/2006/main" xmlns:r="http://schemas.openxmlformats.org/officeDocument/2006/relationships" xmlns:p="http://schemas.openxmlformats.org/presentationml/2006/main">
  <p:tag name="ORIGINALHEIGHT" val="171.7739"/>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0}}&#10;\end{equation*}&#10;&#10;\end{document}&#10;"/>
  <p:tag name="IGUANATEXSIZE" val="24"/>
  <p:tag name="IGUANATEXCURSOR" val="326"/>
  <p:tag name="TRANSPARENCY" val="True"/>
  <p:tag name="FILENAME" val=""/>
  <p:tag name="INPUTTYPE" val="0"/>
  <p:tag name="LATEXENGINEID" val="4"/>
  <p:tag name="TEMPFOLDER" val="C:\Users\mistpc\Desktop\tmp\"/>
</p:tagLst>
</file>

<file path=ppt/tags/tag223.xml><?xml version="1.0" encoding="utf-8"?>
<p:tagLst xmlns:a="http://schemas.openxmlformats.org/drawingml/2006/main" xmlns:r="http://schemas.openxmlformats.org/officeDocument/2006/relationships" xmlns:p="http://schemas.openxmlformats.org/presentationml/2006/main">
  <p:tag name="ORIGINALHEIGHT" val="170.2738"/>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1}}&#10;\end{equation*}&#10;&#10;\end{document}&#10;"/>
  <p:tag name="IGUANATEXSIZE" val="24"/>
  <p:tag name="IGUANATEXCURSOR" val="332"/>
  <p:tag name="TRANSPARENCY" val="True"/>
  <p:tag name="FILENAME" val=""/>
  <p:tag name="INPUTTYPE" val="0"/>
  <p:tag name="LATEXENGINEID" val="4"/>
  <p:tag name="TEMPFOLDER" val="C:\Users\mistpc\Desktop\tmp\"/>
</p:tagLst>
</file>

<file path=ppt/tags/tag224.xml><?xml version="1.0" encoding="utf-8"?>
<p:tagLst xmlns:a="http://schemas.openxmlformats.org/drawingml/2006/main" xmlns:r="http://schemas.openxmlformats.org/officeDocument/2006/relationships" xmlns:p="http://schemas.openxmlformats.org/presentationml/2006/main">
  <p:tag name="ORIGINALHEIGHT" val="171.0239"/>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v-1}}&#10;\end{equation*}&#10;&#10;\end{document}&#10;"/>
  <p:tag name="IGUANATEXSIZE" val="24"/>
  <p:tag name="IGUANATEXCURSOR" val="334"/>
  <p:tag name="TRANSPARENCY" val="True"/>
  <p:tag name="FILENAME" val=""/>
  <p:tag name="INPUTTYPE" val="0"/>
  <p:tag name="LATEXENGINEID" val="4"/>
  <p:tag name="TEMPFOLDER" val="C:\Users\mistpc\Desktop\tmp\"/>
</p:tagLst>
</file>

<file path=ppt/tags/tag225.xml><?xml version="1.0" encoding="utf-8"?>
<p:tagLst xmlns:a="http://schemas.openxmlformats.org/drawingml/2006/main" xmlns:r="http://schemas.openxmlformats.org/officeDocument/2006/relationships" xmlns:p="http://schemas.openxmlformats.org/presentationml/2006/main">
  <p:tag name="ORIGINALHEIGHT" val="134.2687"/>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0}}&#10;\end{equation*}&#10;&#10;\end{document}&#10;"/>
  <p:tag name="IGUANATEXSIZE" val="24"/>
  <p:tag name="IGUANATEXCURSOR" val="327"/>
  <p:tag name="TRANSPARENCY" val="True"/>
  <p:tag name="FILENAME" val=""/>
  <p:tag name="INPUTTYPE" val="0"/>
  <p:tag name="LATEXENGINEID" val="4"/>
  <p:tag name="TEMPFOLDER" val="C:\Users\mistpc\Desktop\tmp\"/>
</p:tagLst>
</file>

<file path=ppt/tags/tag226.xml><?xml version="1.0" encoding="utf-8"?>
<p:tagLst xmlns:a="http://schemas.openxmlformats.org/drawingml/2006/main" xmlns:r="http://schemas.openxmlformats.org/officeDocument/2006/relationships" xmlns:p="http://schemas.openxmlformats.org/presentationml/2006/main">
  <p:tag name="ORIGINALHEIGHT" val="132.768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1}}&#10;\end{equation*}&#10;&#10;\end{document}&#10;"/>
  <p:tag name="IGUANATEXSIZE" val="24"/>
  <p:tag name="IGUANATEXCURSOR" val="333"/>
  <p:tag name="TRANSPARENCY" val="True"/>
  <p:tag name="FILENAME" val=""/>
  <p:tag name="INPUTTYPE" val="0"/>
  <p:tag name="LATEXENGINEID" val="4"/>
  <p:tag name="TEMPFOLDER" val="C:\Users\mistpc\Desktop\tmp\"/>
</p:tagLst>
</file>

<file path=ppt/tags/tag227.xml><?xml version="1.0" encoding="utf-8"?>
<p:tagLst xmlns:a="http://schemas.openxmlformats.org/drawingml/2006/main" xmlns:r="http://schemas.openxmlformats.org/officeDocument/2006/relationships" xmlns:p="http://schemas.openxmlformats.org/presentationml/2006/main">
  <p:tag name="ORIGINALHEIGHT" val="133.5187"/>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v-1}}&#10;\end{equation*}&#10;&#10;\end{document}&#10;"/>
  <p:tag name="IGUANATEXSIZE" val="24"/>
  <p:tag name="IGUANATEXCURSOR" val="335"/>
  <p:tag name="TRANSPARENCY" val="True"/>
  <p:tag name="FILENAME" val=""/>
  <p:tag name="INPUTTYPE" val="0"/>
  <p:tag name="LATEXENGINEID" val="4"/>
  <p:tag name="TEMPFOLDER" val="C:\Users\mistpc\Desktop\tmp\"/>
</p:tagLst>
</file>

<file path=ppt/tags/tag228.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229.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23.xml><?xml version="1.0" encoding="utf-8"?>
<p:tagLst xmlns:a="http://schemas.openxmlformats.org/drawingml/2006/main" xmlns:r="http://schemas.openxmlformats.org/officeDocument/2006/relationships" xmlns:p="http://schemas.openxmlformats.org/presentationml/2006/main">
  <p:tag name="ORIGINALHEIGHT" val="124.5174"/>
  <p:tag name="ORIGINALWIDTH" val="1376.442"/>
  <p:tag name="LATEXADDIN" val="\documentclass{article}&#10;\usepackage{amsmath}&#10;\pagestyle{empty}&#10;\begin{document}&#10;&#10;\begin{equation*}&#10;\rightarrow T(n) = T(n/2) + O(n)&#10;\end{equation*}&#10;&#10;\end{document}&#10;"/>
  <p:tag name="IGUANATEXSIZE" val="24"/>
  <p:tag name="IGUANATEXCURSOR" val="131"/>
  <p:tag name="TRANSPARENCY" val="True"/>
  <p:tag name="FILENAME" val=""/>
  <p:tag name="INPUTTYPE" val="0"/>
  <p:tag name="LATEXENGINEID" val="4"/>
  <p:tag name="TEMPFOLDER" val="C:\Users\mistpc\Desktop\tmp\"/>
</p:tagLst>
</file>

<file path=ppt/tags/tag230.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231.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232.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233.xml><?xml version="1.0" encoding="utf-8"?>
<p:tagLst xmlns:a="http://schemas.openxmlformats.org/drawingml/2006/main" xmlns:r="http://schemas.openxmlformats.org/officeDocument/2006/relationships" xmlns:p="http://schemas.openxmlformats.org/presentationml/2006/main">
  <p:tag name="ORIGINALHEIGHT" val="274.5384"/>
  <p:tag name="ORIGINALWIDTH" val="664.5928"/>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 := \bigcup_{k \in D} B_k&#10;\end{equation*}&#10;&#10;\end{document}&#10;"/>
  <p:tag name="IGUANATEXSIZE" val="24"/>
  <p:tag name="IGUANATEXCURSOR" val="362"/>
  <p:tag name="TRANSPARENCY" val="True"/>
  <p:tag name="FILENAME" val=""/>
  <p:tag name="INPUTTYPE" val="0"/>
  <p:tag name="LATEXENGINEID" val="4"/>
  <p:tag name="TEMPFOLDER" val="C:\Users\mistpc\Desktop\tmp\"/>
</p:tagLst>
</file>

<file path=ppt/tags/tag234.xml><?xml version="1.0" encoding="utf-8"?>
<p:tagLst xmlns:a="http://schemas.openxmlformats.org/drawingml/2006/main" xmlns:r="http://schemas.openxmlformats.org/officeDocument/2006/relationships" xmlns:p="http://schemas.openxmlformats.org/presentationml/2006/main">
  <p:tag name="ORIGINALHEIGHT" val="135.769"/>
  <p:tag name="ORIGINALWIDTH" val="767.357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bar C := [0,n] \setminus C&#10;\end{equation*}&#10;&#10;\end{document}&#10;"/>
  <p:tag name="IGUANATEXSIZE" val="24"/>
  <p:tag name="IGUANATEXCURSOR" val="362"/>
  <p:tag name="TRANSPARENCY" val="True"/>
  <p:tag name="FILENAME" val=""/>
  <p:tag name="INPUTTYPE" val="0"/>
  <p:tag name="LATEXENGINEID" val="4"/>
  <p:tag name="TEMPFOLDER" val="C:\Users\mistpc\Desktop\tmp\"/>
</p:tagLst>
</file>

<file path=ppt/tags/tag235.xml><?xml version="1.0" encoding="utf-8"?>
<p:tagLst xmlns:a="http://schemas.openxmlformats.org/drawingml/2006/main" xmlns:r="http://schemas.openxmlformats.org/officeDocument/2006/relationships" xmlns:p="http://schemas.openxmlformats.org/presentationml/2006/main">
  <p:tag name="ORIGINALHEIGHT" val="124.5174"/>
  <p:tag name="ORIGINALWIDTH" val="318.044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O(vn)&#10;\end{equation*}&#10;&#10;\end{document}&#10;"/>
  <p:tag name="IGUANATEXSIZE" val="24"/>
  <p:tag name="IGUANATEXCURSOR" val="323"/>
  <p:tag name="TRANSPARENCY" val="True"/>
  <p:tag name="FILENAME" val=""/>
  <p:tag name="INPUTTYPE" val="0"/>
  <p:tag name="LATEXENGINEID" val="4"/>
  <p:tag name="TEMPFOLDER" val="C:\Users\mistpc\Desktop\tmp\"/>
</p:tagLst>
</file>

<file path=ppt/tags/tag236.xml><?xml version="1.0" encoding="utf-8"?>
<p:tagLst xmlns:a="http://schemas.openxmlformats.org/drawingml/2006/main" xmlns:r="http://schemas.openxmlformats.org/officeDocument/2006/relationships" xmlns:p="http://schemas.openxmlformats.org/presentationml/2006/main">
  <p:tag name="ORIGINALHEIGHT" val="124.5174"/>
  <p:tag name="ORIGINALWIDTH" val="2418.337"/>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B_k = \{i \ | \ \forall i \in [0,n], \ i \ \mathrm{mod} \ v = k\}, k \in [0,v)&#10;\end{equation*}&#10;&#10;\end{document}&#10;"/>
  <p:tag name="IGUANATEXSIZE" val="24"/>
  <p:tag name="IGUANATEXCURSOR" val="396"/>
  <p:tag name="TRANSPARENCY" val="True"/>
  <p:tag name="FILENAME" val=""/>
  <p:tag name="INPUTTYPE" val="0"/>
  <p:tag name="LATEXENGINEID" val="4"/>
  <p:tag name="TEMPFOLDER" val="C:\Users\mistpc\Desktop\tmp\"/>
</p:tagLst>
</file>

<file path=ppt/tags/tag237.xml><?xml version="1.0" encoding="utf-8"?>
<p:tagLst xmlns:a="http://schemas.openxmlformats.org/drawingml/2006/main" xmlns:r="http://schemas.openxmlformats.org/officeDocument/2006/relationships" xmlns:p="http://schemas.openxmlformats.org/presentationml/2006/main">
  <p:tag name="ORIGINALHEIGHT" val="97.51362"/>
  <p:tag name="ORIGINALWIDTH" val="100.514"/>
  <p:tag name="LATEXADDIN" val="\documentclass{article}&#10;\usepackage{amsmath, amssymb}&#10;\pagestyle{empty}&#10;\begin{document}&#10;&#10;\begin{equation*}&#10;\mathcal{T}&#10;\end{equation*}&#10;&#10;\end{document}&#10;"/>
  <p:tag name="IGUANATEXSIZE" val="24"/>
  <p:tag name="IGUANATEXCURSOR" val="118"/>
  <p:tag name="TRANSPARENCY" val="True"/>
  <p:tag name="FILENAME" val=""/>
  <p:tag name="INPUTTYPE" val="0"/>
  <p:tag name="LATEXENGINEID" val="4"/>
  <p:tag name="TEMPFOLDER" val="C:\Users\mistpc\Desktop\tmp\"/>
</p:tagLst>
</file>

<file path=ppt/tags/tag238.xml><?xml version="1.0" encoding="utf-8"?>
<p:tagLst xmlns:a="http://schemas.openxmlformats.org/drawingml/2006/main" xmlns:r="http://schemas.openxmlformats.org/officeDocument/2006/relationships" xmlns:p="http://schemas.openxmlformats.org/presentationml/2006/main">
  <p:tag name="ORIGINALHEIGHT" val="102.7643"/>
  <p:tag name="ORIGINALWIDTH" val="117.0163"/>
  <p:tag name="LATEXADDIN" val="\documentclass{article}&#10;\usepackage{amsmath, amssymb}&#10;\pagestyle{empty}&#10;\begin{document}&#10;&#10;\begin{equation*}&#10;R'&#10;\end{equation*}&#10;&#10;\end{document}&#10;"/>
  <p:tag name="IGUANATEXSIZE" val="24"/>
  <p:tag name="IGUANATEXCURSOR" val="110"/>
  <p:tag name="TRANSPARENCY" val="True"/>
  <p:tag name="FILENAME" val=""/>
  <p:tag name="INPUTTYPE" val="0"/>
  <p:tag name="LATEXENGINEID" val="4"/>
  <p:tag name="TEMPFOLDER" val="C:\Users\mistpc\Desktop\tmp\"/>
</p:tagLst>
</file>

<file path=ppt/tags/tag239.xml><?xml version="1.0" encoding="utf-8"?>
<p:tagLst xmlns:a="http://schemas.openxmlformats.org/drawingml/2006/main" xmlns:r="http://schemas.openxmlformats.org/officeDocument/2006/relationships" xmlns:p="http://schemas.openxmlformats.org/presentationml/2006/main">
  <p:tag name="ORIGINALHEIGHT" val="124.5174"/>
  <p:tag name="ORIGINALWIDTH" val="337.5471"/>
  <p:tag name="LATEXADDIN" val="\documentclass{article}&#10;\usepackage{amsmath, amssymb}&#10;\pagestyle{empty}&#10;\begin{document}&#10;&#10;\begin{equation*}&#10;C(S_C)&#10;\end{equation*}&#10;&#10;\end{document}&#10;"/>
  <p:tag name="IGUANATEXSIZE" val="24"/>
  <p:tag name="IGUANATEXCURSOR" val="113"/>
  <p:tag name="TRANSPARENCY" val="True"/>
  <p:tag name="FILENAME" val=""/>
  <p:tag name="INPUTTYPE" val="0"/>
  <p:tag name="LATEXENGINEID" val="4"/>
  <p:tag name="TEMPFOLDER" val="C:\Users\mistpc\Desktop\tmp\"/>
</p:tagLst>
</file>

<file path=ppt/tags/tag24.xml><?xml version="1.0" encoding="utf-8"?>
<p:tagLst xmlns:a="http://schemas.openxmlformats.org/drawingml/2006/main" xmlns:r="http://schemas.openxmlformats.org/officeDocument/2006/relationships" xmlns:p="http://schemas.openxmlformats.org/presentationml/2006/main">
  <p:tag name="ORIGINALHEIGHT" val="124.5174"/>
  <p:tag name="ORIGINALWIDTH" val="800.3618"/>
  <p:tag name="LATEXADDIN" val="\documentclass{article}&#10;\usepackage{amsmath, amssymb}&#10;\pagestyle{empty}&#10;\begin{document}&#10;&#10;\begin{equation*}&#10;\therefore T(n) = O(n)&#10;\end{equation*}&#10;&#10;\end{document}&#10;"/>
  <p:tag name="IGUANATEXSIZE" val="24"/>
  <p:tag name="IGUANATEXCURSOR" val="52"/>
  <p:tag name="TRANSPARENCY" val="True"/>
  <p:tag name="FILENAME" val=""/>
  <p:tag name="INPUTTYPE" val="0"/>
  <p:tag name="LATEXENGINEID" val="4"/>
  <p:tag name="TEMPFOLDER" val="C:\Users\mistpc\Desktop\tmp\"/>
</p:tagLst>
</file>

<file path=ppt/tags/tag240.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 amssymb}&#10;\pagestyle{empty}&#10;\begin{document}&#10;&#10;\begin{equation*}&#10;\mathcal{SA}&#10;\end{equation*}&#10;&#10;\end{document}&#10;"/>
  <p:tag name="IGUANATEXSIZE" val="24"/>
  <p:tag name="IGUANATEXCURSOR" val="119"/>
  <p:tag name="TRANSPARENCY" val="True"/>
  <p:tag name="FILENAME" val=""/>
  <p:tag name="INPUTTYPE" val="0"/>
  <p:tag name="LATEXENGINEID" val="4"/>
  <p:tag name="TEMPFOLDER" val="C:\Users\mistpc\Desktop\tmp\"/>
</p:tagLst>
</file>

<file path=ppt/tags/tag241.xml><?xml version="1.0" encoding="utf-8"?>
<p:tagLst xmlns:a="http://schemas.openxmlformats.org/drawingml/2006/main" xmlns:r="http://schemas.openxmlformats.org/officeDocument/2006/relationships" xmlns:p="http://schemas.openxmlformats.org/presentationml/2006/main">
  <p:tag name="ORIGINALHEIGHT" val="135.769"/>
  <p:tag name="ORIGINALWIDTH" val="337.547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bar{C}(S_{\bar{C}})&#10;\end{equation*}&#10;&#10;\end{document}&#10;"/>
  <p:tag name="IGUANATEXSIZE" val="24"/>
  <p:tag name="IGUANATEXCURSOR" val="338"/>
  <p:tag name="TRANSPARENCY" val="True"/>
  <p:tag name="FILENAME" val=""/>
  <p:tag name="INPUTTYPE" val="0"/>
  <p:tag name="LATEXENGINEID" val="4"/>
  <p:tag name="TEMPFOLDER" val="C:\Users\mistpc\Desktop\tmp\"/>
</p:tagLst>
</file>

<file path=ppt/tags/tag242.xml><?xml version="1.0" encoding="utf-8"?>
<p:tagLst xmlns:a="http://schemas.openxmlformats.org/drawingml/2006/main" xmlns:r="http://schemas.openxmlformats.org/officeDocument/2006/relationships" xmlns:p="http://schemas.openxmlformats.org/presentationml/2006/main">
  <p:tag name="ORIGINALHEIGHT" val="121.5169"/>
  <p:tag name="ORIGINALWIDTH" val="306.7928"/>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k_m}&#10;\end{equation*}&#10;&#10;\end{document}&#10;"/>
  <p:tag name="IGUANATEXSIZE" val="24"/>
  <p:tag name="IGUANATEXCURSOR" val="327"/>
  <p:tag name="TRANSPARENCY" val="True"/>
  <p:tag name="FILENAME" val=""/>
  <p:tag name="INPUTTYPE" val="0"/>
  <p:tag name="LATEXENGINEID" val="4"/>
  <p:tag name="TEMPFOLDER" val="C:\Users\mistpc\Desktop\tmp\"/>
</p:tagLst>
</file>

<file path=ppt/tags/tag243.xml><?xml version="1.0" encoding="utf-8"?>
<p:tagLst xmlns:a="http://schemas.openxmlformats.org/drawingml/2006/main" xmlns:r="http://schemas.openxmlformats.org/officeDocument/2006/relationships" xmlns:p="http://schemas.openxmlformats.org/presentationml/2006/main">
  <p:tag name="ORIGINALHEIGHT" val="120.7669"/>
  <p:tag name="ORIGINALWIDTH" val="885.123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k_1},\SA_{k_2},\ldots,&#10;\end{equation*}&#10;&#10;\end{document}&#10;"/>
  <p:tag name="IGUANATEXSIZE" val="24"/>
  <p:tag name="IGUANATEXCURSOR" val="346"/>
  <p:tag name="TRANSPARENCY" val="True"/>
  <p:tag name="FILENAME" val=""/>
  <p:tag name="INPUTTYPE" val="0"/>
  <p:tag name="LATEXENGINEID" val="4"/>
  <p:tag name="TEMPFOLDER" val="C:\Users\mistpc\Desktop\tmp\"/>
</p:tagLst>
</file>

<file path=ppt/tags/tag244.xml><?xml version="1.0" encoding="utf-8"?>
<p:tagLst xmlns:a="http://schemas.openxmlformats.org/drawingml/2006/main" xmlns:r="http://schemas.openxmlformats.org/officeDocument/2006/relationships" xmlns:p="http://schemas.openxmlformats.org/presentationml/2006/main">
  <p:tag name="ORIGINALHEIGHT" val="108.015"/>
  <p:tag name="ORIGINALWIDTH" val="260.2863"/>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D&#10;\end{equation*}&#10;&#10;\end{document}&#10;"/>
  <p:tag name="IGUANATEXSIZE" val="24"/>
  <p:tag name="IGUANATEXCURSOR" val="324"/>
  <p:tag name="TRANSPARENCY" val="True"/>
  <p:tag name="FILENAME" val=""/>
  <p:tag name="INPUTTYPE" val="0"/>
  <p:tag name="LATEXENGINEID" val="4"/>
  <p:tag name="TEMPFOLDER" val="C:\Users\mistpc\Desktop\tmp\"/>
</p:tagLst>
</file>

<file path=ppt/tags/tag245.xml><?xml version="1.0" encoding="utf-8"?>
<p:tagLst xmlns:a="http://schemas.openxmlformats.org/drawingml/2006/main" xmlns:r="http://schemas.openxmlformats.org/officeDocument/2006/relationships" xmlns:p="http://schemas.openxmlformats.org/presentationml/2006/main">
  <p:tag name="ORIGINALHEIGHT" val="134.2687"/>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0}}&#10;\end{equation*}&#10;&#10;\end{document}&#10;"/>
  <p:tag name="IGUANATEXSIZE" val="24"/>
  <p:tag name="IGUANATEXCURSOR" val="333"/>
  <p:tag name="TRANSPARENCY" val="True"/>
  <p:tag name="FILENAME" val=""/>
  <p:tag name="INPUTTYPE" val="0"/>
  <p:tag name="LATEXENGINEID" val="4"/>
  <p:tag name="TEMPFOLDER" val="C:\Users\mistpc\Desktop\tmp\"/>
</p:tagLst>
</file>

<file path=ppt/tags/tag246.xml><?xml version="1.0" encoding="utf-8"?>
<p:tagLst xmlns:a="http://schemas.openxmlformats.org/drawingml/2006/main" xmlns:r="http://schemas.openxmlformats.org/officeDocument/2006/relationships" xmlns:p="http://schemas.openxmlformats.org/presentationml/2006/main">
  <p:tag name="ORIGINALHEIGHT" val="132.768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1}}&#10;\end{equation*}&#10;&#10;\end{document}&#10;"/>
  <p:tag name="IGUANATEXSIZE" val="24"/>
  <p:tag name="IGUANATEXCURSOR" val="333"/>
  <p:tag name="TRANSPARENCY" val="True"/>
  <p:tag name="FILENAME" val=""/>
  <p:tag name="INPUTTYPE" val="0"/>
  <p:tag name="LATEXENGINEID" val="4"/>
  <p:tag name="TEMPFOLDER" val="C:\Users\mistpc\Desktop\tmp\"/>
</p:tagLst>
</file>

<file path=ppt/tags/tag247.xml><?xml version="1.0" encoding="utf-8"?>
<p:tagLst xmlns:a="http://schemas.openxmlformats.org/drawingml/2006/main" xmlns:r="http://schemas.openxmlformats.org/officeDocument/2006/relationships" xmlns:p="http://schemas.openxmlformats.org/presentationml/2006/main">
  <p:tag name="ORIGINALHEIGHT" val="133.5187"/>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v-1}}&#10;\end{equation*}&#10;&#10;\end{document}&#10;"/>
  <p:tag name="IGUANATEXSIZE" val="24"/>
  <p:tag name="IGUANATEXCURSOR" val="335"/>
  <p:tag name="TRANSPARENCY" val="True"/>
  <p:tag name="FILENAME" val=""/>
  <p:tag name="INPUTTYPE" val="0"/>
  <p:tag name="LATEXENGINEID" val="4"/>
  <p:tag name="TEMPFOLDER" val="C:\Users\mistpc\Desktop\tmp\"/>
</p:tagLst>
</file>

<file path=ppt/tags/tag248.xml><?xml version="1.0" encoding="utf-8"?>
<p:tagLst xmlns:a="http://schemas.openxmlformats.org/drawingml/2006/main" xmlns:r="http://schemas.openxmlformats.org/officeDocument/2006/relationships" xmlns:p="http://schemas.openxmlformats.org/presentationml/2006/main">
  <p:tag name="ORIGINALHEIGHT" val="171.7739"/>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0}}&#10;\end{equation*}&#10;&#10;\end{document}&#10;"/>
  <p:tag name="IGUANATEXSIZE" val="24"/>
  <p:tag name="IGUANATEXCURSOR" val="326"/>
  <p:tag name="TRANSPARENCY" val="True"/>
  <p:tag name="FILENAME" val=""/>
  <p:tag name="INPUTTYPE" val="0"/>
  <p:tag name="LATEXENGINEID" val="4"/>
  <p:tag name="TEMPFOLDER" val="C:\Users\mistpc\Desktop\tmp\"/>
</p:tagLst>
</file>

<file path=ppt/tags/tag249.xml><?xml version="1.0" encoding="utf-8"?>
<p:tagLst xmlns:a="http://schemas.openxmlformats.org/drawingml/2006/main" xmlns:r="http://schemas.openxmlformats.org/officeDocument/2006/relationships" xmlns:p="http://schemas.openxmlformats.org/presentationml/2006/main">
  <p:tag name="ORIGINALHEIGHT" val="170.2738"/>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1}}&#10;\end{equation*}&#10;&#10;\end{document}&#10;"/>
  <p:tag name="IGUANATEXSIZE" val="24"/>
  <p:tag name="IGUANATEXCURSOR" val="332"/>
  <p:tag name="TRANSPARENCY" val="True"/>
  <p:tag name="FILENAME" val=""/>
  <p:tag name="INPUTTYPE" val="0"/>
  <p:tag name="LATEXENGINEID" val="4"/>
  <p:tag name="TEMPFOLDER" val="C:\Users\mistpc\Desktop\tmp\"/>
</p:tagLst>
</file>

<file path=ppt/tags/tag25.xml><?xml version="1.0" encoding="utf-8"?>
<p:tagLst xmlns:a="http://schemas.openxmlformats.org/drawingml/2006/main" xmlns:r="http://schemas.openxmlformats.org/officeDocument/2006/relationships" xmlns:p="http://schemas.openxmlformats.org/presentationml/2006/main">
  <p:tag name="ORIGINALHEIGHT" val="64.50898"/>
  <p:tag name="ORIGINALWIDTH" val="110.2654"/>
  <p:tag name="LATEXADDIN" val="\documentclass{article}&#10;\usepackage{amsmath, amssymb}&#10;\pagestyle{empty}&#10;\begin{document}&#10;&#10;\begin{equation*}&#10;\rightarrow&#10;\end{equation*}&#10;&#10;\end{document}&#10;"/>
  <p:tag name="IGUANATEXSIZE" val="24"/>
  <p:tag name="IGUANATEXCURSOR" val="119"/>
  <p:tag name="TRANSPARENCY" val="True"/>
  <p:tag name="FILENAME" val=""/>
  <p:tag name="INPUTTYPE" val="0"/>
  <p:tag name="LATEXENGINEID" val="4"/>
  <p:tag name="TEMPFOLDER" val="C:\Users\mistpc\Desktop\tmp\"/>
</p:tagLst>
</file>

<file path=ppt/tags/tag250.xml><?xml version="1.0" encoding="utf-8"?>
<p:tagLst xmlns:a="http://schemas.openxmlformats.org/drawingml/2006/main" xmlns:r="http://schemas.openxmlformats.org/officeDocument/2006/relationships" xmlns:p="http://schemas.openxmlformats.org/presentationml/2006/main">
  <p:tag name="ORIGINALHEIGHT" val="171.0239"/>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v-1}}&#10;\end{equation*}&#10;&#10;\end{document}&#10;"/>
  <p:tag name="IGUANATEXSIZE" val="24"/>
  <p:tag name="IGUANATEXCURSOR" val="334"/>
  <p:tag name="TRANSPARENCY" val="True"/>
  <p:tag name="FILENAME" val=""/>
  <p:tag name="INPUTTYPE" val="0"/>
  <p:tag name="LATEXENGINEID" val="4"/>
  <p:tag name="TEMPFOLDER" val="C:\Users\mistpc\Desktop\tmp\"/>
</p:tagLst>
</file>

<file path=ppt/tags/tag251.xml><?xml version="1.0" encoding="utf-8"?>
<p:tagLst xmlns:a="http://schemas.openxmlformats.org/drawingml/2006/main" xmlns:r="http://schemas.openxmlformats.org/officeDocument/2006/relationships" xmlns:p="http://schemas.openxmlformats.org/presentationml/2006/main">
  <p:tag name="ORIGINALHEIGHT" val="134.2687"/>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0}}&#10;\end{equation*}&#10;&#10;\end{document}&#10;"/>
  <p:tag name="IGUANATEXSIZE" val="24"/>
  <p:tag name="IGUANATEXCURSOR" val="327"/>
  <p:tag name="TRANSPARENCY" val="True"/>
  <p:tag name="FILENAME" val=""/>
  <p:tag name="INPUTTYPE" val="0"/>
  <p:tag name="LATEXENGINEID" val="4"/>
  <p:tag name="TEMPFOLDER" val="C:\Users\mistpc\Desktop\tmp\"/>
</p:tagLst>
</file>

<file path=ppt/tags/tag252.xml><?xml version="1.0" encoding="utf-8"?>
<p:tagLst xmlns:a="http://schemas.openxmlformats.org/drawingml/2006/main" xmlns:r="http://schemas.openxmlformats.org/officeDocument/2006/relationships" xmlns:p="http://schemas.openxmlformats.org/presentationml/2006/main">
  <p:tag name="ORIGINALHEIGHT" val="132.768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1}}&#10;\end{equation*}&#10;&#10;\end{document}&#10;"/>
  <p:tag name="IGUANATEXSIZE" val="24"/>
  <p:tag name="IGUANATEXCURSOR" val="333"/>
  <p:tag name="TRANSPARENCY" val="True"/>
  <p:tag name="FILENAME" val=""/>
  <p:tag name="INPUTTYPE" val="0"/>
  <p:tag name="LATEXENGINEID" val="4"/>
  <p:tag name="TEMPFOLDER" val="C:\Users\mistpc\Desktop\tmp\"/>
</p:tagLst>
</file>

<file path=ppt/tags/tag253.xml><?xml version="1.0" encoding="utf-8"?>
<p:tagLst xmlns:a="http://schemas.openxmlformats.org/drawingml/2006/main" xmlns:r="http://schemas.openxmlformats.org/officeDocument/2006/relationships" xmlns:p="http://schemas.openxmlformats.org/presentationml/2006/main">
  <p:tag name="ORIGINALHEIGHT" val="133.5187"/>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v-1}}&#10;\end{equation*}&#10;&#10;\end{document}&#10;"/>
  <p:tag name="IGUANATEXSIZE" val="24"/>
  <p:tag name="IGUANATEXCURSOR" val="335"/>
  <p:tag name="TRANSPARENCY" val="True"/>
  <p:tag name="FILENAME" val=""/>
  <p:tag name="INPUTTYPE" val="0"/>
  <p:tag name="LATEXENGINEID" val="4"/>
  <p:tag name="TEMPFOLDER" val="C:\Users\mistpc\Desktop\tmp\"/>
</p:tagLst>
</file>

<file path=ppt/tags/tag254.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255.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256.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257.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258.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259.xml><?xml version="1.0" encoding="utf-8"?>
<p:tagLst xmlns:a="http://schemas.openxmlformats.org/drawingml/2006/main" xmlns:r="http://schemas.openxmlformats.org/officeDocument/2006/relationships" xmlns:p="http://schemas.openxmlformats.org/presentationml/2006/main">
  <p:tag name="ORIGINALHEIGHT" val="108.015"/>
  <p:tag name="ORIGINALWIDTH" val="143.27"/>
  <p:tag name="LATEXADDIN" val="\documentclass{article}&#10;\usepackage{amsmath, amssymb}&#10;\pagestyle{empty}&#10;\begin{document}&#10;&#10;\begin{equation*}&#10;S_C&#10;\end{equation*}&#10;&#10;\end{document}&#10;"/>
  <p:tag name="IGUANATEXSIZE" val="24"/>
  <p:tag name="IGUANATEXCURSOR" val="111"/>
  <p:tag name="TRANSPARENCY" val="True"/>
  <p:tag name="FILENAME" val=""/>
  <p:tag name="INPUTTYPE" val="0"/>
  <p:tag name="LATEXENGINEID" val="4"/>
  <p:tag name="TEMPFOLDER" val="C:\Users\mistpc\Desktop\tmp\"/>
</p:tagLst>
</file>

<file path=ppt/tags/tag26.xml><?xml version="1.0" encoding="utf-8"?>
<p:tagLst xmlns:a="http://schemas.openxmlformats.org/drawingml/2006/main" xmlns:r="http://schemas.openxmlformats.org/officeDocument/2006/relationships" xmlns:p="http://schemas.openxmlformats.org/presentationml/2006/main">
  <p:tag name="ORIGINALHEIGHT" val="124.5174"/>
  <p:tag name="ORIGINALWIDTH" val="800.3618"/>
  <p:tag name="LATEXADDIN" val="\documentclass{article}&#10;\usepackage{amsmath, amssymb}&#10;\pagestyle{empty}&#10;\begin{document}&#10;&#10;\begin{equation*}&#10;\therefore T(n) = O(n)&#10;\end{equation*}&#10;&#10;\end{document}&#10;"/>
  <p:tag name="IGUANATEXSIZE" val="24"/>
  <p:tag name="IGUANATEXCURSOR" val="52"/>
  <p:tag name="TRANSPARENCY" val="True"/>
  <p:tag name="FILENAME" val=""/>
  <p:tag name="INPUTTYPE" val="0"/>
  <p:tag name="LATEXENGINEID" val="4"/>
  <p:tag name="TEMPFOLDER" val="C:\Users\mistpc\Desktop\tmp\"/>
</p:tagLst>
</file>

<file path=ppt/tags/tag260.xml><?xml version="1.0" encoding="utf-8"?>
<p:tagLst xmlns:a="http://schemas.openxmlformats.org/drawingml/2006/main" xmlns:r="http://schemas.openxmlformats.org/officeDocument/2006/relationships" xmlns:p="http://schemas.openxmlformats.org/presentationml/2006/main">
  <p:tag name="ORIGINALHEIGHT" val="64.50898"/>
  <p:tag name="ORIGINALWIDTH" val="110.2654"/>
  <p:tag name="LATEXADDIN" val="\documentclass{article}&#10;\usepackage{amsmath, amssymb}&#10;\pagestyle{empty}&#10;\begin{document}&#10;&#10;\begin{equation*}&#10;\rightarrow&#10;\end{equation*}&#10;&#10;\end{document}&#10;"/>
  <p:tag name="IGUANATEXSIZE" val="24"/>
  <p:tag name="IGUANATEXCURSOR" val="119"/>
  <p:tag name="TRANSPARENCY" val="True"/>
  <p:tag name="FILENAME" val=""/>
  <p:tag name="INPUTTYPE" val="0"/>
  <p:tag name="LATEXENGINEID" val="4"/>
  <p:tag name="TEMPFOLDER" val="C:\Users\mistpc\Desktop\tmp\"/>
</p:tagLst>
</file>

<file path=ppt/tags/tag261.xml><?xml version="1.0" encoding="utf-8"?>
<p:tagLst xmlns:a="http://schemas.openxmlformats.org/drawingml/2006/main" xmlns:r="http://schemas.openxmlformats.org/officeDocument/2006/relationships" xmlns:p="http://schemas.openxmlformats.org/presentationml/2006/main">
  <p:tag name="ORIGINALHEIGHT" val="56.25787"/>
  <p:tag name="ORIGINALWIDTH" val="68.25953"/>
  <p:tag name="LATEXADDIN" val="\documentclass{article}&#10;\usepackage{amsmath, amssymb}&#10;\pagestyle{empty}&#10;\begin{document}&#10;&#10;\begin{equation*}&#10;n&#10;\end{equation*}&#10;&#10;\end{document}&#10;"/>
  <p:tag name="IGUANATEXSIZE" val="24"/>
  <p:tag name="IGUANATEXCURSOR" val="109"/>
  <p:tag name="TRANSPARENCY" val="True"/>
  <p:tag name="FILENAME" val=""/>
  <p:tag name="INPUTTYPE" val="0"/>
  <p:tag name="LATEXENGINEID" val="4"/>
  <p:tag name="TEMPFOLDER" val="C:\Users\mistpc\Desktop\tmp\"/>
</p:tagLst>
</file>

<file path=ppt/tags/tag262.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10;\end{equation*}&#10;&#10;\end{document}&#10;"/>
  <p:tag name="IGUANATEXSIZE" val="24"/>
  <p:tag name="IGUANATEXCURSOR" val="320"/>
  <p:tag name="TRANSPARENCY" val="True"/>
  <p:tag name="FILENAME" val=""/>
  <p:tag name="INPUTTYPE" val="0"/>
  <p:tag name="LATEXENGINEID" val="4"/>
  <p:tag name="TEMPFOLDER" val="C:\Users\mistpc\Desktop\tmp\"/>
</p:tagLst>
</file>

<file path=ppt/tags/tag263.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10;\end{equation*}&#10;&#10;\end{document}&#10;"/>
  <p:tag name="IGUANATEXSIZE" val="24"/>
  <p:tag name="IGUANATEXCURSOR" val="320"/>
  <p:tag name="TRANSPARENCY" val="True"/>
  <p:tag name="FILENAME" val=""/>
  <p:tag name="INPUTTYPE" val="0"/>
  <p:tag name="LATEXENGINEID" val="4"/>
  <p:tag name="TEMPFOLDER" val="C:\Users\mistpc\Desktop\tmp\"/>
</p:tagLst>
</file>

<file path=ppt/tags/tag264.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10;\end{equation*}&#10;&#10;\end{document}&#10;"/>
  <p:tag name="IGUANATEXSIZE" val="24"/>
  <p:tag name="IGUANATEXCURSOR" val="320"/>
  <p:tag name="TRANSPARENCY" val="True"/>
  <p:tag name="FILENAME" val=""/>
  <p:tag name="INPUTTYPE" val="0"/>
  <p:tag name="LATEXENGINEID" val="4"/>
  <p:tag name="TEMPFOLDER" val="C:\Users\mistpc\Desktop\tmp\"/>
</p:tagLst>
</file>

<file path=ppt/tags/tag265.xml><?xml version="1.0" encoding="utf-8"?>
<p:tagLst xmlns:a="http://schemas.openxmlformats.org/drawingml/2006/main" xmlns:r="http://schemas.openxmlformats.org/officeDocument/2006/relationships" xmlns:p="http://schemas.openxmlformats.org/presentationml/2006/main">
  <p:tag name="ORIGINALHEIGHT" val="87.76228"/>
  <p:tag name="ORIGINALWIDTH" val="675.844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n \mod v = 1&#10;\end{equation*}&#10;&#10;\end{document}&#10;"/>
  <p:tag name="IGUANATEXSIZE" val="24"/>
  <p:tag name="IGUANATEXCURSOR" val="331"/>
  <p:tag name="TRANSPARENCY" val="True"/>
  <p:tag name="FILENAME" val=""/>
  <p:tag name="INPUTTYPE" val="0"/>
  <p:tag name="LATEXENGINEID" val="4"/>
  <p:tag name="TEMPFOLDER" val="C:\Users\mistpc\Desktop\tmp\"/>
</p:tagLst>
</file>

<file path=ppt/tags/tag266.xml><?xml version="1.0" encoding="utf-8"?>
<p:tagLst xmlns:a="http://schemas.openxmlformats.org/drawingml/2006/main" xmlns:r="http://schemas.openxmlformats.org/officeDocument/2006/relationships" xmlns:p="http://schemas.openxmlformats.org/presentationml/2006/main">
  <p:tag name="ORIGINALHEIGHT" val="305.2926"/>
  <p:tag name="ORIGINALWIDTH" val="1252.6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underbrace{t_it_{i+1}\ldots t_{i+v-1}}_{\mathrm{key}} \ \forall i \in C&#10;\end{equation*}&#10;&#10;\end{document}&#10;"/>
  <p:tag name="IGUANATEXSIZE" val="24"/>
  <p:tag name="IGUANATEXCURSOR" val="378"/>
  <p:tag name="TRANSPARENCY" val="True"/>
  <p:tag name="FILENAME" val=""/>
  <p:tag name="INPUTTYPE" val="0"/>
  <p:tag name="LATEXENGINEID" val="4"/>
  <p:tag name="TEMPFOLDER" val="C:\Users\mistpc\Desktop\tmp\"/>
</p:tagLst>
</file>

<file path=ppt/tags/tag267.xml><?xml version="1.0" encoding="utf-8"?>
<p:tagLst xmlns:a="http://schemas.openxmlformats.org/drawingml/2006/main" xmlns:r="http://schemas.openxmlformats.org/officeDocument/2006/relationships" xmlns:p="http://schemas.openxmlformats.org/presentationml/2006/main">
  <p:tag name="ORIGINALHEIGHT" val="297.7916"/>
  <p:tag name="ORIGINALWIDTH" val="1266.927"/>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v\frac{|D|}{v}n} = O\paren{\sqrt{v}n}&#10;\end{equation*}&#10;&#10;\end{document}&#10;"/>
  <p:tag name="IGUANATEXSIZE" val="24"/>
  <p:tag name="IGUANATEXCURSOR" val="405"/>
  <p:tag name="TRANSPARENCY" val="True"/>
  <p:tag name="FILENAME" val=""/>
  <p:tag name="INPUTTYPE" val="0"/>
  <p:tag name="LATEXENGINEID" val="4"/>
  <p:tag name="TEMPFOLDER" val="C:\Users\mistpc\Desktop\tmp\"/>
</p:tagLst>
</file>

<file path=ppt/tags/tag268.xml><?xml version="1.0" encoding="utf-8"?>
<p:tagLst xmlns:a="http://schemas.openxmlformats.org/drawingml/2006/main" xmlns:r="http://schemas.openxmlformats.org/officeDocument/2006/relationships" xmlns:p="http://schemas.openxmlformats.org/presentationml/2006/main">
  <p:tag name="ORIGINALHEIGHT" val="64.50898"/>
  <p:tag name="ORIGINALWIDTH" val="110.2654"/>
  <p:tag name="LATEXADDIN" val="\documentclass{article}&#10;\usepackage{amsmath, amssymb}&#10;\pagestyle{empty}&#10;\begin{document}&#10;&#10;\begin{equation*}&#10;\rightarrow&#10;\end{equation*}&#10;&#10;\end{document}&#10;"/>
  <p:tag name="IGUANATEXSIZE" val="24"/>
  <p:tag name="IGUANATEXCURSOR" val="119"/>
  <p:tag name="TRANSPARENCY" val="True"/>
  <p:tag name="FILENAME" val=""/>
  <p:tag name="INPUTTYPE" val="0"/>
  <p:tag name="LATEXENGINEID" val="4"/>
  <p:tag name="TEMPFOLDER" val="C:\Users\mistpc\Desktop\tmp\"/>
</p:tagLst>
</file>

<file path=ppt/tags/tag269.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10;\end{equation*}&#10;&#10;\end{document}&#10;"/>
  <p:tag name="IGUANATEXSIZE" val="24"/>
  <p:tag name="IGUANATEXCURSOR" val="320"/>
  <p:tag name="TRANSPARENCY" val="True"/>
  <p:tag name="FILENAME" val=""/>
  <p:tag name="INPUTTYPE" val="0"/>
  <p:tag name="LATEXENGINEID" val="4"/>
  <p:tag name="TEMPFOLDER" val="C:\Users\mistpc\Desktop\tmp\"/>
</p:tagLst>
</file>

<file path=ppt/tags/tag27.xml><?xml version="1.0" encoding="utf-8"?>
<p:tagLst xmlns:a="http://schemas.openxmlformats.org/drawingml/2006/main" xmlns:r="http://schemas.openxmlformats.org/officeDocument/2006/relationships" xmlns:p="http://schemas.openxmlformats.org/presentationml/2006/main">
  <p:tag name="ORIGINALHEIGHT" val="108.015"/>
  <p:tag name="ORIGINALWIDTH" val="276.0385"/>
  <p:tag name="LATEXADDIN" val="\documentclass{article}&#10;\usepackage{amsmath, amssymb}&#10;\pagestyle{empty}&#10;\begin{document}&#10;&#10;\begin{equation*}&#10;\mathcal{SA}_{12}&#10;\end{equation*}&#10;&#10;\end{document}&#10;"/>
  <p:tag name="IGUANATEXSIZE" val="24"/>
  <p:tag name="IGUANATEXCURSOR" val="124"/>
  <p:tag name="TRANSPARENCY" val="True"/>
  <p:tag name="FILENAME" val=""/>
  <p:tag name="INPUTTYPE" val="0"/>
  <p:tag name="LATEXENGINEID" val="4"/>
  <p:tag name="TEMPFOLDER" val="C:\Users\mistpc\Desktop\tmp\"/>
</p:tagLst>
</file>

<file path=ppt/tags/tag270.xml><?xml version="1.0" encoding="utf-8"?>
<p:tagLst xmlns:a="http://schemas.openxmlformats.org/drawingml/2006/main" xmlns:r="http://schemas.openxmlformats.org/officeDocument/2006/relationships" xmlns:p="http://schemas.openxmlformats.org/presentationml/2006/main">
  <p:tag name="ORIGINALHEIGHT" val="124.5174"/>
  <p:tag name="ORIGINALWIDTH" val="1735.74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B_{k_1} \odot B_{k_2} \odot \cdots \ (k_1 &lt; k_2 &lt; \cdots)&#10;\end{equation*}&#10;&#10;\end{document}&#10;"/>
  <p:tag name="IGUANATEXSIZE" val="24"/>
  <p:tag name="IGUANATEXCURSOR" val="375"/>
  <p:tag name="TRANSPARENCY" val="True"/>
  <p:tag name="FILENAME" val=""/>
  <p:tag name="INPUTTYPE" val="0"/>
  <p:tag name="LATEXENGINEID" val="4"/>
  <p:tag name="TEMPFOLDER" val="C:\Users\mistpc\Desktop\tmp\"/>
</p:tagLst>
</file>

<file path=ppt/tags/tag271.xml><?xml version="1.0" encoding="utf-8"?>
<p:tagLst xmlns:a="http://schemas.openxmlformats.org/drawingml/2006/main" xmlns:r="http://schemas.openxmlformats.org/officeDocument/2006/relationships" xmlns:p="http://schemas.openxmlformats.org/presentationml/2006/main">
  <p:tag name="ORIGINALHEIGHT" val="124.5174"/>
  <p:tag name="ORIGINALWIDTH" val="1047.146"/>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D[\Rank] = \Index&#10;\end{equation*}&#10;&#10;\end{document}&#10;"/>
  <p:tag name="IGUANATEXSIZE" val="24"/>
  <p:tag name="IGUANATEXCURSOR" val="340"/>
  <p:tag name="TRANSPARENCY" val="True"/>
  <p:tag name="FILENAME" val=""/>
  <p:tag name="INPUTTYPE" val="0"/>
  <p:tag name="LATEXENGINEID" val="4"/>
  <p:tag name="TEMPFOLDER" val="C:\Users\mistpc\Desktop\tmp\"/>
</p:tagLst>
</file>

<file path=ppt/tags/tag272.xml><?xml version="1.0" encoding="utf-8"?>
<p:tagLst xmlns:a="http://schemas.openxmlformats.org/drawingml/2006/main" xmlns:r="http://schemas.openxmlformats.org/officeDocument/2006/relationships" xmlns:p="http://schemas.openxmlformats.org/presentationml/2006/main">
  <p:tag name="ORIGINALHEIGHT" val="97.51362"/>
  <p:tag name="ORIGINALWIDTH" val="100.514"/>
  <p:tag name="LATEXADDIN" val="\documentclass{article}&#10;\usepackage{amsmath, amssymb}&#10;\pagestyle{empty}&#10;\begin{document}&#10;&#10;\begin{equation*}&#10;\mathcal{T}&#10;\end{equation*}&#10;&#10;\end{document}&#10;"/>
  <p:tag name="IGUANATEXSIZE" val="24"/>
  <p:tag name="IGUANATEXCURSOR" val="118"/>
  <p:tag name="TRANSPARENCY" val="True"/>
  <p:tag name="FILENAME" val=""/>
  <p:tag name="INPUTTYPE" val="0"/>
  <p:tag name="LATEXENGINEID" val="4"/>
  <p:tag name="TEMPFOLDER" val="C:\Users\mistpc\Desktop\tmp\"/>
</p:tagLst>
</file>

<file path=ppt/tags/tag273.xml><?xml version="1.0" encoding="utf-8"?>
<p:tagLst xmlns:a="http://schemas.openxmlformats.org/drawingml/2006/main" xmlns:r="http://schemas.openxmlformats.org/officeDocument/2006/relationships" xmlns:p="http://schemas.openxmlformats.org/presentationml/2006/main">
  <p:tag name="ORIGINALHEIGHT" val="102.7643"/>
  <p:tag name="ORIGINALWIDTH" val="117.0163"/>
  <p:tag name="LATEXADDIN" val="\documentclass{article}&#10;\usepackage{amsmath, amssymb}&#10;\pagestyle{empty}&#10;\begin{document}&#10;&#10;\begin{equation*}&#10;R'&#10;\end{equation*}&#10;&#10;\end{document}&#10;"/>
  <p:tag name="IGUANATEXSIZE" val="24"/>
  <p:tag name="IGUANATEXCURSOR" val="110"/>
  <p:tag name="TRANSPARENCY" val="True"/>
  <p:tag name="FILENAME" val=""/>
  <p:tag name="INPUTTYPE" val="0"/>
  <p:tag name="LATEXENGINEID" val="4"/>
  <p:tag name="TEMPFOLDER" val="C:\Users\mistpc\Desktop\tmp\"/>
</p:tagLst>
</file>

<file path=ppt/tags/tag274.xml><?xml version="1.0" encoding="utf-8"?>
<p:tagLst xmlns:a="http://schemas.openxmlformats.org/drawingml/2006/main" xmlns:r="http://schemas.openxmlformats.org/officeDocument/2006/relationships" xmlns:p="http://schemas.openxmlformats.org/presentationml/2006/main">
  <p:tag name="ORIGINALHEIGHT" val="124.5174"/>
  <p:tag name="ORIGINALWIDTH" val="337.5471"/>
  <p:tag name="LATEXADDIN" val="\documentclass{article}&#10;\usepackage{amsmath, amssymb}&#10;\pagestyle{empty}&#10;\begin{document}&#10;&#10;\begin{equation*}&#10;C(S_C)&#10;\end{equation*}&#10;&#10;\end{document}&#10;"/>
  <p:tag name="IGUANATEXSIZE" val="24"/>
  <p:tag name="IGUANATEXCURSOR" val="113"/>
  <p:tag name="TRANSPARENCY" val="True"/>
  <p:tag name="FILENAME" val=""/>
  <p:tag name="INPUTTYPE" val="0"/>
  <p:tag name="LATEXENGINEID" val="4"/>
  <p:tag name="TEMPFOLDER" val="C:\Users\mistpc\Desktop\tmp\"/>
</p:tagLst>
</file>

<file path=ppt/tags/tag275.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 amssymb}&#10;\pagestyle{empty}&#10;\begin{document}&#10;&#10;\begin{equation*}&#10;\mathcal{SA}&#10;\end{equation*}&#10;&#10;\end{document}&#10;"/>
  <p:tag name="IGUANATEXSIZE" val="24"/>
  <p:tag name="IGUANATEXCURSOR" val="119"/>
  <p:tag name="TRANSPARENCY" val="True"/>
  <p:tag name="FILENAME" val=""/>
  <p:tag name="INPUTTYPE" val="0"/>
  <p:tag name="LATEXENGINEID" val="4"/>
  <p:tag name="TEMPFOLDER" val="C:\Users\mistpc\Desktop\tmp\"/>
</p:tagLst>
</file>

<file path=ppt/tags/tag276.xml><?xml version="1.0" encoding="utf-8"?>
<p:tagLst xmlns:a="http://schemas.openxmlformats.org/drawingml/2006/main" xmlns:r="http://schemas.openxmlformats.org/officeDocument/2006/relationships" xmlns:p="http://schemas.openxmlformats.org/presentationml/2006/main">
  <p:tag name="ORIGINALHEIGHT" val="135.769"/>
  <p:tag name="ORIGINALWIDTH" val="337.547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bar{C}(S_{\bar{C}})&#10;\end{equation*}&#10;&#10;\end{document}&#10;"/>
  <p:tag name="IGUANATEXSIZE" val="24"/>
  <p:tag name="IGUANATEXCURSOR" val="338"/>
  <p:tag name="TRANSPARENCY" val="True"/>
  <p:tag name="FILENAME" val=""/>
  <p:tag name="INPUTTYPE" val="0"/>
  <p:tag name="LATEXENGINEID" val="4"/>
  <p:tag name="TEMPFOLDER" val="C:\Users\mistpc\Desktop\tmp\"/>
</p:tagLst>
</file>

<file path=ppt/tags/tag277.xml><?xml version="1.0" encoding="utf-8"?>
<p:tagLst xmlns:a="http://schemas.openxmlformats.org/drawingml/2006/main" xmlns:r="http://schemas.openxmlformats.org/officeDocument/2006/relationships" xmlns:p="http://schemas.openxmlformats.org/presentationml/2006/main">
  <p:tag name="ORIGINALHEIGHT" val="121.5169"/>
  <p:tag name="ORIGINALWIDTH" val="306.7928"/>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k_m}&#10;\end{equation*}&#10;&#10;\end{document}&#10;"/>
  <p:tag name="IGUANATEXSIZE" val="24"/>
  <p:tag name="IGUANATEXCURSOR" val="327"/>
  <p:tag name="TRANSPARENCY" val="True"/>
  <p:tag name="FILENAME" val=""/>
  <p:tag name="INPUTTYPE" val="0"/>
  <p:tag name="LATEXENGINEID" val="4"/>
  <p:tag name="TEMPFOLDER" val="C:\Users\mistpc\Desktop\tmp\"/>
</p:tagLst>
</file>

<file path=ppt/tags/tag278.xml><?xml version="1.0" encoding="utf-8"?>
<p:tagLst xmlns:a="http://schemas.openxmlformats.org/drawingml/2006/main" xmlns:r="http://schemas.openxmlformats.org/officeDocument/2006/relationships" xmlns:p="http://schemas.openxmlformats.org/presentationml/2006/main">
  <p:tag name="ORIGINALHEIGHT" val="120.7669"/>
  <p:tag name="ORIGINALWIDTH" val="885.123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k_1},\SA_{k_2},\ldots,&#10;\end{equation*}&#10;&#10;\end{document}&#10;"/>
  <p:tag name="IGUANATEXSIZE" val="24"/>
  <p:tag name="IGUANATEXCURSOR" val="346"/>
  <p:tag name="TRANSPARENCY" val="True"/>
  <p:tag name="FILENAME" val=""/>
  <p:tag name="INPUTTYPE" val="0"/>
  <p:tag name="LATEXENGINEID" val="4"/>
  <p:tag name="TEMPFOLDER" val="C:\Users\mistpc\Desktop\tmp\"/>
</p:tagLst>
</file>

<file path=ppt/tags/tag279.xml><?xml version="1.0" encoding="utf-8"?>
<p:tagLst xmlns:a="http://schemas.openxmlformats.org/drawingml/2006/main" xmlns:r="http://schemas.openxmlformats.org/officeDocument/2006/relationships" xmlns:p="http://schemas.openxmlformats.org/presentationml/2006/main">
  <p:tag name="ORIGINALHEIGHT" val="108.015"/>
  <p:tag name="ORIGINALWIDTH" val="260.2863"/>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D&#10;\end{equation*}&#10;&#10;\end{document}&#10;"/>
  <p:tag name="IGUANATEXSIZE" val="24"/>
  <p:tag name="IGUANATEXCURSOR" val="324"/>
  <p:tag name="TRANSPARENCY" val="True"/>
  <p:tag name="FILENAME" val=""/>
  <p:tag name="INPUTTYPE" val="0"/>
  <p:tag name="LATEXENGINEID" val="4"/>
  <p:tag name="TEMPFOLDER" val="C:\Users\mistpc\Desktop\tmp\"/>
</p:tagLst>
</file>

<file path=ppt/tags/tag28.xml><?xml version="1.0" encoding="utf-8"?>
<p:tagLst xmlns:a="http://schemas.openxmlformats.org/drawingml/2006/main" xmlns:r="http://schemas.openxmlformats.org/officeDocument/2006/relationships" xmlns:p="http://schemas.openxmlformats.org/presentationml/2006/main">
  <p:tag name="ORIGINALHEIGHT" val="110.2654"/>
  <p:tag name="ORIGINALWIDTH" val="227.2817"/>
  <p:tag name="LATEXADDIN" val="\documentclass{article}&#10;\usepackage{amsmath, amssymb}&#10;\pagestyle{empty}&#10;\begin{document}&#10;&#10;\begin{equation*}&#10;\mathcal{SA}_{0}&#10;\end{equation*}&#10;&#10;\end{document}&#10;"/>
  <p:tag name="IGUANATEXSIZE" val="24"/>
  <p:tag name="IGUANATEXCURSOR" val="123"/>
  <p:tag name="TRANSPARENCY" val="True"/>
  <p:tag name="FILENAME" val=""/>
  <p:tag name="INPUTTYPE" val="0"/>
  <p:tag name="LATEXENGINEID" val="4"/>
  <p:tag name="TEMPFOLDER" val="C:\Users\mistpc\Desktop\tmp\"/>
</p:tagLst>
</file>

<file path=ppt/tags/tag280.xml><?xml version="1.0" encoding="utf-8"?>
<p:tagLst xmlns:a="http://schemas.openxmlformats.org/drawingml/2006/main" xmlns:r="http://schemas.openxmlformats.org/officeDocument/2006/relationships" xmlns:p="http://schemas.openxmlformats.org/presentationml/2006/main">
  <p:tag name="ORIGINALHEIGHT" val="134.2687"/>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0}}&#10;\end{equation*}&#10;&#10;\end{document}&#10;"/>
  <p:tag name="IGUANATEXSIZE" val="24"/>
  <p:tag name="IGUANATEXCURSOR" val="333"/>
  <p:tag name="TRANSPARENCY" val="True"/>
  <p:tag name="FILENAME" val=""/>
  <p:tag name="INPUTTYPE" val="0"/>
  <p:tag name="LATEXENGINEID" val="4"/>
  <p:tag name="TEMPFOLDER" val="C:\Users\mistpc\Desktop\tmp\"/>
</p:tagLst>
</file>

<file path=ppt/tags/tag281.xml><?xml version="1.0" encoding="utf-8"?>
<p:tagLst xmlns:a="http://schemas.openxmlformats.org/drawingml/2006/main" xmlns:r="http://schemas.openxmlformats.org/officeDocument/2006/relationships" xmlns:p="http://schemas.openxmlformats.org/presentationml/2006/main">
  <p:tag name="ORIGINALHEIGHT" val="132.768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1}}&#10;\end{equation*}&#10;&#10;\end{document}&#10;"/>
  <p:tag name="IGUANATEXSIZE" val="24"/>
  <p:tag name="IGUANATEXCURSOR" val="333"/>
  <p:tag name="TRANSPARENCY" val="True"/>
  <p:tag name="FILENAME" val=""/>
  <p:tag name="INPUTTYPE" val="0"/>
  <p:tag name="LATEXENGINEID" val="4"/>
  <p:tag name="TEMPFOLDER" val="C:\Users\mistpc\Desktop\tmp\"/>
</p:tagLst>
</file>

<file path=ppt/tags/tag282.xml><?xml version="1.0" encoding="utf-8"?>
<p:tagLst xmlns:a="http://schemas.openxmlformats.org/drawingml/2006/main" xmlns:r="http://schemas.openxmlformats.org/officeDocument/2006/relationships" xmlns:p="http://schemas.openxmlformats.org/presentationml/2006/main">
  <p:tag name="ORIGINALHEIGHT" val="133.5187"/>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v-1}}&#10;\end{equation*}&#10;&#10;\end{document}&#10;"/>
  <p:tag name="IGUANATEXSIZE" val="24"/>
  <p:tag name="IGUANATEXCURSOR" val="335"/>
  <p:tag name="TRANSPARENCY" val="True"/>
  <p:tag name="FILENAME" val=""/>
  <p:tag name="INPUTTYPE" val="0"/>
  <p:tag name="LATEXENGINEID" val="4"/>
  <p:tag name="TEMPFOLDER" val="C:\Users\mistpc\Desktop\tmp\"/>
</p:tagLst>
</file>

<file path=ppt/tags/tag283.xml><?xml version="1.0" encoding="utf-8"?>
<p:tagLst xmlns:a="http://schemas.openxmlformats.org/drawingml/2006/main" xmlns:r="http://schemas.openxmlformats.org/officeDocument/2006/relationships" xmlns:p="http://schemas.openxmlformats.org/presentationml/2006/main">
  <p:tag name="ORIGINALHEIGHT" val="171.7739"/>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0}}&#10;\end{equation*}&#10;&#10;\end{document}&#10;"/>
  <p:tag name="IGUANATEXSIZE" val="24"/>
  <p:tag name="IGUANATEXCURSOR" val="326"/>
  <p:tag name="TRANSPARENCY" val="True"/>
  <p:tag name="FILENAME" val=""/>
  <p:tag name="INPUTTYPE" val="0"/>
  <p:tag name="LATEXENGINEID" val="4"/>
  <p:tag name="TEMPFOLDER" val="C:\Users\mistpc\Desktop\tmp\"/>
</p:tagLst>
</file>

<file path=ppt/tags/tag284.xml><?xml version="1.0" encoding="utf-8"?>
<p:tagLst xmlns:a="http://schemas.openxmlformats.org/drawingml/2006/main" xmlns:r="http://schemas.openxmlformats.org/officeDocument/2006/relationships" xmlns:p="http://schemas.openxmlformats.org/presentationml/2006/main">
  <p:tag name="ORIGINALHEIGHT" val="170.2738"/>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1}}&#10;\end{equation*}&#10;&#10;\end{document}&#10;"/>
  <p:tag name="IGUANATEXSIZE" val="24"/>
  <p:tag name="IGUANATEXCURSOR" val="332"/>
  <p:tag name="TRANSPARENCY" val="True"/>
  <p:tag name="FILENAME" val=""/>
  <p:tag name="INPUTTYPE" val="0"/>
  <p:tag name="LATEXENGINEID" val="4"/>
  <p:tag name="TEMPFOLDER" val="C:\Users\mistpc\Desktop\tmp\"/>
</p:tagLst>
</file>

<file path=ppt/tags/tag285.xml><?xml version="1.0" encoding="utf-8"?>
<p:tagLst xmlns:a="http://schemas.openxmlformats.org/drawingml/2006/main" xmlns:r="http://schemas.openxmlformats.org/officeDocument/2006/relationships" xmlns:p="http://schemas.openxmlformats.org/presentationml/2006/main">
  <p:tag name="ORIGINALHEIGHT" val="171.0239"/>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v-1}}&#10;\end{equation*}&#10;&#10;\end{document}&#10;"/>
  <p:tag name="IGUANATEXSIZE" val="24"/>
  <p:tag name="IGUANATEXCURSOR" val="334"/>
  <p:tag name="TRANSPARENCY" val="True"/>
  <p:tag name="FILENAME" val=""/>
  <p:tag name="INPUTTYPE" val="0"/>
  <p:tag name="LATEXENGINEID" val="4"/>
  <p:tag name="TEMPFOLDER" val="C:\Users\mistpc\Desktop\tmp\"/>
</p:tagLst>
</file>

<file path=ppt/tags/tag286.xml><?xml version="1.0" encoding="utf-8"?>
<p:tagLst xmlns:a="http://schemas.openxmlformats.org/drawingml/2006/main" xmlns:r="http://schemas.openxmlformats.org/officeDocument/2006/relationships" xmlns:p="http://schemas.openxmlformats.org/presentationml/2006/main">
  <p:tag name="ORIGINALHEIGHT" val="134.2687"/>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0}}&#10;\end{equation*}&#10;&#10;\end{document}&#10;"/>
  <p:tag name="IGUANATEXSIZE" val="24"/>
  <p:tag name="IGUANATEXCURSOR" val="327"/>
  <p:tag name="TRANSPARENCY" val="True"/>
  <p:tag name="FILENAME" val=""/>
  <p:tag name="INPUTTYPE" val="0"/>
  <p:tag name="LATEXENGINEID" val="4"/>
  <p:tag name="TEMPFOLDER" val="C:\Users\mistpc\Desktop\tmp\"/>
</p:tagLst>
</file>

<file path=ppt/tags/tag287.xml><?xml version="1.0" encoding="utf-8"?>
<p:tagLst xmlns:a="http://schemas.openxmlformats.org/drawingml/2006/main" xmlns:r="http://schemas.openxmlformats.org/officeDocument/2006/relationships" xmlns:p="http://schemas.openxmlformats.org/presentationml/2006/main">
  <p:tag name="ORIGINALHEIGHT" val="132.768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1}}&#10;\end{equation*}&#10;&#10;\end{document}&#10;"/>
  <p:tag name="IGUANATEXSIZE" val="24"/>
  <p:tag name="IGUANATEXCURSOR" val="333"/>
  <p:tag name="TRANSPARENCY" val="True"/>
  <p:tag name="FILENAME" val=""/>
  <p:tag name="INPUTTYPE" val="0"/>
  <p:tag name="LATEXENGINEID" val="4"/>
  <p:tag name="TEMPFOLDER" val="C:\Users\mistpc\Desktop\tmp\"/>
</p:tagLst>
</file>

<file path=ppt/tags/tag288.xml><?xml version="1.0" encoding="utf-8"?>
<p:tagLst xmlns:a="http://schemas.openxmlformats.org/drawingml/2006/main" xmlns:r="http://schemas.openxmlformats.org/officeDocument/2006/relationships" xmlns:p="http://schemas.openxmlformats.org/presentationml/2006/main">
  <p:tag name="ORIGINALHEIGHT" val="133.5187"/>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v-1}}&#10;\end{equation*}&#10;&#10;\end{document}&#10;"/>
  <p:tag name="IGUANATEXSIZE" val="24"/>
  <p:tag name="IGUANATEXCURSOR" val="335"/>
  <p:tag name="TRANSPARENCY" val="True"/>
  <p:tag name="FILENAME" val=""/>
  <p:tag name="INPUTTYPE" val="0"/>
  <p:tag name="LATEXENGINEID" val="4"/>
  <p:tag name="TEMPFOLDER" val="C:\Users\mistpc\Desktop\tmp\"/>
</p:tagLst>
</file>

<file path=ppt/tags/tag289.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29.xml><?xml version="1.0" encoding="utf-8"?>
<p:tagLst xmlns:a="http://schemas.openxmlformats.org/drawingml/2006/main" xmlns:r="http://schemas.openxmlformats.org/officeDocument/2006/relationships" xmlns:p="http://schemas.openxmlformats.org/presentationml/2006/main">
  <p:tag name="ORIGINALHEIGHT" val="110.2654"/>
  <p:tag name="ORIGINALWIDTH" val="227.2817"/>
  <p:tag name="LATEXADDIN" val="\documentclass{article}&#10;\usepackage{amsmath, amssymb}&#10;\pagestyle{empty}&#10;\begin{document}&#10;&#10;\begin{equation*}&#10;\mathcal{SA}_{0}&#10;\end{equation*}&#10;&#10;\end{document}&#10;"/>
  <p:tag name="IGUANATEXSIZE" val="24"/>
  <p:tag name="IGUANATEXCURSOR" val="123"/>
  <p:tag name="TRANSPARENCY" val="True"/>
  <p:tag name="FILENAME" val=""/>
  <p:tag name="INPUTTYPE" val="0"/>
  <p:tag name="LATEXENGINEID" val="4"/>
  <p:tag name="TEMPFOLDER" val="C:\Users\mistpc\Desktop\tmp\"/>
</p:tagLst>
</file>

<file path=ppt/tags/tag290.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291.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292.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293.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294.xml><?xml version="1.0" encoding="utf-8"?>
<p:tagLst xmlns:a="http://schemas.openxmlformats.org/drawingml/2006/main" xmlns:r="http://schemas.openxmlformats.org/officeDocument/2006/relationships" xmlns:p="http://schemas.openxmlformats.org/presentationml/2006/main">
  <p:tag name="ORIGINALHEIGHT" val="64.50898"/>
  <p:tag name="ORIGINALWIDTH" val="110.2654"/>
  <p:tag name="LATEXADDIN" val="\documentclass{article}&#10;\usepackage{amsmath, amssymb}&#10;\pagestyle{empty}&#10;\begin{document}&#10;&#10;\begin{equation*}&#10;\rightarrow&#10;\end{equation*}&#10;&#10;\end{document}&#10;"/>
  <p:tag name="IGUANATEXSIZE" val="24"/>
  <p:tag name="IGUANATEXCURSOR" val="119"/>
  <p:tag name="TRANSPARENCY" val="True"/>
  <p:tag name="FILENAME" val=""/>
  <p:tag name="INPUTTYPE" val="0"/>
  <p:tag name="LATEXENGINEID" val="4"/>
  <p:tag name="TEMPFOLDER" val="C:\Users\mistpc\Desktop\tmp\"/>
</p:tagLst>
</file>

<file path=ppt/tags/tag295.xml><?xml version="1.0" encoding="utf-8"?>
<p:tagLst xmlns:a="http://schemas.openxmlformats.org/drawingml/2006/main" xmlns:r="http://schemas.openxmlformats.org/officeDocument/2006/relationships" xmlns:p="http://schemas.openxmlformats.org/presentationml/2006/main">
  <p:tag name="ORIGINALHEIGHT" val="135.769"/>
  <p:tag name="ORIGINALWIDTH" val="1004.39"/>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k \in \bar D := [0, v) \setminus D&#10;\end{equation*}&#10;&#10;\end{document}&#10;"/>
  <p:tag name="IGUANATEXSIZE" val="24"/>
  <p:tag name="IGUANATEXCURSOR" val="353"/>
  <p:tag name="TRANSPARENCY" val="True"/>
  <p:tag name="FILENAME" val=""/>
  <p:tag name="INPUTTYPE" val="0"/>
  <p:tag name="LATEXENGINEID" val="4"/>
  <p:tag name="TEMPFOLDER" val="C:\Users\mistpc\Desktop\tmp\"/>
</p:tagLst>
</file>

<file path=ppt/tags/tag296.xml><?xml version="1.0" encoding="utf-8"?>
<p:tagLst xmlns:a="http://schemas.openxmlformats.org/drawingml/2006/main" xmlns:r="http://schemas.openxmlformats.org/officeDocument/2006/relationships" xmlns:p="http://schemas.openxmlformats.org/presentationml/2006/main">
  <p:tag name="ORIGINALHEIGHT" val="109.5153"/>
  <p:tag name="ORIGINALWIDTH" val="231.782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k&#10;\end{equation*}&#10;&#10;\end{document}&#10;"/>
  <p:tag name="IGUANATEXSIZE" val="24"/>
  <p:tag name="IGUANATEXCURSOR" val="324"/>
  <p:tag name="TRANSPARENCY" val="True"/>
  <p:tag name="FILENAME" val=""/>
  <p:tag name="INPUTTYPE" val="0"/>
  <p:tag name="LATEXENGINEID" val="4"/>
  <p:tag name="TEMPFOLDER" val="C:\Users\mistpc\Desktop\tmp\"/>
</p:tagLst>
</file>

<file path=ppt/tags/tag297.xml><?xml version="1.0" encoding="utf-8"?>
<p:tagLst xmlns:a="http://schemas.openxmlformats.org/drawingml/2006/main" xmlns:r="http://schemas.openxmlformats.org/officeDocument/2006/relationships" xmlns:p="http://schemas.openxmlformats.org/presentationml/2006/main">
  <p:tag name="ORIGINALHEIGHT" val="313.5438"/>
  <p:tag name="ORIGINALWIDTH" val="2395.08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 \ \underbrace{t_it_{i+1}\cdots t_{i+l-1}, \ \Rank[i+l]}_{\Key}, \ \underbrace{i}_{\Value} \ ) \ \forall i \in B_k&#10;\end{equation*}&#10;&#10;\end{document}&#10;"/>
  <p:tag name="IGUANATEXSIZE" val="24"/>
  <p:tag name="IGUANATEXCURSOR" val="318"/>
  <p:tag name="TRANSPARENCY" val="True"/>
  <p:tag name="FILENAME" val=""/>
  <p:tag name="INPUTTYPE" val="0"/>
  <p:tag name="LATEXENGINEID" val="4"/>
  <p:tag name="TEMPFOLDER" val="C:\Users\mistpc\Desktop\tmp\"/>
</p:tagLst>
</file>

<file path=ppt/tags/tag298.xml><?xml version="1.0" encoding="utf-8"?>
<p:tagLst xmlns:a="http://schemas.openxmlformats.org/drawingml/2006/main" xmlns:r="http://schemas.openxmlformats.org/officeDocument/2006/relationships" xmlns:p="http://schemas.openxmlformats.org/presentationml/2006/main">
  <p:tag name="ORIGINALHEIGHT" val="116.2662"/>
  <p:tag name="ORIGINALWIDTH" val="206.2788"/>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i+l}&#10;\end{equation*}&#10;&#10;\end{document}&#10;"/>
  <p:tag name="IGUANATEXSIZE" val="24"/>
  <p:tag name="IGUANATEXCURSOR" val="325"/>
  <p:tag name="TRANSPARENCY" val="True"/>
  <p:tag name="FILENAME" val=""/>
  <p:tag name="INPUTTYPE" val="0"/>
  <p:tag name="LATEXENGINEID" val="4"/>
  <p:tag name="TEMPFOLDER" val="C:\Users\mistpc\Desktop\tmp\"/>
</p:tagLst>
</file>

<file path=ppt/tags/tag299.xml><?xml version="1.0" encoding="utf-8"?>
<p:tagLst xmlns:a="http://schemas.openxmlformats.org/drawingml/2006/main" xmlns:r="http://schemas.openxmlformats.org/officeDocument/2006/relationships" xmlns:p="http://schemas.openxmlformats.org/presentationml/2006/main">
  <p:tag name="ORIGINALHEIGHT" val="109.5153"/>
  <p:tag name="ORIGINALWIDTH" val="231.782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k&#10;\end{equation*}&#10;&#10;\end{document}&#10;"/>
  <p:tag name="IGUANATEXSIZE" val="24"/>
  <p:tag name="IGUANATEXCURSOR" val="324"/>
  <p:tag name="TRANSPARENCY" val="True"/>
  <p:tag name="FILENAME" val=""/>
  <p:tag name="INPUTTYPE" val="0"/>
  <p:tag name="LATEXENGINEID" val="4"/>
  <p:tag name="TEMPFOLDER" val="C:\Users\mistpc\Desktop\tmp\"/>
</p:tagLst>
</file>

<file path=ppt/tags/tag3.xml><?xml version="1.0" encoding="utf-8"?>
<p:tagLst xmlns:a="http://schemas.openxmlformats.org/drawingml/2006/main" xmlns:r="http://schemas.openxmlformats.org/officeDocument/2006/relationships" xmlns:p="http://schemas.openxmlformats.org/presentationml/2006/main">
  <p:tag name="ORIGINALHEIGHT" val="84.01173"/>
  <p:tag name="ORIGINALWIDTH" val="84.76181"/>
  <p:tag name="LATEXADDIN" val="\documentclass{article}&#10;\usepackage{amsmath}&#10;\pagestyle{empty}&#10;\begin{document}&#10;&#10;\begin{equation*}&#10;T&#10;\end{equation*}&#10;&#10;\end{document}&#10;"/>
  <p:tag name="IGUANATEXSIZE" val="24"/>
  <p:tag name="IGUANATEXCURSOR" val="100"/>
  <p:tag name="TRANSPARENCY" val="True"/>
  <p:tag name="FILENAME" val=""/>
  <p:tag name="INPUTTYPE" val="0"/>
  <p:tag name="LATEXENGINEID" val="4"/>
  <p:tag name="TEMPFOLDER" val="C:\Users\mistpc\Desktop\tmp\"/>
</p:tagLst>
</file>

<file path=ppt/tags/tag30.xml><?xml version="1.0" encoding="utf-8"?>
<p:tagLst xmlns:a="http://schemas.openxmlformats.org/drawingml/2006/main" xmlns:r="http://schemas.openxmlformats.org/officeDocument/2006/relationships" xmlns:p="http://schemas.openxmlformats.org/presentationml/2006/main">
  <p:tag name="ORIGINALHEIGHT" val="108.015"/>
  <p:tag name="ORIGINALWIDTH" val="276.0385"/>
  <p:tag name="LATEXADDIN" val="\documentclass{article}&#10;\usepackage{amsmath, amssymb}&#10;\pagestyle{empty}&#10;\begin{document}&#10;&#10;\begin{equation*}&#10;\mathcal{SA}_{12}&#10;\end{equation*}&#10;&#10;\end{document}&#10;"/>
  <p:tag name="IGUANATEXSIZE" val="24"/>
  <p:tag name="IGUANATEXCURSOR" val="124"/>
  <p:tag name="TRANSPARENCY" val="True"/>
  <p:tag name="FILENAME" val=""/>
  <p:tag name="INPUTTYPE" val="0"/>
  <p:tag name="LATEXENGINEID" val="4"/>
  <p:tag name="TEMPFOLDER" val="C:\Users\mistpc\Desktop\tmp\"/>
</p:tagLst>
</file>

<file path=ppt/tags/tag300.xml><?xml version="1.0" encoding="utf-8"?>
<p:tagLst xmlns:a="http://schemas.openxmlformats.org/drawingml/2006/main" xmlns:r="http://schemas.openxmlformats.org/officeDocument/2006/relationships" xmlns:p="http://schemas.openxmlformats.org/presentationml/2006/main">
  <p:tag name="ORIGINALHEIGHT" val="96.76347"/>
  <p:tag name="ORIGINALWIDTH" val="239.2834"/>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l+1&#10;\end{equation*}&#10;&#10;\end{document}&#10;"/>
  <p:tag name="IGUANATEXSIZE" val="24"/>
  <p:tag name="IGUANATEXCURSOR" val="364"/>
  <p:tag name="TRANSPARENCY" val="True"/>
  <p:tag name="FILENAME" val=""/>
  <p:tag name="INPUTTYPE" val="0"/>
  <p:tag name="LATEXENGINEID" val="4"/>
  <p:tag name="TEMPFOLDER" val="C:\Users\mistpc\Desktop\tmp\"/>
</p:tagLst>
</file>

<file path=ppt/tags/tag301.xml><?xml version="1.0" encoding="utf-8"?>
<p:tagLst xmlns:a="http://schemas.openxmlformats.org/drawingml/2006/main" xmlns:r="http://schemas.openxmlformats.org/officeDocument/2006/relationships" xmlns:p="http://schemas.openxmlformats.org/presentationml/2006/main">
  <p:tag name="ORIGINALHEIGHT" val="96.76347"/>
  <p:tag name="ORIGINALWIDTH" val="239.2834"/>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l+1&#10;\end{equation*}&#10;&#10;\end{document}&#10;"/>
  <p:tag name="IGUANATEXSIZE" val="24"/>
  <p:tag name="IGUANATEXCURSOR" val="364"/>
  <p:tag name="TRANSPARENCY" val="True"/>
  <p:tag name="FILENAME" val=""/>
  <p:tag name="INPUTTYPE" val="0"/>
  <p:tag name="LATEXENGINEID" val="4"/>
  <p:tag name="TEMPFOLDER" val="C:\Users\mistpc\Desktop\tmp\"/>
</p:tagLst>
</file>

<file path=ppt/tags/tag302.xml><?xml version="1.0" encoding="utf-8"?>
<p:tagLst xmlns:a="http://schemas.openxmlformats.org/drawingml/2006/main" xmlns:r="http://schemas.openxmlformats.org/officeDocument/2006/relationships" xmlns:p="http://schemas.openxmlformats.org/presentationml/2006/main">
  <p:tag name="ORIGINALHEIGHT" val="230.2821"/>
  <p:tag name="ORIGINALWIDTH" val="2280.318"/>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paren{l+1}\frac{n}{v}} \cdot |\bar D| = O(n) \cdot O(v) = O(vn)&#10;\end{equation*}&#10;&#10;\end{document}&#10;"/>
  <p:tag name="IGUANATEXSIZE" val="24"/>
  <p:tag name="IGUANATEXCURSOR" val="417"/>
  <p:tag name="TRANSPARENCY" val="True"/>
  <p:tag name="FILENAME" val=""/>
  <p:tag name="INPUTTYPE" val="0"/>
  <p:tag name="LATEXENGINEID" val="4"/>
  <p:tag name="TEMPFOLDER" val="C:\Users\mistpc\Desktop\tmp\"/>
</p:tagLst>
</file>

<file path=ppt/tags/tag303.xml><?xml version="1.0" encoding="utf-8"?>
<p:tagLst xmlns:a="http://schemas.openxmlformats.org/drawingml/2006/main" xmlns:r="http://schemas.openxmlformats.org/officeDocument/2006/relationships" xmlns:p="http://schemas.openxmlformats.org/presentationml/2006/main">
  <p:tag name="ORIGINALHEIGHT" val="97.51362"/>
  <p:tag name="ORIGINALWIDTH" val="100.514"/>
  <p:tag name="LATEXADDIN" val="\documentclass{article}&#10;\usepackage{amsmath, amssymb}&#10;\pagestyle{empty}&#10;\begin{document}&#10;&#10;\begin{equation*}&#10;\mathcal{T}&#10;\end{equation*}&#10;&#10;\end{document}&#10;"/>
  <p:tag name="IGUANATEXSIZE" val="24"/>
  <p:tag name="IGUANATEXCURSOR" val="118"/>
  <p:tag name="TRANSPARENCY" val="True"/>
  <p:tag name="FILENAME" val=""/>
  <p:tag name="INPUTTYPE" val="0"/>
  <p:tag name="LATEXENGINEID" val="4"/>
  <p:tag name="TEMPFOLDER" val="C:\Users\mistpc\Desktop\tmp\"/>
</p:tagLst>
</file>

<file path=ppt/tags/tag304.xml><?xml version="1.0" encoding="utf-8"?>
<p:tagLst xmlns:a="http://schemas.openxmlformats.org/drawingml/2006/main" xmlns:r="http://schemas.openxmlformats.org/officeDocument/2006/relationships" xmlns:p="http://schemas.openxmlformats.org/presentationml/2006/main">
  <p:tag name="ORIGINALHEIGHT" val="102.7643"/>
  <p:tag name="ORIGINALWIDTH" val="117.0163"/>
  <p:tag name="LATEXADDIN" val="\documentclass{article}&#10;\usepackage{amsmath, amssymb}&#10;\pagestyle{empty}&#10;\begin{document}&#10;&#10;\begin{equation*}&#10;R'&#10;\end{equation*}&#10;&#10;\end{document}&#10;"/>
  <p:tag name="IGUANATEXSIZE" val="24"/>
  <p:tag name="IGUANATEXCURSOR" val="110"/>
  <p:tag name="TRANSPARENCY" val="True"/>
  <p:tag name="FILENAME" val=""/>
  <p:tag name="INPUTTYPE" val="0"/>
  <p:tag name="LATEXENGINEID" val="4"/>
  <p:tag name="TEMPFOLDER" val="C:\Users\mistpc\Desktop\tmp\"/>
</p:tagLst>
</file>

<file path=ppt/tags/tag305.xml><?xml version="1.0" encoding="utf-8"?>
<p:tagLst xmlns:a="http://schemas.openxmlformats.org/drawingml/2006/main" xmlns:r="http://schemas.openxmlformats.org/officeDocument/2006/relationships" xmlns:p="http://schemas.openxmlformats.org/presentationml/2006/main">
  <p:tag name="ORIGINALHEIGHT" val="124.5174"/>
  <p:tag name="ORIGINALWIDTH" val="337.5471"/>
  <p:tag name="LATEXADDIN" val="\documentclass{article}&#10;\usepackage{amsmath, amssymb}&#10;\pagestyle{empty}&#10;\begin{document}&#10;&#10;\begin{equation*}&#10;C(S_C)&#10;\end{equation*}&#10;&#10;\end{document}&#10;"/>
  <p:tag name="IGUANATEXSIZE" val="24"/>
  <p:tag name="IGUANATEXCURSOR" val="113"/>
  <p:tag name="TRANSPARENCY" val="True"/>
  <p:tag name="FILENAME" val=""/>
  <p:tag name="INPUTTYPE" val="0"/>
  <p:tag name="LATEXENGINEID" val="4"/>
  <p:tag name="TEMPFOLDER" val="C:\Users\mistpc\Desktop\tmp\"/>
</p:tagLst>
</file>

<file path=ppt/tags/tag306.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 amssymb}&#10;\pagestyle{empty}&#10;\begin{document}&#10;&#10;\begin{equation*}&#10;\mathcal{SA}&#10;\end{equation*}&#10;&#10;\end{document}&#10;"/>
  <p:tag name="IGUANATEXSIZE" val="24"/>
  <p:tag name="IGUANATEXCURSOR" val="119"/>
  <p:tag name="TRANSPARENCY" val="True"/>
  <p:tag name="FILENAME" val=""/>
  <p:tag name="INPUTTYPE" val="0"/>
  <p:tag name="LATEXENGINEID" val="4"/>
  <p:tag name="TEMPFOLDER" val="C:\Users\mistpc\Desktop\tmp\"/>
</p:tagLst>
</file>

<file path=ppt/tags/tag307.xml><?xml version="1.0" encoding="utf-8"?>
<p:tagLst xmlns:a="http://schemas.openxmlformats.org/drawingml/2006/main" xmlns:r="http://schemas.openxmlformats.org/officeDocument/2006/relationships" xmlns:p="http://schemas.openxmlformats.org/presentationml/2006/main">
  <p:tag name="ORIGINALHEIGHT" val="135.769"/>
  <p:tag name="ORIGINALWIDTH" val="337.547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bar{C}(S_{\bar{C}})&#10;\end{equation*}&#10;&#10;\end{document}&#10;"/>
  <p:tag name="IGUANATEXSIZE" val="24"/>
  <p:tag name="IGUANATEXCURSOR" val="338"/>
  <p:tag name="TRANSPARENCY" val="True"/>
  <p:tag name="FILENAME" val=""/>
  <p:tag name="INPUTTYPE" val="0"/>
  <p:tag name="LATEXENGINEID" val="4"/>
  <p:tag name="TEMPFOLDER" val="C:\Users\mistpc\Desktop\tmp\"/>
</p:tagLst>
</file>

<file path=ppt/tags/tag308.xml><?xml version="1.0" encoding="utf-8"?>
<p:tagLst xmlns:a="http://schemas.openxmlformats.org/drawingml/2006/main" xmlns:r="http://schemas.openxmlformats.org/officeDocument/2006/relationships" xmlns:p="http://schemas.openxmlformats.org/presentationml/2006/main">
  <p:tag name="ORIGINALHEIGHT" val="121.5169"/>
  <p:tag name="ORIGINALWIDTH" val="306.7928"/>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k_m}&#10;\end{equation*}&#10;&#10;\end{document}&#10;"/>
  <p:tag name="IGUANATEXSIZE" val="24"/>
  <p:tag name="IGUANATEXCURSOR" val="327"/>
  <p:tag name="TRANSPARENCY" val="True"/>
  <p:tag name="FILENAME" val=""/>
  <p:tag name="INPUTTYPE" val="0"/>
  <p:tag name="LATEXENGINEID" val="4"/>
  <p:tag name="TEMPFOLDER" val="C:\Users\mistpc\Desktop\tmp\"/>
</p:tagLst>
</file>

<file path=ppt/tags/tag309.xml><?xml version="1.0" encoding="utf-8"?>
<p:tagLst xmlns:a="http://schemas.openxmlformats.org/drawingml/2006/main" xmlns:r="http://schemas.openxmlformats.org/officeDocument/2006/relationships" xmlns:p="http://schemas.openxmlformats.org/presentationml/2006/main">
  <p:tag name="ORIGINALHEIGHT" val="120.7669"/>
  <p:tag name="ORIGINALWIDTH" val="885.123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k_1},\SA_{k_2},\ldots,&#10;\end{equation*}&#10;&#10;\end{document}&#10;"/>
  <p:tag name="IGUANATEXSIZE" val="24"/>
  <p:tag name="IGUANATEXCURSOR" val="346"/>
  <p:tag name="TRANSPARENCY" val="True"/>
  <p:tag name="FILENAME" val=""/>
  <p:tag name="INPUTTYPE" val="0"/>
  <p:tag name="LATEXENGINEID" val="4"/>
  <p:tag name="TEMPFOLDER" val="C:\Users\mistpc\Desktop\tmp\"/>
</p:tagLst>
</file>

<file path=ppt/tags/tag31.xml><?xml version="1.0" encoding="utf-8"?>
<p:tagLst xmlns:a="http://schemas.openxmlformats.org/drawingml/2006/main" xmlns:r="http://schemas.openxmlformats.org/officeDocument/2006/relationships" xmlns:p="http://schemas.openxmlformats.org/presentationml/2006/main">
  <p:tag name="ORIGINALHEIGHT" val="124.5174"/>
  <p:tag name="ORIGINALWIDTH" val="1535.464"/>
  <p:tag name="LATEXADDIN" val="\documentclass{article}&#10;\usepackage{amsmath, amssymb}&#10;\pagestyle{empty}&#10;\begin{document}&#10;&#10;\begin{equation*}&#10;\rightarrow T(n) = T((2/3)n) + O(n)&#10;\end{equation*}&#10;&#10;\end{document}&#10;"/>
  <p:tag name="IGUANATEXSIZE" val="24"/>
  <p:tag name="IGUANATEXCURSOR" val="143"/>
  <p:tag name="TRANSPARENCY" val="True"/>
  <p:tag name="FILENAME" val=""/>
  <p:tag name="INPUTTYPE" val="0"/>
  <p:tag name="LATEXENGINEID" val="4"/>
  <p:tag name="TEMPFOLDER" val="C:\Users\mistpc\Desktop\tmp\"/>
</p:tagLst>
</file>

<file path=ppt/tags/tag310.xml><?xml version="1.0" encoding="utf-8"?>
<p:tagLst xmlns:a="http://schemas.openxmlformats.org/drawingml/2006/main" xmlns:r="http://schemas.openxmlformats.org/officeDocument/2006/relationships" xmlns:p="http://schemas.openxmlformats.org/presentationml/2006/main">
  <p:tag name="ORIGINALHEIGHT" val="108.015"/>
  <p:tag name="ORIGINALWIDTH" val="260.2863"/>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D&#10;\end{equation*}&#10;&#10;\end{document}&#10;"/>
  <p:tag name="IGUANATEXSIZE" val="24"/>
  <p:tag name="IGUANATEXCURSOR" val="324"/>
  <p:tag name="TRANSPARENCY" val="True"/>
  <p:tag name="FILENAME" val=""/>
  <p:tag name="INPUTTYPE" val="0"/>
  <p:tag name="LATEXENGINEID" val="4"/>
  <p:tag name="TEMPFOLDER" val="C:\Users\mistpc\Desktop\tmp\"/>
</p:tagLst>
</file>

<file path=ppt/tags/tag311.xml><?xml version="1.0" encoding="utf-8"?>
<p:tagLst xmlns:a="http://schemas.openxmlformats.org/drawingml/2006/main" xmlns:r="http://schemas.openxmlformats.org/officeDocument/2006/relationships" xmlns:p="http://schemas.openxmlformats.org/presentationml/2006/main">
  <p:tag name="ORIGINALHEIGHT" val="134.2687"/>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0}}&#10;\end{equation*}&#10;&#10;\end{document}&#10;"/>
  <p:tag name="IGUANATEXSIZE" val="24"/>
  <p:tag name="IGUANATEXCURSOR" val="333"/>
  <p:tag name="TRANSPARENCY" val="True"/>
  <p:tag name="FILENAME" val=""/>
  <p:tag name="INPUTTYPE" val="0"/>
  <p:tag name="LATEXENGINEID" val="4"/>
  <p:tag name="TEMPFOLDER" val="C:\Users\mistpc\Desktop\tmp\"/>
</p:tagLst>
</file>

<file path=ppt/tags/tag312.xml><?xml version="1.0" encoding="utf-8"?>
<p:tagLst xmlns:a="http://schemas.openxmlformats.org/drawingml/2006/main" xmlns:r="http://schemas.openxmlformats.org/officeDocument/2006/relationships" xmlns:p="http://schemas.openxmlformats.org/presentationml/2006/main">
  <p:tag name="ORIGINALHEIGHT" val="132.768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1}}&#10;\end{equation*}&#10;&#10;\end{document}&#10;"/>
  <p:tag name="IGUANATEXSIZE" val="24"/>
  <p:tag name="IGUANATEXCURSOR" val="333"/>
  <p:tag name="TRANSPARENCY" val="True"/>
  <p:tag name="FILENAME" val=""/>
  <p:tag name="INPUTTYPE" val="0"/>
  <p:tag name="LATEXENGINEID" val="4"/>
  <p:tag name="TEMPFOLDER" val="C:\Users\mistpc\Desktop\tmp\"/>
</p:tagLst>
</file>

<file path=ppt/tags/tag313.xml><?xml version="1.0" encoding="utf-8"?>
<p:tagLst xmlns:a="http://schemas.openxmlformats.org/drawingml/2006/main" xmlns:r="http://schemas.openxmlformats.org/officeDocument/2006/relationships" xmlns:p="http://schemas.openxmlformats.org/presentationml/2006/main">
  <p:tag name="ORIGINALHEIGHT" val="133.5187"/>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v-1}}&#10;\end{equation*}&#10;&#10;\end{document}&#10;"/>
  <p:tag name="IGUANATEXSIZE" val="24"/>
  <p:tag name="IGUANATEXCURSOR" val="335"/>
  <p:tag name="TRANSPARENCY" val="True"/>
  <p:tag name="FILENAME" val=""/>
  <p:tag name="INPUTTYPE" val="0"/>
  <p:tag name="LATEXENGINEID" val="4"/>
  <p:tag name="TEMPFOLDER" val="C:\Users\mistpc\Desktop\tmp\"/>
</p:tagLst>
</file>

<file path=ppt/tags/tag314.xml><?xml version="1.0" encoding="utf-8"?>
<p:tagLst xmlns:a="http://schemas.openxmlformats.org/drawingml/2006/main" xmlns:r="http://schemas.openxmlformats.org/officeDocument/2006/relationships" xmlns:p="http://schemas.openxmlformats.org/presentationml/2006/main">
  <p:tag name="ORIGINALHEIGHT" val="171.7739"/>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0}}&#10;\end{equation*}&#10;&#10;\end{document}&#10;"/>
  <p:tag name="IGUANATEXSIZE" val="24"/>
  <p:tag name="IGUANATEXCURSOR" val="326"/>
  <p:tag name="TRANSPARENCY" val="True"/>
  <p:tag name="FILENAME" val=""/>
  <p:tag name="INPUTTYPE" val="0"/>
  <p:tag name="LATEXENGINEID" val="4"/>
  <p:tag name="TEMPFOLDER" val="C:\Users\mistpc\Desktop\tmp\"/>
</p:tagLst>
</file>

<file path=ppt/tags/tag315.xml><?xml version="1.0" encoding="utf-8"?>
<p:tagLst xmlns:a="http://schemas.openxmlformats.org/drawingml/2006/main" xmlns:r="http://schemas.openxmlformats.org/officeDocument/2006/relationships" xmlns:p="http://schemas.openxmlformats.org/presentationml/2006/main">
  <p:tag name="ORIGINALHEIGHT" val="170.2738"/>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1}}&#10;\end{equation*}&#10;&#10;\end{document}&#10;"/>
  <p:tag name="IGUANATEXSIZE" val="24"/>
  <p:tag name="IGUANATEXCURSOR" val="332"/>
  <p:tag name="TRANSPARENCY" val="True"/>
  <p:tag name="FILENAME" val=""/>
  <p:tag name="INPUTTYPE" val="0"/>
  <p:tag name="LATEXENGINEID" val="4"/>
  <p:tag name="TEMPFOLDER" val="C:\Users\mistpc\Desktop\tmp\"/>
</p:tagLst>
</file>

<file path=ppt/tags/tag316.xml><?xml version="1.0" encoding="utf-8"?>
<p:tagLst xmlns:a="http://schemas.openxmlformats.org/drawingml/2006/main" xmlns:r="http://schemas.openxmlformats.org/officeDocument/2006/relationships" xmlns:p="http://schemas.openxmlformats.org/presentationml/2006/main">
  <p:tag name="ORIGINALHEIGHT" val="171.0239"/>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v-1}}&#10;\end{equation*}&#10;&#10;\end{document}&#10;"/>
  <p:tag name="IGUANATEXSIZE" val="24"/>
  <p:tag name="IGUANATEXCURSOR" val="334"/>
  <p:tag name="TRANSPARENCY" val="True"/>
  <p:tag name="FILENAME" val=""/>
  <p:tag name="INPUTTYPE" val="0"/>
  <p:tag name="LATEXENGINEID" val="4"/>
  <p:tag name="TEMPFOLDER" val="C:\Users\mistpc\Desktop\tmp\"/>
</p:tagLst>
</file>

<file path=ppt/tags/tag317.xml><?xml version="1.0" encoding="utf-8"?>
<p:tagLst xmlns:a="http://schemas.openxmlformats.org/drawingml/2006/main" xmlns:r="http://schemas.openxmlformats.org/officeDocument/2006/relationships" xmlns:p="http://schemas.openxmlformats.org/presentationml/2006/main">
  <p:tag name="ORIGINALHEIGHT" val="134.2687"/>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0}}&#10;\end{equation*}&#10;&#10;\end{document}&#10;"/>
  <p:tag name="IGUANATEXSIZE" val="24"/>
  <p:tag name="IGUANATEXCURSOR" val="327"/>
  <p:tag name="TRANSPARENCY" val="True"/>
  <p:tag name="FILENAME" val=""/>
  <p:tag name="INPUTTYPE" val="0"/>
  <p:tag name="LATEXENGINEID" val="4"/>
  <p:tag name="TEMPFOLDER" val="C:\Users\mistpc\Desktop\tmp\"/>
</p:tagLst>
</file>

<file path=ppt/tags/tag318.xml><?xml version="1.0" encoding="utf-8"?>
<p:tagLst xmlns:a="http://schemas.openxmlformats.org/drawingml/2006/main" xmlns:r="http://schemas.openxmlformats.org/officeDocument/2006/relationships" xmlns:p="http://schemas.openxmlformats.org/presentationml/2006/main">
  <p:tag name="ORIGINALHEIGHT" val="132.768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1}}&#10;\end{equation*}&#10;&#10;\end{document}&#10;"/>
  <p:tag name="IGUANATEXSIZE" val="24"/>
  <p:tag name="IGUANATEXCURSOR" val="333"/>
  <p:tag name="TRANSPARENCY" val="True"/>
  <p:tag name="FILENAME" val=""/>
  <p:tag name="INPUTTYPE" val="0"/>
  <p:tag name="LATEXENGINEID" val="4"/>
  <p:tag name="TEMPFOLDER" val="C:\Users\mistpc\Desktop\tmp\"/>
</p:tagLst>
</file>

<file path=ppt/tags/tag319.xml><?xml version="1.0" encoding="utf-8"?>
<p:tagLst xmlns:a="http://schemas.openxmlformats.org/drawingml/2006/main" xmlns:r="http://schemas.openxmlformats.org/officeDocument/2006/relationships" xmlns:p="http://schemas.openxmlformats.org/presentationml/2006/main">
  <p:tag name="ORIGINALHEIGHT" val="133.5187"/>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v-1}}&#10;\end{equation*}&#10;&#10;\end{document}&#10;"/>
  <p:tag name="IGUANATEXSIZE" val="24"/>
  <p:tag name="IGUANATEXCURSOR" val="335"/>
  <p:tag name="TRANSPARENCY" val="True"/>
  <p:tag name="FILENAME" val=""/>
  <p:tag name="INPUTTYPE" val="0"/>
  <p:tag name="LATEXENGINEID" val="4"/>
  <p:tag name="TEMPFOLDER" val="C:\Users\mistpc\Desktop\tmp\"/>
</p:tagLst>
</file>

<file path=ppt/tags/tag32.xml><?xml version="1.0" encoding="utf-8"?>
<p:tagLst xmlns:a="http://schemas.openxmlformats.org/drawingml/2006/main" xmlns:r="http://schemas.openxmlformats.org/officeDocument/2006/relationships" xmlns:p="http://schemas.openxmlformats.org/presentationml/2006/main">
  <p:tag name="ORIGINALHEIGHT" val="124.5174"/>
  <p:tag name="ORIGINALWIDTH" val="952.6329"/>
  <p:tag name="LATEXADDIN" val="\documentclass{article}&#10;\usepackage{amsmath, amssymb}&#10;\pagestyle{empty}&#10;\begin{document}&#10;&#10;\begin{equation*}&#10;T((2/3)n) + O(n)&#10;\end{equation*}&#10;&#10;\end{document}&#10;"/>
  <p:tag name="IGUANATEXSIZE" val="24"/>
  <p:tag name="IGUANATEXCURSOR" val="108"/>
  <p:tag name="TRANSPARENCY" val="True"/>
  <p:tag name="FILENAME" val=""/>
  <p:tag name="INPUTTYPE" val="0"/>
  <p:tag name="LATEXENGINEID" val="4"/>
  <p:tag name="TEMPFOLDER" val="C:\Users\mistpc\Desktop\tmp\"/>
</p:tagLst>
</file>

<file path=ppt/tags/tag320.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21.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22.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23.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24.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25.xml><?xml version="1.0" encoding="utf-8"?>
<p:tagLst xmlns:a="http://schemas.openxmlformats.org/drawingml/2006/main" xmlns:r="http://schemas.openxmlformats.org/officeDocument/2006/relationships" xmlns:p="http://schemas.openxmlformats.org/presentationml/2006/main">
  <p:tag name="ORIGINALHEIGHT" val="64.50898"/>
  <p:tag name="ORIGINALWIDTH" val="110.2654"/>
  <p:tag name="LATEXADDIN" val="\documentclass{article}&#10;\usepackage{amsmath, amssymb}&#10;\pagestyle{empty}&#10;\begin{document}&#10;&#10;\begin{equation*}&#10;\rightarrow&#10;\end{equation*}&#10;&#10;\end{document}&#10;"/>
  <p:tag name="IGUANATEXSIZE" val="24"/>
  <p:tag name="IGUANATEXCURSOR" val="119"/>
  <p:tag name="TRANSPARENCY" val="True"/>
  <p:tag name="FILENAME" val=""/>
  <p:tag name="INPUTTYPE" val="0"/>
  <p:tag name="LATEXENGINEID" val="4"/>
  <p:tag name="TEMPFOLDER" val="C:\Users\mistpc\Desktop\tmp\"/>
</p:tagLst>
</file>

<file path=ppt/tags/tag326.xml><?xml version="1.0" encoding="utf-8"?>
<p:tagLst xmlns:a="http://schemas.openxmlformats.org/drawingml/2006/main" xmlns:r="http://schemas.openxmlformats.org/officeDocument/2006/relationships" xmlns:p="http://schemas.openxmlformats.org/presentationml/2006/main">
  <p:tag name="ORIGINALHEIGHT" val="108.015"/>
  <p:tag name="ORIGINALWIDTH" val="260.2863"/>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D&#10;\end{equation*}&#10;&#10;\end{document}&#10;"/>
  <p:tag name="IGUANATEXSIZE" val="24"/>
  <p:tag name="IGUANATEXCURSOR" val="324"/>
  <p:tag name="TRANSPARENCY" val="True"/>
  <p:tag name="FILENAME" val=""/>
  <p:tag name="INPUTTYPE" val="0"/>
  <p:tag name="LATEXENGINEID" val="4"/>
  <p:tag name="TEMPFOLDER" val="C:\Users\mistpc\Desktop\tmp\"/>
</p:tagLst>
</file>

<file path=ppt/tags/tag327.xml><?xml version="1.0" encoding="utf-8"?>
<p:tagLst xmlns:a="http://schemas.openxmlformats.org/drawingml/2006/main" xmlns:r="http://schemas.openxmlformats.org/officeDocument/2006/relationships" xmlns:p="http://schemas.openxmlformats.org/presentationml/2006/main">
  <p:tag name="ORIGINALHEIGHT" val="118.5165"/>
  <p:tag name="ORIGINALWIDTH" val="260.2863"/>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bar D}&#10;\end{equation*}&#10;&#10;\end{document}&#10;"/>
  <p:tag name="IGUANATEXSIZE" val="24"/>
  <p:tag name="IGUANATEXCURSOR" val="330"/>
  <p:tag name="TRANSPARENCY" val="True"/>
  <p:tag name="FILENAME" val=""/>
  <p:tag name="INPUTTYPE" val="0"/>
  <p:tag name="LATEXENGINEID" val="4"/>
  <p:tag name="TEMPFOLDER" val="C:\Users\mistpc\Desktop\tmp\"/>
</p:tagLst>
</file>

<file path=ppt/tags/tag328.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10;\end{equation*}&#10;&#10;\end{document}&#10;"/>
  <p:tag name="IGUANATEXSIZE" val="24"/>
  <p:tag name="IGUANATEXCURSOR" val="322"/>
  <p:tag name="TRANSPARENCY" val="True"/>
  <p:tag name="FILENAME" val=""/>
  <p:tag name="INPUTTYPE" val="0"/>
  <p:tag name="LATEXENGINEID" val="4"/>
  <p:tag name="TEMPFOLDER" val="C:\Users\mistpc\Desktop\tmp\"/>
</p:tagLst>
</file>

<file path=ppt/tags/tag329.xml><?xml version="1.0" encoding="utf-8"?>
<p:tagLst xmlns:a="http://schemas.openxmlformats.org/drawingml/2006/main" xmlns:r="http://schemas.openxmlformats.org/officeDocument/2006/relationships" xmlns:p="http://schemas.openxmlformats.org/presentationml/2006/main">
  <p:tag name="ORIGINALHEIGHT" val="129.018"/>
  <p:tag name="ORIGINALWIDTH" val="661.5923"/>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k, \ k \in \bar D&#10;\end{equation*}&#10;&#10;\end{document}&#10;"/>
  <p:tag name="IGUANATEXSIZE" val="24"/>
  <p:tag name="IGUANATEXCURSOR" val="328"/>
  <p:tag name="TRANSPARENCY" val="True"/>
  <p:tag name="FILENAME" val=""/>
  <p:tag name="INPUTTYPE" val="0"/>
  <p:tag name="LATEXENGINEID" val="4"/>
  <p:tag name="TEMPFOLDER" val="C:\Users\mistpc\Desktop\tmp\"/>
</p:tagLst>
</file>

<file path=ppt/tags/tag33.xml><?xml version="1.0" encoding="utf-8"?>
<p:tagLst xmlns:a="http://schemas.openxmlformats.org/drawingml/2006/main" xmlns:r="http://schemas.openxmlformats.org/officeDocument/2006/relationships" xmlns:p="http://schemas.openxmlformats.org/presentationml/2006/main">
  <p:tag name="ORIGINALHEIGHT" val="124.5174"/>
  <p:tag name="ORIGINALWIDTH" val="252.7853"/>
  <p:tag name="LATEXADDIN" val="\documentclass{article}&#10;\usepackage{amsmath, amssymb}&#10;\pagestyle{empty}&#10;\begin{document}&#10;&#10;\begin{equation*}&#10;O(n)&#10;\end{equation*}&#10;&#10;\end{document}&#10;"/>
  <p:tag name="IGUANATEXSIZE" val="24"/>
  <p:tag name="IGUANATEXCURSOR" val="108"/>
  <p:tag name="TRANSPARENCY" val="True"/>
  <p:tag name="FILENAME" val=""/>
  <p:tag name="INPUTTYPE" val="0"/>
  <p:tag name="LATEXENGINEID" val="4"/>
  <p:tag name="TEMPFOLDER" val="C:\Users\mistpc\Desktop\tmp\"/>
</p:tagLst>
</file>

<file path=ppt/tags/tag330.xml><?xml version="1.0" encoding="utf-8"?>
<p:tagLst xmlns:a="http://schemas.openxmlformats.org/drawingml/2006/main" xmlns:r="http://schemas.openxmlformats.org/officeDocument/2006/relationships" xmlns:p="http://schemas.openxmlformats.org/presentationml/2006/main">
  <p:tag name="ORIGINALHEIGHT" val="118.5165"/>
  <p:tag name="ORIGINALWIDTH" val="260.2863"/>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bar D}&#10;\end{equation*}&#10;&#10;\end{document}&#10;"/>
  <p:tag name="IGUANATEXSIZE" val="24"/>
  <p:tag name="IGUANATEXCURSOR" val="330"/>
  <p:tag name="TRANSPARENCY" val="True"/>
  <p:tag name="FILENAME" val=""/>
  <p:tag name="INPUTTYPE" val="0"/>
  <p:tag name="LATEXENGINEID" val="4"/>
  <p:tag name="TEMPFOLDER" val="C:\Users\mistpc\Desktop\tmp\"/>
</p:tagLst>
</file>

<file path=ppt/tags/tag331.xml><?xml version="1.0" encoding="utf-8"?>
<p:tagLst xmlns:a="http://schemas.openxmlformats.org/drawingml/2006/main" xmlns:r="http://schemas.openxmlformats.org/officeDocument/2006/relationships" xmlns:p="http://schemas.openxmlformats.org/presentationml/2006/main">
  <p:tag name="ORIGINALHEIGHT" val="135.769"/>
  <p:tag name="ORIGINALWIDTH" val="147.0206"/>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bar D|&#10;\end{equation*}&#10;&#10;\end{document}&#10;"/>
  <p:tag name="IGUANATEXSIZE" val="24"/>
  <p:tag name="IGUANATEXCURSOR" val="327"/>
  <p:tag name="TRANSPARENCY" val="True"/>
  <p:tag name="FILENAME" val=""/>
  <p:tag name="INPUTTYPE" val="0"/>
  <p:tag name="LATEXENGINEID" val="4"/>
  <p:tag name="TEMPFOLDER" val="C:\Users\mistpc\Desktop\tmp\"/>
</p:tagLst>
</file>

<file path=ppt/tags/tag332.xml><?xml version="1.0" encoding="utf-8"?>
<p:tagLst xmlns:a="http://schemas.openxmlformats.org/drawingml/2006/main" xmlns:r="http://schemas.openxmlformats.org/officeDocument/2006/relationships" xmlns:p="http://schemas.openxmlformats.org/presentationml/2006/main">
  <p:tag name="ORIGINALHEIGHT" val="135.769"/>
  <p:tag name="ORIGINALWIDTH" val="147.0206"/>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bar D|&#10;\end{equation*}&#10;&#10;\end{document}&#10;"/>
  <p:tag name="IGUANATEXSIZE" val="24"/>
  <p:tag name="IGUANATEXCURSOR" val="327"/>
  <p:tag name="TRANSPARENCY" val="True"/>
  <p:tag name="FILENAME" val=""/>
  <p:tag name="INPUTTYPE" val="0"/>
  <p:tag name="LATEXENGINEID" val="4"/>
  <p:tag name="TEMPFOLDER" val="C:\Users\mistpc\Desktop\tmp\"/>
</p:tagLst>
</file>

<file path=ppt/tags/tag333.xml><?xml version="1.0" encoding="utf-8"?>
<p:tagLst xmlns:a="http://schemas.openxmlformats.org/drawingml/2006/main" xmlns:r="http://schemas.openxmlformats.org/officeDocument/2006/relationships" xmlns:p="http://schemas.openxmlformats.org/presentationml/2006/main">
  <p:tag name="ORIGINALHEIGHT" val="135.769"/>
  <p:tag name="ORIGINALWIDTH" val="354.049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O(|\bar D|)&#10;\end{equation*}&#10;&#10;\end{document}&#10;"/>
  <p:tag name="IGUANATEXSIZE" val="24"/>
  <p:tag name="IGUANATEXCURSOR" val="328"/>
  <p:tag name="TRANSPARENCY" val="True"/>
  <p:tag name="FILENAME" val=""/>
  <p:tag name="INPUTTYPE" val="0"/>
  <p:tag name="LATEXENGINEID" val="4"/>
  <p:tag name="TEMPFOLDER" val="C:\Users\mistpc\Desktop\tmp\"/>
</p:tagLst>
</file>

<file path=ppt/tags/tag334.xml><?xml version="1.0" encoding="utf-8"?>
<p:tagLst xmlns:a="http://schemas.openxmlformats.org/drawingml/2006/main" xmlns:r="http://schemas.openxmlformats.org/officeDocument/2006/relationships" xmlns:p="http://schemas.openxmlformats.org/presentationml/2006/main">
  <p:tag name="ORIGINALHEIGHT" val="135.769"/>
  <p:tag name="ORIGINALWIDTH" val="276.7887"/>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lg |\bar D|&#10;\end{equation*}&#10;&#10;\end{document}&#10;"/>
  <p:tag name="IGUANATEXSIZE" val="24"/>
  <p:tag name="IGUANATEXCURSOR" val="323"/>
  <p:tag name="TRANSPARENCY" val="True"/>
  <p:tag name="FILENAME" val=""/>
  <p:tag name="INPUTTYPE" val="0"/>
  <p:tag name="LATEXENGINEID" val="4"/>
  <p:tag name="TEMPFOLDER" val="C:\Users\mistpc\Desktop\tmp\"/>
</p:tagLst>
</file>

<file path=ppt/tags/tag335.xml><?xml version="1.0" encoding="utf-8"?>
<p:tagLst xmlns:a="http://schemas.openxmlformats.org/drawingml/2006/main" xmlns:r="http://schemas.openxmlformats.org/officeDocument/2006/relationships" xmlns:p="http://schemas.openxmlformats.org/presentationml/2006/main">
  <p:tag name="ORIGINALHEIGHT" val="135.769"/>
  <p:tag name="ORIGINALWIDTH" val="1636.729"/>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O(l \cdot |\bar D| \cdot \lg |\bar D|) = O(vn\log v)&#10;\end{equation*}&#10;&#10;\end{document}&#10;"/>
  <p:tag name="IGUANATEXSIZE" val="24"/>
  <p:tag name="IGUANATEXCURSOR" val="364"/>
  <p:tag name="TRANSPARENCY" val="True"/>
  <p:tag name="FILENAME" val=""/>
  <p:tag name="INPUTTYPE" val="0"/>
  <p:tag name="LATEXENGINEID" val="4"/>
  <p:tag name="TEMPFOLDER" val="C:\Users\mistpc\Desktop\tmp\"/>
</p:tagLst>
</file>

<file path=ppt/tags/tag336.xml><?xml version="1.0" encoding="utf-8"?>
<p:tagLst xmlns:a="http://schemas.openxmlformats.org/drawingml/2006/main" xmlns:r="http://schemas.openxmlformats.org/officeDocument/2006/relationships" xmlns:p="http://schemas.openxmlformats.org/presentationml/2006/main">
  <p:tag name="ORIGINALHEIGHT" val="96.76347"/>
  <p:tag name="ORIGINALWIDTH" val="239.2834"/>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l+1&#10;\end{equation*}&#10;&#10;\end{document}&#10;"/>
  <p:tag name="IGUANATEXSIZE" val="24"/>
  <p:tag name="IGUANATEXCURSOR" val="364"/>
  <p:tag name="TRANSPARENCY" val="True"/>
  <p:tag name="FILENAME" val=""/>
  <p:tag name="INPUTTYPE" val="0"/>
  <p:tag name="LATEXENGINEID" val="4"/>
  <p:tag name="TEMPFOLDER" val="C:\Users\mistpc\Desktop\tmp\"/>
</p:tagLst>
</file>

<file path=ppt/tags/tag337.xml><?xml version="1.0" encoding="utf-8"?>
<p:tagLst xmlns:a="http://schemas.openxmlformats.org/drawingml/2006/main" xmlns:r="http://schemas.openxmlformats.org/officeDocument/2006/relationships" xmlns:p="http://schemas.openxmlformats.org/presentationml/2006/main">
  <p:tag name="ORIGINALHEIGHT" val="108.015"/>
  <p:tag name="ORIGINALWIDTH" val="143.27"/>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C&#10;\end{equation*}&#10;&#10;\end{document}&#10;"/>
  <p:tag name="IGUANATEXSIZE" val="24"/>
  <p:tag name="IGUANATEXCURSOR" val="322"/>
  <p:tag name="TRANSPARENCY" val="True"/>
  <p:tag name="FILENAME" val=""/>
  <p:tag name="INPUTTYPE" val="0"/>
  <p:tag name="LATEXENGINEID" val="4"/>
  <p:tag name="TEMPFOLDER" val="C:\Users\mistpc\Desktop\tmp\"/>
</p:tagLst>
</file>

<file path=ppt/tags/tag338.xml><?xml version="1.0" encoding="utf-8"?>
<p:tagLst xmlns:a="http://schemas.openxmlformats.org/drawingml/2006/main" xmlns:r="http://schemas.openxmlformats.org/officeDocument/2006/relationships" xmlns:p="http://schemas.openxmlformats.org/presentationml/2006/main">
  <p:tag name="ORIGINALHEIGHT" val="120.0168"/>
  <p:tag name="ORIGINALWIDTH" val="624.087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B_k}, \ k \in D&#10;\end{equation*}&#10;&#10;\end{document}&#10;"/>
  <p:tag name="IGUANATEXSIZE" val="24"/>
  <p:tag name="IGUANATEXCURSOR" val="327"/>
  <p:tag name="TRANSPARENCY" val="True"/>
  <p:tag name="FILENAME" val=""/>
  <p:tag name="INPUTTYPE" val="0"/>
  <p:tag name="LATEXENGINEID" val="4"/>
  <p:tag name="TEMPFOLDER" val="C:\Users\mistpc\Desktop\tmp\"/>
</p:tagLst>
</file>

<file path=ppt/tags/tag339.xml><?xml version="1.0" encoding="utf-8"?>
<p:tagLst xmlns:a="http://schemas.openxmlformats.org/drawingml/2006/main" xmlns:r="http://schemas.openxmlformats.org/officeDocument/2006/relationships" xmlns:p="http://schemas.openxmlformats.org/presentationml/2006/main">
  <p:tag name="ORIGINALHEIGHT" val="297.7916"/>
  <p:tag name="ORIGINALWIDTH" val="1747.74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O(|C|) = O\left(\frac{|D|}{v}n\right) = O\left(\frac{n}{\sqrt{v}}\right)&#10;\end{equation*}&#10;&#10;\end{document}&#10;"/>
  <p:tag name="IGUANATEXSIZE" val="24"/>
  <p:tag name="IGUANATEXCURSOR" val="390"/>
  <p:tag name="TRANSPARENCY" val="True"/>
  <p:tag name="FILENAME" val=""/>
  <p:tag name="INPUTTYPE" val="0"/>
  <p:tag name="LATEXENGINEID" val="4"/>
  <p:tag name="TEMPFOLDER" val="C:\Users\mistpc\Desktop\tmp\"/>
</p:tagLst>
</file>

<file path=ppt/tags/tag34.xml><?xml version="1.0" encoding="utf-8"?>
<p:tagLst xmlns:a="http://schemas.openxmlformats.org/drawingml/2006/main" xmlns:r="http://schemas.openxmlformats.org/officeDocument/2006/relationships" xmlns:p="http://schemas.openxmlformats.org/presentationml/2006/main">
  <p:tag name="ORIGINALHEIGHT" val="124.5174"/>
  <p:tag name="ORIGINALWIDTH" val="252.7853"/>
  <p:tag name="LATEXADDIN" val="\documentclass{article}&#10;\usepackage{amsmath, amssymb}&#10;\pagestyle{empty}&#10;\begin{document}&#10;&#10;\begin{equation*}&#10;O(n)&#10;\end{equation*}&#10;&#10;\end{document}&#10;"/>
  <p:tag name="IGUANATEXSIZE" val="24"/>
  <p:tag name="IGUANATEXCURSOR" val="108"/>
  <p:tag name="TRANSPARENCY" val="True"/>
  <p:tag name="FILENAME" val=""/>
  <p:tag name="INPUTTYPE" val="0"/>
  <p:tag name="LATEXENGINEID" val="4"/>
  <p:tag name="TEMPFOLDER" val="C:\Users\mistpc\Desktop\tmp\"/>
</p:tagLst>
</file>

<file path=ppt/tags/tag340.xml><?xml version="1.0" encoding="utf-8"?>
<p:tagLst xmlns:a="http://schemas.openxmlformats.org/drawingml/2006/main" xmlns:r="http://schemas.openxmlformats.org/officeDocument/2006/relationships" xmlns:p="http://schemas.openxmlformats.org/presentationml/2006/main">
  <p:tag name="ORIGINALHEIGHT" val="126.0176"/>
  <p:tag name="ORIGINALWIDTH" val="777.108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B_k}, \ k \in [0, v)&#10;\end{equation*}&#10;&#10;\end{document}&#10;"/>
  <p:tag name="IGUANATEXSIZE" val="24"/>
  <p:tag name="IGUANATEXCURSOR" val="341"/>
  <p:tag name="TRANSPARENCY" val="True"/>
  <p:tag name="FILENAME" val=""/>
  <p:tag name="INPUTTYPE" val="0"/>
  <p:tag name="LATEXENGINEID" val="4"/>
  <p:tag name="TEMPFOLDER" val="C:\Users\mistpc\Desktop\tmp\"/>
</p:tagLst>
</file>

<file path=ppt/tags/tag341.xml><?xml version="1.0" encoding="utf-8"?>
<p:tagLst xmlns:a="http://schemas.openxmlformats.org/drawingml/2006/main" xmlns:r="http://schemas.openxmlformats.org/officeDocument/2006/relationships" xmlns:p="http://schemas.openxmlformats.org/presentationml/2006/main">
  <p:tag name="ORIGINALHEIGHT" val="120.0168"/>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B_0}&#10;\end{equation*}&#10;&#10;\end{document}&#10;"/>
  <p:tag name="IGUANATEXSIZE" val="24"/>
  <p:tag name="IGUANATEXCURSOR" val="325"/>
  <p:tag name="TRANSPARENCY" val="True"/>
  <p:tag name="FILENAME" val=""/>
  <p:tag name="INPUTTYPE" val="0"/>
  <p:tag name="LATEXENGINEID" val="4"/>
  <p:tag name="TEMPFOLDER" val="C:\Users\mistpc\Desktop\tmp\"/>
</p:tagLst>
</file>

<file path=ppt/tags/tag342.xml><?xml version="1.0" encoding="utf-8"?>
<p:tagLst xmlns:a="http://schemas.openxmlformats.org/drawingml/2006/main" xmlns:r="http://schemas.openxmlformats.org/officeDocument/2006/relationships" xmlns:p="http://schemas.openxmlformats.org/presentationml/2006/main">
  <p:tag name="ORIGINALHEIGHT" val="118.516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B_1}&#10;\end{equation*}&#10;&#10;\end{document}&#10;"/>
  <p:tag name="IGUANATEXSIZE" val="24"/>
  <p:tag name="IGUANATEXCURSOR" val="325"/>
  <p:tag name="TRANSPARENCY" val="True"/>
  <p:tag name="FILENAME" val=""/>
  <p:tag name="INPUTTYPE" val="0"/>
  <p:tag name="LATEXENGINEID" val="4"/>
  <p:tag name="TEMPFOLDER" val="C:\Users\mistpc\Desktop\tmp\"/>
</p:tagLst>
</file>

<file path=ppt/tags/tag343.xml><?xml version="1.0" encoding="utf-8"?>
<p:tagLst xmlns:a="http://schemas.openxmlformats.org/drawingml/2006/main" xmlns:r="http://schemas.openxmlformats.org/officeDocument/2006/relationships" xmlns:p="http://schemas.openxmlformats.org/presentationml/2006/main">
  <p:tag name="ORIGINALHEIGHT" val="119.2666"/>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B_{v-1}}&#10;\end{equation*}&#10;&#10;\end{document}&#10;"/>
  <p:tag name="IGUANATEXSIZE" val="24"/>
  <p:tag name="IGUANATEXCURSOR" val="328"/>
  <p:tag name="TRANSPARENCY" val="True"/>
  <p:tag name="FILENAME" val=""/>
  <p:tag name="INPUTTYPE" val="0"/>
  <p:tag name="LATEXENGINEID" val="4"/>
  <p:tag name="TEMPFOLDER" val="C:\Users\mistpc\Desktop\tmp\"/>
</p:tagLst>
</file>

<file path=ppt/tags/tag344.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45.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10;\end{equation*}&#10;&#10;\end{document}&#10;"/>
  <p:tag name="IGUANATEXSIZE" val="24"/>
  <p:tag name="IGUANATEXCURSOR" val="320"/>
  <p:tag name="TRANSPARENCY" val="True"/>
  <p:tag name="FILENAME" val=""/>
  <p:tag name="INPUTTYPE" val="0"/>
  <p:tag name="LATEXENGINEID" val="4"/>
  <p:tag name="TEMPFOLDER" val="C:\Users\mistpc\Desktop\tmp\"/>
</p:tagLst>
</file>

<file path=ppt/tags/tag346.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10;\end{equation*}&#10;&#10;\end{document}&#10;"/>
  <p:tag name="IGUANATEXSIZE" val="24"/>
  <p:tag name="IGUANATEXCURSOR" val="320"/>
  <p:tag name="TRANSPARENCY" val="True"/>
  <p:tag name="FILENAME" val=""/>
  <p:tag name="INPUTTYPE" val="0"/>
  <p:tag name="LATEXENGINEID" val="4"/>
  <p:tag name="TEMPFOLDER" val="C:\Users\mistpc\Desktop\tmp\"/>
</p:tagLst>
</file>

<file path=ppt/tags/tag347.xml><?xml version="1.0" encoding="utf-8"?>
<p:tagLst xmlns:a="http://schemas.openxmlformats.org/drawingml/2006/main" xmlns:r="http://schemas.openxmlformats.org/officeDocument/2006/relationships" xmlns:p="http://schemas.openxmlformats.org/presentationml/2006/main">
  <p:tag name="ORIGINALHEIGHT" val="124.5174"/>
  <p:tag name="ORIGINALWIDTH" val="318.044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O(vn)&#10;\end{equation*}&#10;&#10;\end{document}&#10;"/>
  <p:tag name="IGUANATEXSIZE" val="24"/>
  <p:tag name="IGUANATEXCURSOR" val="323"/>
  <p:tag name="TRANSPARENCY" val="True"/>
  <p:tag name="FILENAME" val=""/>
  <p:tag name="INPUTTYPE" val="0"/>
  <p:tag name="LATEXENGINEID" val="4"/>
  <p:tag name="TEMPFOLDER" val="C:\Users\mistpc\Desktop\tmp\"/>
</p:tagLst>
</file>

<file path=ppt/tags/tag348.xml><?xml version="1.0" encoding="utf-8"?>
<p:tagLst xmlns:a="http://schemas.openxmlformats.org/drawingml/2006/main" xmlns:r="http://schemas.openxmlformats.org/officeDocument/2006/relationships" xmlns:p="http://schemas.openxmlformats.org/presentationml/2006/main">
  <p:tag name="ORIGINALHEIGHT" val="138.0193"/>
  <p:tag name="ORIGINALWIDTH" val="2107.04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alpha \in [0, n)^v, \ k \in [0, v), \ S^\alpha_{B_{k}} = S^\alpha \cap S_{B_{k}}&#10;\end{equation*}&#10;&#10;\end{document}&#10;"/>
  <p:tag name="IGUANATEXSIZE" val="24"/>
  <p:tag name="IGUANATEXCURSOR" val="319"/>
  <p:tag name="TRANSPARENCY" val="True"/>
  <p:tag name="FILENAME" val=""/>
  <p:tag name="INPUTTYPE" val="0"/>
  <p:tag name="LATEXENGINEID" val="4"/>
  <p:tag name="TEMPFOLDER" val="C:\Users\mistpc\Desktop\tmp\"/>
</p:tagLst>
</file>

<file path=ppt/tags/tag349.xml><?xml version="1.0" encoding="utf-8"?>
<p:tagLst xmlns:a="http://schemas.openxmlformats.org/drawingml/2006/main" xmlns:r="http://schemas.openxmlformats.org/officeDocument/2006/relationships" xmlns:p="http://schemas.openxmlformats.org/presentationml/2006/main">
  <p:tag name="ORIGINALHEIGHT" val="134.2687"/>
  <p:tag name="ORIGINALWIDTH" val="186.776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k}}&#10;\end{equation*}&#10;&#10;\end{document}&#10;"/>
  <p:tag name="IGUANATEXSIZE" val="24"/>
  <p:tag name="IGUANATEXCURSOR" val="335"/>
  <p:tag name="TRANSPARENCY" val="True"/>
  <p:tag name="FILENAME" val=""/>
  <p:tag name="INPUTTYPE" val="0"/>
  <p:tag name="LATEXENGINEID" val="4"/>
  <p:tag name="TEMPFOLDER" val="C:\Users\mistpc\Desktop\tmp\"/>
</p:tagLst>
</file>

<file path=ppt/tags/tag35.xml><?xml version="1.0" encoding="utf-8"?>
<p:tagLst xmlns:a="http://schemas.openxmlformats.org/drawingml/2006/main" xmlns:r="http://schemas.openxmlformats.org/officeDocument/2006/relationships" xmlns:p="http://schemas.openxmlformats.org/presentationml/2006/main">
  <p:tag name="ORIGINALHEIGHT" val="90.0126"/>
  <p:tag name="ORIGINALWIDTH" val="89.26244"/>
  <p:tag name="LATEXADDIN" val="\documentclass{article}&#10;\usepackage{amsmath, amssymb}&#10;\pagestyle{empty}&#10;\begin{document}&#10;&#10;\begin{equation*}&#10;C&#10;\end{equation*}&#10;&#10;\end{document}&#10;"/>
  <p:tag name="IGUANATEXSIZE" val="24"/>
  <p:tag name="IGUANATEXCURSOR" val="109"/>
  <p:tag name="TRANSPARENCY" val="True"/>
  <p:tag name="FILENAME" val=""/>
  <p:tag name="INPUTTYPE" val="0"/>
  <p:tag name="LATEXENGINEID" val="4"/>
  <p:tag name="TEMPFOLDER" val="C:\Users\mistpc\Desktop\tmp\"/>
</p:tagLst>
</file>

<file path=ppt/tags/tag350.xml><?xml version="1.0" encoding="utf-8"?>
<p:tagLst xmlns:a="http://schemas.openxmlformats.org/drawingml/2006/main" xmlns:r="http://schemas.openxmlformats.org/officeDocument/2006/relationships" xmlns:p="http://schemas.openxmlformats.org/presentationml/2006/main">
  <p:tag name="ORIGINALHEIGHT" val="56.25787"/>
  <p:tag name="ORIGINALWIDTH" val="69.75977"/>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alpha&#10;\end{equation*}&#10;&#10;\end{document}&#10;"/>
  <p:tag name="IGUANATEXSIZE" val="24"/>
  <p:tag name="IGUANATEXCURSOR" val="325"/>
  <p:tag name="TRANSPARENCY" val="True"/>
  <p:tag name="FILENAME" val=""/>
  <p:tag name="INPUTTYPE" val="0"/>
  <p:tag name="LATEXENGINEID" val="4"/>
  <p:tag name="TEMPFOLDER" val="C:\Users\mistpc\Desktop\tmp\"/>
</p:tagLst>
</file>

<file path=ppt/tags/tag351.xml><?xml version="1.0" encoding="utf-8"?>
<p:tagLst xmlns:a="http://schemas.openxmlformats.org/drawingml/2006/main" xmlns:r="http://schemas.openxmlformats.org/officeDocument/2006/relationships" xmlns:p="http://schemas.openxmlformats.org/presentationml/2006/main">
  <p:tag name="ORIGINALHEIGHT" val="92.26292"/>
  <p:tag name="ORIGINALWIDTH" val="135.769"/>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10;\end{equation*}&#10;&#10;\end{document}&#10;"/>
  <p:tag name="IGUANATEXSIZE" val="24"/>
  <p:tag name="IGUANATEXCURSOR" val="327"/>
  <p:tag name="TRANSPARENCY" val="True"/>
  <p:tag name="FILENAME" val=""/>
  <p:tag name="INPUTTYPE" val="0"/>
  <p:tag name="LATEXENGINEID" val="4"/>
  <p:tag name="TEMPFOLDER" val="C:\Users\mistpc\Desktop\tmp\"/>
</p:tagLst>
</file>

<file path=ppt/tags/tag352.xml><?xml version="1.0" encoding="utf-8"?>
<p:tagLst xmlns:a="http://schemas.openxmlformats.org/drawingml/2006/main" xmlns:r="http://schemas.openxmlformats.org/officeDocument/2006/relationships" xmlns:p="http://schemas.openxmlformats.org/presentationml/2006/main">
  <p:tag name="ORIGINALHEIGHT" val="134.2687"/>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0}}&#10;\end{equation*}&#10;&#10;\end{document}&#10;"/>
  <p:tag name="IGUANATEXSIZE" val="24"/>
  <p:tag name="IGUANATEXCURSOR" val="333"/>
  <p:tag name="TRANSPARENCY" val="True"/>
  <p:tag name="FILENAME" val=""/>
  <p:tag name="INPUTTYPE" val="0"/>
  <p:tag name="LATEXENGINEID" val="4"/>
  <p:tag name="TEMPFOLDER" val="C:\Users\mistpc\Desktop\tmp\"/>
</p:tagLst>
</file>

<file path=ppt/tags/tag353.xml><?xml version="1.0" encoding="utf-8"?>
<p:tagLst xmlns:a="http://schemas.openxmlformats.org/drawingml/2006/main" xmlns:r="http://schemas.openxmlformats.org/officeDocument/2006/relationships" xmlns:p="http://schemas.openxmlformats.org/presentationml/2006/main">
  <p:tag name="ORIGINALHEIGHT" val="132.768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1}}&#10;\end{equation*}&#10;&#10;\end{document}&#10;"/>
  <p:tag name="IGUANATEXSIZE" val="24"/>
  <p:tag name="IGUANATEXCURSOR" val="333"/>
  <p:tag name="TRANSPARENCY" val="True"/>
  <p:tag name="FILENAME" val=""/>
  <p:tag name="INPUTTYPE" val="0"/>
  <p:tag name="LATEXENGINEID" val="4"/>
  <p:tag name="TEMPFOLDER" val="C:\Users\mistpc\Desktop\tmp\"/>
</p:tagLst>
</file>

<file path=ppt/tags/tag354.xml><?xml version="1.0" encoding="utf-8"?>
<p:tagLst xmlns:a="http://schemas.openxmlformats.org/drawingml/2006/main" xmlns:r="http://schemas.openxmlformats.org/officeDocument/2006/relationships" xmlns:p="http://schemas.openxmlformats.org/presentationml/2006/main">
  <p:tag name="ORIGINALHEIGHT" val="133.5187"/>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v-1}}&#10;\end{equation*}&#10;&#10;\end{document}&#10;"/>
  <p:tag name="IGUANATEXSIZE" val="24"/>
  <p:tag name="IGUANATEXCURSOR" val="335"/>
  <p:tag name="TRANSPARENCY" val="True"/>
  <p:tag name="FILENAME" val=""/>
  <p:tag name="INPUTTYPE" val="0"/>
  <p:tag name="LATEXENGINEID" val="4"/>
  <p:tag name="TEMPFOLDER" val="C:\Users\mistpc\Desktop\tmp\"/>
</p:tagLst>
</file>

<file path=ppt/tags/tag355.xml><?xml version="1.0" encoding="utf-8"?>
<p:tagLst xmlns:a="http://schemas.openxmlformats.org/drawingml/2006/main" xmlns:r="http://schemas.openxmlformats.org/officeDocument/2006/relationships" xmlns:p="http://schemas.openxmlformats.org/presentationml/2006/main">
  <p:tag name="ORIGINALHEIGHT" val="171.7739"/>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0}}&#10;\end{equation*}&#10;&#10;\end{document}&#10;"/>
  <p:tag name="IGUANATEXSIZE" val="24"/>
  <p:tag name="IGUANATEXCURSOR" val="326"/>
  <p:tag name="TRANSPARENCY" val="True"/>
  <p:tag name="FILENAME" val=""/>
  <p:tag name="INPUTTYPE" val="0"/>
  <p:tag name="LATEXENGINEID" val="4"/>
  <p:tag name="TEMPFOLDER" val="C:\Users\mistpc\Desktop\tmp\"/>
</p:tagLst>
</file>

<file path=ppt/tags/tag356.xml><?xml version="1.0" encoding="utf-8"?>
<p:tagLst xmlns:a="http://schemas.openxmlformats.org/drawingml/2006/main" xmlns:r="http://schemas.openxmlformats.org/officeDocument/2006/relationships" xmlns:p="http://schemas.openxmlformats.org/presentationml/2006/main">
  <p:tag name="ORIGINALHEIGHT" val="170.2738"/>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1}}&#10;\end{equation*}&#10;&#10;\end{document}&#10;"/>
  <p:tag name="IGUANATEXSIZE" val="24"/>
  <p:tag name="IGUANATEXCURSOR" val="332"/>
  <p:tag name="TRANSPARENCY" val="True"/>
  <p:tag name="FILENAME" val=""/>
  <p:tag name="INPUTTYPE" val="0"/>
  <p:tag name="LATEXENGINEID" val="4"/>
  <p:tag name="TEMPFOLDER" val="C:\Users\mistpc\Desktop\tmp\"/>
</p:tagLst>
</file>

<file path=ppt/tags/tag357.xml><?xml version="1.0" encoding="utf-8"?>
<p:tagLst xmlns:a="http://schemas.openxmlformats.org/drawingml/2006/main" xmlns:r="http://schemas.openxmlformats.org/officeDocument/2006/relationships" xmlns:p="http://schemas.openxmlformats.org/presentationml/2006/main">
  <p:tag name="ORIGINALHEIGHT" val="171.0239"/>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v-1}}&#10;\end{equation*}&#10;&#10;\end{document}&#10;"/>
  <p:tag name="IGUANATEXSIZE" val="24"/>
  <p:tag name="IGUANATEXCURSOR" val="334"/>
  <p:tag name="TRANSPARENCY" val="True"/>
  <p:tag name="FILENAME" val=""/>
  <p:tag name="INPUTTYPE" val="0"/>
  <p:tag name="LATEXENGINEID" val="4"/>
  <p:tag name="TEMPFOLDER" val="C:\Users\mistpc\Desktop\tmp\"/>
</p:tagLst>
</file>

<file path=ppt/tags/tag358.xml><?xml version="1.0" encoding="utf-8"?>
<p:tagLst xmlns:a="http://schemas.openxmlformats.org/drawingml/2006/main" xmlns:r="http://schemas.openxmlformats.org/officeDocument/2006/relationships" xmlns:p="http://schemas.openxmlformats.org/presentationml/2006/main">
  <p:tag name="ORIGINALHEIGHT" val="134.2687"/>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0}}&#10;\end{equation*}&#10;&#10;\end{document}&#10;"/>
  <p:tag name="IGUANATEXSIZE" val="24"/>
  <p:tag name="IGUANATEXCURSOR" val="327"/>
  <p:tag name="TRANSPARENCY" val="True"/>
  <p:tag name="FILENAME" val=""/>
  <p:tag name="INPUTTYPE" val="0"/>
  <p:tag name="LATEXENGINEID" val="4"/>
  <p:tag name="TEMPFOLDER" val="C:\Users\mistpc\Desktop\tmp\"/>
</p:tagLst>
</file>

<file path=ppt/tags/tag359.xml><?xml version="1.0" encoding="utf-8"?>
<p:tagLst xmlns:a="http://schemas.openxmlformats.org/drawingml/2006/main" xmlns:r="http://schemas.openxmlformats.org/officeDocument/2006/relationships" xmlns:p="http://schemas.openxmlformats.org/presentationml/2006/main">
  <p:tag name="ORIGINALHEIGHT" val="132.768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1}}&#10;\end{equation*}&#10;&#10;\end{document}&#10;"/>
  <p:tag name="IGUANATEXSIZE" val="24"/>
  <p:tag name="IGUANATEXCURSOR" val="333"/>
  <p:tag name="TRANSPARENCY" val="True"/>
  <p:tag name="FILENAME" val=""/>
  <p:tag name="INPUTTYPE" val="0"/>
  <p:tag name="LATEXENGINEID" val="4"/>
  <p:tag name="TEMPFOLDER" val="C:\Users\mistpc\Desktop\tmp\"/>
</p:tagLst>
</file>

<file path=ppt/tags/tag36.xml><?xml version="1.0" encoding="utf-8"?>
<p:tagLst xmlns:a="http://schemas.openxmlformats.org/drawingml/2006/main" xmlns:r="http://schemas.openxmlformats.org/officeDocument/2006/relationships" xmlns:p="http://schemas.openxmlformats.org/presentationml/2006/main">
  <p:tag name="ORIGINALHEIGHT" val="105.0146"/>
  <p:tag name="ORIGINALWIDTH" val="134.2687"/>
  <p:tag name="LATEXADDIN" val="\documentclass{article}&#10;\usepackage{amsmath, amssymb}&#10;\pagestyle{empty}&#10;\begin{document}&#10;&#10;\begin{equation*}&#10;B_0&#10;\end{equation*}&#10;&#10;\end{document}&#10;"/>
  <p:tag name="IGUANATEXSIZE" val="24"/>
  <p:tag name="IGUANATEXCURSOR" val="111"/>
  <p:tag name="TRANSPARENCY" val="True"/>
  <p:tag name="FILENAME" val=""/>
  <p:tag name="INPUTTYPE" val="0"/>
  <p:tag name="LATEXENGINEID" val="4"/>
  <p:tag name="TEMPFOLDER" val="C:\Users\mistpc\Desktop\tmp\"/>
</p:tagLst>
</file>

<file path=ppt/tags/tag360.xml><?xml version="1.0" encoding="utf-8"?>
<p:tagLst xmlns:a="http://schemas.openxmlformats.org/drawingml/2006/main" xmlns:r="http://schemas.openxmlformats.org/officeDocument/2006/relationships" xmlns:p="http://schemas.openxmlformats.org/presentationml/2006/main">
  <p:tag name="ORIGINALHEIGHT" val="133.5187"/>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v-1}}&#10;\end{equation*}&#10;&#10;\end{document}&#10;"/>
  <p:tag name="IGUANATEXSIZE" val="24"/>
  <p:tag name="IGUANATEXCURSOR" val="335"/>
  <p:tag name="TRANSPARENCY" val="True"/>
  <p:tag name="FILENAME" val=""/>
  <p:tag name="INPUTTYPE" val="0"/>
  <p:tag name="LATEXENGINEID" val="4"/>
  <p:tag name="TEMPFOLDER" val="C:\Users\mistpc\Desktop\tmp\"/>
</p:tagLst>
</file>

<file path=ppt/tags/tag361.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62.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63.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64.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65.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66.xml><?xml version="1.0" encoding="utf-8"?>
<p:tagLst xmlns:a="http://schemas.openxmlformats.org/drawingml/2006/main" xmlns:r="http://schemas.openxmlformats.org/officeDocument/2006/relationships" xmlns:p="http://schemas.openxmlformats.org/presentationml/2006/main">
  <p:tag name="ORIGINALHEIGHT" val="97.51362"/>
  <p:tag name="ORIGINALWIDTH" val="100.514"/>
  <p:tag name="LATEXADDIN" val="\documentclass{article}&#10;\usepackage{amsmath, amssymb}&#10;\pagestyle{empty}&#10;\begin{document}&#10;&#10;\begin{equation*}&#10;\mathcal{T}&#10;\end{equation*}&#10;&#10;\end{document}&#10;"/>
  <p:tag name="IGUANATEXSIZE" val="24"/>
  <p:tag name="IGUANATEXCURSOR" val="118"/>
  <p:tag name="TRANSPARENCY" val="True"/>
  <p:tag name="FILENAME" val=""/>
  <p:tag name="INPUTTYPE" val="0"/>
  <p:tag name="LATEXENGINEID" val="4"/>
  <p:tag name="TEMPFOLDER" val="C:\Users\mistpc\Desktop\tmp\"/>
</p:tagLst>
</file>

<file path=ppt/tags/tag367.xml><?xml version="1.0" encoding="utf-8"?>
<p:tagLst xmlns:a="http://schemas.openxmlformats.org/drawingml/2006/main" xmlns:r="http://schemas.openxmlformats.org/officeDocument/2006/relationships" xmlns:p="http://schemas.openxmlformats.org/presentationml/2006/main">
  <p:tag name="ORIGINALHEIGHT" val="102.7643"/>
  <p:tag name="ORIGINALWIDTH" val="117.0163"/>
  <p:tag name="LATEXADDIN" val="\documentclass{article}&#10;\usepackage{amsmath, amssymb}&#10;\pagestyle{empty}&#10;\begin{document}&#10;&#10;\begin{equation*}&#10;R'&#10;\end{equation*}&#10;&#10;\end{document}&#10;"/>
  <p:tag name="IGUANATEXSIZE" val="24"/>
  <p:tag name="IGUANATEXCURSOR" val="110"/>
  <p:tag name="TRANSPARENCY" val="True"/>
  <p:tag name="FILENAME" val=""/>
  <p:tag name="INPUTTYPE" val="0"/>
  <p:tag name="LATEXENGINEID" val="4"/>
  <p:tag name="TEMPFOLDER" val="C:\Users\mistpc\Desktop\tmp\"/>
</p:tagLst>
</file>

<file path=ppt/tags/tag368.xml><?xml version="1.0" encoding="utf-8"?>
<p:tagLst xmlns:a="http://schemas.openxmlformats.org/drawingml/2006/main" xmlns:r="http://schemas.openxmlformats.org/officeDocument/2006/relationships" xmlns:p="http://schemas.openxmlformats.org/presentationml/2006/main">
  <p:tag name="ORIGINALHEIGHT" val="124.5174"/>
  <p:tag name="ORIGINALWIDTH" val="337.5471"/>
  <p:tag name="LATEXADDIN" val="\documentclass{article}&#10;\usepackage{amsmath, amssymb}&#10;\pagestyle{empty}&#10;\begin{document}&#10;&#10;\begin{equation*}&#10;C(S_C)&#10;\end{equation*}&#10;&#10;\end{document}&#10;"/>
  <p:tag name="IGUANATEXSIZE" val="24"/>
  <p:tag name="IGUANATEXCURSOR" val="113"/>
  <p:tag name="TRANSPARENCY" val="True"/>
  <p:tag name="FILENAME" val=""/>
  <p:tag name="INPUTTYPE" val="0"/>
  <p:tag name="LATEXENGINEID" val="4"/>
  <p:tag name="TEMPFOLDER" val="C:\Users\mistpc\Desktop\tmp\"/>
</p:tagLst>
</file>

<file path=ppt/tags/tag369.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 amssymb}&#10;\pagestyle{empty}&#10;\begin{document}&#10;&#10;\begin{equation*}&#10;\mathcal{SA}&#10;\end{equation*}&#10;&#10;\end{document}&#10;"/>
  <p:tag name="IGUANATEXSIZE" val="24"/>
  <p:tag name="IGUANATEXCURSOR" val="119"/>
  <p:tag name="TRANSPARENCY" val="True"/>
  <p:tag name="FILENAME" val=""/>
  <p:tag name="INPUTTYPE" val="0"/>
  <p:tag name="LATEXENGINEID" val="4"/>
  <p:tag name="TEMPFOLDER" val="C:\Users\mistpc\Desktop\tmp\"/>
</p:tagLst>
</file>

<file path=ppt/tags/tag37.xml><?xml version="1.0" encoding="utf-8"?>
<p:tagLst xmlns:a="http://schemas.openxmlformats.org/drawingml/2006/main" xmlns:r="http://schemas.openxmlformats.org/officeDocument/2006/relationships" xmlns:p="http://schemas.openxmlformats.org/presentationml/2006/main">
  <p:tag name="ORIGINALHEIGHT" val="124.5174"/>
  <p:tag name="ORIGINALWIDTH" val="248.2847"/>
  <p:tag name="LATEXADDIN" val="\documentclass{article}&#10;\usepackage{amsmath, amssymb}&#10;\pagestyle{empty}&#10;\begin{document}&#10;&#10;\begin{equation*}&#10;[0,n)&#10;\end{equation*}&#10;&#10;\end{document}&#10;"/>
  <p:tag name="IGUANATEXSIZE" val="24"/>
  <p:tag name="IGUANATEXCURSOR" val="113"/>
  <p:tag name="TRANSPARENCY" val="True"/>
  <p:tag name="FILENAME" val=""/>
  <p:tag name="INPUTTYPE" val="0"/>
  <p:tag name="LATEXENGINEID" val="4"/>
  <p:tag name="TEMPFOLDER" val="C:\Users\mistpc\Desktop\tmp\"/>
</p:tagLst>
</file>

<file path=ppt/tags/tag370.xml><?xml version="1.0" encoding="utf-8"?>
<p:tagLst xmlns:a="http://schemas.openxmlformats.org/drawingml/2006/main" xmlns:r="http://schemas.openxmlformats.org/officeDocument/2006/relationships" xmlns:p="http://schemas.openxmlformats.org/presentationml/2006/main">
  <p:tag name="ORIGINALHEIGHT" val="135.769"/>
  <p:tag name="ORIGINALWIDTH" val="337.547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bar{C}(S_{\bar{C}})&#10;\end{equation*}&#10;&#10;\end{document}&#10;"/>
  <p:tag name="IGUANATEXSIZE" val="24"/>
  <p:tag name="IGUANATEXCURSOR" val="338"/>
  <p:tag name="TRANSPARENCY" val="True"/>
  <p:tag name="FILENAME" val=""/>
  <p:tag name="INPUTTYPE" val="0"/>
  <p:tag name="LATEXENGINEID" val="4"/>
  <p:tag name="TEMPFOLDER" val="C:\Users\mistpc\Desktop\tmp\"/>
</p:tagLst>
</file>

<file path=ppt/tags/tag371.xml><?xml version="1.0" encoding="utf-8"?>
<p:tagLst xmlns:a="http://schemas.openxmlformats.org/drawingml/2006/main" xmlns:r="http://schemas.openxmlformats.org/officeDocument/2006/relationships" xmlns:p="http://schemas.openxmlformats.org/presentationml/2006/main">
  <p:tag name="ORIGINALHEIGHT" val="121.5169"/>
  <p:tag name="ORIGINALWIDTH" val="306.7928"/>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k_m}&#10;\end{equation*}&#10;&#10;\end{document}&#10;"/>
  <p:tag name="IGUANATEXSIZE" val="24"/>
  <p:tag name="IGUANATEXCURSOR" val="327"/>
  <p:tag name="TRANSPARENCY" val="True"/>
  <p:tag name="FILENAME" val=""/>
  <p:tag name="INPUTTYPE" val="0"/>
  <p:tag name="LATEXENGINEID" val="4"/>
  <p:tag name="TEMPFOLDER" val="C:\Users\mistpc\Desktop\tmp\"/>
</p:tagLst>
</file>

<file path=ppt/tags/tag372.xml><?xml version="1.0" encoding="utf-8"?>
<p:tagLst xmlns:a="http://schemas.openxmlformats.org/drawingml/2006/main" xmlns:r="http://schemas.openxmlformats.org/officeDocument/2006/relationships" xmlns:p="http://schemas.openxmlformats.org/presentationml/2006/main">
  <p:tag name="ORIGINALHEIGHT" val="120.7669"/>
  <p:tag name="ORIGINALWIDTH" val="885.123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k_1},\SA_{k_2},\ldots,&#10;\end{equation*}&#10;&#10;\end{document}&#10;"/>
  <p:tag name="IGUANATEXSIZE" val="24"/>
  <p:tag name="IGUANATEXCURSOR" val="346"/>
  <p:tag name="TRANSPARENCY" val="True"/>
  <p:tag name="FILENAME" val=""/>
  <p:tag name="INPUTTYPE" val="0"/>
  <p:tag name="LATEXENGINEID" val="4"/>
  <p:tag name="TEMPFOLDER" val="C:\Users\mistpc\Desktop\tmp\"/>
</p:tagLst>
</file>

<file path=ppt/tags/tag373.xml><?xml version="1.0" encoding="utf-8"?>
<p:tagLst xmlns:a="http://schemas.openxmlformats.org/drawingml/2006/main" xmlns:r="http://schemas.openxmlformats.org/officeDocument/2006/relationships" xmlns:p="http://schemas.openxmlformats.org/presentationml/2006/main">
  <p:tag name="ORIGINALHEIGHT" val="108.015"/>
  <p:tag name="ORIGINALWIDTH" val="260.2863"/>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D&#10;\end{equation*}&#10;&#10;\end{document}&#10;"/>
  <p:tag name="IGUANATEXSIZE" val="24"/>
  <p:tag name="IGUANATEXCURSOR" val="324"/>
  <p:tag name="TRANSPARENCY" val="True"/>
  <p:tag name="FILENAME" val=""/>
  <p:tag name="INPUTTYPE" val="0"/>
  <p:tag name="LATEXENGINEID" val="4"/>
  <p:tag name="TEMPFOLDER" val="C:\Users\mistpc\Desktop\tmp\"/>
</p:tagLst>
</file>

<file path=ppt/tags/tag374.xml><?xml version="1.0" encoding="utf-8"?>
<p:tagLst xmlns:a="http://schemas.openxmlformats.org/drawingml/2006/main" xmlns:r="http://schemas.openxmlformats.org/officeDocument/2006/relationships" xmlns:p="http://schemas.openxmlformats.org/presentationml/2006/main">
  <p:tag name="ORIGINALHEIGHT" val="134.2687"/>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0}}&#10;\end{equation*}&#10;&#10;\end{document}&#10;"/>
  <p:tag name="IGUANATEXSIZE" val="24"/>
  <p:tag name="IGUANATEXCURSOR" val="333"/>
  <p:tag name="TRANSPARENCY" val="True"/>
  <p:tag name="FILENAME" val=""/>
  <p:tag name="INPUTTYPE" val="0"/>
  <p:tag name="LATEXENGINEID" val="4"/>
  <p:tag name="TEMPFOLDER" val="C:\Users\mistpc\Desktop\tmp\"/>
</p:tagLst>
</file>

<file path=ppt/tags/tag375.xml><?xml version="1.0" encoding="utf-8"?>
<p:tagLst xmlns:a="http://schemas.openxmlformats.org/drawingml/2006/main" xmlns:r="http://schemas.openxmlformats.org/officeDocument/2006/relationships" xmlns:p="http://schemas.openxmlformats.org/presentationml/2006/main">
  <p:tag name="ORIGINALHEIGHT" val="132.768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1}}&#10;\end{equation*}&#10;&#10;\end{document}&#10;"/>
  <p:tag name="IGUANATEXSIZE" val="24"/>
  <p:tag name="IGUANATEXCURSOR" val="333"/>
  <p:tag name="TRANSPARENCY" val="True"/>
  <p:tag name="FILENAME" val=""/>
  <p:tag name="INPUTTYPE" val="0"/>
  <p:tag name="LATEXENGINEID" val="4"/>
  <p:tag name="TEMPFOLDER" val="C:\Users\mistpc\Desktop\tmp\"/>
</p:tagLst>
</file>

<file path=ppt/tags/tag376.xml><?xml version="1.0" encoding="utf-8"?>
<p:tagLst xmlns:a="http://schemas.openxmlformats.org/drawingml/2006/main" xmlns:r="http://schemas.openxmlformats.org/officeDocument/2006/relationships" xmlns:p="http://schemas.openxmlformats.org/presentationml/2006/main">
  <p:tag name="ORIGINALHEIGHT" val="133.5187"/>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v-1}}&#10;\end{equation*}&#10;&#10;\end{document}&#10;"/>
  <p:tag name="IGUANATEXSIZE" val="24"/>
  <p:tag name="IGUANATEXCURSOR" val="335"/>
  <p:tag name="TRANSPARENCY" val="True"/>
  <p:tag name="FILENAME" val=""/>
  <p:tag name="INPUTTYPE" val="0"/>
  <p:tag name="LATEXENGINEID" val="4"/>
  <p:tag name="TEMPFOLDER" val="C:\Users\mistpc\Desktop\tmp\"/>
</p:tagLst>
</file>

<file path=ppt/tags/tag377.xml><?xml version="1.0" encoding="utf-8"?>
<p:tagLst xmlns:a="http://schemas.openxmlformats.org/drawingml/2006/main" xmlns:r="http://schemas.openxmlformats.org/officeDocument/2006/relationships" xmlns:p="http://schemas.openxmlformats.org/presentationml/2006/main">
  <p:tag name="ORIGINALHEIGHT" val="171.7739"/>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0}}&#10;\end{equation*}&#10;&#10;\end{document}&#10;"/>
  <p:tag name="IGUANATEXSIZE" val="24"/>
  <p:tag name="IGUANATEXCURSOR" val="326"/>
  <p:tag name="TRANSPARENCY" val="True"/>
  <p:tag name="FILENAME" val=""/>
  <p:tag name="INPUTTYPE" val="0"/>
  <p:tag name="LATEXENGINEID" val="4"/>
  <p:tag name="TEMPFOLDER" val="C:\Users\mistpc\Desktop\tmp\"/>
</p:tagLst>
</file>

<file path=ppt/tags/tag378.xml><?xml version="1.0" encoding="utf-8"?>
<p:tagLst xmlns:a="http://schemas.openxmlformats.org/drawingml/2006/main" xmlns:r="http://schemas.openxmlformats.org/officeDocument/2006/relationships" xmlns:p="http://schemas.openxmlformats.org/presentationml/2006/main">
  <p:tag name="ORIGINALHEIGHT" val="170.2738"/>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1}}&#10;\end{equation*}&#10;&#10;\end{document}&#10;"/>
  <p:tag name="IGUANATEXSIZE" val="24"/>
  <p:tag name="IGUANATEXCURSOR" val="332"/>
  <p:tag name="TRANSPARENCY" val="True"/>
  <p:tag name="FILENAME" val=""/>
  <p:tag name="INPUTTYPE" val="0"/>
  <p:tag name="LATEXENGINEID" val="4"/>
  <p:tag name="TEMPFOLDER" val="C:\Users\mistpc\Desktop\tmp\"/>
</p:tagLst>
</file>

<file path=ppt/tags/tag379.xml><?xml version="1.0" encoding="utf-8"?>
<p:tagLst xmlns:a="http://schemas.openxmlformats.org/drawingml/2006/main" xmlns:r="http://schemas.openxmlformats.org/officeDocument/2006/relationships" xmlns:p="http://schemas.openxmlformats.org/presentationml/2006/main">
  <p:tag name="ORIGINALHEIGHT" val="171.0239"/>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v-1}}&#10;\end{equation*}&#10;&#10;\end{document}&#10;"/>
  <p:tag name="IGUANATEXSIZE" val="24"/>
  <p:tag name="IGUANATEXCURSOR" val="334"/>
  <p:tag name="TRANSPARENCY" val="True"/>
  <p:tag name="FILENAME" val=""/>
  <p:tag name="INPUTTYPE" val="0"/>
  <p:tag name="LATEXENGINEID" val="4"/>
  <p:tag name="TEMPFOLDER" val="C:\Users\mistpc\Desktop\tmp\"/>
</p:tagLst>
</file>

<file path=ppt/tags/tag38.xml><?xml version="1.0" encoding="utf-8"?>
<p:tagLst xmlns:a="http://schemas.openxmlformats.org/drawingml/2006/main" xmlns:r="http://schemas.openxmlformats.org/officeDocument/2006/relationships" xmlns:p="http://schemas.openxmlformats.org/presentationml/2006/main">
  <p:tag name="ORIGINALHEIGHT" val="124.5174"/>
  <p:tag name="ORIGINALWIDTH" val="252.7853"/>
  <p:tag name="LATEXADDIN" val="\documentclass{article}&#10;\usepackage{amsmath, amssymb}&#10;\pagestyle{empty}&#10;\begin{document}&#10;&#10;\begin{equation*}&#10;O(n)&#10;\end{equation*}&#10;&#10;\end{document}&#10;"/>
  <p:tag name="IGUANATEXSIZE" val="24"/>
  <p:tag name="IGUANATEXCURSOR" val="108"/>
  <p:tag name="TRANSPARENCY" val="True"/>
  <p:tag name="FILENAME" val=""/>
  <p:tag name="INPUTTYPE" val="0"/>
  <p:tag name="LATEXENGINEID" val="4"/>
  <p:tag name="TEMPFOLDER" val="C:\Users\mistpc\Desktop\tmp\"/>
</p:tagLst>
</file>

<file path=ppt/tags/tag380.xml><?xml version="1.0" encoding="utf-8"?>
<p:tagLst xmlns:a="http://schemas.openxmlformats.org/drawingml/2006/main" xmlns:r="http://schemas.openxmlformats.org/officeDocument/2006/relationships" xmlns:p="http://schemas.openxmlformats.org/presentationml/2006/main">
  <p:tag name="ORIGINALHEIGHT" val="134.2687"/>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0}}&#10;\end{equation*}&#10;&#10;\end{document}&#10;"/>
  <p:tag name="IGUANATEXSIZE" val="24"/>
  <p:tag name="IGUANATEXCURSOR" val="327"/>
  <p:tag name="TRANSPARENCY" val="True"/>
  <p:tag name="FILENAME" val=""/>
  <p:tag name="INPUTTYPE" val="0"/>
  <p:tag name="LATEXENGINEID" val="4"/>
  <p:tag name="TEMPFOLDER" val="C:\Users\mistpc\Desktop\tmp\"/>
</p:tagLst>
</file>

<file path=ppt/tags/tag381.xml><?xml version="1.0" encoding="utf-8"?>
<p:tagLst xmlns:a="http://schemas.openxmlformats.org/drawingml/2006/main" xmlns:r="http://schemas.openxmlformats.org/officeDocument/2006/relationships" xmlns:p="http://schemas.openxmlformats.org/presentationml/2006/main">
  <p:tag name="ORIGINALHEIGHT" val="132.768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1}}&#10;\end{equation*}&#10;&#10;\end{document}&#10;"/>
  <p:tag name="IGUANATEXSIZE" val="24"/>
  <p:tag name="IGUANATEXCURSOR" val="333"/>
  <p:tag name="TRANSPARENCY" val="True"/>
  <p:tag name="FILENAME" val=""/>
  <p:tag name="INPUTTYPE" val="0"/>
  <p:tag name="LATEXENGINEID" val="4"/>
  <p:tag name="TEMPFOLDER" val="C:\Users\mistpc\Desktop\tmp\"/>
</p:tagLst>
</file>

<file path=ppt/tags/tag382.xml><?xml version="1.0" encoding="utf-8"?>
<p:tagLst xmlns:a="http://schemas.openxmlformats.org/drawingml/2006/main" xmlns:r="http://schemas.openxmlformats.org/officeDocument/2006/relationships" xmlns:p="http://schemas.openxmlformats.org/presentationml/2006/main">
  <p:tag name="ORIGINALHEIGHT" val="133.5187"/>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v-1}}&#10;\end{equation*}&#10;&#10;\end{document}&#10;"/>
  <p:tag name="IGUANATEXSIZE" val="24"/>
  <p:tag name="IGUANATEXCURSOR" val="335"/>
  <p:tag name="TRANSPARENCY" val="True"/>
  <p:tag name="FILENAME" val=""/>
  <p:tag name="INPUTTYPE" val="0"/>
  <p:tag name="LATEXENGINEID" val="4"/>
  <p:tag name="TEMPFOLDER" val="C:\Users\mistpc\Desktop\tmp\"/>
</p:tagLst>
</file>

<file path=ppt/tags/tag383.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84.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85.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86.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87.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88.xml><?xml version="1.0" encoding="utf-8"?>
<p:tagLst xmlns:a="http://schemas.openxmlformats.org/drawingml/2006/main" xmlns:r="http://schemas.openxmlformats.org/officeDocument/2006/relationships" xmlns:p="http://schemas.openxmlformats.org/presentationml/2006/main">
  <p:tag name="ORIGINALHEIGHT" val="92.26292"/>
  <p:tag name="ORIGINALWIDTH" val="135.769"/>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10;\end{equation*}&#10;&#10;\end{document}&#10;"/>
  <p:tag name="IGUANATEXSIZE" val="24"/>
  <p:tag name="IGUANATEXCURSOR" val="327"/>
  <p:tag name="TRANSPARENCY" val="True"/>
  <p:tag name="FILENAME" val=""/>
  <p:tag name="INPUTTYPE" val="0"/>
  <p:tag name="LATEXENGINEID" val="4"/>
  <p:tag name="TEMPFOLDER" val="C:\Users\mistpc\Desktop\tmp\"/>
</p:tagLst>
</file>

<file path=ppt/tags/tag389.xml><?xml version="1.0" encoding="utf-8"?>
<p:tagLst xmlns:a="http://schemas.openxmlformats.org/drawingml/2006/main" xmlns:r="http://schemas.openxmlformats.org/officeDocument/2006/relationships" xmlns:p="http://schemas.openxmlformats.org/presentationml/2006/main">
  <p:tag name="ORIGINALHEIGHT" val="313.5438"/>
  <p:tag name="ORIGINALWIDTH" val="555.8276"/>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underbrace{\Rank[i+l]}_{\Key}&#10;\end{equation*}&#10;&#10;\end{document}&#10;"/>
  <p:tag name="IGUANATEXSIZE" val="24"/>
  <p:tag name="IGUANATEXCURSOR" val="366"/>
  <p:tag name="TRANSPARENCY" val="True"/>
  <p:tag name="FILENAME" val=""/>
  <p:tag name="INPUTTYPE" val="0"/>
  <p:tag name="LATEXENGINEID" val="4"/>
  <p:tag name="TEMPFOLDER" val="C:\Users\mistpc\Desktop\tmp\"/>
</p:tagLst>
</file>

<file path=ppt/tags/tag39.xml><?xml version="1.0" encoding="utf-8"?>
<p:tagLst xmlns:a="http://schemas.openxmlformats.org/drawingml/2006/main" xmlns:r="http://schemas.openxmlformats.org/officeDocument/2006/relationships" xmlns:p="http://schemas.openxmlformats.org/presentationml/2006/main">
  <p:tag name="ORIGINALHEIGHT" val="64.50898"/>
  <p:tag name="ORIGINALWIDTH" val="110.2654"/>
  <p:tag name="LATEXADDIN" val="\documentclass{article}&#10;\usepackage{amsmath, amssymb}&#10;\pagestyle{empty}&#10;\begin{document}&#10;&#10;\begin{equation*}&#10;\rightarrow&#10;\end{equation*}&#10;&#10;\end{document}&#10;"/>
  <p:tag name="IGUANATEXSIZE" val="24"/>
  <p:tag name="IGUANATEXCURSOR" val="119"/>
  <p:tag name="TRANSPARENCY" val="True"/>
  <p:tag name="FILENAME" val=""/>
  <p:tag name="INPUTTYPE" val="0"/>
  <p:tag name="LATEXENGINEID" val="4"/>
  <p:tag name="TEMPFOLDER" val="C:\Users\mistpc\Desktop\tmp\"/>
</p:tagLst>
</file>

<file path=ppt/tags/tag390.xml><?xml version="1.0" encoding="utf-8"?>
<p:tagLst xmlns:a="http://schemas.openxmlformats.org/drawingml/2006/main" xmlns:r="http://schemas.openxmlformats.org/officeDocument/2006/relationships" xmlns:p="http://schemas.openxmlformats.org/presentationml/2006/main">
  <p:tag name="ORIGINALHEIGHT" val="121.5169"/>
  <p:tag name="ORIGINALWIDTH" val="135.769"/>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i&#10;\end{equation*}&#10;&#10;\end{document}&#10;"/>
  <p:tag name="IGUANATEXSIZE" val="24"/>
  <p:tag name="IGUANATEXCURSOR" val="329"/>
  <p:tag name="TRANSPARENCY" val="True"/>
  <p:tag name="FILENAME" val=""/>
  <p:tag name="INPUTTYPE" val="0"/>
  <p:tag name="LATEXENGINEID" val="4"/>
  <p:tag name="TEMPFOLDER" val="C:\Users\mistpc\Desktop\tmp\"/>
</p:tagLst>
</file>

<file path=ppt/tags/tag391.xml><?xml version="1.0" encoding="utf-8"?>
<p:tagLst xmlns:a="http://schemas.openxmlformats.org/drawingml/2006/main" xmlns:r="http://schemas.openxmlformats.org/officeDocument/2006/relationships" xmlns:p="http://schemas.openxmlformats.org/presentationml/2006/main">
  <p:tag name="ORIGINALHEIGHT" val="97.51362"/>
  <p:tag name="ORIGINALWIDTH" val="72.7601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t_i&#10;\end{equation*}&#10;&#10;\end{document}&#10;"/>
  <p:tag name="IGUANATEXSIZE" val="24"/>
  <p:tag name="IGUANATEXCURSOR" val="320"/>
  <p:tag name="TRANSPARENCY" val="True"/>
  <p:tag name="FILENAME" val=""/>
  <p:tag name="INPUTTYPE" val="0"/>
  <p:tag name="LATEXENGINEID" val="4"/>
  <p:tag name="TEMPFOLDER" val="C:\Users\mistpc\Desktop\tmp\"/>
</p:tagLst>
</file>

<file path=ppt/tags/tag392.xml><?xml version="1.0" encoding="utf-8"?>
<p:tagLst xmlns:a="http://schemas.openxmlformats.org/drawingml/2006/main" xmlns:r="http://schemas.openxmlformats.org/officeDocument/2006/relationships" xmlns:p="http://schemas.openxmlformats.org/presentationml/2006/main">
  <p:tag name="ORIGINALHEIGHT" val="106.5149"/>
  <p:tag name="ORIGINALWIDTH" val="195.02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t_{i+1}&#10;\end{equation*}&#10;&#10;\end{document}&#10;"/>
  <p:tag name="IGUANATEXSIZE" val="24"/>
  <p:tag name="IGUANATEXCURSOR" val="325"/>
  <p:tag name="TRANSPARENCY" val="True"/>
  <p:tag name="FILENAME" val=""/>
  <p:tag name="INPUTTYPE" val="0"/>
  <p:tag name="LATEXENGINEID" val="4"/>
  <p:tag name="TEMPFOLDER" val="C:\Users\mistpc\Desktop\tmp\"/>
</p:tagLst>
</file>

<file path=ppt/tags/tag393.xml><?xml version="1.0" encoding="utf-8"?>
<p:tagLst xmlns:a="http://schemas.openxmlformats.org/drawingml/2006/main" xmlns:r="http://schemas.openxmlformats.org/officeDocument/2006/relationships" xmlns:p="http://schemas.openxmlformats.org/presentationml/2006/main">
  <p:tag name="ORIGINALHEIGHT" val="106.5149"/>
  <p:tag name="ORIGINALWIDTH" val="304.542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t_{i+l-1}&#10;\end{equation*}&#10;&#10;\end{document}&#10;"/>
  <p:tag name="IGUANATEXSIZE" val="24"/>
  <p:tag name="IGUANATEXCURSOR" val="327"/>
  <p:tag name="TRANSPARENCY" val="True"/>
  <p:tag name="FILENAME" val=""/>
  <p:tag name="INPUTTYPE" val="0"/>
  <p:tag name="LATEXENGINEID" val="4"/>
  <p:tag name="TEMPFOLDER" val="C:\Users\mistpc\Desktop\tmp\"/>
</p:tagLst>
</file>

<file path=ppt/tags/tag394.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95.xml><?xml version="1.0" encoding="utf-8"?>
<p:tagLst xmlns:a="http://schemas.openxmlformats.org/drawingml/2006/main" xmlns:r="http://schemas.openxmlformats.org/officeDocument/2006/relationships" xmlns:p="http://schemas.openxmlformats.org/presentationml/2006/main">
  <p:tag name="ORIGINALHEIGHT" val="116.2662"/>
  <p:tag name="ORIGINALWIDTH" val="206.2788"/>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i+l}&#10;\end{equation*}&#10;&#10;\end{document}&#10;"/>
  <p:tag name="IGUANATEXSIZE" val="24"/>
  <p:tag name="IGUANATEXCURSOR" val="325"/>
  <p:tag name="TRANSPARENCY" val="True"/>
  <p:tag name="FILENAME" val=""/>
  <p:tag name="INPUTTYPE" val="0"/>
  <p:tag name="LATEXENGINEID" val="4"/>
  <p:tag name="TEMPFOLDER" val="C:\Users\mistpc\Desktop\tmp\"/>
</p:tagLst>
</file>

<file path=ppt/tags/tag396.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397.xml><?xml version="1.0" encoding="utf-8"?>
<p:tagLst xmlns:a="http://schemas.openxmlformats.org/drawingml/2006/main" xmlns:r="http://schemas.openxmlformats.org/officeDocument/2006/relationships" xmlns:p="http://schemas.openxmlformats.org/presentationml/2006/main">
  <p:tag name="ORIGINALHEIGHT" val="123.7672"/>
  <p:tag name="ORIGINALWIDTH" val="217.530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j+l}&#10;\end{equation*}&#10;&#10;\end{document}&#10;"/>
  <p:tag name="IGUANATEXSIZE" val="24"/>
  <p:tag name="IGUANATEXCURSOR" val="323"/>
  <p:tag name="TRANSPARENCY" val="True"/>
  <p:tag name="FILENAME" val=""/>
  <p:tag name="INPUTTYPE" val="0"/>
  <p:tag name="LATEXENGINEID" val="4"/>
  <p:tag name="TEMPFOLDER" val="C:\Users\mistpc\Desktop\tmp\"/>
</p:tagLst>
</file>

<file path=ppt/tags/tag398.xml><?xml version="1.0" encoding="utf-8"?>
<p:tagLst xmlns:a="http://schemas.openxmlformats.org/drawingml/2006/main" xmlns:r="http://schemas.openxmlformats.org/officeDocument/2006/relationships" xmlns:p="http://schemas.openxmlformats.org/presentationml/2006/main">
  <p:tag name="ORIGINALHEIGHT" val="138.0193"/>
  <p:tag name="ORIGINALWIDTH" val="135.769"/>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j}&#10;\end{equation*}&#10;&#10;\end{document}&#10;"/>
  <p:tag name="IGUANATEXSIZE" val="24"/>
  <p:tag name="IGUANATEXCURSOR" val="323"/>
  <p:tag name="TRANSPARENCY" val="True"/>
  <p:tag name="FILENAME" val=""/>
  <p:tag name="INPUTTYPE" val="0"/>
  <p:tag name="LATEXENGINEID" val="4"/>
  <p:tag name="TEMPFOLDER" val="C:\Users\mistpc\Desktop\tmp\"/>
</p:tagLst>
</file>

<file path=ppt/tags/tag399.xml><?xml version="1.0" encoding="utf-8"?>
<p:tagLst xmlns:a="http://schemas.openxmlformats.org/drawingml/2006/main" xmlns:r="http://schemas.openxmlformats.org/officeDocument/2006/relationships" xmlns:p="http://schemas.openxmlformats.org/presentationml/2006/main">
  <p:tag name="ORIGINALHEIGHT" val="114.0159"/>
  <p:tag name="ORIGINALWIDTH" val="80.26118"/>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t_{j}&#10;\end{equation*}&#10;&#10;\end{document}&#10;"/>
  <p:tag name="IGUANATEXSIZE" val="24"/>
  <p:tag name="IGUANATEXCURSOR" val="323"/>
  <p:tag name="TRANSPARENCY" val="True"/>
  <p:tag name="FILENAME" val=""/>
  <p:tag name="INPUTTYPE" val="0"/>
  <p:tag name="LATEXENGINEID" val="4"/>
  <p:tag name="TEMPFOLDER" val="C:\Users\mistpc\Desktop\tmp\"/>
</p:tagLst>
</file>

<file path=ppt/tags/tag4.xml><?xml version="1.0" encoding="utf-8"?>
<p:tagLst xmlns:a="http://schemas.openxmlformats.org/drawingml/2006/main" xmlns:r="http://schemas.openxmlformats.org/officeDocument/2006/relationships" xmlns:p="http://schemas.openxmlformats.org/presentationml/2006/main">
  <p:tag name="ORIGINALHEIGHT" val="97.51362"/>
  <p:tag name="ORIGINALWIDTH" val="100.514"/>
  <p:tag name="LATEXADDIN" val="\documentclass{article}&#10;\usepackage{amsmath}&#10;\pagestyle{empty}&#10;\begin{document}&#10;&#10;\begin{equation*}&#10;\mathcal{T}&#10;\end{equation*}&#10;&#10;\end{document}&#10;"/>
  <p:tag name="IGUANATEXSIZE" val="24"/>
  <p:tag name="IGUANATEXCURSOR" val="107"/>
  <p:tag name="TRANSPARENCY" val="True"/>
  <p:tag name="FILENAME" val=""/>
  <p:tag name="INPUTTYPE" val="0"/>
  <p:tag name="LATEXENGINEID" val="4"/>
  <p:tag name="TEMPFOLDER" val="C:\Users\mistpc\Desktop\tmp\"/>
</p:tagLst>
</file>

<file path=ppt/tags/tag40.xml><?xml version="1.0" encoding="utf-8"?>
<p:tagLst xmlns:a="http://schemas.openxmlformats.org/drawingml/2006/main" xmlns:r="http://schemas.openxmlformats.org/officeDocument/2006/relationships" xmlns:p="http://schemas.openxmlformats.org/presentationml/2006/main">
  <p:tag name="ORIGINALHEIGHT" val="124.5174"/>
  <p:tag name="ORIGINALWIDTH" val="530.324"/>
  <p:tag name="LATEXADDIN" val="\documentclass{article}&#10;\usepackage{amsmath, amssymb}&#10;\pagestyle{empty}&#10;\begin{document}&#10;&#10;\begin{equation*}&#10;O(n\log n)&#10;\end{equation*}&#10;&#10;\end{document}&#10;"/>
  <p:tag name="IGUANATEXSIZE" val="24"/>
  <p:tag name="IGUANATEXCURSOR" val="117"/>
  <p:tag name="TRANSPARENCY" val="True"/>
  <p:tag name="FILENAME" val=""/>
  <p:tag name="INPUTTYPE" val="0"/>
  <p:tag name="LATEXENGINEID" val="4"/>
  <p:tag name="TEMPFOLDER" val="C:\Users\mistpc\Desktop\tmp\"/>
</p:tagLst>
</file>

<file path=ppt/tags/tag400.xml><?xml version="1.0" encoding="utf-8"?>
<p:tagLst xmlns:a="http://schemas.openxmlformats.org/drawingml/2006/main" xmlns:r="http://schemas.openxmlformats.org/officeDocument/2006/relationships" xmlns:p="http://schemas.openxmlformats.org/presentationml/2006/main">
  <p:tag name="ORIGINALHEIGHT" val="114.0159"/>
  <p:tag name="ORIGINALWIDTH" val="206.2788"/>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t_{j+1}&#10;\end{equation*}&#10;&#10;\end{document}&#10;"/>
  <p:tag name="IGUANATEXSIZE" val="24"/>
  <p:tag name="IGUANATEXCURSOR" val="325"/>
  <p:tag name="TRANSPARENCY" val="True"/>
  <p:tag name="FILENAME" val=""/>
  <p:tag name="INPUTTYPE" val="0"/>
  <p:tag name="LATEXENGINEID" val="4"/>
  <p:tag name="TEMPFOLDER" val="C:\Users\mistpc\Desktop\tmp\"/>
</p:tagLst>
</file>

<file path=ppt/tags/tag401.xml><?xml version="1.0" encoding="utf-8"?>
<p:tagLst xmlns:a="http://schemas.openxmlformats.org/drawingml/2006/main" xmlns:r="http://schemas.openxmlformats.org/officeDocument/2006/relationships" xmlns:p="http://schemas.openxmlformats.org/presentationml/2006/main">
  <p:tag name="ORIGINALHEIGHT" val="114.0159"/>
  <p:tag name="ORIGINALWIDTH" val="315.79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t_{j+l-1}&#10;\end{equation*}&#10;&#10;\end{document}&#10;"/>
  <p:tag name="IGUANATEXSIZE" val="24"/>
  <p:tag name="IGUANATEXCURSOR" val="327"/>
  <p:tag name="TRANSPARENCY" val="True"/>
  <p:tag name="FILENAME" val=""/>
  <p:tag name="INPUTTYPE" val="0"/>
  <p:tag name="LATEXENGINEID" val="4"/>
  <p:tag name="TEMPFOLDER" val="C:\Users\mistpc\Desktop\tmp\"/>
</p:tagLst>
</file>

<file path=ppt/tags/tag402.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10;\end{equation*}&#10;&#10;\end{document}&#10;"/>
  <p:tag name="IGUANATEXSIZE" val="24"/>
  <p:tag name="IGUANATEXCURSOR" val="320"/>
  <p:tag name="TRANSPARENCY" val="True"/>
  <p:tag name="FILENAME" val=""/>
  <p:tag name="INPUTTYPE" val="0"/>
  <p:tag name="LATEXENGINEID" val="4"/>
  <p:tag name="TEMPFOLDER" val="C:\Users\mistpc\Desktop\tmp\"/>
</p:tagLst>
</file>

<file path=ppt/tags/tag403.xml><?xml version="1.0" encoding="utf-8"?>
<p:tagLst xmlns:a="http://schemas.openxmlformats.org/drawingml/2006/main" xmlns:r="http://schemas.openxmlformats.org/officeDocument/2006/relationships" xmlns:p="http://schemas.openxmlformats.org/presentationml/2006/main">
  <p:tag name="ORIGINALHEIGHT" val="124.5174"/>
  <p:tag name="ORIGINALWIDTH" val="402.056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O(|S^\alpha|)&#10;\end{equation*}&#10;&#10;\end{document}&#10;"/>
  <p:tag name="IGUANATEXSIZE" val="24"/>
  <p:tag name="IGUANATEXCURSOR" val="330"/>
  <p:tag name="TRANSPARENCY" val="True"/>
  <p:tag name="FILENAME" val=""/>
  <p:tag name="INPUTTYPE" val="0"/>
  <p:tag name="LATEXENGINEID" val="4"/>
  <p:tag name="TEMPFOLDER" val="C:\Users\mistpc\Desktop\tmp\"/>
</p:tagLst>
</file>

<file path=ppt/tags/tag404.xml><?xml version="1.0" encoding="utf-8"?>
<p:tagLst xmlns:a="http://schemas.openxmlformats.org/drawingml/2006/main" xmlns:r="http://schemas.openxmlformats.org/officeDocument/2006/relationships" xmlns:p="http://schemas.openxmlformats.org/presentationml/2006/main">
  <p:tag name="ORIGINALHEIGHT" val="124.5174"/>
  <p:tag name="ORIGINALWIDTH" val="324.7953"/>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lg |S^\alpha|&#10;\end{equation*}&#10;&#10;\end{document}&#10;"/>
  <p:tag name="IGUANATEXSIZE" val="24"/>
  <p:tag name="IGUANATEXCURSOR" val="323"/>
  <p:tag name="TRANSPARENCY" val="True"/>
  <p:tag name="FILENAME" val=""/>
  <p:tag name="INPUTTYPE" val="0"/>
  <p:tag name="LATEXENGINEID" val="4"/>
  <p:tag name="TEMPFOLDER" val="C:\Users\mistpc\Desktop\tmp\"/>
</p:tagLst>
</file>

<file path=ppt/tags/tag405.xml><?xml version="1.0" encoding="utf-8"?>
<p:tagLst xmlns:a="http://schemas.openxmlformats.org/drawingml/2006/main" xmlns:r="http://schemas.openxmlformats.org/officeDocument/2006/relationships" xmlns:p="http://schemas.openxmlformats.org/presentationml/2006/main">
  <p:tag name="ORIGINALHEIGHT" val="294.7911"/>
  <p:tag name="ORIGINALWIDTH" val="2142.299"/>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O(\sum_{\alpha \in [0, n]^v}|S^\alpha|\lg |S^\alpha|), \ \sum_{\alpha \in [0, n]^v}|S^\alpha| = n&#10;\end{equation*}&#10;&#10;\end{document}&#10;"/>
  <p:tag name="IGUANATEXSIZE" val="24"/>
  <p:tag name="IGUANATEXCURSOR" val="372"/>
  <p:tag name="TRANSPARENCY" val="True"/>
  <p:tag name="FILENAME" val=""/>
  <p:tag name="INPUTTYPE" val="0"/>
  <p:tag name="LATEXENGINEID" val="4"/>
  <p:tag name="TEMPFOLDER" val="C:\Users\mistpc\Desktop\tmp\"/>
</p:tagLst>
</file>

<file path=ppt/tags/tag406.xml><?xml version="1.0" encoding="utf-8"?>
<p:tagLst xmlns:a="http://schemas.openxmlformats.org/drawingml/2006/main" xmlns:r="http://schemas.openxmlformats.org/officeDocument/2006/relationships" xmlns:p="http://schemas.openxmlformats.org/presentationml/2006/main">
  <p:tag name="ORIGINALHEIGHT" val="124.5174"/>
  <p:tag name="ORIGINALWIDTH" val="1159.66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H(X) = lg(n) - O(v)&#10;\end{equation*}&#10;&#10;\end{document}&#10;"/>
  <p:tag name="IGUANATEXSIZE" val="24"/>
  <p:tag name="IGUANATEXCURSOR" val="337"/>
  <p:tag name="TRANSPARENCY" val="True"/>
  <p:tag name="FILENAME" val=""/>
  <p:tag name="INPUTTYPE" val="0"/>
  <p:tag name="LATEXENGINEID" val="4"/>
  <p:tag name="TEMPFOLDER" val="C:\Users\mistpc\Desktop\tmp\"/>
</p:tagLst>
</file>

<file path=ppt/tags/tag407.xml><?xml version="1.0" encoding="utf-8"?>
<p:tagLst xmlns:a="http://schemas.openxmlformats.org/drawingml/2006/main" xmlns:r="http://schemas.openxmlformats.org/officeDocument/2006/relationships" xmlns:p="http://schemas.openxmlformats.org/presentationml/2006/main">
  <p:tag name="ORIGINALHEIGHT" val="294.7911"/>
  <p:tag name="ORIGINALWIDTH" val="3073.179"/>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um_{\alpha \in [0, n]^v}|S^\alpha|\lg |S^\alpha| = n(\lg n - H(X)) = n \cdot O(v) = O(vn)&#10;\end{equation*}&#10;&#10;\end{document}&#10;"/>
  <p:tag name="IGUANATEXSIZE" val="24"/>
  <p:tag name="IGUANATEXCURSOR" val="319"/>
  <p:tag name="TRANSPARENCY" val="True"/>
  <p:tag name="FILENAME" val=""/>
  <p:tag name="INPUTTYPE" val="0"/>
  <p:tag name="LATEXENGINEID" val="4"/>
  <p:tag name="TEMPFOLDER" val="C:\Users\mistpc\Desktop\tmp\"/>
</p:tagLst>
</file>

<file path=ppt/tags/tag408.xml><?xml version="1.0" encoding="utf-8"?>
<p:tagLst xmlns:a="http://schemas.openxmlformats.org/drawingml/2006/main" xmlns:r="http://schemas.openxmlformats.org/officeDocument/2006/relationships" xmlns:p="http://schemas.openxmlformats.org/presentationml/2006/main">
  <p:tag name="ORIGINALHEIGHT" val="294.7911"/>
  <p:tag name="ORIGINALWIDTH" val="2444.59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um_{\alpha \in [0, n]^v}|S^\alpha|\lg |S^\alpha| = n(\lg n - H(X)) = n \lg n&#10;\end{equation*}&#10;&#10;\end{document}&#10;"/>
  <p:tag name="IGUANATEXSIZE" val="24"/>
  <p:tag name="IGUANATEXCURSOR" val="397"/>
  <p:tag name="TRANSPARENCY" val="True"/>
  <p:tag name="FILENAME" val=""/>
  <p:tag name="INPUTTYPE" val="0"/>
  <p:tag name="LATEXENGINEID" val="4"/>
  <p:tag name="TEMPFOLDER" val="C:\Users\mistpc\Desktop\tmp\"/>
</p:tagLst>
</file>

<file path=ppt/tags/tag409.xml><?xml version="1.0" encoding="utf-8"?>
<p:tagLst xmlns:a="http://schemas.openxmlformats.org/drawingml/2006/main" xmlns:r="http://schemas.openxmlformats.org/officeDocument/2006/relationships" xmlns:p="http://schemas.openxmlformats.org/presentationml/2006/main">
  <p:tag name="ORIGINALHEIGHT" val="97.51362"/>
  <p:tag name="ORIGINALWIDTH" val="100.514"/>
  <p:tag name="LATEXADDIN" val="\documentclass{article}&#10;\usepackage{amsmath, amssymb}&#10;\pagestyle{empty}&#10;\begin{document}&#10;&#10;\begin{equation*}&#10;\mathcal{T}&#10;\end{equation*}&#10;&#10;\end{document}&#10;"/>
  <p:tag name="IGUANATEXSIZE" val="24"/>
  <p:tag name="IGUANATEXCURSOR" val="118"/>
  <p:tag name="TRANSPARENCY" val="True"/>
  <p:tag name="FILENAME" val=""/>
  <p:tag name="INPUTTYPE" val="0"/>
  <p:tag name="LATEXENGINEID" val="4"/>
  <p:tag name="TEMPFOLDER" val="C:\Users\mistpc\Desktop\tmp\"/>
</p:tagLst>
</file>

<file path=ppt/tags/tag41.xml><?xml version="1.0" encoding="utf-8"?>
<p:tagLst xmlns:a="http://schemas.openxmlformats.org/drawingml/2006/main" xmlns:r="http://schemas.openxmlformats.org/officeDocument/2006/relationships" xmlns:p="http://schemas.openxmlformats.org/presentationml/2006/main">
  <p:tag name="ORIGINALHEIGHT" val="124.5174"/>
  <p:tag name="ORIGINALWIDTH" val="530.324"/>
  <p:tag name="LATEXADDIN" val="\documentclass{article}&#10;\usepackage{amsmath, amssymb}&#10;\pagestyle{empty}&#10;\begin{document}&#10;&#10;\begin{equation*}&#10;O(n\log n)&#10;\end{equation*}&#10;&#10;\end{document}&#10;"/>
  <p:tag name="IGUANATEXSIZE" val="24"/>
  <p:tag name="IGUANATEXCURSOR" val="117"/>
  <p:tag name="TRANSPARENCY" val="True"/>
  <p:tag name="FILENAME" val=""/>
  <p:tag name="INPUTTYPE" val="0"/>
  <p:tag name="LATEXENGINEID" val="4"/>
  <p:tag name="TEMPFOLDER" val="C:\Users\mistpc\Desktop\tmp\"/>
</p:tagLst>
</file>

<file path=ppt/tags/tag410.xml><?xml version="1.0" encoding="utf-8"?>
<p:tagLst xmlns:a="http://schemas.openxmlformats.org/drawingml/2006/main" xmlns:r="http://schemas.openxmlformats.org/officeDocument/2006/relationships" xmlns:p="http://schemas.openxmlformats.org/presentationml/2006/main">
  <p:tag name="ORIGINALHEIGHT" val="102.7643"/>
  <p:tag name="ORIGINALWIDTH" val="117.0163"/>
  <p:tag name="LATEXADDIN" val="\documentclass{article}&#10;\usepackage{amsmath, amssymb}&#10;\pagestyle{empty}&#10;\begin{document}&#10;&#10;\begin{equation*}&#10;R'&#10;\end{equation*}&#10;&#10;\end{document}&#10;"/>
  <p:tag name="IGUANATEXSIZE" val="24"/>
  <p:tag name="IGUANATEXCURSOR" val="110"/>
  <p:tag name="TRANSPARENCY" val="True"/>
  <p:tag name="FILENAME" val=""/>
  <p:tag name="INPUTTYPE" val="0"/>
  <p:tag name="LATEXENGINEID" val="4"/>
  <p:tag name="TEMPFOLDER" val="C:\Users\mistpc\Desktop\tmp\"/>
</p:tagLst>
</file>

<file path=ppt/tags/tag411.xml><?xml version="1.0" encoding="utf-8"?>
<p:tagLst xmlns:a="http://schemas.openxmlformats.org/drawingml/2006/main" xmlns:r="http://schemas.openxmlformats.org/officeDocument/2006/relationships" xmlns:p="http://schemas.openxmlformats.org/presentationml/2006/main">
  <p:tag name="ORIGINALHEIGHT" val="124.5174"/>
  <p:tag name="ORIGINALWIDTH" val="337.5471"/>
  <p:tag name="LATEXADDIN" val="\documentclass{article}&#10;\usepackage{amsmath, amssymb}&#10;\pagestyle{empty}&#10;\begin{document}&#10;&#10;\begin{equation*}&#10;C(S_C)&#10;\end{equation*}&#10;&#10;\end{document}&#10;"/>
  <p:tag name="IGUANATEXSIZE" val="24"/>
  <p:tag name="IGUANATEXCURSOR" val="113"/>
  <p:tag name="TRANSPARENCY" val="True"/>
  <p:tag name="FILENAME" val=""/>
  <p:tag name="INPUTTYPE" val="0"/>
  <p:tag name="LATEXENGINEID" val="4"/>
  <p:tag name="TEMPFOLDER" val="C:\Users\mistpc\Desktop\tmp\"/>
</p:tagLst>
</file>

<file path=ppt/tags/tag412.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 amssymb}&#10;\pagestyle{empty}&#10;\begin{document}&#10;&#10;\begin{equation*}&#10;\mathcal{SA}&#10;\end{equation*}&#10;&#10;\end{document}&#10;"/>
  <p:tag name="IGUANATEXSIZE" val="24"/>
  <p:tag name="IGUANATEXCURSOR" val="119"/>
  <p:tag name="TRANSPARENCY" val="True"/>
  <p:tag name="FILENAME" val=""/>
  <p:tag name="INPUTTYPE" val="0"/>
  <p:tag name="LATEXENGINEID" val="4"/>
  <p:tag name="TEMPFOLDER" val="C:\Users\mistpc\Desktop\tmp\"/>
</p:tagLst>
</file>

<file path=ppt/tags/tag413.xml><?xml version="1.0" encoding="utf-8"?>
<p:tagLst xmlns:a="http://schemas.openxmlformats.org/drawingml/2006/main" xmlns:r="http://schemas.openxmlformats.org/officeDocument/2006/relationships" xmlns:p="http://schemas.openxmlformats.org/presentationml/2006/main">
  <p:tag name="ORIGINALHEIGHT" val="135.769"/>
  <p:tag name="ORIGINALWIDTH" val="337.547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bar{C}(S_{\bar{C}})&#10;\end{equation*}&#10;&#10;\end{document}&#10;"/>
  <p:tag name="IGUANATEXSIZE" val="24"/>
  <p:tag name="IGUANATEXCURSOR" val="338"/>
  <p:tag name="TRANSPARENCY" val="True"/>
  <p:tag name="FILENAME" val=""/>
  <p:tag name="INPUTTYPE" val="0"/>
  <p:tag name="LATEXENGINEID" val="4"/>
  <p:tag name="TEMPFOLDER" val="C:\Users\mistpc\Desktop\tmp\"/>
</p:tagLst>
</file>

<file path=ppt/tags/tag414.xml><?xml version="1.0" encoding="utf-8"?>
<p:tagLst xmlns:a="http://schemas.openxmlformats.org/drawingml/2006/main" xmlns:r="http://schemas.openxmlformats.org/officeDocument/2006/relationships" xmlns:p="http://schemas.openxmlformats.org/presentationml/2006/main">
  <p:tag name="ORIGINALHEIGHT" val="121.5169"/>
  <p:tag name="ORIGINALWIDTH" val="306.7928"/>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k_m}&#10;\end{equation*}&#10;&#10;\end{document}&#10;"/>
  <p:tag name="IGUANATEXSIZE" val="24"/>
  <p:tag name="IGUANATEXCURSOR" val="327"/>
  <p:tag name="TRANSPARENCY" val="True"/>
  <p:tag name="FILENAME" val=""/>
  <p:tag name="INPUTTYPE" val="0"/>
  <p:tag name="LATEXENGINEID" val="4"/>
  <p:tag name="TEMPFOLDER" val="C:\Users\mistpc\Desktop\tmp\"/>
</p:tagLst>
</file>

<file path=ppt/tags/tag415.xml><?xml version="1.0" encoding="utf-8"?>
<p:tagLst xmlns:a="http://schemas.openxmlformats.org/drawingml/2006/main" xmlns:r="http://schemas.openxmlformats.org/officeDocument/2006/relationships" xmlns:p="http://schemas.openxmlformats.org/presentationml/2006/main">
  <p:tag name="ORIGINALHEIGHT" val="120.7669"/>
  <p:tag name="ORIGINALWIDTH" val="885.123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k_1},\SA_{k_2},\ldots,&#10;\end{equation*}&#10;&#10;\end{document}&#10;"/>
  <p:tag name="IGUANATEXSIZE" val="24"/>
  <p:tag name="IGUANATEXCURSOR" val="346"/>
  <p:tag name="TRANSPARENCY" val="True"/>
  <p:tag name="FILENAME" val=""/>
  <p:tag name="INPUTTYPE" val="0"/>
  <p:tag name="LATEXENGINEID" val="4"/>
  <p:tag name="TEMPFOLDER" val="C:\Users\mistpc\Desktop\tmp\"/>
</p:tagLst>
</file>

<file path=ppt/tags/tag416.xml><?xml version="1.0" encoding="utf-8"?>
<p:tagLst xmlns:a="http://schemas.openxmlformats.org/drawingml/2006/main" xmlns:r="http://schemas.openxmlformats.org/officeDocument/2006/relationships" xmlns:p="http://schemas.openxmlformats.org/presentationml/2006/main">
  <p:tag name="ORIGINALHEIGHT" val="108.015"/>
  <p:tag name="ORIGINALWIDTH" val="260.2863"/>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D&#10;\end{equation*}&#10;&#10;\end{document}&#10;"/>
  <p:tag name="IGUANATEXSIZE" val="24"/>
  <p:tag name="IGUANATEXCURSOR" val="324"/>
  <p:tag name="TRANSPARENCY" val="True"/>
  <p:tag name="FILENAME" val=""/>
  <p:tag name="INPUTTYPE" val="0"/>
  <p:tag name="LATEXENGINEID" val="4"/>
  <p:tag name="TEMPFOLDER" val="C:\Users\mistpc\Desktop\tmp\"/>
</p:tagLst>
</file>

<file path=ppt/tags/tag417.xml><?xml version="1.0" encoding="utf-8"?>
<p:tagLst xmlns:a="http://schemas.openxmlformats.org/drawingml/2006/main" xmlns:r="http://schemas.openxmlformats.org/officeDocument/2006/relationships" xmlns:p="http://schemas.openxmlformats.org/presentationml/2006/main">
  <p:tag name="ORIGINALHEIGHT" val="134.2687"/>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0}}&#10;\end{equation*}&#10;&#10;\end{document}&#10;"/>
  <p:tag name="IGUANATEXSIZE" val="24"/>
  <p:tag name="IGUANATEXCURSOR" val="333"/>
  <p:tag name="TRANSPARENCY" val="True"/>
  <p:tag name="FILENAME" val=""/>
  <p:tag name="INPUTTYPE" val="0"/>
  <p:tag name="LATEXENGINEID" val="4"/>
  <p:tag name="TEMPFOLDER" val="C:\Users\mistpc\Desktop\tmp\"/>
</p:tagLst>
</file>

<file path=ppt/tags/tag418.xml><?xml version="1.0" encoding="utf-8"?>
<p:tagLst xmlns:a="http://schemas.openxmlformats.org/drawingml/2006/main" xmlns:r="http://schemas.openxmlformats.org/officeDocument/2006/relationships" xmlns:p="http://schemas.openxmlformats.org/presentationml/2006/main">
  <p:tag name="ORIGINALHEIGHT" val="132.768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1}}&#10;\end{equation*}&#10;&#10;\end{document}&#10;"/>
  <p:tag name="IGUANATEXSIZE" val="24"/>
  <p:tag name="IGUANATEXCURSOR" val="333"/>
  <p:tag name="TRANSPARENCY" val="True"/>
  <p:tag name="FILENAME" val=""/>
  <p:tag name="INPUTTYPE" val="0"/>
  <p:tag name="LATEXENGINEID" val="4"/>
  <p:tag name="TEMPFOLDER" val="C:\Users\mistpc\Desktop\tmp\"/>
</p:tagLst>
</file>

<file path=ppt/tags/tag419.xml><?xml version="1.0" encoding="utf-8"?>
<p:tagLst xmlns:a="http://schemas.openxmlformats.org/drawingml/2006/main" xmlns:r="http://schemas.openxmlformats.org/officeDocument/2006/relationships" xmlns:p="http://schemas.openxmlformats.org/presentationml/2006/main">
  <p:tag name="ORIGINALHEIGHT" val="133.5187"/>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v-1}}&#10;\end{equation*}&#10;&#10;\end{document}&#10;"/>
  <p:tag name="IGUANATEXSIZE" val="24"/>
  <p:tag name="IGUANATEXCURSOR" val="335"/>
  <p:tag name="TRANSPARENCY" val="True"/>
  <p:tag name="FILENAME" val=""/>
  <p:tag name="INPUTTYPE" val="0"/>
  <p:tag name="LATEXENGINEID" val="4"/>
  <p:tag name="TEMPFOLDER" val="C:\Users\mistpc\Desktop\tmp\"/>
</p:tagLst>
</file>

<file path=ppt/tags/tag42.xml><?xml version="1.0" encoding="utf-8"?>
<p:tagLst xmlns:a="http://schemas.openxmlformats.org/drawingml/2006/main" xmlns:r="http://schemas.openxmlformats.org/officeDocument/2006/relationships" xmlns:p="http://schemas.openxmlformats.org/presentationml/2006/main">
  <p:tag name="ORIGINALHEIGHT" val="124.5174"/>
  <p:tag name="ORIGINALWIDTH" val="214.5299"/>
  <p:tag name="LATEXADDIN" val="\documentclass{article}&#10;\usepackage{amsmath, amssymb}&#10;\pagestyle{empty}&#10;\begin{document}&#10;&#10;\begin{equation*}&#10;o(n)&#10;\end{equation*}&#10;&#10;\end{document}&#10;"/>
  <p:tag name="IGUANATEXSIZE" val="24"/>
  <p:tag name="IGUANATEXCURSOR" val="109"/>
  <p:tag name="TRANSPARENCY" val="True"/>
  <p:tag name="FILENAME" val=""/>
  <p:tag name="INPUTTYPE" val="0"/>
  <p:tag name="LATEXENGINEID" val="4"/>
  <p:tag name="TEMPFOLDER" val="C:\Users\mistpc\Desktop\tmp\"/>
</p:tagLst>
</file>

<file path=ppt/tags/tag420.xml><?xml version="1.0" encoding="utf-8"?>
<p:tagLst xmlns:a="http://schemas.openxmlformats.org/drawingml/2006/main" xmlns:r="http://schemas.openxmlformats.org/officeDocument/2006/relationships" xmlns:p="http://schemas.openxmlformats.org/presentationml/2006/main">
  <p:tag name="ORIGINALHEIGHT" val="171.7739"/>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0}}&#10;\end{equation*}&#10;&#10;\end{document}&#10;"/>
  <p:tag name="IGUANATEXSIZE" val="24"/>
  <p:tag name="IGUANATEXCURSOR" val="326"/>
  <p:tag name="TRANSPARENCY" val="True"/>
  <p:tag name="FILENAME" val=""/>
  <p:tag name="INPUTTYPE" val="0"/>
  <p:tag name="LATEXENGINEID" val="4"/>
  <p:tag name="TEMPFOLDER" val="C:\Users\mistpc\Desktop\tmp\"/>
</p:tagLst>
</file>

<file path=ppt/tags/tag421.xml><?xml version="1.0" encoding="utf-8"?>
<p:tagLst xmlns:a="http://schemas.openxmlformats.org/drawingml/2006/main" xmlns:r="http://schemas.openxmlformats.org/officeDocument/2006/relationships" xmlns:p="http://schemas.openxmlformats.org/presentationml/2006/main">
  <p:tag name="ORIGINALHEIGHT" val="170.2738"/>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1}}&#10;\end{equation*}&#10;&#10;\end{document}&#10;"/>
  <p:tag name="IGUANATEXSIZE" val="24"/>
  <p:tag name="IGUANATEXCURSOR" val="332"/>
  <p:tag name="TRANSPARENCY" val="True"/>
  <p:tag name="FILENAME" val=""/>
  <p:tag name="INPUTTYPE" val="0"/>
  <p:tag name="LATEXENGINEID" val="4"/>
  <p:tag name="TEMPFOLDER" val="C:\Users\mistpc\Desktop\tmp\"/>
</p:tagLst>
</file>

<file path=ppt/tags/tag422.xml><?xml version="1.0" encoding="utf-8"?>
<p:tagLst xmlns:a="http://schemas.openxmlformats.org/drawingml/2006/main" xmlns:r="http://schemas.openxmlformats.org/officeDocument/2006/relationships" xmlns:p="http://schemas.openxmlformats.org/presentationml/2006/main">
  <p:tag name="ORIGINALHEIGHT" val="171.0239"/>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v-1}}&#10;\end{equation*}&#10;&#10;\end{document}&#10;"/>
  <p:tag name="IGUANATEXSIZE" val="24"/>
  <p:tag name="IGUANATEXCURSOR" val="334"/>
  <p:tag name="TRANSPARENCY" val="True"/>
  <p:tag name="FILENAME" val=""/>
  <p:tag name="INPUTTYPE" val="0"/>
  <p:tag name="LATEXENGINEID" val="4"/>
  <p:tag name="TEMPFOLDER" val="C:\Users\mistpc\Desktop\tmp\"/>
</p:tagLst>
</file>

<file path=ppt/tags/tag423.xml><?xml version="1.0" encoding="utf-8"?>
<p:tagLst xmlns:a="http://schemas.openxmlformats.org/drawingml/2006/main" xmlns:r="http://schemas.openxmlformats.org/officeDocument/2006/relationships" xmlns:p="http://schemas.openxmlformats.org/presentationml/2006/main">
  <p:tag name="ORIGINALHEIGHT" val="134.2687"/>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0}}&#10;\end{equation*}&#10;&#10;\end{document}&#10;"/>
  <p:tag name="IGUANATEXSIZE" val="24"/>
  <p:tag name="IGUANATEXCURSOR" val="327"/>
  <p:tag name="TRANSPARENCY" val="True"/>
  <p:tag name="FILENAME" val=""/>
  <p:tag name="INPUTTYPE" val="0"/>
  <p:tag name="LATEXENGINEID" val="4"/>
  <p:tag name="TEMPFOLDER" val="C:\Users\mistpc\Desktop\tmp\"/>
</p:tagLst>
</file>

<file path=ppt/tags/tag424.xml><?xml version="1.0" encoding="utf-8"?>
<p:tagLst xmlns:a="http://schemas.openxmlformats.org/drawingml/2006/main" xmlns:r="http://schemas.openxmlformats.org/officeDocument/2006/relationships" xmlns:p="http://schemas.openxmlformats.org/presentationml/2006/main">
  <p:tag name="ORIGINALHEIGHT" val="132.768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1}}&#10;\end{equation*}&#10;&#10;\end{document}&#10;"/>
  <p:tag name="IGUANATEXSIZE" val="24"/>
  <p:tag name="IGUANATEXCURSOR" val="333"/>
  <p:tag name="TRANSPARENCY" val="True"/>
  <p:tag name="FILENAME" val=""/>
  <p:tag name="INPUTTYPE" val="0"/>
  <p:tag name="LATEXENGINEID" val="4"/>
  <p:tag name="TEMPFOLDER" val="C:\Users\mistpc\Desktop\tmp\"/>
</p:tagLst>
</file>

<file path=ppt/tags/tag425.xml><?xml version="1.0" encoding="utf-8"?>
<p:tagLst xmlns:a="http://schemas.openxmlformats.org/drawingml/2006/main" xmlns:r="http://schemas.openxmlformats.org/officeDocument/2006/relationships" xmlns:p="http://schemas.openxmlformats.org/presentationml/2006/main">
  <p:tag name="ORIGINALHEIGHT" val="133.5187"/>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v-1}}&#10;\end{equation*}&#10;&#10;\end{document}&#10;"/>
  <p:tag name="IGUANATEXSIZE" val="24"/>
  <p:tag name="IGUANATEXCURSOR" val="335"/>
  <p:tag name="TRANSPARENCY" val="True"/>
  <p:tag name="FILENAME" val=""/>
  <p:tag name="INPUTTYPE" val="0"/>
  <p:tag name="LATEXENGINEID" val="4"/>
  <p:tag name="TEMPFOLDER" val="C:\Users\mistpc\Desktop\tmp\"/>
</p:tagLst>
</file>

<file path=ppt/tags/tag426.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427.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428.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429.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43.xml><?xml version="1.0" encoding="utf-8"?>
<p:tagLst xmlns:a="http://schemas.openxmlformats.org/drawingml/2006/main" xmlns:r="http://schemas.openxmlformats.org/officeDocument/2006/relationships" xmlns:p="http://schemas.openxmlformats.org/presentationml/2006/main">
  <p:tag name="ORIGINALHEIGHT" val="132.0184"/>
  <p:tag name="ORIGINALWIDTH" val="483.8175"/>
  <p:tag name="LATEXADDIN" val="\documentclass{article}&#10;\usepackage{amsmath, amssymb}&#10;\pagestyle{empty}&#10;\begin{document}&#10;&#10;\begin{equation*}&#10;O(n/ \sqrt{v})&#10;\end{equation*}&#10;&#10;\end{document}&#10;"/>
  <p:tag name="IGUANATEXSIZE" val="24"/>
  <p:tag name="IGUANATEXCURSOR" val="122"/>
  <p:tag name="TRANSPARENCY" val="True"/>
  <p:tag name="FILENAME" val=""/>
  <p:tag name="INPUTTYPE" val="0"/>
  <p:tag name="LATEXENGINEID" val="4"/>
  <p:tag name="TEMPFOLDER" val="C:\Users\mistpc\Desktop\tmp\"/>
</p:tagLst>
</file>

<file path=ppt/tags/tag430.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431.xml><?xml version="1.0" encoding="utf-8"?>
<p:tagLst xmlns:a="http://schemas.openxmlformats.org/drawingml/2006/main" xmlns:r="http://schemas.openxmlformats.org/officeDocument/2006/relationships" xmlns:p="http://schemas.openxmlformats.org/presentationml/2006/main">
  <p:tag name="ORIGINALHEIGHT" val="64.50898"/>
  <p:tag name="ORIGINALWIDTH" val="110.2654"/>
  <p:tag name="LATEXADDIN" val="\documentclass{article}&#10;\usepackage{amsmath, amssymb}&#10;\pagestyle{empty}&#10;\begin{document}&#10;&#10;\begin{equation*}&#10;\rightarrow&#10;\end{equation*}&#10;&#10;\end{document}&#10;"/>
  <p:tag name="IGUANATEXSIZE" val="24"/>
  <p:tag name="IGUANATEXCURSOR" val="119"/>
  <p:tag name="TRANSPARENCY" val="True"/>
  <p:tag name="FILENAME" val=""/>
  <p:tag name="INPUTTYPE" val="0"/>
  <p:tag name="LATEXENGINEID" val="4"/>
  <p:tag name="TEMPFOLDER" val="C:\Users\mistpc\Desktop\tmp\"/>
</p:tagLst>
</file>

<file path=ppt/tags/tag432.xml><?xml version="1.0" encoding="utf-8"?>
<p:tagLst xmlns:a="http://schemas.openxmlformats.org/drawingml/2006/main" xmlns:r="http://schemas.openxmlformats.org/officeDocument/2006/relationships" xmlns:p="http://schemas.openxmlformats.org/presentationml/2006/main">
  <p:tag name="ORIGINALHEIGHT" val="124.5174"/>
  <p:tag name="ORIGINALWIDTH" val="530.324"/>
  <p:tag name="LATEXADDIN" val="\documentclass{article}&#10;\usepackage{amsmath, amssymb}&#10;\pagestyle{empty}&#10;\begin{document}&#10;&#10;\begin{equation*}&#10;O(n\log n)&#10;\end{equation*}&#10;&#10;\end{document}&#10;"/>
  <p:tag name="IGUANATEXSIZE" val="24"/>
  <p:tag name="IGUANATEXCURSOR" val="117"/>
  <p:tag name="TRANSPARENCY" val="True"/>
  <p:tag name="FILENAME" val=""/>
  <p:tag name="INPUTTYPE" val="0"/>
  <p:tag name="LATEXENGINEID" val="4"/>
  <p:tag name="TEMPFOLDER" val="C:\Users\mistpc\Desktop\tmp\"/>
</p:tagLst>
</file>

<file path=ppt/tags/tag433.xml><?xml version="1.0" encoding="utf-8"?>
<p:tagLst xmlns:a="http://schemas.openxmlformats.org/drawingml/2006/main" xmlns:r="http://schemas.openxmlformats.org/officeDocument/2006/relationships" xmlns:p="http://schemas.openxmlformats.org/presentationml/2006/main">
  <p:tag name="ORIGINALHEIGHT" val="124.5174"/>
  <p:tag name="ORIGINALWIDTH" val="530.324"/>
  <p:tag name="LATEXADDIN" val="\documentclass{article}&#10;\usepackage{amsmath, amssymb}&#10;\pagestyle{empty}&#10;\begin{document}&#10;&#10;\begin{equation*}&#10;O(n\log n)&#10;\end{equation*}&#10;&#10;\end{document}&#10;"/>
  <p:tag name="IGUANATEXSIZE" val="24"/>
  <p:tag name="IGUANATEXCURSOR" val="117"/>
  <p:tag name="TRANSPARENCY" val="True"/>
  <p:tag name="FILENAME" val=""/>
  <p:tag name="INPUTTYPE" val="0"/>
  <p:tag name="LATEXENGINEID" val="4"/>
  <p:tag name="TEMPFOLDER" val="C:\Users\mistpc\Desktop\tmp\"/>
</p:tagLst>
</file>

<file path=ppt/tags/tag434.xml><?xml version="1.0" encoding="utf-8"?>
<p:tagLst xmlns:a="http://schemas.openxmlformats.org/drawingml/2006/main" xmlns:r="http://schemas.openxmlformats.org/officeDocument/2006/relationships" xmlns:p="http://schemas.openxmlformats.org/presentationml/2006/main">
  <p:tag name="ORIGINALHEIGHT" val="124.5174"/>
  <p:tag name="ORIGINALWIDTH" val="214.5299"/>
  <p:tag name="LATEXADDIN" val="\documentclass{article}&#10;\usepackage{amsmath, amssymb}&#10;\pagestyle{empty}&#10;\begin{document}&#10;&#10;\begin{equation*}&#10;o(n)&#10;\end{equation*}&#10;&#10;\end{document}&#10;"/>
  <p:tag name="IGUANATEXSIZE" val="24"/>
  <p:tag name="IGUANATEXCURSOR" val="109"/>
  <p:tag name="TRANSPARENCY" val="True"/>
  <p:tag name="FILENAME" val=""/>
  <p:tag name="INPUTTYPE" val="0"/>
  <p:tag name="LATEXENGINEID" val="4"/>
  <p:tag name="TEMPFOLDER" val="C:\Users\mistpc\Desktop\tmp\"/>
</p:tagLst>
</file>

<file path=ppt/tags/tag435.xml><?xml version="1.0" encoding="utf-8"?>
<p:tagLst xmlns:a="http://schemas.openxmlformats.org/drawingml/2006/main" xmlns:r="http://schemas.openxmlformats.org/officeDocument/2006/relationships" xmlns:p="http://schemas.openxmlformats.org/presentationml/2006/main">
  <p:tag name="ORIGINALHEIGHT" val="132.0184"/>
  <p:tag name="ORIGINALWIDTH" val="483.8175"/>
  <p:tag name="LATEXADDIN" val="\documentclass{article}&#10;\usepackage{amsmath, amssymb}&#10;\pagestyle{empty}&#10;\begin{document}&#10;&#10;\begin{equation*}&#10;O(n/ \sqrt{v})&#10;\end{equation*}&#10;&#10;\end{document}&#10;"/>
  <p:tag name="IGUANATEXSIZE" val="24"/>
  <p:tag name="IGUANATEXCURSOR" val="122"/>
  <p:tag name="TRANSPARENCY" val="True"/>
  <p:tag name="FILENAME" val=""/>
  <p:tag name="INPUTTYPE" val="0"/>
  <p:tag name="LATEXENGINEID" val="4"/>
  <p:tag name="TEMPFOLDER" val="C:\Users\mistpc\Desktop\tmp\"/>
</p:tagLst>
</file>

<file path=ppt/tags/tag436.xml><?xml version="1.0" encoding="utf-8"?>
<p:tagLst xmlns:a="http://schemas.openxmlformats.org/drawingml/2006/main" xmlns:r="http://schemas.openxmlformats.org/officeDocument/2006/relationships" xmlns:p="http://schemas.openxmlformats.org/presentationml/2006/main">
  <p:tag name="ORIGINALHEIGHT" val="124.5174"/>
  <p:tag name="ORIGINALWIDTH" val="318.0444"/>
  <p:tag name="LATEXADDIN" val="\documentclass{article}&#10;\usepackage{amsmath, amssymb}&#10;\pagestyle{empty}&#10;\begin{document}&#10;&#10;\begin{equation*}&#10;O(nv)&#10;\end{equation*}&#10;&#10;\end{document}&#10;"/>
  <p:tag name="IGUANATEXSIZE" val="24"/>
  <p:tag name="IGUANATEXCURSOR" val="112"/>
  <p:tag name="TRANSPARENCY" val="True"/>
  <p:tag name="FILENAME" val=""/>
  <p:tag name="INPUTTYPE" val="0"/>
  <p:tag name="LATEXENGINEID" val="4"/>
  <p:tag name="TEMPFOLDER" val="C:\Users\mistpc\Desktop\tmp\"/>
</p:tagLst>
</file>

<file path=ppt/tags/tag437.xml><?xml version="1.0" encoding="utf-8"?>
<p:tagLst xmlns:a="http://schemas.openxmlformats.org/drawingml/2006/main" xmlns:r="http://schemas.openxmlformats.org/officeDocument/2006/relationships" xmlns:p="http://schemas.openxmlformats.org/presentationml/2006/main">
  <p:tag name="ORIGINALHEIGHT" val="56.25787"/>
  <p:tag name="ORIGINALWIDTH" val="68.25953"/>
  <p:tag name="LATEXADDIN" val="\documentclass{article}&#10;\usepackage{amsmath, amssymb}&#10;\pagestyle{empty}&#10;\begin{document}&#10;&#10;\begin{equation*}&#10;n&#10;\end{equation*}&#10;&#10;\end{document}&#10;"/>
  <p:tag name="IGUANATEXSIZE" val="24"/>
  <p:tag name="IGUANATEXCURSOR" val="111"/>
  <p:tag name="TRANSPARENCY" val="True"/>
  <p:tag name="FILENAME" val=""/>
  <p:tag name="INPUTTYPE" val="0"/>
  <p:tag name="LATEXENGINEID" val="4"/>
  <p:tag name="TEMPFOLDER" val="C:\Users\mistpc\Desktop\tmp\"/>
</p:tagLst>
</file>

<file path=ppt/tags/tag438.xml><?xml version="1.0" encoding="utf-8"?>
<p:tagLst xmlns:a="http://schemas.openxmlformats.org/drawingml/2006/main" xmlns:r="http://schemas.openxmlformats.org/officeDocument/2006/relationships" xmlns:p="http://schemas.openxmlformats.org/presentationml/2006/main">
  <p:tag name="ORIGINALHEIGHT" val="297.7916"/>
  <p:tag name="ORIGINALWIDTH" val="1768.747"/>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C|} = O\paren{\frac{|D|}{v}n} = O\paren{\frac{n}{\sqrt{v}}}&#10;\end{equation*}&#10;&#10;\end{document}&#10;"/>
  <p:tag name="IGUANATEXSIZE" val="24"/>
  <p:tag name="IGUANATEXCURSOR" val="373"/>
  <p:tag name="TRANSPARENCY" val="True"/>
  <p:tag name="FILENAME" val=""/>
  <p:tag name="INPUTTYPE" val="0"/>
  <p:tag name="LATEXENGINEID" val="4"/>
  <p:tag name="TEMPFOLDER" val="C:\Users\mistpc\Desktop\tmp\"/>
</p:tagLst>
</file>

<file path=ppt/tags/tag439.xml><?xml version="1.0" encoding="utf-8"?>
<p:tagLst xmlns:a="http://schemas.openxmlformats.org/drawingml/2006/main" xmlns:r="http://schemas.openxmlformats.org/officeDocument/2006/relationships" xmlns:p="http://schemas.openxmlformats.org/presentationml/2006/main">
  <p:tag name="ORIGINALHEIGHT" val="56.25787"/>
  <p:tag name="ORIGINALWIDTH" val="68.25953"/>
  <p:tag name="LATEXADDIN" val="\documentclass{article}&#10;\usepackage{amsmath, amssymb}&#10;\pagestyle{empty}&#10;\begin{document}&#10;&#10;\begin{equation*}&#10;n&#10;\end{equation*}&#10;&#10;\end{document}&#10;"/>
  <p:tag name="IGUANATEXSIZE" val="24"/>
  <p:tag name="IGUANATEXCURSOR" val="109"/>
  <p:tag name="TRANSPARENCY" val="True"/>
  <p:tag name="FILENAME" val=""/>
  <p:tag name="INPUTTYPE" val="0"/>
  <p:tag name="LATEXENGINEID" val="4"/>
  <p:tag name="TEMPFOLDER" val="C:\Users\mistpc\Desktop\tmp\"/>
</p:tagLst>
</file>

<file path=ppt/tags/tag44.xml><?xml version="1.0" encoding="utf-8"?>
<p:tagLst xmlns:a="http://schemas.openxmlformats.org/drawingml/2006/main" xmlns:r="http://schemas.openxmlformats.org/officeDocument/2006/relationships" xmlns:p="http://schemas.openxmlformats.org/presentationml/2006/main">
  <p:tag name="ORIGINALHEIGHT" val="124.5174"/>
  <p:tag name="ORIGINALWIDTH" val="318.0444"/>
  <p:tag name="LATEXADDIN" val="\documentclass{article}&#10;\usepackage{amsmath, amssymb}&#10;\pagestyle{empty}&#10;\begin{document}&#10;&#10;\begin{equation*}&#10;O(nv)&#10;\end{equation*}&#10;&#10;\end{document}&#10;"/>
  <p:tag name="IGUANATEXSIZE" val="24"/>
  <p:tag name="IGUANATEXCURSOR" val="112"/>
  <p:tag name="TRANSPARENCY" val="True"/>
  <p:tag name="FILENAME" val=""/>
  <p:tag name="INPUTTYPE" val="0"/>
  <p:tag name="LATEXENGINEID" val="4"/>
  <p:tag name="TEMPFOLDER" val="C:\Users\mistpc\Desktop\tmp\"/>
</p:tagLst>
</file>

<file path=ppt/tags/tag440.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10;\end{equation*}&#10;&#10;\end{document}&#10;"/>
  <p:tag name="IGUANATEXSIZE" val="24"/>
  <p:tag name="IGUANATEXCURSOR" val="320"/>
  <p:tag name="TRANSPARENCY" val="True"/>
  <p:tag name="FILENAME" val=""/>
  <p:tag name="INPUTTYPE" val="0"/>
  <p:tag name="LATEXENGINEID" val="4"/>
  <p:tag name="TEMPFOLDER" val="C:\Users\mistpc\Desktop\tmp\"/>
</p:tagLst>
</file>

<file path=ppt/tags/tag441.xml><?xml version="1.0" encoding="utf-8"?>
<p:tagLst xmlns:a="http://schemas.openxmlformats.org/drawingml/2006/main" xmlns:r="http://schemas.openxmlformats.org/officeDocument/2006/relationships" xmlns:p="http://schemas.openxmlformats.org/presentationml/2006/main">
  <p:tag name="ORIGINALHEIGHT" val="54.75764"/>
  <p:tag name="ORIGINALWIDTH" val="66.00922"/>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sigma&#10;\end{equation*}&#10;&#10;\end{document}&#10;"/>
  <p:tag name="IGUANATEXSIZE" val="24"/>
  <p:tag name="IGUANATEXCURSOR" val="367"/>
  <p:tag name="TRANSPARENCY" val="True"/>
  <p:tag name="FILENAME" val=""/>
  <p:tag name="INPUTTYPE" val="0"/>
  <p:tag name="LATEXENGINEID" val="4"/>
  <p:tag name="TEMPFOLDER" val="C:\Users\mistpc\Desktop\tmp\"/>
</p:tagLst>
</file>

<file path=ppt/tags/tag442.xml><?xml version="1.0" encoding="utf-8"?>
<p:tagLst xmlns:a="http://schemas.openxmlformats.org/drawingml/2006/main" xmlns:r="http://schemas.openxmlformats.org/officeDocument/2006/relationships" xmlns:p="http://schemas.openxmlformats.org/presentationml/2006/main">
  <p:tag name="ORIGINALHEIGHT" val="124.5174"/>
  <p:tag name="ORIGINALWIDTH" val="253.5354"/>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sigma)&#10;\end{equation*}&#10;&#10;\end{document}&#10;"/>
  <p:tag name="IGUANATEXSIZE" val="24"/>
  <p:tag name="IGUANATEXCURSOR" val="369"/>
  <p:tag name="TRANSPARENCY" val="True"/>
  <p:tag name="FILENAME" val=""/>
  <p:tag name="INPUTTYPE" val="0"/>
  <p:tag name="LATEXENGINEID" val="4"/>
  <p:tag name="TEMPFOLDER" val="C:\Users\mistpc\Desktop\tmp\"/>
</p:tagLst>
</file>

<file path=ppt/tags/tag443.xml><?xml version="1.0" encoding="utf-8"?>
<p:tagLst xmlns:a="http://schemas.openxmlformats.org/drawingml/2006/main" xmlns:r="http://schemas.openxmlformats.org/officeDocument/2006/relationships" xmlns:p="http://schemas.openxmlformats.org/presentationml/2006/main">
  <p:tag name="ORIGINALHEIGHT" val="124.5174"/>
  <p:tag name="ORIGINALWIDTH" val="252.7853"/>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n)&#10;\end{equation*}&#10;&#10;\end{document}&#10;"/>
  <p:tag name="IGUANATEXSIZE" val="24"/>
  <p:tag name="IGUANATEXCURSOR" val="342"/>
  <p:tag name="TRANSPARENCY" val="True"/>
  <p:tag name="FILENAME" val=""/>
  <p:tag name="INPUTTYPE" val="0"/>
  <p:tag name="LATEXENGINEID" val="4"/>
  <p:tag name="TEMPFOLDER" val="C:\Users\mistpc\Desktop\tmp\"/>
</p:tagLst>
</file>

<file path=ppt/tags/tag444.xml><?xml version="1.0" encoding="utf-8"?>
<p:tagLst xmlns:a="http://schemas.openxmlformats.org/drawingml/2006/main" xmlns:r="http://schemas.openxmlformats.org/officeDocument/2006/relationships" xmlns:p="http://schemas.openxmlformats.org/presentationml/2006/main">
  <p:tag name="ORIGINALHEIGHT" val="124.5174"/>
  <p:tag name="ORIGINALWIDTH" val="252.7853"/>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n)&#10;\end{equation*}&#10;&#10;\end{document}&#10;"/>
  <p:tag name="IGUANATEXSIZE" val="24"/>
  <p:tag name="IGUANATEXCURSOR" val="342"/>
  <p:tag name="TRANSPARENCY" val="True"/>
  <p:tag name="FILENAME" val=""/>
  <p:tag name="INPUTTYPE" val="0"/>
  <p:tag name="LATEXENGINEID" val="4"/>
  <p:tag name="TEMPFOLDER" val="C:\Users\mistpc\Desktop\tmp\"/>
</p:tagLst>
</file>

<file path=ppt/tags/tag445.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SA&#10;\end{equation*}&#10;&#10;\end{document}&#10;"/>
  <p:tag name="IGUANATEXSIZE" val="24"/>
  <p:tag name="IGUANATEXCURSOR" val="364"/>
  <p:tag name="TRANSPARENCY" val="True"/>
  <p:tag name="FILENAME" val=""/>
  <p:tag name="INPUTTYPE" val="0"/>
  <p:tag name="LATEXENGINEID" val="4"/>
  <p:tag name="TEMPFOLDER" val="C:\Users\mistpc\Desktop\tmp\"/>
</p:tagLst>
</file>

<file path=ppt/tags/tag446.xml><?xml version="1.0" encoding="utf-8"?>
<p:tagLst xmlns:a="http://schemas.openxmlformats.org/drawingml/2006/main" xmlns:r="http://schemas.openxmlformats.org/officeDocument/2006/relationships" xmlns:p="http://schemas.openxmlformats.org/presentationml/2006/main">
  <p:tag name="ORIGINALHEIGHT" val="297.7916"/>
  <p:tag name="ORIGINALWIDTH" val="1768.747"/>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C|} = O\paren{\frac{|D|}{v}n} = O\paren{\frac{n}{\sqrt{v}}}&#10;\end{equation*}&#10;&#10;\end{document}&#10;"/>
  <p:tag name="IGUANATEXSIZE" val="24"/>
  <p:tag name="IGUANATEXCURSOR" val="373"/>
  <p:tag name="TRANSPARENCY" val="True"/>
  <p:tag name="FILENAME" val=""/>
  <p:tag name="INPUTTYPE" val="0"/>
  <p:tag name="LATEXENGINEID" val="4"/>
  <p:tag name="TEMPFOLDER" val="C:\Users\mistpc\Desktop\tmp\"/>
</p:tagLst>
</file>

<file path=ppt/tags/tag447.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10;\end{equation*}&#10;&#10;\end{document}&#10;"/>
  <p:tag name="IGUANATEXSIZE" val="24"/>
  <p:tag name="IGUANATEXCURSOR" val="320"/>
  <p:tag name="TRANSPARENCY" val="True"/>
  <p:tag name="FILENAME" val=""/>
  <p:tag name="INPUTTYPE" val="0"/>
  <p:tag name="LATEXENGINEID" val="4"/>
  <p:tag name="TEMPFOLDER" val="C:\Users\mistpc\Desktop\tmp\"/>
</p:tagLst>
</file>

<file path=ppt/tags/tag448.xml><?xml version="1.0" encoding="utf-8"?>
<p:tagLst xmlns:a="http://schemas.openxmlformats.org/drawingml/2006/main" xmlns:r="http://schemas.openxmlformats.org/officeDocument/2006/relationships" xmlns:p="http://schemas.openxmlformats.org/presentationml/2006/main">
  <p:tag name="ORIGINALHEIGHT" val="124.5174"/>
  <p:tag name="ORIGINALWIDTH" val="380.3031"/>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n/v)&#10;\end{equation*}&#10;&#10;\end{document}&#10;"/>
  <p:tag name="IGUANATEXSIZE" val="24"/>
  <p:tag name="IGUANATEXCURSOR" val="365"/>
  <p:tag name="TRANSPARENCY" val="True"/>
  <p:tag name="FILENAME" val=""/>
  <p:tag name="INPUTTYPE" val="0"/>
  <p:tag name="LATEXENGINEID" val="4"/>
  <p:tag name="TEMPFOLDER" val="C:\Users\mistpc\Desktop\tmp\"/>
</p:tagLst>
</file>

<file path=ppt/tags/tag449.xml><?xml version="1.0" encoding="utf-8"?>
<p:tagLst xmlns:a="http://schemas.openxmlformats.org/drawingml/2006/main" xmlns:r="http://schemas.openxmlformats.org/officeDocument/2006/relationships" xmlns:p="http://schemas.openxmlformats.org/presentationml/2006/main">
  <p:tag name="ORIGINALHEIGHT" val="66.75929"/>
  <p:tag name="ORIGINALWIDTH" val="76.51071"/>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because&#10;\end{equation*}&#10;&#10;\end{document}&#10;"/>
  <p:tag name="IGUANATEXSIZE" val="24"/>
  <p:tag name="IGUANATEXCURSOR" val="369"/>
  <p:tag name="TRANSPARENCY" val="True"/>
  <p:tag name="FILENAME" val=""/>
  <p:tag name="INPUTTYPE" val="0"/>
  <p:tag name="LATEXENGINEID" val="4"/>
  <p:tag name="TEMPFOLDER" val="C:\Users\mistpc\Desktop\tmp\"/>
</p:tagLst>
</file>

<file path=ppt/tags/tag45.xml><?xml version="1.0" encoding="utf-8"?>
<p:tagLst xmlns:a="http://schemas.openxmlformats.org/drawingml/2006/main" xmlns:r="http://schemas.openxmlformats.org/officeDocument/2006/relationships" xmlns:p="http://schemas.openxmlformats.org/presentationml/2006/main">
  <p:tag name="ORIGINALHEIGHT" val="56.25787"/>
  <p:tag name="ORIGINALWIDTH" val="68.25953"/>
  <p:tag name="LATEXADDIN" val="\documentclass{article}&#10;\usepackage{amsmath, amssymb}&#10;\pagestyle{empty}&#10;\begin{document}&#10;&#10;\begin{equation*}&#10;n&#10;\end{equation*}&#10;&#10;\end{document}&#10;"/>
  <p:tag name="IGUANATEXSIZE" val="24"/>
  <p:tag name="IGUANATEXCURSOR" val="111"/>
  <p:tag name="TRANSPARENCY" val="True"/>
  <p:tag name="FILENAME" val=""/>
  <p:tag name="INPUTTYPE" val="0"/>
  <p:tag name="LATEXENGINEID" val="4"/>
  <p:tag name="TEMPFOLDER" val="C:\Users\mistpc\Desktop\tmp\"/>
</p:tagLst>
</file>

<file path=ppt/tags/tag450.xml><?xml version="1.0" encoding="utf-8"?>
<p:tagLst xmlns:a="http://schemas.openxmlformats.org/drawingml/2006/main" xmlns:r="http://schemas.openxmlformats.org/officeDocument/2006/relationships" xmlns:p="http://schemas.openxmlformats.org/presentationml/2006/main">
  <p:tag name="ORIGINALHEIGHT" val="124.5174"/>
  <p:tag name="ORIGINALWIDTH" val="380.3031"/>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n/v)&#10;\end{equation*}&#10;&#10;\end{document}&#10;"/>
  <p:tag name="IGUANATEXSIZE" val="24"/>
  <p:tag name="IGUANATEXCURSOR" val="365"/>
  <p:tag name="TRANSPARENCY" val="True"/>
  <p:tag name="FILENAME" val=""/>
  <p:tag name="INPUTTYPE" val="0"/>
  <p:tag name="LATEXENGINEID" val="4"/>
  <p:tag name="TEMPFOLDER" val="C:\Users\mistpc\Desktop\tmp\"/>
</p:tagLst>
</file>

<file path=ppt/tags/tag451.xml><?xml version="1.0" encoding="utf-8"?>
<p:tagLst xmlns:a="http://schemas.openxmlformats.org/drawingml/2006/main" xmlns:r="http://schemas.openxmlformats.org/officeDocument/2006/relationships" xmlns:p="http://schemas.openxmlformats.org/presentationml/2006/main">
  <p:tag name="ORIGINALHEIGHT" val="124.5174"/>
  <p:tag name="ORIGINALWIDTH" val="380.3031"/>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n/v)&#10;\end{equation*}&#10;&#10;\end{document}&#10;"/>
  <p:tag name="IGUANATEXSIZE" val="24"/>
  <p:tag name="IGUANATEXCURSOR" val="365"/>
  <p:tag name="TRANSPARENCY" val="True"/>
  <p:tag name="FILENAME" val=""/>
  <p:tag name="INPUTTYPE" val="0"/>
  <p:tag name="LATEXENGINEID" val="4"/>
  <p:tag name="TEMPFOLDER" val="C:\Users\mistpc\Desktop\tmp\"/>
</p:tagLst>
</file>

<file path=ppt/tags/tag452.xml><?xml version="1.0" encoding="utf-8"?>
<p:tagLst xmlns:a="http://schemas.openxmlformats.org/drawingml/2006/main" xmlns:r="http://schemas.openxmlformats.org/officeDocument/2006/relationships" xmlns:p="http://schemas.openxmlformats.org/presentationml/2006/main">
  <p:tag name="ORIGINALHEIGHT" val="102.0143"/>
  <p:tag name="ORIGINALWIDTH" val="347.2985"/>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n \leq N&#10;\end{equation*}&#10;&#10;\end{document}&#10;"/>
  <p:tag name="IGUANATEXSIZE" val="24"/>
  <p:tag name="IGUANATEXCURSOR" val="369"/>
  <p:tag name="TRANSPARENCY" val="True"/>
  <p:tag name="FILENAME" val=""/>
  <p:tag name="INPUTTYPE" val="0"/>
  <p:tag name="LATEXENGINEID" val="4"/>
  <p:tag name="TEMPFOLDER" val="C:\Users\mistpc\Desktop\tmp\"/>
</p:tagLst>
</file>

<file path=ppt/tags/tag453.xml><?xml version="1.0" encoding="utf-8"?>
<p:tagLst xmlns:a="http://schemas.openxmlformats.org/drawingml/2006/main" xmlns:r="http://schemas.openxmlformats.org/officeDocument/2006/relationships" xmlns:p="http://schemas.openxmlformats.org/presentationml/2006/main">
  <p:tag name="ORIGINALHEIGHT" val="84.01173"/>
  <p:tag name="ORIGINALWIDTH" val="289.5404"/>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n = 1&#10;\end{equation*}&#10;&#10;\end{document}&#10;"/>
  <p:tag name="IGUANATEXSIZE" val="24"/>
  <p:tag name="IGUANATEXCURSOR" val="362"/>
  <p:tag name="TRANSPARENCY" val="True"/>
  <p:tag name="FILENAME" val=""/>
  <p:tag name="INPUTTYPE" val="0"/>
  <p:tag name="LATEXENGINEID" val="4"/>
  <p:tag name="TEMPFOLDER" val="C:\Users\mistpc\Desktop\tmp\"/>
</p:tagLst>
</file>

<file path=ppt/tags/tag454.xml><?xml version="1.0" encoding="utf-8"?>
<p:tagLst xmlns:a="http://schemas.openxmlformats.org/drawingml/2006/main" xmlns:r="http://schemas.openxmlformats.org/officeDocument/2006/relationships" xmlns:p="http://schemas.openxmlformats.org/presentationml/2006/main">
  <p:tag name="ORIGINALHEIGHT" val="376.5525"/>
  <p:tag name="ORIGINALWIDTH" val="2504.6"/>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sum_{k = 1} O\paren{\paren{\frac{1}{\sqrt{v}}}^k \frac{n}{\sqrt{v}}} = O(\frac{n}{v} \frac{1}{1 - \frac{1}{\sqrt{v}}}) = O(\frac{n}{v})&#10;\end{equation*}&#10;&#10;\end{document}&#10;"/>
  <p:tag name="IGUANATEXSIZE" val="24"/>
  <p:tag name="IGUANATEXCURSOR" val="495"/>
  <p:tag name="TRANSPARENCY" val="True"/>
  <p:tag name="FILENAME" val=""/>
  <p:tag name="INPUTTYPE" val="0"/>
  <p:tag name="LATEXENGINEID" val="4"/>
  <p:tag name="TEMPFOLDER" val="C:\Users\mistpc\Desktop\tmp\"/>
</p:tagLst>
</file>

<file path=ppt/tags/tag455.xml><?xml version="1.0" encoding="utf-8"?>
<p:tagLst xmlns:a="http://schemas.openxmlformats.org/drawingml/2006/main" xmlns:r="http://schemas.openxmlformats.org/officeDocument/2006/relationships" xmlns:p="http://schemas.openxmlformats.org/presentationml/2006/main">
  <p:tag name="ORIGINALHEIGHT" val="297.7916"/>
  <p:tag name="ORIGINALWIDTH" val="470.3157"/>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frac{n}{\sqrt{v}}}&#10;\end{equation*}&#10;&#10;\end{document}&#10;"/>
  <p:tag name="IGUANATEXSIZE" val="24"/>
  <p:tag name="IGUANATEXCURSOR" val="369"/>
  <p:tag name="TRANSPARENCY" val="True"/>
  <p:tag name="FILENAME" val=""/>
  <p:tag name="INPUTTYPE" val="0"/>
  <p:tag name="LATEXENGINEID" val="4"/>
  <p:tag name="TEMPFOLDER" val="C:\Users\mistpc\Desktop\tmp\"/>
</p:tagLst>
</file>

<file path=ppt/tags/tag456.xml><?xml version="1.0" encoding="utf-8"?>
<p:tagLst xmlns:a="http://schemas.openxmlformats.org/drawingml/2006/main" xmlns:r="http://schemas.openxmlformats.org/officeDocument/2006/relationships" xmlns:p="http://schemas.openxmlformats.org/presentationml/2006/main">
  <p:tag name="ORIGINALHEIGHT" val="64.50898"/>
  <p:tag name="ORIGINALWIDTH" val="110.2654"/>
  <p:tag name="LATEXADDIN" val="\documentclass{article}&#10;\usepackage{amsmath, amssymb}&#10;\pagestyle{empty}&#10;\begin{document}&#10;&#10;\begin{equation*}&#10;\rightarrow&#10;\end{equation*}&#10;&#10;\end{document}&#10;"/>
  <p:tag name="IGUANATEXSIZE" val="24"/>
  <p:tag name="IGUANATEXCURSOR" val="119"/>
  <p:tag name="TRANSPARENCY" val="True"/>
  <p:tag name="FILENAME" val=""/>
  <p:tag name="INPUTTYPE" val="0"/>
  <p:tag name="LATEXENGINEID" val="4"/>
  <p:tag name="TEMPFOLDER" val="C:\Users\mistpc\Desktop\tmp\"/>
</p:tagLst>
</file>

<file path=ppt/tags/tag457.xml><?xml version="1.0" encoding="utf-8"?>
<p:tagLst xmlns:a="http://schemas.openxmlformats.org/drawingml/2006/main" xmlns:r="http://schemas.openxmlformats.org/officeDocument/2006/relationships" xmlns:p="http://schemas.openxmlformats.org/presentationml/2006/main">
  <p:tag name="ORIGINALHEIGHT" val="135.769"/>
  <p:tag name="ORIGINALWIDTH" val="1004.39"/>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k \in \bar D := [0, v) \setminus D&#10;\end{equation*}&#10;&#10;\end{document}&#10;"/>
  <p:tag name="IGUANATEXSIZE" val="24"/>
  <p:tag name="IGUANATEXCURSOR" val="353"/>
  <p:tag name="TRANSPARENCY" val="True"/>
  <p:tag name="FILENAME" val=""/>
  <p:tag name="INPUTTYPE" val="0"/>
  <p:tag name="LATEXENGINEID" val="4"/>
  <p:tag name="TEMPFOLDER" val="C:\Users\mistpc\Desktop\tmp\"/>
</p:tagLst>
</file>

<file path=ppt/tags/tag458.xml><?xml version="1.0" encoding="utf-8"?>
<p:tagLst xmlns:a="http://schemas.openxmlformats.org/drawingml/2006/main" xmlns:r="http://schemas.openxmlformats.org/officeDocument/2006/relationships" xmlns:p="http://schemas.openxmlformats.org/presentationml/2006/main">
  <p:tag name="ORIGINALHEIGHT" val="109.5153"/>
  <p:tag name="ORIGINALWIDTH" val="231.782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_k&#10;\end{equation*}&#10;&#10;\end{document}&#10;"/>
  <p:tag name="IGUANATEXSIZE" val="24"/>
  <p:tag name="IGUANATEXCURSOR" val="324"/>
  <p:tag name="TRANSPARENCY" val="True"/>
  <p:tag name="FILENAME" val=""/>
  <p:tag name="INPUTTYPE" val="0"/>
  <p:tag name="LATEXENGINEID" val="4"/>
  <p:tag name="TEMPFOLDER" val="C:\Users\mistpc\Desktop\tmp\"/>
</p:tagLst>
</file>

<file path=ppt/tags/tag459.xml><?xml version="1.0" encoding="utf-8"?>
<p:tagLst xmlns:a="http://schemas.openxmlformats.org/drawingml/2006/main" xmlns:r="http://schemas.openxmlformats.org/officeDocument/2006/relationships" xmlns:p="http://schemas.openxmlformats.org/presentationml/2006/main">
  <p:tag name="ORIGINALHEIGHT" val="230.2821"/>
  <p:tag name="ORIGINALWIDTH" val="952.6329"/>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B_k|} = O\paren{\frac{n}{v}}&#10;\end{equation*}&#10;&#10;\end{document}&#10;"/>
  <p:tag name="IGUANATEXSIZE" val="24"/>
  <p:tag name="IGUANATEXCURSOR" val="393"/>
  <p:tag name="TRANSPARENCY" val="True"/>
  <p:tag name="FILENAME" val=""/>
  <p:tag name="INPUTTYPE" val="0"/>
  <p:tag name="LATEXENGINEID" val="4"/>
  <p:tag name="TEMPFOLDER" val="C:\Users\mistpc\Desktop\tmp\"/>
</p:tagLst>
</file>

<file path=ppt/tags/tag46.xml><?xml version="1.0" encoding="utf-8"?>
<p:tagLst xmlns:a="http://schemas.openxmlformats.org/drawingml/2006/main" xmlns:r="http://schemas.openxmlformats.org/officeDocument/2006/relationships" xmlns:p="http://schemas.openxmlformats.org/presentationml/2006/main">
  <p:tag name="ORIGINALHEIGHT" val="84.76181"/>
  <p:tag name="ORIGINALWIDTH" val="95.26331"/>
  <p:tag name="LATEXADDIN" val="\documentclass{article}&#10;\usepackage{amsmath, amssymb}&#10;\pagestyle{empty}&#10;\begin{document}&#10;&#10;\begin{equation*}&#10;D&#10;\end{equation*}&#10;&#10;\end{document}&#10;"/>
  <p:tag name="IGUANATEXSIZE" val="24"/>
  <p:tag name="IGUANATEXCURSOR" val="109"/>
  <p:tag name="TRANSPARENCY" val="True"/>
  <p:tag name="FILENAME" val=""/>
  <p:tag name="INPUTTYPE" val="0"/>
  <p:tag name="LATEXENGINEID" val="4"/>
  <p:tag name="TEMPFOLDER" val="C:\Users\mistpc\Desktop\tmp\"/>
</p:tagLst>
</file>

<file path=ppt/tags/tag460.xml><?xml version="1.0" encoding="utf-8"?>
<p:tagLst xmlns:a="http://schemas.openxmlformats.org/drawingml/2006/main" xmlns:r="http://schemas.openxmlformats.org/officeDocument/2006/relationships" xmlns:p="http://schemas.openxmlformats.org/presentationml/2006/main">
  <p:tag name="ORIGINALHEIGHT" val="109.5153"/>
  <p:tag name="ORIGINALWIDTH" val="314.2939"/>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k \in \bar D&#10;\end{equation*}&#10;&#10;\end{document}&#10;"/>
  <p:tag name="IGUANATEXSIZE" val="24"/>
  <p:tag name="IGUANATEXCURSOR" val="373"/>
  <p:tag name="TRANSPARENCY" val="True"/>
  <p:tag name="FILENAME" val=""/>
  <p:tag name="INPUTTYPE" val="0"/>
  <p:tag name="LATEXENGINEID" val="4"/>
  <p:tag name="TEMPFOLDER" val="C:\Users\mistpc\Desktop\tmp\"/>
</p:tagLst>
</file>

<file path=ppt/tags/tag461.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SA&#10;\end{equation*}&#10;&#10;\end{document}&#10;"/>
  <p:tag name="IGUANATEXSIZE" val="24"/>
  <p:tag name="IGUANATEXCURSOR" val="364"/>
  <p:tag name="TRANSPARENCY" val="True"/>
  <p:tag name="FILENAME" val=""/>
  <p:tag name="INPUTTYPE" val="0"/>
  <p:tag name="LATEXENGINEID" val="4"/>
  <p:tag name="TEMPFOLDER" val="C:\Users\mistpc\Desktop\tmp\"/>
</p:tagLst>
</file>

<file path=ppt/tags/tag462.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SA&#10;\end{equation*}&#10;&#10;\end{document}&#10;"/>
  <p:tag name="IGUANATEXSIZE" val="24"/>
  <p:tag name="IGUANATEXCURSOR" val="364"/>
  <p:tag name="TRANSPARENCY" val="True"/>
  <p:tag name="FILENAME" val=""/>
  <p:tag name="INPUTTYPE" val="0"/>
  <p:tag name="LATEXENGINEID" val="4"/>
  <p:tag name="TEMPFOLDER" val="C:\Users\mistpc\Desktop\tmp\"/>
</p:tagLst>
</file>

<file path=ppt/tags/tag463.xml><?xml version="1.0" encoding="utf-8"?>
<p:tagLst xmlns:a="http://schemas.openxmlformats.org/drawingml/2006/main" xmlns:r="http://schemas.openxmlformats.org/officeDocument/2006/relationships" xmlns:p="http://schemas.openxmlformats.org/presentationml/2006/main">
  <p:tag name="ORIGINALHEIGHT" val="96.76347"/>
  <p:tag name="ORIGINALWIDTH" val="239.2834"/>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l+1&#10;\end{equation*}&#10;&#10;\end{document}&#10;"/>
  <p:tag name="IGUANATEXSIZE" val="24"/>
  <p:tag name="IGUANATEXCURSOR" val="364"/>
  <p:tag name="TRANSPARENCY" val="True"/>
  <p:tag name="FILENAME" val=""/>
  <p:tag name="INPUTTYPE" val="0"/>
  <p:tag name="LATEXENGINEID" val="4"/>
  <p:tag name="TEMPFOLDER" val="C:\Users\mistpc\Desktop\tmp\"/>
</p:tagLst>
</file>

<file path=ppt/tags/tag464.xml><?xml version="1.0" encoding="utf-8"?>
<p:tagLst xmlns:a="http://schemas.openxmlformats.org/drawingml/2006/main" xmlns:r="http://schemas.openxmlformats.org/officeDocument/2006/relationships" xmlns:p="http://schemas.openxmlformats.org/presentationml/2006/main">
  <p:tag name="ORIGINALHEIGHT" val="93.01299"/>
  <p:tag name="ORIGINALWIDTH" val="276.0385"/>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n+1&#10;\end{equation*}&#10;&#10;\end{document}&#10;"/>
  <p:tag name="IGUANATEXSIZE" val="24"/>
  <p:tag name="IGUANATEXCURSOR" val="364"/>
  <p:tag name="TRANSPARENCY" val="True"/>
  <p:tag name="FILENAME" val=""/>
  <p:tag name="INPUTTYPE" val="0"/>
  <p:tag name="LATEXENGINEID" val="4"/>
  <p:tag name="TEMPFOLDER" val="C:\Users\mistpc\Desktop\tmp\"/>
</p:tagLst>
</file>

<file path=ppt/tags/tag465.xml><?xml version="1.0" encoding="utf-8"?>
<p:tagLst xmlns:a="http://schemas.openxmlformats.org/drawingml/2006/main" xmlns:r="http://schemas.openxmlformats.org/officeDocument/2006/relationships" xmlns:p="http://schemas.openxmlformats.org/presentationml/2006/main">
  <p:tag name="ORIGINALHEIGHT" val="124.5174"/>
  <p:tag name="ORIGINALWIDTH" val="384.0536"/>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sqrt{n+1}&#10;\end{equation*}&#10;&#10;\end{document}&#10;"/>
  <p:tag name="IGUANATEXSIZE" val="24"/>
  <p:tag name="IGUANATEXCURSOR" val="371"/>
  <p:tag name="TRANSPARENCY" val="True"/>
  <p:tag name="FILENAME" val=""/>
  <p:tag name="INPUTTYPE" val="0"/>
  <p:tag name="LATEXENGINEID" val="4"/>
  <p:tag name="TEMPFOLDER" val="C:\Users\mistpc\Desktop\tmp\"/>
</p:tagLst>
</file>

<file path=ppt/tags/tag466.xml><?xml version="1.0" encoding="utf-8"?>
<p:tagLst xmlns:a="http://schemas.openxmlformats.org/drawingml/2006/main" xmlns:r="http://schemas.openxmlformats.org/officeDocument/2006/relationships" xmlns:p="http://schemas.openxmlformats.org/presentationml/2006/main">
  <p:tag name="ORIGINALHEIGHT" val="297.7916"/>
  <p:tag name="ORIGINALWIDTH" val="1939.771"/>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sqrt{n+1}} = O\paren{\frac{n}{\sqrt{n}}} = O\paren{\frac{n}{\sqrt{v}}}&#10;\end{equation*}&#10;&#10;\end{document}&#10;"/>
  <p:tag name="IGUANATEXSIZE" val="24"/>
  <p:tag name="IGUANATEXCURSOR" val="437"/>
  <p:tag name="TRANSPARENCY" val="True"/>
  <p:tag name="FILENAME" val=""/>
  <p:tag name="INPUTTYPE" val="0"/>
  <p:tag name="LATEXENGINEID" val="4"/>
  <p:tag name="TEMPFOLDER" val="C:\Users\mistpc\Desktop\tmp\"/>
</p:tagLst>
</file>

<file path=ppt/tags/tag467.xml><?xml version="1.0" encoding="utf-8"?>
<p:tagLst xmlns:a="http://schemas.openxmlformats.org/drawingml/2006/main" xmlns:r="http://schemas.openxmlformats.org/officeDocument/2006/relationships" xmlns:p="http://schemas.openxmlformats.org/presentationml/2006/main">
  <p:tag name="ORIGINALHEIGHT" val="297.7916"/>
  <p:tag name="ORIGINALWIDTH" val="470.3157"/>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frac{n}{\sqrt{v}}}&#10;\end{equation*}&#10;&#10;\end{document}&#10;"/>
  <p:tag name="IGUANATEXSIZE" val="24"/>
  <p:tag name="IGUANATEXCURSOR" val="369"/>
  <p:tag name="TRANSPARENCY" val="True"/>
  <p:tag name="FILENAME" val=""/>
  <p:tag name="INPUTTYPE" val="0"/>
  <p:tag name="LATEXENGINEID" val="4"/>
  <p:tag name="TEMPFOLDER" val="C:\Users\mistpc\Desktop\tmp\"/>
</p:tagLst>
</file>

<file path=ppt/tags/tag468.xml><?xml version="1.0" encoding="utf-8"?>
<p:tagLst xmlns:a="http://schemas.openxmlformats.org/drawingml/2006/main" xmlns:r="http://schemas.openxmlformats.org/officeDocument/2006/relationships" xmlns:p="http://schemas.openxmlformats.org/presentationml/2006/main">
  <p:tag name="ORIGINALHEIGHT" val="124.5174"/>
  <p:tag name="ORIGINALWIDTH" val="416.3081"/>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2\paren{l+1}&#10;\end{equation*}&#10;&#10;\end{document}&#10;"/>
  <p:tag name="IGUANATEXSIZE" val="24"/>
  <p:tag name="IGUANATEXCURSOR" val="372"/>
  <p:tag name="TRANSPARENCY" val="True"/>
  <p:tag name="FILENAME" val=""/>
  <p:tag name="INPUTTYPE" val="0"/>
  <p:tag name="LATEXENGINEID" val="4"/>
  <p:tag name="TEMPFOLDER" val="C:\Users\mistpc\Desktop\tmp\"/>
</p:tagLst>
</file>

<file path=ppt/tags/tag469.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v&#10;\end{equation*}&#10;&#10;\end{document}&#10;"/>
  <p:tag name="IGUANATEXSIZE" val="24"/>
  <p:tag name="IGUANATEXCURSOR" val="320"/>
  <p:tag name="TRANSPARENCY" val="True"/>
  <p:tag name="FILENAME" val=""/>
  <p:tag name="INPUTTYPE" val="0"/>
  <p:tag name="LATEXENGINEID" val="4"/>
  <p:tag name="TEMPFOLDER" val="C:\Users\mistpc\Desktop\tmp\"/>
</p:tagLst>
</file>

<file path=ppt/tags/tag47.xml><?xml version="1.0" encoding="utf-8"?>
<p:tagLst xmlns:a="http://schemas.openxmlformats.org/drawingml/2006/main" xmlns:r="http://schemas.openxmlformats.org/officeDocument/2006/relationships" xmlns:p="http://schemas.openxmlformats.org/presentationml/2006/main">
  <p:tag name="ORIGINALHEIGHT" val="84.76181"/>
  <p:tag name="ORIGINALWIDTH" val="125.2675"/>
  <p:tag name="LATEXADDIN" val="\documentclass{article}&#10;\usepackage{amsmath, amssymb}&#10;\pagestyle{empty}&#10;\begin{document}&#10;&#10;\begin{equation*}&#10;M&#10;\end{equation*}&#10;&#10;\end{document}&#10;"/>
  <p:tag name="IGUANATEXSIZE" val="24"/>
  <p:tag name="IGUANATEXCURSOR" val="109"/>
  <p:tag name="TRANSPARENCY" val="True"/>
  <p:tag name="FILENAME" val=""/>
  <p:tag name="INPUTTYPE" val="0"/>
  <p:tag name="LATEXENGINEID" val="4"/>
  <p:tag name="TEMPFOLDER" val="C:\Users\mistpc\Desktop\tmp\"/>
</p:tagLst>
</file>

<file path=ppt/tags/tag470.xml><?xml version="1.0" encoding="utf-8"?>
<p:tagLst xmlns:a="http://schemas.openxmlformats.org/drawingml/2006/main" xmlns:r="http://schemas.openxmlformats.org/officeDocument/2006/relationships" xmlns:p="http://schemas.openxmlformats.org/presentationml/2006/main">
  <p:tag name="ORIGINALHEIGHT" val="297.7916"/>
  <p:tag name="ORIGINALWIDTH" val="470.3157"/>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frac{n}{\sqrt{v}}}&#10;\end{equation*}&#10;&#10;\end{document}&#10;"/>
  <p:tag name="IGUANATEXSIZE" val="24"/>
  <p:tag name="IGUANATEXCURSOR" val="369"/>
  <p:tag name="TRANSPARENCY" val="True"/>
  <p:tag name="FILENAME" val=""/>
  <p:tag name="INPUTTYPE" val="0"/>
  <p:tag name="LATEXENGINEID" val="4"/>
  <p:tag name="TEMPFOLDER" val="C:\Users\mistpc\Desktop\tmp\"/>
</p:tagLst>
</file>

<file path=ppt/tags/tag471.xml><?xml version="1.0" encoding="utf-8"?>
<p:tagLst xmlns:a="http://schemas.openxmlformats.org/drawingml/2006/main" xmlns:r="http://schemas.openxmlformats.org/officeDocument/2006/relationships" xmlns:p="http://schemas.openxmlformats.org/presentationml/2006/main">
  <p:tag name="ORIGINALHEIGHT" val="64.50898"/>
  <p:tag name="ORIGINALWIDTH" val="110.2654"/>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rightarrow&#10;\end{equation*}&#10;&#10;\end{document}&#10;"/>
  <p:tag name="IGUANATEXSIZE" val="24"/>
  <p:tag name="IGUANATEXCURSOR" val="372"/>
  <p:tag name="TRANSPARENCY" val="True"/>
  <p:tag name="FILENAME" val=""/>
  <p:tag name="INPUTTYPE" val="0"/>
  <p:tag name="LATEXENGINEID" val="4"/>
  <p:tag name="TEMPFOLDER" val="C:\Users\mistpc\Desktop\tmp\"/>
</p:tagLst>
</file>

<file path=ppt/tags/tag472.xml><?xml version="1.0" encoding="utf-8"?>
<p:tagLst xmlns:a="http://schemas.openxmlformats.org/drawingml/2006/main" xmlns:r="http://schemas.openxmlformats.org/officeDocument/2006/relationships" xmlns:p="http://schemas.openxmlformats.org/presentationml/2006/main">
  <p:tag name="ORIGINALHEIGHT" val="120.0168"/>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B_0}&#10;\end{equation*}&#10;&#10;\end{document}&#10;"/>
  <p:tag name="IGUANATEXSIZE" val="24"/>
  <p:tag name="IGUANATEXCURSOR" val="325"/>
  <p:tag name="TRANSPARENCY" val="True"/>
  <p:tag name="FILENAME" val=""/>
  <p:tag name="INPUTTYPE" val="0"/>
  <p:tag name="LATEXENGINEID" val="4"/>
  <p:tag name="TEMPFOLDER" val="C:\Users\mistpc\Desktop\tmp\"/>
</p:tagLst>
</file>

<file path=ppt/tags/tag473.xml><?xml version="1.0" encoding="utf-8"?>
<p:tagLst xmlns:a="http://schemas.openxmlformats.org/drawingml/2006/main" xmlns:r="http://schemas.openxmlformats.org/officeDocument/2006/relationships" xmlns:p="http://schemas.openxmlformats.org/presentationml/2006/main">
  <p:tag name="ORIGINALHEIGHT" val="118.516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B_1}&#10;\end{equation*}&#10;&#10;\end{document}&#10;"/>
  <p:tag name="IGUANATEXSIZE" val="24"/>
  <p:tag name="IGUANATEXCURSOR" val="325"/>
  <p:tag name="TRANSPARENCY" val="True"/>
  <p:tag name="FILENAME" val=""/>
  <p:tag name="INPUTTYPE" val="0"/>
  <p:tag name="LATEXENGINEID" val="4"/>
  <p:tag name="TEMPFOLDER" val="C:\Users\mistpc\Desktop\tmp\"/>
</p:tagLst>
</file>

<file path=ppt/tags/tag474.xml><?xml version="1.0" encoding="utf-8"?>
<p:tagLst xmlns:a="http://schemas.openxmlformats.org/drawingml/2006/main" xmlns:r="http://schemas.openxmlformats.org/officeDocument/2006/relationships" xmlns:p="http://schemas.openxmlformats.org/presentationml/2006/main">
  <p:tag name="ORIGINALHEIGHT" val="119.2666"/>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_{B_{v-1}}&#10;\end{equation*}&#10;&#10;\end{document}&#10;"/>
  <p:tag name="IGUANATEXSIZE" val="24"/>
  <p:tag name="IGUANATEXCURSOR" val="328"/>
  <p:tag name="TRANSPARENCY" val="True"/>
  <p:tag name="FILENAME" val=""/>
  <p:tag name="INPUTTYPE" val="0"/>
  <p:tag name="LATEXENGINEID" val="4"/>
  <p:tag name="TEMPFOLDER" val="C:\Users\mistpc\Desktop\tmp\"/>
</p:tagLst>
</file>

<file path=ppt/tags/tag475.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476.xml><?xml version="1.0" encoding="utf-8"?>
<p:tagLst xmlns:a="http://schemas.openxmlformats.org/drawingml/2006/main" xmlns:r="http://schemas.openxmlformats.org/officeDocument/2006/relationships" xmlns:p="http://schemas.openxmlformats.org/presentationml/2006/main">
  <p:tag name="ORIGINALHEIGHT" val="124.5174"/>
  <p:tag name="ORIGINALWIDTH" val="242.2838"/>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0,k)&#10;\end{equation*}&#10;&#10;\end{document}&#10;"/>
  <p:tag name="IGUANATEXSIZE" val="24"/>
  <p:tag name="IGUANATEXCURSOR" val="365"/>
  <p:tag name="TRANSPARENCY" val="True"/>
  <p:tag name="FILENAME" val=""/>
  <p:tag name="INPUTTYPE" val="0"/>
  <p:tag name="LATEXENGINEID" val="4"/>
  <p:tag name="TEMPFOLDER" val="C:\Users\mistpc\Desktop\tmp\"/>
</p:tagLst>
</file>

<file path=ppt/tags/tag477.xml><?xml version="1.0" encoding="utf-8"?>
<p:tagLst xmlns:a="http://schemas.openxmlformats.org/drawingml/2006/main" xmlns:r="http://schemas.openxmlformats.org/officeDocument/2006/relationships" xmlns:p="http://schemas.openxmlformats.org/presentationml/2006/main">
  <p:tag name="ORIGINALHEIGHT" val="124.5174"/>
  <p:tag name="ORIGINALWIDTH" val="324.0452"/>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a[0,n)&#10;\end{equation*}&#10;&#10;\end{document}&#10;"/>
  <p:tag name="IGUANATEXSIZE" val="24"/>
  <p:tag name="IGUANATEXCURSOR" val="366"/>
  <p:tag name="TRANSPARENCY" val="True"/>
  <p:tag name="FILENAME" val=""/>
  <p:tag name="INPUTTYPE" val="0"/>
  <p:tag name="LATEXENGINEID" val="4"/>
  <p:tag name="TEMPFOLDER" val="C:\Users\mistpc\Desktop\tmp\"/>
</p:tagLst>
</file>

<file path=ppt/tags/tag478.xml><?xml version="1.0" encoding="utf-8"?>
<p:tagLst xmlns:a="http://schemas.openxmlformats.org/drawingml/2006/main" xmlns:r="http://schemas.openxmlformats.org/officeDocument/2006/relationships" xmlns:p="http://schemas.openxmlformats.org/presentationml/2006/main">
  <p:tag name="ORIGINALHEIGHT" val="124.5174"/>
  <p:tag name="ORIGINALWIDTH" val="273.7882"/>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n}&#10;\end{equation*}&#10;&#10;\end{document}&#10;"/>
  <p:tag name="IGUANATEXSIZE" val="24"/>
  <p:tag name="IGUANATEXCURSOR" val="370"/>
  <p:tag name="TRANSPARENCY" val="True"/>
  <p:tag name="FILENAME" val=""/>
  <p:tag name="INPUTTYPE" val="0"/>
  <p:tag name="LATEXENGINEID" val="4"/>
  <p:tag name="TEMPFOLDER" val="C:\Users\mistpc\Desktop\tmp\"/>
</p:tagLst>
</file>

<file path=ppt/tags/tag479.xml><?xml version="1.0" encoding="utf-8"?>
<p:tagLst xmlns:a="http://schemas.openxmlformats.org/drawingml/2006/main" xmlns:r="http://schemas.openxmlformats.org/officeDocument/2006/relationships" xmlns:p="http://schemas.openxmlformats.org/presentationml/2006/main">
  <p:tag name="ORIGINALHEIGHT" val="223.5312"/>
  <p:tag name="ORIGINALWIDTH" val="487.568"/>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sqrt{kn}}&#10;\end{equation*}&#10;&#10;\end{document}&#10;"/>
  <p:tag name="IGUANATEXSIZE" val="24"/>
  <p:tag name="IGUANATEXCURSOR" val="366"/>
  <p:tag name="TRANSPARENCY" val="True"/>
  <p:tag name="FILENAME" val=""/>
  <p:tag name="INPUTTYPE" val="0"/>
  <p:tag name="LATEXENGINEID" val="4"/>
  <p:tag name="TEMPFOLDER" val="C:\Users\mistpc\Desktop\tmp\"/>
</p:tagLst>
</file>

<file path=ppt/tags/tag48.xml><?xml version="1.0" encoding="utf-8"?>
<p:tagLst xmlns:a="http://schemas.openxmlformats.org/drawingml/2006/main" xmlns:r="http://schemas.openxmlformats.org/officeDocument/2006/relationships" xmlns:p="http://schemas.openxmlformats.org/presentationml/2006/main">
  <p:tag name="ORIGINALHEIGHT" val="84.76181"/>
  <p:tag name="ORIGINALWIDTH" val="89.26244"/>
  <p:tag name="LATEXADDIN" val="\documentclass{article}&#10;\usepackage{amsmath, amssymb}&#10;\pagestyle{empty}&#10;\begin{document}&#10;&#10;\begin{equation*}&#10;B&#10;\end{equation*}&#10;&#10;\end{document}&#10;"/>
  <p:tag name="IGUANATEXSIZE" val="24"/>
  <p:tag name="IGUANATEXCURSOR" val="109"/>
  <p:tag name="TRANSPARENCY" val="True"/>
  <p:tag name="FILENAME" val=""/>
  <p:tag name="INPUTTYPE" val="0"/>
  <p:tag name="LATEXENGINEID" val="4"/>
  <p:tag name="TEMPFOLDER" val="C:\Users\mistpc\Desktop\tmp\"/>
</p:tagLst>
</file>

<file path=ppt/tags/tag480.xml><?xml version="1.0" encoding="utf-8"?>
<p:tagLst xmlns:a="http://schemas.openxmlformats.org/drawingml/2006/main" xmlns:r="http://schemas.openxmlformats.org/officeDocument/2006/relationships" xmlns:p="http://schemas.openxmlformats.org/presentationml/2006/main">
  <p:tag name="ORIGINALHEIGHT" val="124.5174"/>
  <p:tag name="ORIGINALWIDTH" val="621.0867"/>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k = \sqrt{n+1}&#10;\end{equation*}&#10;&#10;\end{document}&#10;"/>
  <p:tag name="IGUANATEXSIZE" val="24"/>
  <p:tag name="IGUANATEXCURSOR" val="374"/>
  <p:tag name="TRANSPARENCY" val="True"/>
  <p:tag name="FILENAME" val=""/>
  <p:tag name="INPUTTYPE" val="0"/>
  <p:tag name="LATEXENGINEID" val="4"/>
  <p:tag name="TEMPFOLDER" val="C:\Users\mistpc\Desktop\tmp\"/>
</p:tagLst>
</file>

<file path=ppt/tags/tag481.xml><?xml version="1.0" encoding="utf-8"?>
<p:tagLst xmlns:a="http://schemas.openxmlformats.org/drawingml/2006/main" xmlns:r="http://schemas.openxmlformats.org/officeDocument/2006/relationships" xmlns:p="http://schemas.openxmlformats.org/presentationml/2006/main">
  <p:tag name="ORIGINALHEIGHT" val="124.5174"/>
  <p:tag name="ORIGINALWIDTH" val="273.7882"/>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n}&#10;\end{equation*}&#10;&#10;\end{document}&#10;"/>
  <p:tag name="IGUANATEXSIZE" val="24"/>
  <p:tag name="IGUANATEXCURSOR" val="370"/>
  <p:tag name="TRANSPARENCY" val="True"/>
  <p:tag name="FILENAME" val=""/>
  <p:tag name="INPUTTYPE" val="0"/>
  <p:tag name="LATEXENGINEID" val="4"/>
  <p:tag name="TEMPFOLDER" val="C:\Users\mistpc\Desktop\tmp\"/>
</p:tagLst>
</file>

<file path=ppt/tags/tag482.xml><?xml version="1.0" encoding="utf-8"?>
<p:tagLst xmlns:a="http://schemas.openxmlformats.org/drawingml/2006/main" xmlns:r="http://schemas.openxmlformats.org/officeDocument/2006/relationships" xmlns:p="http://schemas.openxmlformats.org/presentationml/2006/main">
  <p:tag name="ORIGINALHEIGHT" val="223.5312"/>
  <p:tag name="ORIGINALWIDTH" val="393.805"/>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n^{\frac{3}{4}}}&#10;\end{equation*}&#10;&#10;\end{document}&#10;"/>
  <p:tag name="IGUANATEXSIZE" val="24"/>
  <p:tag name="IGUANATEXCURSOR" val="382"/>
  <p:tag name="TRANSPARENCY" val="True"/>
  <p:tag name="FILENAME" val=""/>
  <p:tag name="INPUTTYPE" val="0"/>
  <p:tag name="LATEXENGINEID" val="4"/>
  <p:tag name="TEMPFOLDER" val="C:\Users\mistpc\Desktop\tmp\"/>
</p:tagLst>
</file>

<file path=ppt/tags/tag483.xml><?xml version="1.0" encoding="utf-8"?>
<p:tagLst xmlns:a="http://schemas.openxmlformats.org/drawingml/2006/main" xmlns:r="http://schemas.openxmlformats.org/officeDocument/2006/relationships" xmlns:p="http://schemas.openxmlformats.org/presentationml/2006/main">
  <p:tag name="ORIGINALHEIGHT" val="149.2709"/>
  <p:tag name="ORIGINALWIDTH" val="620.3365"/>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v = O\paren{\sqrt{n}}&#10;\end{equation*}&#10;&#10;\end{document}&#10;"/>
  <p:tag name="IGUANATEXSIZE" val="24"/>
  <p:tag name="IGUANATEXCURSOR" val="380"/>
  <p:tag name="TRANSPARENCY" val="True"/>
  <p:tag name="FILENAME" val=""/>
  <p:tag name="INPUTTYPE" val="0"/>
  <p:tag name="LATEXENGINEID" val="4"/>
  <p:tag name="TEMPFOLDER" val="C:\Users\mistpc\Desktop\tmp\"/>
</p:tagLst>
</file>

<file path=ppt/tags/tag484.xml><?xml version="1.0" encoding="utf-8"?>
<p:tagLst xmlns:a="http://schemas.openxmlformats.org/drawingml/2006/main" xmlns:r="http://schemas.openxmlformats.org/officeDocument/2006/relationships" xmlns:p="http://schemas.openxmlformats.org/presentationml/2006/main">
  <p:tag name="ORIGINALHEIGHT" val="297.7916"/>
  <p:tag name="ORIGINALWIDTH" val="1057.648"/>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n^{\frac{3}{4}}} = O\paren{\frac{n}{\sqrt{v}}}&#10;\end{equation*}&#10;&#10;\end{document}&#10;"/>
  <p:tag name="IGUANATEXSIZE" val="24"/>
  <p:tag name="IGUANATEXCURSOR" val="412"/>
  <p:tag name="TRANSPARENCY" val="True"/>
  <p:tag name="FILENAME" val=""/>
  <p:tag name="INPUTTYPE" val="0"/>
  <p:tag name="LATEXENGINEID" val="4"/>
  <p:tag name="TEMPFOLDER" val="C:\Users\mistpc\Desktop\tmp\"/>
</p:tagLst>
</file>

<file path=ppt/tags/tag485.xml><?xml version="1.0" encoding="utf-8"?>
<p:tagLst xmlns:a="http://schemas.openxmlformats.org/drawingml/2006/main" xmlns:r="http://schemas.openxmlformats.org/officeDocument/2006/relationships" xmlns:p="http://schemas.openxmlformats.org/presentationml/2006/main">
  <p:tag name="ORIGINALHEIGHT" val="64.50898"/>
  <p:tag name="ORIGINALWIDTH" val="110.2654"/>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rightarrow&#10;\end{equation*}&#10;&#10;\end{document}&#10;"/>
  <p:tag name="IGUANATEXSIZE" val="24"/>
  <p:tag name="IGUANATEXCURSOR" val="372"/>
  <p:tag name="TRANSPARENCY" val="True"/>
  <p:tag name="FILENAME" val=""/>
  <p:tag name="INPUTTYPE" val="0"/>
  <p:tag name="LATEXENGINEID" val="4"/>
  <p:tag name="TEMPFOLDER" val="C:\Users\mistpc\Desktop\tmp\"/>
</p:tagLst>
</file>

<file path=ppt/tags/tag486.xml><?xml version="1.0" encoding="utf-8"?>
<p:tagLst xmlns:a="http://schemas.openxmlformats.org/drawingml/2006/main" xmlns:r="http://schemas.openxmlformats.org/officeDocument/2006/relationships" xmlns:p="http://schemas.openxmlformats.org/presentationml/2006/main">
  <p:tag name="ORIGINALHEIGHT" val="92.26292"/>
  <p:tag name="ORIGINALWIDTH" val="135.769"/>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S^\alpha&#10;\end{equation*}&#10;&#10;\end{document}&#10;"/>
  <p:tag name="IGUANATEXSIZE" val="24"/>
  <p:tag name="IGUANATEXCURSOR" val="369"/>
  <p:tag name="TRANSPARENCY" val="True"/>
  <p:tag name="FILENAME" val=""/>
  <p:tag name="INPUTTYPE" val="0"/>
  <p:tag name="LATEXENGINEID" val="4"/>
  <p:tag name="TEMPFOLDER" val="C:\Users\mistpc\Desktop\tmp\"/>
</p:tagLst>
</file>

<file path=ppt/tags/tag487.xml><?xml version="1.0" encoding="utf-8"?>
<p:tagLst xmlns:a="http://schemas.openxmlformats.org/drawingml/2006/main" xmlns:r="http://schemas.openxmlformats.org/officeDocument/2006/relationships" xmlns:p="http://schemas.openxmlformats.org/presentationml/2006/main">
  <p:tag name="ORIGINALHEIGHT" val="56.25787"/>
  <p:tag name="ORIGINALWIDTH" val="55.50772"/>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v&#10;\end{equation*}&#10;&#10;\end{document}&#10;"/>
  <p:tag name="IGUANATEXSIZE" val="24"/>
  <p:tag name="IGUANATEXCURSOR" val="362"/>
  <p:tag name="TRANSPARENCY" val="True"/>
  <p:tag name="FILENAME" val=""/>
  <p:tag name="INPUTTYPE" val="0"/>
  <p:tag name="LATEXENGINEID" val="4"/>
  <p:tag name="TEMPFOLDER" val="C:\Users\mistpc\Desktop\tmp\"/>
</p:tagLst>
</file>

<file path=ppt/tags/tag488.xml><?xml version="1.0" encoding="utf-8"?>
<p:tagLst xmlns:a="http://schemas.openxmlformats.org/drawingml/2006/main" xmlns:r="http://schemas.openxmlformats.org/officeDocument/2006/relationships" xmlns:p="http://schemas.openxmlformats.org/presentationml/2006/main">
  <p:tag name="ORIGINALHEIGHT" val="134.2687"/>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0}}&#10;\end{equation*}&#10;&#10;\end{document}&#10;"/>
  <p:tag name="IGUANATEXSIZE" val="24"/>
  <p:tag name="IGUANATEXCURSOR" val="333"/>
  <p:tag name="TRANSPARENCY" val="True"/>
  <p:tag name="FILENAME" val=""/>
  <p:tag name="INPUTTYPE" val="0"/>
  <p:tag name="LATEXENGINEID" val="4"/>
  <p:tag name="TEMPFOLDER" val="C:\Users\mistpc\Desktop\tmp\"/>
</p:tagLst>
</file>

<file path=ppt/tags/tag489.xml><?xml version="1.0" encoding="utf-8"?>
<p:tagLst xmlns:a="http://schemas.openxmlformats.org/drawingml/2006/main" xmlns:r="http://schemas.openxmlformats.org/officeDocument/2006/relationships" xmlns:p="http://schemas.openxmlformats.org/presentationml/2006/main">
  <p:tag name="ORIGINALHEIGHT" val="132.768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1}}&#10;\end{equation*}&#10;&#10;\end{document}&#10;"/>
  <p:tag name="IGUANATEXSIZE" val="24"/>
  <p:tag name="IGUANATEXCURSOR" val="333"/>
  <p:tag name="TRANSPARENCY" val="True"/>
  <p:tag name="FILENAME" val=""/>
  <p:tag name="INPUTTYPE" val="0"/>
  <p:tag name="LATEXENGINEID" val="4"/>
  <p:tag name="TEMPFOLDER" val="C:\Users\mistpc\Desktop\tmp\"/>
</p:tagLst>
</file>

<file path=ppt/tags/tag49.xml><?xml version="1.0" encoding="utf-8"?>
<p:tagLst xmlns:a="http://schemas.openxmlformats.org/drawingml/2006/main" xmlns:r="http://schemas.openxmlformats.org/officeDocument/2006/relationships" xmlns:p="http://schemas.openxmlformats.org/presentationml/2006/main">
  <p:tag name="ORIGINALHEIGHT" val="84.76181"/>
  <p:tag name="ORIGINALWIDTH" val="125.2675"/>
  <p:tag name="LATEXADDIN" val="\documentclass{article}&#10;\usepackage{amsmath, amssymb}&#10;\pagestyle{empty}&#10;\begin{document}&#10;&#10;\begin{equation*}&#10;M&#10;\end{equation*}&#10;&#10;\end{document}&#10;"/>
  <p:tag name="IGUANATEXSIZE" val="24"/>
  <p:tag name="IGUANATEXCURSOR" val="109"/>
  <p:tag name="TRANSPARENCY" val="True"/>
  <p:tag name="FILENAME" val=""/>
  <p:tag name="INPUTTYPE" val="0"/>
  <p:tag name="LATEXENGINEID" val="4"/>
  <p:tag name="TEMPFOLDER" val="C:\Users\mistpc\Desktop\tmp\"/>
</p:tagLst>
</file>

<file path=ppt/tags/tag490.xml><?xml version="1.0" encoding="utf-8"?>
<p:tagLst xmlns:a="http://schemas.openxmlformats.org/drawingml/2006/main" xmlns:r="http://schemas.openxmlformats.org/officeDocument/2006/relationships" xmlns:p="http://schemas.openxmlformats.org/presentationml/2006/main">
  <p:tag name="ORIGINALHEIGHT" val="133.5187"/>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alpha_{B_{v-1}}&#10;\end{equation*}&#10;&#10;\end{document}&#10;"/>
  <p:tag name="IGUANATEXSIZE" val="24"/>
  <p:tag name="IGUANATEXCURSOR" val="335"/>
  <p:tag name="TRANSPARENCY" val="True"/>
  <p:tag name="FILENAME" val=""/>
  <p:tag name="INPUTTYPE" val="0"/>
  <p:tag name="LATEXENGINEID" val="4"/>
  <p:tag name="TEMPFOLDER" val="C:\Users\mistpc\Desktop\tmp\"/>
</p:tagLst>
</file>

<file path=ppt/tags/tag491.xml><?xml version="1.0" encoding="utf-8"?>
<p:tagLst xmlns:a="http://schemas.openxmlformats.org/drawingml/2006/main" xmlns:r="http://schemas.openxmlformats.org/officeDocument/2006/relationships" xmlns:p="http://schemas.openxmlformats.org/presentationml/2006/main">
  <p:tag name="ORIGINALHEIGHT" val="171.7739"/>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0}}&#10;\end{equation*}&#10;&#10;\end{document}&#10;"/>
  <p:tag name="IGUANATEXSIZE" val="24"/>
  <p:tag name="IGUANATEXCURSOR" val="326"/>
  <p:tag name="TRANSPARENCY" val="True"/>
  <p:tag name="FILENAME" val=""/>
  <p:tag name="INPUTTYPE" val="0"/>
  <p:tag name="LATEXENGINEID" val="4"/>
  <p:tag name="TEMPFOLDER" val="C:\Users\mistpc\Desktop\tmp\"/>
</p:tagLst>
</file>

<file path=ppt/tags/tag492.xml><?xml version="1.0" encoding="utf-8"?>
<p:tagLst xmlns:a="http://schemas.openxmlformats.org/drawingml/2006/main" xmlns:r="http://schemas.openxmlformats.org/officeDocument/2006/relationships" xmlns:p="http://schemas.openxmlformats.org/presentationml/2006/main">
  <p:tag name="ORIGINALHEIGHT" val="170.2738"/>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1}}&#10;\end{equation*}&#10;&#10;\end{document}&#10;"/>
  <p:tag name="IGUANATEXSIZE" val="24"/>
  <p:tag name="IGUANATEXCURSOR" val="332"/>
  <p:tag name="TRANSPARENCY" val="True"/>
  <p:tag name="FILENAME" val=""/>
  <p:tag name="INPUTTYPE" val="0"/>
  <p:tag name="LATEXENGINEID" val="4"/>
  <p:tag name="TEMPFOLDER" val="C:\Users\mistpc\Desktop\tmp\"/>
</p:tagLst>
</file>

<file path=ppt/tags/tag493.xml><?xml version="1.0" encoding="utf-8"?>
<p:tagLst xmlns:a="http://schemas.openxmlformats.org/drawingml/2006/main" xmlns:r="http://schemas.openxmlformats.org/officeDocument/2006/relationships" xmlns:p="http://schemas.openxmlformats.org/presentationml/2006/main">
  <p:tag name="ORIGINALHEIGHT" val="171.0239"/>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beta_{B_{v-1}}&#10;\end{equation*}&#10;&#10;\end{document}&#10;"/>
  <p:tag name="IGUANATEXSIZE" val="24"/>
  <p:tag name="IGUANATEXCURSOR" val="334"/>
  <p:tag name="TRANSPARENCY" val="True"/>
  <p:tag name="FILENAME" val=""/>
  <p:tag name="INPUTTYPE" val="0"/>
  <p:tag name="LATEXENGINEID" val="4"/>
  <p:tag name="TEMPFOLDER" val="C:\Users\mistpc\Desktop\tmp\"/>
</p:tagLst>
</file>

<file path=ppt/tags/tag494.xml><?xml version="1.0" encoding="utf-8"?>
<p:tagLst xmlns:a="http://schemas.openxmlformats.org/drawingml/2006/main" xmlns:r="http://schemas.openxmlformats.org/officeDocument/2006/relationships" xmlns:p="http://schemas.openxmlformats.org/presentationml/2006/main">
  <p:tag name="ORIGINALHEIGHT" val="134.2687"/>
  <p:tag name="ORIGINALWIDTH" val="182.275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0}}&#10;\end{equation*}&#10;&#10;\end{document}&#10;"/>
  <p:tag name="IGUANATEXSIZE" val="24"/>
  <p:tag name="IGUANATEXCURSOR" val="327"/>
  <p:tag name="TRANSPARENCY" val="True"/>
  <p:tag name="FILENAME" val=""/>
  <p:tag name="INPUTTYPE" val="0"/>
  <p:tag name="LATEXENGINEID" val="4"/>
  <p:tag name="TEMPFOLDER" val="C:\Users\mistpc\Desktop\tmp\"/>
</p:tagLst>
</file>

<file path=ppt/tags/tag495.xml><?xml version="1.0" encoding="utf-8"?>
<p:tagLst xmlns:a="http://schemas.openxmlformats.org/drawingml/2006/main" xmlns:r="http://schemas.openxmlformats.org/officeDocument/2006/relationships" xmlns:p="http://schemas.openxmlformats.org/presentationml/2006/main">
  <p:tag name="ORIGINALHEIGHT" val="132.7685"/>
  <p:tag name="ORIGINALWIDTH" val="179.275"/>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1}}&#10;\end{equation*}&#10;&#10;\end{document}&#10;"/>
  <p:tag name="IGUANATEXSIZE" val="24"/>
  <p:tag name="IGUANATEXCURSOR" val="333"/>
  <p:tag name="TRANSPARENCY" val="True"/>
  <p:tag name="FILENAME" val=""/>
  <p:tag name="INPUTTYPE" val="0"/>
  <p:tag name="LATEXENGINEID" val="4"/>
  <p:tag name="TEMPFOLDER" val="C:\Users\mistpc\Desktop\tmp\"/>
</p:tagLst>
</file>

<file path=ppt/tags/tag496.xml><?xml version="1.0" encoding="utf-8"?>
<p:tagLst xmlns:a="http://schemas.openxmlformats.org/drawingml/2006/main" xmlns:r="http://schemas.openxmlformats.org/officeDocument/2006/relationships" xmlns:p="http://schemas.openxmlformats.org/presentationml/2006/main">
  <p:tag name="ORIGINALHEIGHT" val="133.5187"/>
  <p:tag name="ORIGINALWIDTH" val="294.04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S^\omega_{B_{v-1}}&#10;\end{equation*}&#10;&#10;\end{document}&#10;"/>
  <p:tag name="IGUANATEXSIZE" val="24"/>
  <p:tag name="IGUANATEXCURSOR" val="335"/>
  <p:tag name="TRANSPARENCY" val="True"/>
  <p:tag name="FILENAME" val=""/>
  <p:tag name="INPUTTYPE" val="0"/>
  <p:tag name="LATEXENGINEID" val="4"/>
  <p:tag name="TEMPFOLDER" val="C:\Users\mistpc\Desktop\tmp\"/>
</p:tagLst>
</file>

<file path=ppt/tags/tag497.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498.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499.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5.xml><?xml version="1.0" encoding="utf-8"?>
<p:tagLst xmlns:a="http://schemas.openxmlformats.org/drawingml/2006/main" xmlns:r="http://schemas.openxmlformats.org/officeDocument/2006/relationships" xmlns:p="http://schemas.openxmlformats.org/presentationml/2006/main">
  <p:tag name="ORIGINALHEIGHT" val="124.5174"/>
  <p:tag name="ORIGINALWIDTH" val="249.7849"/>
  <p:tag name="LATEXADDIN" val="\documentclass{article}&#10;\usepackage{amsmath}&#10;\pagestyle{empty}&#10;\begin{document}&#10;&#10;\begin{equation*}&#10;(0,n]&#10;\end{equation*}&#10;&#10;\end{document}"/>
  <p:tag name="IGUANATEXSIZE" val="24"/>
  <p:tag name="IGUANATEXCURSOR" val="136"/>
  <p:tag name="TRANSPARENCY" val="True"/>
  <p:tag name="FILENAME" val=""/>
  <p:tag name="INPUTTYPE" val="1"/>
  <p:tag name="LATEXENGINEID" val="4"/>
  <p:tag name="TEMPFOLDER" val="C:\Users\mistpc\Desktop\tmp\"/>
</p:tagLst>
</file>

<file path=ppt/tags/tag50.xml><?xml version="1.0" encoding="utf-8"?>
<p:tagLst xmlns:a="http://schemas.openxmlformats.org/drawingml/2006/main" xmlns:r="http://schemas.openxmlformats.org/officeDocument/2006/relationships" xmlns:p="http://schemas.openxmlformats.org/presentationml/2006/main">
  <p:tag name="ORIGINALHEIGHT" val="84.76181"/>
  <p:tag name="ORIGINALWIDTH" val="89.26244"/>
  <p:tag name="LATEXADDIN" val="\documentclass{article}&#10;\usepackage{amsmath, amssymb}&#10;\pagestyle{empty}&#10;\begin{document}&#10;&#10;\begin{equation*}&#10;B&#10;\end{equation*}&#10;&#10;\end{document}&#10;"/>
  <p:tag name="IGUANATEXSIZE" val="24"/>
  <p:tag name="IGUANATEXCURSOR" val="109"/>
  <p:tag name="TRANSPARENCY" val="True"/>
  <p:tag name="FILENAME" val=""/>
  <p:tag name="INPUTTYPE" val="0"/>
  <p:tag name="LATEXENGINEID" val="4"/>
  <p:tag name="TEMPFOLDER" val="C:\Users\mistpc\Desktop\tmp\"/>
</p:tagLst>
</file>

<file path=ppt/tags/tag500.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501.xml><?xml version="1.0" encoding="utf-8"?>
<p:tagLst xmlns:a="http://schemas.openxmlformats.org/drawingml/2006/main" xmlns:r="http://schemas.openxmlformats.org/officeDocument/2006/relationships" xmlns:p="http://schemas.openxmlformats.org/presentationml/2006/main">
  <p:tag name="ORIGINALHEIGHT" val="12.75181"/>
  <p:tag name="ORIGINALWIDTH" val="124.517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dots&#10;\end{equation*}&#10;&#10;\end{document}&#10;"/>
  <p:tag name="IGUANATEXSIZE" val="24"/>
  <p:tag name="IGUANATEXCURSOR" val="325"/>
  <p:tag name="TRANSPARENCY" val="True"/>
  <p:tag name="FILENAME" val=""/>
  <p:tag name="INPUTTYPE" val="0"/>
  <p:tag name="LATEXENGINEID" val="4"/>
  <p:tag name="TEMPFOLDER" val="C:\Users\mistpc\Desktop\tmp\"/>
</p:tagLst>
</file>

<file path=ppt/tags/tag502.xml><?xml version="1.0" encoding="utf-8"?>
<p:tagLst xmlns:a="http://schemas.openxmlformats.org/drawingml/2006/main" xmlns:r="http://schemas.openxmlformats.org/officeDocument/2006/relationships" xmlns:p="http://schemas.openxmlformats.org/presentationml/2006/main">
  <p:tag name="ORIGINALHEIGHT" val="124.5174"/>
  <p:tag name="ORIGINALWIDTH" val="324.0452"/>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a[0,n)&#10;\end{equation*}&#10;&#10;\end{document}&#10;"/>
  <p:tag name="IGUANATEXSIZE" val="24"/>
  <p:tag name="IGUANATEXCURSOR" val="366"/>
  <p:tag name="TRANSPARENCY" val="True"/>
  <p:tag name="FILENAME" val=""/>
  <p:tag name="INPUTTYPE" val="0"/>
  <p:tag name="LATEXENGINEID" val="4"/>
  <p:tag name="TEMPFOLDER" val="C:\Users\mistpc\Desktop\tmp\"/>
</p:tagLst>
</file>

<file path=ppt/tags/tag503.xml><?xml version="1.0" encoding="utf-8"?>
<p:tagLst xmlns:a="http://schemas.openxmlformats.org/drawingml/2006/main" xmlns:r="http://schemas.openxmlformats.org/officeDocument/2006/relationships" xmlns:p="http://schemas.openxmlformats.org/presentationml/2006/main">
  <p:tag name="ORIGINALHEIGHT" val="223.5312"/>
  <p:tag name="ORIGINALWIDTH" val="487.568"/>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sqrt{kn}}&#10;\end{equation*}&#10;&#10;\end{document}&#10;"/>
  <p:tag name="IGUANATEXSIZE" val="24"/>
  <p:tag name="IGUANATEXCURSOR" val="366"/>
  <p:tag name="TRANSPARENCY" val="True"/>
  <p:tag name="FILENAME" val=""/>
  <p:tag name="INPUTTYPE" val="0"/>
  <p:tag name="LATEXENGINEID" val="4"/>
  <p:tag name="TEMPFOLDER" val="C:\Users\mistpc\Desktop\tmp\"/>
</p:tagLst>
</file>

<file path=ppt/tags/tag504.xml><?xml version="1.0" encoding="utf-8"?>
<p:tagLst xmlns:a="http://schemas.openxmlformats.org/drawingml/2006/main" xmlns:r="http://schemas.openxmlformats.org/officeDocument/2006/relationships" xmlns:p="http://schemas.openxmlformats.org/presentationml/2006/main">
  <p:tag name="ORIGINALHEIGHT" val="149.2709"/>
  <p:tag name="ORIGINALWIDTH" val="620.3365"/>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v = O\paren{\sqrt{n}}&#10;\end{equation*}&#10;&#10;\end{document}&#10;"/>
  <p:tag name="IGUANATEXSIZE" val="24"/>
  <p:tag name="IGUANATEXCURSOR" val="380"/>
  <p:tag name="TRANSPARENCY" val="True"/>
  <p:tag name="FILENAME" val=""/>
  <p:tag name="INPUTTYPE" val="0"/>
  <p:tag name="LATEXENGINEID" val="4"/>
  <p:tag name="TEMPFOLDER" val="C:\Users\mistpc\Desktop\tmp\"/>
</p:tagLst>
</file>

<file path=ppt/tags/tag505.xml><?xml version="1.0" encoding="utf-8"?>
<p:tagLst xmlns:a="http://schemas.openxmlformats.org/drawingml/2006/main" xmlns:r="http://schemas.openxmlformats.org/officeDocument/2006/relationships" xmlns:p="http://schemas.openxmlformats.org/presentationml/2006/main">
  <p:tag name="ORIGINALHEIGHT" val="124.5174"/>
  <p:tag name="ORIGINALWIDTH" val="544.576"/>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n\log k}&#10;\end{equation*}&#10;&#10;\end{document}&#10;"/>
  <p:tag name="IGUANATEXSIZE" val="24"/>
  <p:tag name="IGUANATEXCURSOR" val="376"/>
  <p:tag name="TRANSPARENCY" val="True"/>
  <p:tag name="FILENAME" val=""/>
  <p:tag name="INPUTTYPE" val="0"/>
  <p:tag name="LATEXENGINEID" val="4"/>
  <p:tag name="TEMPFOLDER" val="C:\Users\mistpc\Desktop\tmp\"/>
</p:tagLst>
</file>

<file path=ppt/tags/tag506.xml><?xml version="1.0" encoding="utf-8"?>
<p:tagLst xmlns:a="http://schemas.openxmlformats.org/drawingml/2006/main" xmlns:r="http://schemas.openxmlformats.org/officeDocument/2006/relationships" xmlns:p="http://schemas.openxmlformats.org/presentationml/2006/main">
  <p:tag name="ORIGINALHEIGHT" val="87.76228"/>
  <p:tag name="ORIGINALWIDTH" val="56.25787"/>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k&#10;\end{equation*}&#10;&#10;\end{document}&#10;"/>
  <p:tag name="IGUANATEXSIZE" val="24"/>
  <p:tag name="IGUANATEXCURSOR" val="363"/>
  <p:tag name="TRANSPARENCY" val="True"/>
  <p:tag name="FILENAME" val=""/>
  <p:tag name="INPUTTYPE" val="0"/>
  <p:tag name="LATEXENGINEID" val="4"/>
  <p:tag name="TEMPFOLDER" val="C:\Users\mistpc\Desktop\tmp\"/>
</p:tagLst>
</file>

<file path=ppt/tags/tag507.xml><?xml version="1.0" encoding="utf-8"?>
<p:tagLst xmlns:a="http://schemas.openxmlformats.org/drawingml/2006/main" xmlns:r="http://schemas.openxmlformats.org/officeDocument/2006/relationships" xmlns:p="http://schemas.openxmlformats.org/presentationml/2006/main">
  <p:tag name="ORIGINALHEIGHT" val="124.5174"/>
  <p:tag name="ORIGINALWIDTH" val="851.3688"/>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n = |S^\alpha|, \ k = v&#10;\end{equation*}&#10;&#10;\end{document}&#10;"/>
  <p:tag name="IGUANATEXSIZE" val="24"/>
  <p:tag name="IGUANATEXCURSOR" val="379"/>
  <p:tag name="TRANSPARENCY" val="True"/>
  <p:tag name="FILENAME" val=""/>
  <p:tag name="INPUTTYPE" val="0"/>
  <p:tag name="LATEXENGINEID" val="4"/>
  <p:tag name="TEMPFOLDER" val="C:\Users\mistpc\Desktop\tmp\"/>
</p:tagLst>
</file>

<file path=ppt/tags/tag508.xml><?xml version="1.0" encoding="utf-8"?>
<p:tagLst xmlns:a="http://schemas.openxmlformats.org/drawingml/2006/main" xmlns:r="http://schemas.openxmlformats.org/officeDocument/2006/relationships" xmlns:p="http://schemas.openxmlformats.org/presentationml/2006/main">
  <p:tag name="ORIGINALHEIGHT" val="124.5174"/>
  <p:tag name="ORIGINALWIDTH" val="690.0963"/>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S^\alpha|\log v}&#10;\end{equation*}&#10;&#10;\end{document}&#10;"/>
  <p:tag name="IGUANATEXSIZE" val="24"/>
  <p:tag name="IGUANATEXCURSOR" val="386"/>
  <p:tag name="TRANSPARENCY" val="True"/>
  <p:tag name="FILENAME" val=""/>
  <p:tag name="INPUTTYPE" val="0"/>
  <p:tag name="LATEXENGINEID" val="4"/>
  <p:tag name="TEMPFOLDER" val="C:\Users\mistpc\Desktop\tmp\"/>
</p:tagLst>
</file>

<file path=ppt/tags/tag509.xml><?xml version="1.0" encoding="utf-8"?>
<p:tagLst xmlns:a="http://schemas.openxmlformats.org/drawingml/2006/main" xmlns:r="http://schemas.openxmlformats.org/officeDocument/2006/relationships" xmlns:p="http://schemas.openxmlformats.org/presentationml/2006/main">
  <p:tag name="ORIGINALHEIGHT" val="223.5312"/>
  <p:tag name="ORIGINALWIDTH" val="653.3412"/>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sqrt{|S^\alpha|v}}&#10;\end{equation*}&#10;&#10;\end{document}&#10;"/>
  <p:tag name="IGUANATEXSIZE" val="24"/>
  <p:tag name="IGUANATEXCURSOR" val="385"/>
  <p:tag name="TRANSPARENCY" val="True"/>
  <p:tag name="FILENAME" val=""/>
  <p:tag name="INPUTTYPE" val="0"/>
  <p:tag name="LATEXENGINEID" val="4"/>
  <p:tag name="TEMPFOLDER" val="C:\Users\mistpc\Desktop\tmp\"/>
</p:tagLst>
</file>

<file path=ppt/tags/tag51.xml><?xml version="1.0" encoding="utf-8"?>
<p:tagLst xmlns:a="http://schemas.openxmlformats.org/drawingml/2006/main" xmlns:r="http://schemas.openxmlformats.org/officeDocument/2006/relationships" xmlns:p="http://schemas.openxmlformats.org/presentationml/2006/main">
  <p:tag name="ORIGINALHEIGHT" val="111.7656"/>
  <p:tag name="ORIGINALWIDTH" val="363.8008"/>
  <p:tag name="LATEXADDIN" val="\documentclass{article}&#10;\usepackage{amsmath, amssymb}&#10;\pagestyle{empty}&#10;\begin{document}&#10;&#10;\begin{equation*}&#10;L+gh&#10;\end{equation*}&#10;&#10;\end{document}&#10;"/>
  <p:tag name="IGUANATEXSIZE" val="24"/>
  <p:tag name="IGUANATEXCURSOR" val="112"/>
  <p:tag name="TRANSPARENCY" val="True"/>
  <p:tag name="FILENAME" val=""/>
  <p:tag name="INPUTTYPE" val="0"/>
  <p:tag name="LATEXENGINEID" val="4"/>
  <p:tag name="TEMPFOLDER" val="C:\Users\mistpc\Desktop\tmp\"/>
</p:tagLst>
</file>

<file path=ppt/tags/tag510.xml><?xml version="1.0" encoding="utf-8"?>
<p:tagLst xmlns:a="http://schemas.openxmlformats.org/drawingml/2006/main" xmlns:r="http://schemas.openxmlformats.org/officeDocument/2006/relationships" xmlns:p="http://schemas.openxmlformats.org/presentationml/2006/main">
  <p:tag name="ORIGINALHEIGHT" val="297.7916"/>
  <p:tag name="ORIGINALWIDTH" val="1317.184"/>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O\paren{\sqrt{|S^\alpha|v}} = O\paren{\frac{n}{\sqrt{v}}}&#10;\end{equation*}&#10;&#10;\end{document}&#10;"/>
  <p:tag name="IGUANATEXSIZE" val="24"/>
  <p:tag name="IGUANATEXCURSOR" val="415"/>
  <p:tag name="TRANSPARENCY" val="True"/>
  <p:tag name="FILENAME" val=""/>
  <p:tag name="INPUTTYPE" val="0"/>
  <p:tag name="LATEXENGINEID" val="4"/>
  <p:tag name="TEMPFOLDER" val="C:\Users\mistpc\Desktop\tmp\"/>
</p:tagLst>
</file>

<file path=ppt/tags/tag511.xml><?xml version="1.0" encoding="utf-8"?>
<p:tagLst xmlns:a="http://schemas.openxmlformats.org/drawingml/2006/main" xmlns:r="http://schemas.openxmlformats.org/officeDocument/2006/relationships" xmlns:p="http://schemas.openxmlformats.org/presentationml/2006/main">
  <p:tag name="ORIGINALHEIGHT" val="132.0184"/>
  <p:tag name="ORIGINALWIDTH" val="483.8175"/>
  <p:tag name="LATEXADDIN" val="\documentclass{article}&#10;\usepackage{amsmath, amssymb}&#10;\pagestyle{empty}&#10;\begin{document}&#10;&#10;\begin{equation*}&#10;O(n/ \sqrt{v})&#10;\end{equation*}&#10;&#10;\end{document}&#10;"/>
  <p:tag name="IGUANATEXSIZE" val="24"/>
  <p:tag name="IGUANATEXCURSOR" val="122"/>
  <p:tag name="TRANSPARENCY" val="True"/>
  <p:tag name="FILENAME" val=""/>
  <p:tag name="INPUTTYPE" val="0"/>
  <p:tag name="LATEXENGINEID" val="4"/>
  <p:tag name="TEMPFOLDER" val="C:\Users\mistpc\Desktop\tmp\"/>
</p:tagLst>
</file>

<file path=ppt/tags/tag512.xml><?xml version="1.0" encoding="utf-8"?>
<p:tagLst xmlns:a="http://schemas.openxmlformats.org/drawingml/2006/main" xmlns:r="http://schemas.openxmlformats.org/officeDocument/2006/relationships" xmlns:p="http://schemas.openxmlformats.org/presentationml/2006/main">
  <p:tag name="ORIGINALHEIGHT" val="124.5174"/>
  <p:tag name="ORIGINALWIDTH" val="318.0444"/>
  <p:tag name="LATEXADDIN" val="\documentclass{article}&#10;\usepackage{amsmath, amssymb}&#10;\pagestyle{empty}&#10;\begin{document}&#10;&#10;\begin{equation*}&#10;O(nv)&#10;\end{equation*}&#10;&#10;\end{document}&#10;"/>
  <p:tag name="IGUANATEXSIZE" val="24"/>
  <p:tag name="IGUANATEXCURSOR" val="112"/>
  <p:tag name="TRANSPARENCY" val="True"/>
  <p:tag name="FILENAME" val=""/>
  <p:tag name="INPUTTYPE" val="0"/>
  <p:tag name="LATEXENGINEID" val="4"/>
  <p:tag name="TEMPFOLDER" val="C:\Users\mistpc\Desktop\tmp\"/>
</p:tagLst>
</file>

<file path=ppt/tags/tag513.xml><?xml version="1.0" encoding="utf-8"?>
<p:tagLst xmlns:a="http://schemas.openxmlformats.org/drawingml/2006/main" xmlns:r="http://schemas.openxmlformats.org/officeDocument/2006/relationships" xmlns:p="http://schemas.openxmlformats.org/presentationml/2006/main">
  <p:tag name="ORIGINALHEIGHT" val="149.2709"/>
  <p:tag name="ORIGINALWIDTH" val="620.3365"/>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v = O\paren{\sqrt{n}}&#10;\end{equation*}&#10;&#10;\end{document}&#10;"/>
  <p:tag name="IGUANATEXSIZE" val="24"/>
  <p:tag name="IGUANATEXCURSOR" val="380"/>
  <p:tag name="TRANSPARENCY" val="True"/>
  <p:tag name="FILENAME" val=""/>
  <p:tag name="INPUTTYPE" val="0"/>
  <p:tag name="LATEXENGINEID" val="4"/>
  <p:tag name="TEMPFOLDER" val="C:\Users\mistpc\Desktop\tmp\"/>
</p:tagLst>
</file>

<file path=ppt/tags/tag514.xml><?xml version="1.0" encoding="utf-8"?>
<p:tagLst xmlns:a="http://schemas.openxmlformats.org/drawingml/2006/main" xmlns:r="http://schemas.openxmlformats.org/officeDocument/2006/relationships" xmlns:p="http://schemas.openxmlformats.org/presentationml/2006/main">
  <p:tag name="ORIGINALHEIGHT" val="223.5312"/>
  <p:tag name="ORIGINALWIDTH" val="626.3374"/>
  <p:tag name="LATEXADDIN" val="\documentclass{article}&#10;\usepackage{amsmath, amssymb}&#10;\pagestyle{empty}&#10;&#10;\newcommand{\Key}{\mathrm{key}}&#10;\newcommand{\Index}{\mathrm{index}}&#10;\newcommand{\Rank}{\mathrm{rank}}&#10;\newcommand{\Value}{\mathrm{value}}&#10;\newcommand{\SA}{\mathcal{SA}}&#10;\renewcommand{\mod}{ \ \mathrm{mod} \ }&#10;\newcommand{\paren}[1]{\left( #1 \right)}&#10;&#10;\begin{document}&#10;&#10;\begin{equation*}&#10;v = O\paren{n^{\frac{2}{3}}}&#10;\end{equation*}&#10;&#10;\end{document}&#10;"/>
  <p:tag name="IGUANATEXSIZE" val="24"/>
  <p:tag name="IGUANATEXCURSOR" val="386"/>
  <p:tag name="TRANSPARENCY" val="True"/>
  <p:tag name="FILENAME" val=""/>
  <p:tag name="INPUTTYPE" val="0"/>
  <p:tag name="LATEXENGINEID" val="4"/>
  <p:tag name="TEMPFOLDER" val="C:\Users\mistpc\Desktop\tmp\"/>
</p:tagLst>
</file>

<file path=ppt/tags/tag515.xml><?xml version="1.0" encoding="utf-8"?>
<p:tagLst xmlns:a="http://schemas.openxmlformats.org/drawingml/2006/main" xmlns:r="http://schemas.openxmlformats.org/officeDocument/2006/relationships" xmlns:p="http://schemas.openxmlformats.org/presentationml/2006/main">
  <p:tag name="ORIGINALHEIGHT" val="84.76181"/>
  <p:tag name="ORIGINALWIDTH" val="95.26331"/>
  <p:tag name="LATEXADDIN" val="\documentclass{article}&#10;\usepackage{amsmath, amssymb}&#10;\pagestyle{empty}&#10;\begin{document}&#10;&#10;\begin{equation*}&#10;D&#10;\end{equation*}&#10;&#10;\end{document}&#10;"/>
  <p:tag name="IGUANATEXSIZE" val="24"/>
  <p:tag name="IGUANATEXCURSOR" val="109"/>
  <p:tag name="TRANSPARENCY" val="True"/>
  <p:tag name="FILENAME" val=""/>
  <p:tag name="INPUTTYPE" val="0"/>
  <p:tag name="LATEXENGINEID" val="4"/>
  <p:tag name="TEMPFOLDER" val="C:\Users\mistpc\Desktop\tmp\"/>
</p:tagLst>
</file>

<file path=ppt/tags/tag516.xml><?xml version="1.0" encoding="utf-8"?>
<p:tagLst xmlns:a="http://schemas.openxmlformats.org/drawingml/2006/main" xmlns:r="http://schemas.openxmlformats.org/officeDocument/2006/relationships" xmlns:p="http://schemas.openxmlformats.org/presentationml/2006/main">
  <p:tag name="ORIGINALHEIGHT" val="84.76181"/>
  <p:tag name="ORIGINALWIDTH" val="125.2675"/>
  <p:tag name="LATEXADDIN" val="\documentclass{article}&#10;\usepackage{amsmath, amssymb}&#10;\pagestyle{empty}&#10;\begin{document}&#10;&#10;\begin{equation*}&#10;M&#10;\end{equation*}&#10;&#10;\end{document}&#10;"/>
  <p:tag name="IGUANATEXSIZE" val="24"/>
  <p:tag name="IGUANATEXCURSOR" val="109"/>
  <p:tag name="TRANSPARENCY" val="True"/>
  <p:tag name="FILENAME" val=""/>
  <p:tag name="INPUTTYPE" val="0"/>
  <p:tag name="LATEXENGINEID" val="4"/>
  <p:tag name="TEMPFOLDER" val="C:\Users\mistpc\Desktop\tmp\"/>
</p:tagLst>
</file>

<file path=ppt/tags/tag517.xml><?xml version="1.0" encoding="utf-8"?>
<p:tagLst xmlns:a="http://schemas.openxmlformats.org/drawingml/2006/main" xmlns:r="http://schemas.openxmlformats.org/officeDocument/2006/relationships" xmlns:p="http://schemas.openxmlformats.org/presentationml/2006/main">
  <p:tag name="ORIGINALHEIGHT" val="84.76181"/>
  <p:tag name="ORIGINALWIDTH" val="89.26244"/>
  <p:tag name="LATEXADDIN" val="\documentclass{article}&#10;\usepackage{amsmath, amssymb}&#10;\pagestyle{empty}&#10;\begin{document}&#10;&#10;\begin{equation*}&#10;B&#10;\end{equation*}&#10;&#10;\end{document}&#10;"/>
  <p:tag name="IGUANATEXSIZE" val="24"/>
  <p:tag name="IGUANATEXCURSOR" val="109"/>
  <p:tag name="TRANSPARENCY" val="True"/>
  <p:tag name="FILENAME" val=""/>
  <p:tag name="INPUTTYPE" val="0"/>
  <p:tag name="LATEXENGINEID" val="4"/>
  <p:tag name="TEMPFOLDER" val="C:\Users\mistpc\Desktop\tmp\"/>
</p:tagLst>
</file>

<file path=ppt/tags/tag518.xml><?xml version="1.0" encoding="utf-8"?>
<p:tagLst xmlns:a="http://schemas.openxmlformats.org/drawingml/2006/main" xmlns:r="http://schemas.openxmlformats.org/officeDocument/2006/relationships" xmlns:p="http://schemas.openxmlformats.org/presentationml/2006/main">
  <p:tag name="ORIGINALHEIGHT" val="84.76181"/>
  <p:tag name="ORIGINALWIDTH" val="125.2675"/>
  <p:tag name="LATEXADDIN" val="\documentclass{article}&#10;\usepackage{amsmath, amssymb}&#10;\pagestyle{empty}&#10;\begin{document}&#10;&#10;\begin{equation*}&#10;M&#10;\end{equation*}&#10;&#10;\end{document}&#10;"/>
  <p:tag name="IGUANATEXSIZE" val="24"/>
  <p:tag name="IGUANATEXCURSOR" val="109"/>
  <p:tag name="TRANSPARENCY" val="True"/>
  <p:tag name="FILENAME" val=""/>
  <p:tag name="INPUTTYPE" val="0"/>
  <p:tag name="LATEXENGINEID" val="4"/>
  <p:tag name="TEMPFOLDER" val="C:\Users\mistpc\Desktop\tmp\"/>
</p:tagLst>
</file>

<file path=ppt/tags/tag519.xml><?xml version="1.0" encoding="utf-8"?>
<p:tagLst xmlns:a="http://schemas.openxmlformats.org/drawingml/2006/main" xmlns:r="http://schemas.openxmlformats.org/officeDocument/2006/relationships" xmlns:p="http://schemas.openxmlformats.org/presentationml/2006/main">
  <p:tag name="ORIGINALHEIGHT" val="84.76181"/>
  <p:tag name="ORIGINALWIDTH" val="89.26244"/>
  <p:tag name="LATEXADDIN" val="\documentclass{article}&#10;\usepackage{amsmath, amssymb}&#10;\pagestyle{empty}&#10;\begin{document}&#10;&#10;\begin{equation*}&#10;B&#10;\end{equation*}&#10;&#10;\end{document}&#10;"/>
  <p:tag name="IGUANATEXSIZE" val="24"/>
  <p:tag name="IGUANATEXCURSOR" val="109"/>
  <p:tag name="TRANSPARENCY" val="True"/>
  <p:tag name="FILENAME" val=""/>
  <p:tag name="INPUTTYPE" val="0"/>
  <p:tag name="LATEXENGINEID" val="4"/>
  <p:tag name="TEMPFOLDER" val="C:\Users\mistpc\Desktop\tmp\"/>
</p:tagLst>
</file>

<file path=ppt/tags/tag52.xml><?xml version="1.0" encoding="utf-8"?>
<p:tagLst xmlns:a="http://schemas.openxmlformats.org/drawingml/2006/main" xmlns:r="http://schemas.openxmlformats.org/officeDocument/2006/relationships" xmlns:p="http://schemas.openxmlformats.org/presentationml/2006/main">
  <p:tag name="ORIGINALHEIGHT" val="87.76228"/>
  <p:tag name="ORIGINALWIDTH" val="61.50858"/>
  <p:tag name="LATEXADDIN" val="\documentclass{article}&#10;\usepackage{amsmath, amssymb}&#10;\pagestyle{empty}&#10;\begin{document}&#10;&#10;\begin{equation*}&#10;h&#10;\end{equation*}&#10;&#10;\end{document}&#10;"/>
  <p:tag name="IGUANATEXSIZE" val="24"/>
  <p:tag name="IGUANATEXCURSOR" val="109"/>
  <p:tag name="TRANSPARENCY" val="True"/>
  <p:tag name="FILENAME" val=""/>
  <p:tag name="INPUTTYPE" val="0"/>
  <p:tag name="LATEXENGINEID" val="4"/>
  <p:tag name="TEMPFOLDER" val="C:\Users\mistpc\Desktop\tmp\"/>
</p:tagLst>
</file>

<file path=ppt/tags/tag520.xml><?xml version="1.0" encoding="utf-8"?>
<p:tagLst xmlns:a="http://schemas.openxmlformats.org/drawingml/2006/main" xmlns:r="http://schemas.openxmlformats.org/officeDocument/2006/relationships" xmlns:p="http://schemas.openxmlformats.org/presentationml/2006/main">
  <p:tag name="ORIGINALHEIGHT" val="111.7656"/>
  <p:tag name="ORIGINALWIDTH" val="363.8008"/>
  <p:tag name="LATEXADDIN" val="\documentclass{article}&#10;\usepackage{amsmath, amssymb}&#10;\pagestyle{empty}&#10;\begin{document}&#10;&#10;\begin{equation*}&#10;L+gh&#10;\end{equation*}&#10;&#10;\end{document}&#10;"/>
  <p:tag name="IGUANATEXSIZE" val="24"/>
  <p:tag name="IGUANATEXCURSOR" val="112"/>
  <p:tag name="TRANSPARENCY" val="True"/>
  <p:tag name="FILENAME" val=""/>
  <p:tag name="INPUTTYPE" val="0"/>
  <p:tag name="LATEXENGINEID" val="4"/>
  <p:tag name="TEMPFOLDER" val="C:\Users\mistpc\Desktop\tmp\"/>
</p:tagLst>
</file>

<file path=ppt/tags/tag521.xml><?xml version="1.0" encoding="utf-8"?>
<p:tagLst xmlns:a="http://schemas.openxmlformats.org/drawingml/2006/main" xmlns:r="http://schemas.openxmlformats.org/officeDocument/2006/relationships" xmlns:p="http://schemas.openxmlformats.org/presentationml/2006/main">
  <p:tag name="ORIGINALHEIGHT" val="87.76228"/>
  <p:tag name="ORIGINALWIDTH" val="61.50858"/>
  <p:tag name="LATEXADDIN" val="\documentclass{article}&#10;\usepackage{amsmath, amssymb}&#10;\pagestyle{empty}&#10;\begin{document}&#10;&#10;\begin{equation*}&#10;h&#10;\end{equation*}&#10;&#10;\end{document}&#10;"/>
  <p:tag name="IGUANATEXSIZE" val="24"/>
  <p:tag name="IGUANATEXCURSOR" val="109"/>
  <p:tag name="TRANSPARENCY" val="True"/>
  <p:tag name="FILENAME" val=""/>
  <p:tag name="INPUTTYPE" val="0"/>
  <p:tag name="LATEXENGINEID" val="4"/>
  <p:tag name="TEMPFOLDER" val="C:\Users\mistpc\Desktop\tmp\"/>
</p:tagLst>
</file>

<file path=ppt/tags/tag522.xml><?xml version="1.0" encoding="utf-8"?>
<p:tagLst xmlns:a="http://schemas.openxmlformats.org/drawingml/2006/main" xmlns:r="http://schemas.openxmlformats.org/officeDocument/2006/relationships" xmlns:p="http://schemas.openxmlformats.org/presentationml/2006/main">
  <p:tag name="ORIGINALHEIGHT" val="84.76181"/>
  <p:tag name="ORIGINALWIDTH" val="89.26244"/>
  <p:tag name="LATEXADDIN" val="\documentclass{article}&#10;\usepackage{amsmath, amssymb}&#10;\pagestyle{empty}&#10;\begin{document}&#10;&#10;\begin{equation*}&#10;P&#10;\end{equation*}&#10;&#10;\end{document}&#10;"/>
  <p:tag name="IGUANATEXSIZE" val="24"/>
  <p:tag name="IGUANATEXCURSOR" val="109"/>
  <p:tag name="TRANSPARENCY" val="True"/>
  <p:tag name="FILENAME" val=""/>
  <p:tag name="INPUTTYPE" val="0"/>
  <p:tag name="LATEXENGINEID" val="4"/>
  <p:tag name="TEMPFOLDER" val="C:\Users\mistpc\Desktop\tmp\"/>
</p:tagLst>
</file>

<file path=ppt/tags/tag53.xml><?xml version="1.0" encoding="utf-8"?>
<p:tagLst xmlns:a="http://schemas.openxmlformats.org/drawingml/2006/main" xmlns:r="http://schemas.openxmlformats.org/officeDocument/2006/relationships" xmlns:p="http://schemas.openxmlformats.org/presentationml/2006/main">
  <p:tag name="ORIGINALHEIGHT" val="84.76181"/>
  <p:tag name="ORIGINALWIDTH" val="89.26244"/>
  <p:tag name="LATEXADDIN" val="\documentclass{article}&#10;\usepackage{amsmath, amssymb}&#10;\pagestyle{empty}&#10;\begin{document}&#10;&#10;\begin{equation*}&#10;P&#10;\end{equation*}&#10;&#10;\end{document}&#10;"/>
  <p:tag name="IGUANATEXSIZE" val="24"/>
  <p:tag name="IGUANATEXCURSOR" val="109"/>
  <p:tag name="TRANSPARENCY" val="True"/>
  <p:tag name="FILENAME" val=""/>
  <p:tag name="INPUTTYPE" val="0"/>
  <p:tag name="LATEXENGINEID" val="4"/>
  <p:tag name="TEMPFOLDER" val="C:\Users\mistpc\Desktop\tmp\"/>
</p:tagLst>
</file>

<file path=ppt/tags/tag54.xml><?xml version="1.0" encoding="utf-8"?>
<p:tagLst xmlns:a="http://schemas.openxmlformats.org/drawingml/2006/main" xmlns:r="http://schemas.openxmlformats.org/officeDocument/2006/relationships" xmlns:p="http://schemas.openxmlformats.org/presentationml/2006/main">
  <p:tag name="ORIGINALHEIGHT" val="124.5174"/>
  <p:tag name="ORIGINALWIDTH" val="213.0298"/>
  <p:tag name="LATEXADDIN" val="\documentclass{article}&#10;\usepackage{amsmath, amssymb}&#10;\pagestyle{empty}&#10;\begin{document}&#10;&#10;\begin{equation*}&#10;[i, j)&#10;\end{equation*}&#10;&#10;\end{document}&#10;"/>
  <p:tag name="IGUANATEXSIZE" val="24"/>
  <p:tag name="IGUANATEXCURSOR" val="107"/>
  <p:tag name="TRANSPARENCY" val="True"/>
  <p:tag name="FILENAME" val=""/>
  <p:tag name="INPUTTYPE" val="0"/>
  <p:tag name="LATEXENGINEID" val="4"/>
  <p:tag name="TEMPFOLDER" val="C:\Users\mistpc\Desktop\tmp\"/>
</p:tagLst>
</file>

<file path=ppt/tags/tag55.xml><?xml version="1.0" encoding="utf-8"?>
<p:tagLst xmlns:a="http://schemas.openxmlformats.org/drawingml/2006/main" xmlns:r="http://schemas.openxmlformats.org/officeDocument/2006/relationships" xmlns:p="http://schemas.openxmlformats.org/presentationml/2006/main">
  <p:tag name="ORIGINALHEIGHT" val="124.5174"/>
  <p:tag name="ORIGINALWIDTH" val="196.5274"/>
  <p:tag name="LATEXADDIN" val="\documentclass{article}&#10;\usepackage{amsmath, amssymb}&#10;\pagestyle{empty}&#10;\begin{document}&#10;&#10;\begin{equation*}&#10;[i, j]&#10;\end{equation*}&#10;&#10;\end{document}&#10;"/>
  <p:tag name="IGUANATEXSIZE" val="24"/>
  <p:tag name="IGUANATEXCURSOR" val="114"/>
  <p:tag name="TRANSPARENCY" val="True"/>
  <p:tag name="FILENAME" val=""/>
  <p:tag name="INPUTTYPE" val="0"/>
  <p:tag name="LATEXENGINEID" val="4"/>
  <p:tag name="TEMPFOLDER" val="C:\Users\mistpc\Desktop\tmp\"/>
</p:tagLst>
</file>

<file path=ppt/tags/tag56.xml><?xml version="1.0" encoding="utf-8"?>
<p:tagLst xmlns:a="http://schemas.openxmlformats.org/drawingml/2006/main" xmlns:r="http://schemas.openxmlformats.org/officeDocument/2006/relationships" xmlns:p="http://schemas.openxmlformats.org/presentationml/2006/main">
  <p:tag name="ORIGINALHEIGHT" val="124.5174"/>
  <p:tag name="ORIGINALWIDTH" val="249.7849"/>
  <p:tag name="LATEXADDIN" val="\documentclass{article}&#10;\usepackage{amsmath}&#10;\pagestyle{empty}&#10;\begin{document}&#10;&#10;\begin{equation*}&#10;(0,n]&#10;\end{equation*}&#10;&#10;\end{document}"/>
  <p:tag name="IGUANATEXSIZE" val="24"/>
  <p:tag name="IGUANATEXCURSOR" val="136"/>
  <p:tag name="TRANSPARENCY" val="True"/>
  <p:tag name="FILENAME" val=""/>
  <p:tag name="INPUTTYPE" val="1"/>
  <p:tag name="LATEXENGINEID" val="4"/>
  <p:tag name="TEMPFOLDER" val="C:\Users\mistpc\Desktop\tmp\"/>
</p:tagLst>
</file>

<file path=ppt/tags/tag57.xml><?xml version="1.0" encoding="utf-8"?>
<p:tagLst xmlns:a="http://schemas.openxmlformats.org/drawingml/2006/main" xmlns:r="http://schemas.openxmlformats.org/officeDocument/2006/relationships" xmlns:p="http://schemas.openxmlformats.org/presentationml/2006/main">
  <p:tag name="ORIGINALHEIGHT" val="124.5174"/>
  <p:tag name="ORIGINALWIDTH" val="1433.45"/>
  <p:tag name="LATEXADDIN" val="\documentclass{article}&#10;\usepackage{amsmath, amssymb}&#10;\pagestyle{empty}&#10;\begin{document}&#10;&#10;\begin{equation*}&#10;T := T[0, n) = t_0t_1\ldots t_{n-1}&#10;\end{equation*}&#10;&#10;\end{document}&#10;"/>
  <p:tag name="IGUANATEXSIZE" val="24"/>
  <p:tag name="IGUANATEXCURSOR" val="109"/>
  <p:tag name="TRANSPARENCY" val="True"/>
  <p:tag name="FILENAME" val=""/>
  <p:tag name="INPUTTYPE" val="0"/>
  <p:tag name="LATEXENGINEID" val="4"/>
  <p:tag name="TEMPFOLDER" val="C:\Users\mistpc\Desktop\tmp\"/>
</p:tagLst>
</file>

<file path=ppt/tags/tag58.xml><?xml version="1.0" encoding="utf-8"?>
<p:tagLst xmlns:a="http://schemas.openxmlformats.org/drawingml/2006/main" xmlns:r="http://schemas.openxmlformats.org/officeDocument/2006/relationships" xmlns:p="http://schemas.openxmlformats.org/presentationml/2006/main">
  <p:tag name="ORIGINALHEIGHT" val="107.265"/>
  <p:tag name="ORIGINALWIDTH" val="100.514"/>
  <p:tag name="LATEXADDIN" val="\documentclass{article}&#10;\usepackage{amsmath, amssymb}&#10;\pagestyle{empty}&#10;\begin{document}&#10;&#10;\begin{equation*}&#10;S_i&#10;\end{equation*}&#10;&#10;\end{document}&#10;"/>
  <p:tag name="IGUANATEXSIZE" val="24"/>
  <p:tag name="IGUANATEXCURSOR" val="111"/>
  <p:tag name="TRANSPARENCY" val="True"/>
  <p:tag name="FILENAME" val=""/>
  <p:tag name="INPUTTYPE" val="0"/>
  <p:tag name="LATEXENGINEID" val="4"/>
  <p:tag name="TEMPFOLDER" val="C:\Users\mistpc\Desktop\tmp\"/>
</p:tagLst>
</file>

<file path=ppt/tags/tag59.xml><?xml version="1.0" encoding="utf-8"?>
<p:tagLst xmlns:a="http://schemas.openxmlformats.org/drawingml/2006/main" xmlns:r="http://schemas.openxmlformats.org/officeDocument/2006/relationships" xmlns:p="http://schemas.openxmlformats.org/presentationml/2006/main">
  <p:tag name="ORIGINALHEIGHT" val="83.26165"/>
  <p:tag name="ORIGINALWIDTH" val="33.75472"/>
  <p:tag name="LATEXADDIN" val="\documentclass{article}&#10;\usepackage{amsmath, amssymb}&#10;\pagestyle{empty}&#10;\begin{document}&#10;&#10;\begin{equation*}&#10;i&#10;\end{equation*}&#10;&#10;\end{document}&#10;"/>
  <p:tag name="IGUANATEXSIZE" val="24"/>
  <p:tag name="IGUANATEXCURSOR" val="108"/>
  <p:tag name="TRANSPARENCY" val="True"/>
  <p:tag name="FILENAME" val=""/>
  <p:tag name="INPUTTYPE" val="0"/>
  <p:tag name="LATEXENGINEID" val="4"/>
  <p:tag name="TEMPFOLDER" val="C:\Users\mistpc\Desktop\tmp\"/>
</p:tagLst>
</file>

<file path=ppt/tags/tag6.xml><?xml version="1.0" encoding="utf-8"?>
<p:tagLst xmlns:a="http://schemas.openxmlformats.org/drawingml/2006/main" xmlns:r="http://schemas.openxmlformats.org/officeDocument/2006/relationships" xmlns:p="http://schemas.openxmlformats.org/presentationml/2006/main">
  <p:tag name="ORIGINALHEIGHT" val="124.5174"/>
  <p:tag name="ORIGINALWIDTH" val="350.2989"/>
  <p:tag name="LATEXADDIN" val="\documentclass{article}&#10;\usepackage{amsmath}&#10;\pagestyle{empty}&#10;\begin{document}&#10;&#10;\begin{equation*}&#10;T[0,n)&#10;\end{equation*}&#10;&#10;\end{document}&#10;"/>
  <p:tag name="IGUANATEXSIZE" val="24"/>
  <p:tag name="IGUANATEXCURSOR" val="23"/>
  <p:tag name="TRANSPARENCY" val="True"/>
  <p:tag name="FILENAME" val=""/>
  <p:tag name="INPUTTYPE" val="0"/>
  <p:tag name="LATEXENGINEID" val="4"/>
  <p:tag name="TEMPFOLDER" val="C:\Users\mistpc\Desktop\tmp\"/>
</p:tagLst>
</file>

<file path=ppt/tags/tag60.xml><?xml version="1.0" encoding="utf-8"?>
<p:tagLst xmlns:a="http://schemas.openxmlformats.org/drawingml/2006/main" xmlns:r="http://schemas.openxmlformats.org/officeDocument/2006/relationships" xmlns:p="http://schemas.openxmlformats.org/presentationml/2006/main">
  <p:tag name="ORIGINALHEIGHT" val="124.5174"/>
  <p:tag name="ORIGINALWIDTH" val="814.6137"/>
  <p:tag name="LATEXADDIN" val="\documentclass{article}&#10;\usepackage{amsmath, amssymb}&#10;\pagestyle{empty}&#10;\begin{document}&#10;&#10;\begin{equation*}&#10;\mathcal{SA} := \mathcal{SA}[0, n]&#10;\end{equation*}&#10;&#10;\end{document}&#10;"/>
  <p:tag name="IGUANATEXSIZE" val="24"/>
  <p:tag name="IGUANATEXCURSOR" val="141"/>
  <p:tag name="TRANSPARENCY" val="True"/>
  <p:tag name="FILENAME" val=""/>
  <p:tag name="INPUTTYPE" val="0"/>
  <p:tag name="LATEXENGINEID" val="4"/>
  <p:tag name="TEMPFOLDER" val="C:\Users\mistpc\Desktop\tmp\"/>
</p:tagLst>
</file>

<file path=ppt/tags/tag61.xml><?xml version="1.0" encoding="utf-8"?>
<p:tagLst xmlns:a="http://schemas.openxmlformats.org/drawingml/2006/main" xmlns:r="http://schemas.openxmlformats.org/officeDocument/2006/relationships" xmlns:p="http://schemas.openxmlformats.org/presentationml/2006/main">
  <p:tag name="ORIGINALHEIGHT" val="123.7672"/>
  <p:tag name="ORIGINALWIDTH" val="392.3047"/>
  <p:tag name="LATEXADDIN" val="\documentclass{article}&#10;\usepackage{amsmath, amssymb}&#10;\pagestyle{empty}&#10;\begin{document}&#10;&#10;\begin{equation*}&#10;S_i &lt; S_j&#10;\end{equation*}&#10;&#10;\end{document}&#10;"/>
  <p:tag name="IGUANATEXSIZE" val="24"/>
  <p:tag name="IGUANATEXCURSOR" val="117"/>
  <p:tag name="TRANSPARENCY" val="True"/>
  <p:tag name="FILENAME" val=""/>
  <p:tag name="INPUTTYPE" val="0"/>
  <p:tag name="LATEXENGINEID" val="4"/>
  <p:tag name="TEMPFOLDER" val="C:\Users\mistpc\Desktop\tmp\"/>
</p:tagLst>
</file>

<file path=ppt/tags/tag62.xml><?xml version="1.0" encoding="utf-8"?>
<p:tagLst xmlns:a="http://schemas.openxmlformats.org/drawingml/2006/main" xmlns:r="http://schemas.openxmlformats.org/officeDocument/2006/relationships" xmlns:p="http://schemas.openxmlformats.org/presentationml/2006/main">
  <p:tag name="ORIGINALHEIGHT" val="108.015"/>
  <p:tag name="ORIGINALWIDTH" val="143.27"/>
  <p:tag name="LATEXADDIN" val="\documentclass{article}&#10;\usepackage{amsmath, amssymb}&#10;\pagestyle{empty}&#10;\begin{document}&#10;&#10;\begin{equation*}&#10;S_C&#10;\end{equation*}&#10;&#10;\end{document}&#10;"/>
  <p:tag name="IGUANATEXSIZE" val="24"/>
  <p:tag name="IGUANATEXCURSOR" val="111"/>
  <p:tag name="TRANSPARENCY" val="True"/>
  <p:tag name="FILENAME" val=""/>
  <p:tag name="INPUTTYPE" val="0"/>
  <p:tag name="LATEXENGINEID" val="4"/>
  <p:tag name="TEMPFOLDER" val="C:\Users\mistpc\Desktop\tmp\"/>
</p:tagLst>
</file>

<file path=ppt/tags/tag63.xml><?xml version="1.0" encoding="utf-8"?>
<p:tagLst xmlns:a="http://schemas.openxmlformats.org/drawingml/2006/main" xmlns:r="http://schemas.openxmlformats.org/officeDocument/2006/relationships" xmlns:p="http://schemas.openxmlformats.org/presentationml/2006/main">
  <p:tag name="ORIGINALHEIGHT" val="90.0126"/>
  <p:tag name="ORIGINALWIDTH" val="89.26244"/>
  <p:tag name="LATEXADDIN" val="\documentclass{article}&#10;\usepackage{amsmath, amssymb}&#10;\pagestyle{empty}&#10;\begin{document}&#10;&#10;\begin{equation*}&#10;C&#10;\end{equation*}&#10;&#10;\end{document}&#10;"/>
  <p:tag name="IGUANATEXSIZE" val="24"/>
  <p:tag name="IGUANATEXCURSOR" val="109"/>
  <p:tag name="TRANSPARENCY" val="True"/>
  <p:tag name="FILENAME" val=""/>
  <p:tag name="INPUTTYPE" val="0"/>
  <p:tag name="LATEXENGINEID" val="4"/>
  <p:tag name="TEMPFOLDER" val="C:\Users\mistpc\Desktop\tmp\"/>
</p:tagLst>
</file>

<file path=ppt/tags/tag64.xml><?xml version="1.0" encoding="utf-8"?>
<p:tagLst xmlns:a="http://schemas.openxmlformats.org/drawingml/2006/main" xmlns:r="http://schemas.openxmlformats.org/officeDocument/2006/relationships" xmlns:p="http://schemas.openxmlformats.org/presentationml/2006/main">
  <p:tag name="ORIGINALHEIGHT" val="124.5174"/>
  <p:tag name="ORIGINALWIDTH" val="800.3618"/>
  <p:tag name="LATEXADDIN" val="\documentclass{article}&#10;\usepackage{amsmath, amssymb}&#10;\pagestyle{empty}&#10;\begin{document}&#10;&#10;\begin{equation*}&#10;\therefore T(n) = O(n)&#10;\end{equation*}&#10;&#10;\end{document}&#10;"/>
  <p:tag name="IGUANATEXSIZE" val="24"/>
  <p:tag name="IGUANATEXCURSOR" val="52"/>
  <p:tag name="TRANSPARENCY" val="True"/>
  <p:tag name="FILENAME" val=""/>
  <p:tag name="INPUTTYPE" val="0"/>
  <p:tag name="LATEXENGINEID" val="4"/>
  <p:tag name="TEMPFOLDER" val="C:\Users\mistpc\Desktop\tmp\"/>
</p:tagLst>
</file>

<file path=ppt/tags/tag65.xml><?xml version="1.0" encoding="utf-8"?>
<p:tagLst xmlns:a="http://schemas.openxmlformats.org/drawingml/2006/main" xmlns:r="http://schemas.openxmlformats.org/officeDocument/2006/relationships" xmlns:p="http://schemas.openxmlformats.org/presentationml/2006/main">
  <p:tag name="ORIGINALHEIGHT" val="108.015"/>
  <p:tag name="ORIGINALWIDTH" val="276.0385"/>
  <p:tag name="LATEXADDIN" val="\documentclass{article}&#10;\usepackage{amsmath, amssymb}&#10;\pagestyle{empty}&#10;\begin{document}&#10;&#10;\begin{equation*}&#10;\mathcal{SA}_{12}&#10;\end{equation*}&#10;&#10;\end{document}&#10;"/>
  <p:tag name="IGUANATEXSIZE" val="24"/>
  <p:tag name="IGUANATEXCURSOR" val="124"/>
  <p:tag name="TRANSPARENCY" val="True"/>
  <p:tag name="FILENAME" val=""/>
  <p:tag name="INPUTTYPE" val="0"/>
  <p:tag name="LATEXENGINEID" val="4"/>
  <p:tag name="TEMPFOLDER" val="C:\Users\mistpc\Desktop\tmp\"/>
</p:tagLst>
</file>

<file path=ppt/tags/tag66.xml><?xml version="1.0" encoding="utf-8"?>
<p:tagLst xmlns:a="http://schemas.openxmlformats.org/drawingml/2006/main" xmlns:r="http://schemas.openxmlformats.org/officeDocument/2006/relationships" xmlns:p="http://schemas.openxmlformats.org/presentationml/2006/main">
  <p:tag name="ORIGINALHEIGHT" val="110.2654"/>
  <p:tag name="ORIGINALWIDTH" val="227.2817"/>
  <p:tag name="LATEXADDIN" val="\documentclass{article}&#10;\usepackage{amsmath, amssymb}&#10;\pagestyle{empty}&#10;\begin{document}&#10;&#10;\begin{equation*}&#10;\mathcal{SA}_{0}&#10;\end{equation*}&#10;&#10;\end{document}&#10;"/>
  <p:tag name="IGUANATEXSIZE" val="24"/>
  <p:tag name="IGUANATEXCURSOR" val="123"/>
  <p:tag name="TRANSPARENCY" val="True"/>
  <p:tag name="FILENAME" val=""/>
  <p:tag name="INPUTTYPE" val="0"/>
  <p:tag name="LATEXENGINEID" val="4"/>
  <p:tag name="TEMPFOLDER" val="C:\Users\mistpc\Desktop\tmp\"/>
</p:tagLst>
</file>

<file path=ppt/tags/tag67.xml><?xml version="1.0" encoding="utf-8"?>
<p:tagLst xmlns:a="http://schemas.openxmlformats.org/drawingml/2006/main" xmlns:r="http://schemas.openxmlformats.org/officeDocument/2006/relationships" xmlns:p="http://schemas.openxmlformats.org/presentationml/2006/main">
  <p:tag name="ORIGINALHEIGHT" val="110.2654"/>
  <p:tag name="ORIGINALWIDTH" val="227.2817"/>
  <p:tag name="LATEXADDIN" val="\documentclass{article}&#10;\usepackage{amsmath, amssymb}&#10;\pagestyle{empty}&#10;\begin{document}&#10;&#10;\begin{equation*}&#10;\mathcal{SA}_{0}&#10;\end{equation*}&#10;&#10;\end{document}&#10;"/>
  <p:tag name="IGUANATEXSIZE" val="24"/>
  <p:tag name="IGUANATEXCURSOR" val="123"/>
  <p:tag name="TRANSPARENCY" val="True"/>
  <p:tag name="FILENAME" val=""/>
  <p:tag name="INPUTTYPE" val="0"/>
  <p:tag name="LATEXENGINEID" val="4"/>
  <p:tag name="TEMPFOLDER" val="C:\Users\mistpc\Desktop\tmp\"/>
</p:tagLst>
</file>

<file path=ppt/tags/tag68.xml><?xml version="1.0" encoding="utf-8"?>
<p:tagLst xmlns:a="http://schemas.openxmlformats.org/drawingml/2006/main" xmlns:r="http://schemas.openxmlformats.org/officeDocument/2006/relationships" xmlns:p="http://schemas.openxmlformats.org/presentationml/2006/main">
  <p:tag name="ORIGINALHEIGHT" val="108.015"/>
  <p:tag name="ORIGINALWIDTH" val="276.0385"/>
  <p:tag name="LATEXADDIN" val="\documentclass{article}&#10;\usepackage{amsmath, amssymb}&#10;\pagestyle{empty}&#10;\begin{document}&#10;&#10;\begin{equation*}&#10;\mathcal{SA}_{12}&#10;\end{equation*}&#10;&#10;\end{document}&#10;"/>
  <p:tag name="IGUANATEXSIZE" val="24"/>
  <p:tag name="IGUANATEXCURSOR" val="124"/>
  <p:tag name="TRANSPARENCY" val="True"/>
  <p:tag name="FILENAME" val=""/>
  <p:tag name="INPUTTYPE" val="0"/>
  <p:tag name="LATEXENGINEID" val="4"/>
  <p:tag name="TEMPFOLDER" val="C:\Users\mistpc\Desktop\tmp\"/>
</p:tagLst>
</file>

<file path=ppt/tags/tag69.xml><?xml version="1.0" encoding="utf-8"?>
<p:tagLst xmlns:a="http://schemas.openxmlformats.org/drawingml/2006/main" xmlns:r="http://schemas.openxmlformats.org/officeDocument/2006/relationships" xmlns:p="http://schemas.openxmlformats.org/presentationml/2006/main">
  <p:tag name="ORIGINALHEIGHT" val="124.5174"/>
  <p:tag name="ORIGINALWIDTH" val="1535.464"/>
  <p:tag name="LATEXADDIN" val="\documentclass{article}&#10;\usepackage{amsmath, amssymb}&#10;\pagestyle{empty}&#10;\begin{document}&#10;&#10;\begin{equation*}&#10;\rightarrow T(n) = T((2/3)n) + O(n)&#10;\end{equation*}&#10;&#10;\end{document}&#10;"/>
  <p:tag name="IGUANATEXSIZE" val="24"/>
  <p:tag name="IGUANATEXCURSOR" val="143"/>
  <p:tag name="TRANSPARENCY" val="True"/>
  <p:tag name="FILENAME" val=""/>
  <p:tag name="INPUTTYPE" val="0"/>
  <p:tag name="LATEXENGINEID" val="4"/>
  <p:tag name="TEMPFOLDER" val="C:\Users\mistpc\Desktop\tmp\"/>
</p:tagLst>
</file>

<file path=ppt/tags/tag7.xml><?xml version="1.0" encoding="utf-8"?>
<p:tagLst xmlns:a="http://schemas.openxmlformats.org/drawingml/2006/main" xmlns:r="http://schemas.openxmlformats.org/officeDocument/2006/relationships" xmlns:p="http://schemas.openxmlformats.org/presentationml/2006/main">
  <p:tag name="ORIGINALHEIGHT" val="84.01173"/>
  <p:tag name="ORIGINALWIDTH" val="84.76181"/>
  <p:tag name="LATEXADDIN" val="\documentclass{article}&#10;\usepackage{amsmath}&#10;\pagestyle{empty}&#10;\begin{document}&#10;&#10;\begin{equation*}&#10;T&#10;\end{equation*}&#10;&#10;\end{document}&#10;"/>
  <p:tag name="IGUANATEXSIZE" val="24"/>
  <p:tag name="IGUANATEXCURSOR" val="100"/>
  <p:tag name="TRANSPARENCY" val="True"/>
  <p:tag name="FILENAME" val=""/>
  <p:tag name="INPUTTYPE" val="0"/>
  <p:tag name="LATEXENGINEID" val="4"/>
  <p:tag name="TEMPFOLDER" val="C:\Users\mistpc\Desktop\tmp\"/>
</p:tagLst>
</file>

<file path=ppt/tags/tag70.xml><?xml version="1.0" encoding="utf-8"?>
<p:tagLst xmlns:a="http://schemas.openxmlformats.org/drawingml/2006/main" xmlns:r="http://schemas.openxmlformats.org/officeDocument/2006/relationships" xmlns:p="http://schemas.openxmlformats.org/presentationml/2006/main">
  <p:tag name="ORIGINALHEIGHT" val="124.5174"/>
  <p:tag name="ORIGINALWIDTH" val="952.6329"/>
  <p:tag name="LATEXADDIN" val="\documentclass{article}&#10;\usepackage{amsmath, amssymb}&#10;\pagestyle{empty}&#10;\begin{document}&#10;&#10;\begin{equation*}&#10;T((2/3)n) + O(n)&#10;\end{equation*}&#10;&#10;\end{document}&#10;"/>
  <p:tag name="IGUANATEXSIZE" val="24"/>
  <p:tag name="IGUANATEXCURSOR" val="108"/>
  <p:tag name="TRANSPARENCY" val="True"/>
  <p:tag name="FILENAME" val=""/>
  <p:tag name="INPUTTYPE" val="0"/>
  <p:tag name="LATEXENGINEID" val="4"/>
  <p:tag name="TEMPFOLDER" val="C:\Users\mistpc\Desktop\tmp\"/>
</p:tagLst>
</file>

<file path=ppt/tags/tag71.xml><?xml version="1.0" encoding="utf-8"?>
<p:tagLst xmlns:a="http://schemas.openxmlformats.org/drawingml/2006/main" xmlns:r="http://schemas.openxmlformats.org/officeDocument/2006/relationships" xmlns:p="http://schemas.openxmlformats.org/presentationml/2006/main">
  <p:tag name="ORIGINALHEIGHT" val="124.5174"/>
  <p:tag name="ORIGINALWIDTH" val="252.7853"/>
  <p:tag name="LATEXADDIN" val="\documentclass{article}&#10;\usepackage{amsmath, amssymb}&#10;\pagestyle{empty}&#10;\begin{document}&#10;&#10;\begin{equation*}&#10;O(n)&#10;\end{equation*}&#10;&#10;\end{document}&#10;"/>
  <p:tag name="IGUANATEXSIZE" val="24"/>
  <p:tag name="IGUANATEXCURSOR" val="108"/>
  <p:tag name="TRANSPARENCY" val="True"/>
  <p:tag name="FILENAME" val=""/>
  <p:tag name="INPUTTYPE" val="0"/>
  <p:tag name="LATEXENGINEID" val="4"/>
  <p:tag name="TEMPFOLDER" val="C:\Users\mistpc\Desktop\tmp\"/>
</p:tagLst>
</file>

<file path=ppt/tags/tag72.xml><?xml version="1.0" encoding="utf-8"?>
<p:tagLst xmlns:a="http://schemas.openxmlformats.org/drawingml/2006/main" xmlns:r="http://schemas.openxmlformats.org/officeDocument/2006/relationships" xmlns:p="http://schemas.openxmlformats.org/presentationml/2006/main">
  <p:tag name="ORIGINALHEIGHT" val="124.5174"/>
  <p:tag name="ORIGINALWIDTH" val="252.7853"/>
  <p:tag name="LATEXADDIN" val="\documentclass{article}&#10;\usepackage{amsmath, amssymb}&#10;\pagestyle{empty}&#10;\begin{document}&#10;&#10;\begin{equation*}&#10;O(n)&#10;\end{equation*}&#10;&#10;\end{document}&#10;"/>
  <p:tag name="IGUANATEXSIZE" val="24"/>
  <p:tag name="IGUANATEXCURSOR" val="108"/>
  <p:tag name="TRANSPARENCY" val="True"/>
  <p:tag name="FILENAME" val=""/>
  <p:tag name="INPUTTYPE" val="0"/>
  <p:tag name="LATEXENGINEID" val="4"/>
  <p:tag name="TEMPFOLDER" val="C:\Users\mistpc\Desktop\tmp\"/>
</p:tagLst>
</file>

<file path=ppt/tags/tag73.xml><?xml version="1.0" encoding="utf-8"?>
<p:tagLst xmlns:a="http://schemas.openxmlformats.org/drawingml/2006/main" xmlns:r="http://schemas.openxmlformats.org/officeDocument/2006/relationships" xmlns:p="http://schemas.openxmlformats.org/presentationml/2006/main">
  <p:tag name="ORIGINALHEIGHT" val="90.0126"/>
  <p:tag name="ORIGINALWIDTH" val="89.26244"/>
  <p:tag name="LATEXADDIN" val="\documentclass{article}&#10;\usepackage{amsmath, amssymb}&#10;\pagestyle{empty}&#10;\begin{document}&#10;&#10;\begin{equation*}&#10;C&#10;\end{equation*}&#10;&#10;\end{document}&#10;"/>
  <p:tag name="IGUANATEXSIZE" val="24"/>
  <p:tag name="IGUANATEXCURSOR" val="109"/>
  <p:tag name="TRANSPARENCY" val="True"/>
  <p:tag name="FILENAME" val=""/>
  <p:tag name="INPUTTYPE" val="0"/>
  <p:tag name="LATEXENGINEID" val="4"/>
  <p:tag name="TEMPFOLDER" val="C:\Users\mistpc\Desktop\tmp\"/>
</p:tagLst>
</file>

<file path=ppt/tags/tag74.xml><?xml version="1.0" encoding="utf-8"?>
<p:tagLst xmlns:a="http://schemas.openxmlformats.org/drawingml/2006/main" xmlns:r="http://schemas.openxmlformats.org/officeDocument/2006/relationships" xmlns:p="http://schemas.openxmlformats.org/presentationml/2006/main">
  <p:tag name="ORIGINALHEIGHT" val="105.0146"/>
  <p:tag name="ORIGINALWIDTH" val="134.2687"/>
  <p:tag name="LATEXADDIN" val="\documentclass{article}&#10;\usepackage{amsmath, amssymb}&#10;\pagestyle{empty}&#10;\begin{document}&#10;&#10;\begin{equation*}&#10;B_0&#10;\end{equation*}&#10;&#10;\end{document}&#10;"/>
  <p:tag name="IGUANATEXSIZE" val="24"/>
  <p:tag name="IGUANATEXCURSOR" val="111"/>
  <p:tag name="TRANSPARENCY" val="True"/>
  <p:tag name="FILENAME" val=""/>
  <p:tag name="INPUTTYPE" val="0"/>
  <p:tag name="LATEXENGINEID" val="4"/>
  <p:tag name="TEMPFOLDER" val="C:\Users\mistpc\Desktop\tmp\"/>
</p:tagLst>
</file>

<file path=ppt/tags/tag75.xml><?xml version="1.0" encoding="utf-8"?>
<p:tagLst xmlns:a="http://schemas.openxmlformats.org/drawingml/2006/main" xmlns:r="http://schemas.openxmlformats.org/officeDocument/2006/relationships" xmlns:p="http://schemas.openxmlformats.org/presentationml/2006/main">
  <p:tag name="ORIGINALHEIGHT" val="124.5174"/>
  <p:tag name="ORIGINALWIDTH" val="252.7853"/>
  <p:tag name="LATEXADDIN" val="\documentclass{article}&#10;\usepackage{amsmath, amssymb}&#10;\pagestyle{empty}&#10;\begin{document}&#10;&#10;\begin{equation*}&#10;O(n)&#10;\end{equation*}&#10;&#10;\end{document}&#10;"/>
  <p:tag name="IGUANATEXSIZE" val="24"/>
  <p:tag name="IGUANATEXCURSOR" val="108"/>
  <p:tag name="TRANSPARENCY" val="True"/>
  <p:tag name="FILENAME" val=""/>
  <p:tag name="INPUTTYPE" val="0"/>
  <p:tag name="LATEXENGINEID" val="4"/>
  <p:tag name="TEMPFOLDER" val="C:\Users\mistpc\Desktop\tmp\"/>
</p:tagLst>
</file>

<file path=ppt/tags/tag76.xml><?xml version="1.0" encoding="utf-8"?>
<p:tagLst xmlns:a="http://schemas.openxmlformats.org/drawingml/2006/main" xmlns:r="http://schemas.openxmlformats.org/officeDocument/2006/relationships" xmlns:p="http://schemas.openxmlformats.org/presentationml/2006/main">
  <p:tag name="ORIGINALHEIGHT" val="124.5174"/>
  <p:tag name="ORIGINALWIDTH" val="232.5324"/>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0, n]&#10;\end{equation*}&#10;&#10;\end{document}&#10;"/>
  <p:tag name="IGUANATEXSIZE" val="24"/>
  <p:tag name="IGUANATEXCURSOR" val="324"/>
  <p:tag name="TRANSPARENCY" val="True"/>
  <p:tag name="FILENAME" val=""/>
  <p:tag name="INPUTTYPE" val="0"/>
  <p:tag name="LATEXENGINEID" val="4"/>
  <p:tag name="TEMPFOLDER" val="C:\Users\mistpc\Desktop\tmp\"/>
</p:tagLst>
</file>

<file path=ppt/tags/tag77.xml><?xml version="1.0" encoding="utf-8"?>
<p:tagLst xmlns:a="http://schemas.openxmlformats.org/drawingml/2006/main" xmlns:r="http://schemas.openxmlformats.org/officeDocument/2006/relationships" xmlns:p="http://schemas.openxmlformats.org/presentationml/2006/main">
  <p:tag name="ORIGINALHEIGHT" val="97.51362"/>
  <p:tag name="ORIGINALWIDTH" val="100.514"/>
  <p:tag name="LATEXADDIN" val="\documentclass{article}&#10;\usepackage{amsmath, amssymb}&#10;\pagestyle{empty}&#10;\begin{document}&#10;&#10;\begin{equation*}&#10;\mathcal{T}&#10;\end{equation*}&#10;&#10;\end{document}&#10;"/>
  <p:tag name="IGUANATEXSIZE" val="24"/>
  <p:tag name="IGUANATEXCURSOR" val="118"/>
  <p:tag name="TRANSPARENCY" val="True"/>
  <p:tag name="FILENAME" val=""/>
  <p:tag name="INPUTTYPE" val="0"/>
  <p:tag name="LATEXENGINEID" val="4"/>
  <p:tag name="TEMPFOLDER" val="C:\Users\mistpc\Desktop\tmp\"/>
</p:tagLst>
</file>

<file path=ppt/tags/tag78.xml><?xml version="1.0" encoding="utf-8"?>
<p:tagLst xmlns:a="http://schemas.openxmlformats.org/drawingml/2006/main" xmlns:r="http://schemas.openxmlformats.org/officeDocument/2006/relationships" xmlns:p="http://schemas.openxmlformats.org/presentationml/2006/main">
  <p:tag name="ORIGINALHEIGHT" val="102.7643"/>
  <p:tag name="ORIGINALWIDTH" val="117.0163"/>
  <p:tag name="LATEXADDIN" val="\documentclass{article}&#10;\usepackage{amsmath, amssymb}&#10;\pagestyle{empty}&#10;\begin{document}&#10;&#10;\begin{equation*}&#10;R'&#10;\end{equation*}&#10;&#10;\end{document}&#10;"/>
  <p:tag name="IGUANATEXSIZE" val="24"/>
  <p:tag name="IGUANATEXCURSOR" val="110"/>
  <p:tag name="TRANSPARENCY" val="True"/>
  <p:tag name="FILENAME" val=""/>
  <p:tag name="INPUTTYPE" val="0"/>
  <p:tag name="LATEXENGINEID" val="4"/>
  <p:tag name="TEMPFOLDER" val="C:\Users\mistpc\Desktop\tmp\"/>
</p:tagLst>
</file>

<file path=ppt/tags/tag79.xml><?xml version="1.0" encoding="utf-8"?>
<p:tagLst xmlns:a="http://schemas.openxmlformats.org/drawingml/2006/main" xmlns:r="http://schemas.openxmlformats.org/officeDocument/2006/relationships" xmlns:p="http://schemas.openxmlformats.org/presentationml/2006/main">
  <p:tag name="ORIGINALHEIGHT" val="126.0176"/>
  <p:tag name="ORIGINALWIDTH" val="436.5609"/>
  <p:tag name="LATEXADDIN" val="\documentclass{article}&#10;\usepackage{amsmath, amssymb}&#10;\pagestyle{empty}&#10;\begin{document}&#10;&#10;\begin{equation*}&#10;B_0(S_{B_0})&#10;\end{equation*}&#10;&#10;\end{document}&#10;"/>
  <p:tag name="IGUANATEXSIZE" val="24"/>
  <p:tag name="IGUANATEXCURSOR" val="118"/>
  <p:tag name="TRANSPARENCY" val="True"/>
  <p:tag name="FILENAME" val=""/>
  <p:tag name="INPUTTYPE" val="0"/>
  <p:tag name="LATEXENGINEID" val="4"/>
  <p:tag name="TEMPFOLDER" val="C:\Users\mistpc\Desktop\tmp\"/>
</p:tagLst>
</file>

<file path=ppt/tags/tag8.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10;\pagestyle{empty}&#10;\begin{document}&#10;&#10;\begin{equation*}&#10;\mathcal{SA}&#10;\end{equation*}&#10;&#10;\end{document}&#10;"/>
  <p:tag name="IGUANATEXSIZE" val="24"/>
  <p:tag name="IGUANATEXCURSOR" val="110"/>
  <p:tag name="TRANSPARENCY" val="True"/>
  <p:tag name="FILENAME" val=""/>
  <p:tag name="INPUTTYPE" val="0"/>
  <p:tag name="LATEXENGINEID" val="4"/>
  <p:tag name="TEMPFOLDER" val="C:\Users\mistpc\Desktop\tmp\"/>
</p:tagLst>
</file>

<file path=ppt/tags/tag80.xml><?xml version="1.0" encoding="utf-8"?>
<p:tagLst xmlns:a="http://schemas.openxmlformats.org/drawingml/2006/main" xmlns:r="http://schemas.openxmlformats.org/officeDocument/2006/relationships" xmlns:p="http://schemas.openxmlformats.org/presentationml/2006/main">
  <p:tag name="ORIGINALHEIGHT" val="124.5174"/>
  <p:tag name="ORIGINALWIDTH" val="337.5471"/>
  <p:tag name="LATEXADDIN" val="\documentclass{article}&#10;\usepackage{amsmath, amssymb}&#10;\pagestyle{empty}&#10;\begin{document}&#10;&#10;\begin{equation*}&#10;C(S_C)&#10;\end{equation*}&#10;&#10;\end{document}&#10;"/>
  <p:tag name="IGUANATEXSIZE" val="24"/>
  <p:tag name="IGUANATEXCURSOR" val="113"/>
  <p:tag name="TRANSPARENCY" val="True"/>
  <p:tag name="FILENAME" val=""/>
  <p:tag name="INPUTTYPE" val="0"/>
  <p:tag name="LATEXENGINEID" val="4"/>
  <p:tag name="TEMPFOLDER" val="C:\Users\mistpc\Desktop\tmp\"/>
</p:tagLst>
</file>

<file path=ppt/tags/tag81.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 amssymb}&#10;\pagestyle{empty}&#10;\begin{document}&#10;&#10;\begin{equation*}&#10;\mathcal{SA}&#10;\end{equation*}&#10;&#10;\end{document}&#10;"/>
  <p:tag name="IGUANATEXSIZE" val="24"/>
  <p:tag name="IGUANATEXCURSOR" val="119"/>
  <p:tag name="TRANSPARENCY" val="True"/>
  <p:tag name="FILENAME" val=""/>
  <p:tag name="INPUTTYPE" val="0"/>
  <p:tag name="LATEXENGINEID" val="4"/>
  <p:tag name="TEMPFOLDER" val="C:\Users\mistpc\Desktop\tmp\"/>
</p:tagLst>
</file>

<file path=ppt/tags/tag82.xml><?xml version="1.0" encoding="utf-8"?>
<p:tagLst xmlns:a="http://schemas.openxmlformats.org/drawingml/2006/main" xmlns:r="http://schemas.openxmlformats.org/officeDocument/2006/relationships" xmlns:p="http://schemas.openxmlformats.org/presentationml/2006/main">
  <p:tag name="ORIGINALHEIGHT" val="110.2654"/>
  <p:tag name="ORIGINALWIDTH" val="227.2817"/>
  <p:tag name="LATEXADDIN" val="\documentclass{article}&#10;\usepackage{amsmath, amssymb}&#10;\pagestyle{empty}&#10;\begin{document}&#10;&#10;\begin{equation*}&#10;\mathcal{SA}_0&#10;\end{equation*}&#10;&#10;\end{document}&#10;"/>
  <p:tag name="IGUANATEXSIZE" val="24"/>
  <p:tag name="IGUANATEXCURSOR" val="122"/>
  <p:tag name="TRANSPARENCY" val="True"/>
  <p:tag name="FILENAME" val=""/>
  <p:tag name="INPUTTYPE" val="0"/>
  <p:tag name="LATEXENGINEID" val="4"/>
  <p:tag name="TEMPFOLDER" val="C:\Users\mistpc\Desktop\tmp\"/>
</p:tagLst>
</file>

<file path=ppt/tags/tag83.xml><?xml version="1.0" encoding="utf-8"?>
<p:tagLst xmlns:a="http://schemas.openxmlformats.org/drawingml/2006/main" xmlns:r="http://schemas.openxmlformats.org/officeDocument/2006/relationships" xmlns:p="http://schemas.openxmlformats.org/presentationml/2006/main">
  <p:tag name="ORIGINALHEIGHT" val="108.015"/>
  <p:tag name="ORIGINALWIDTH" val="276.0385"/>
  <p:tag name="LATEXADDIN" val="\documentclass{article}&#10;\usepackage{amsmath, amssymb}&#10;\pagestyle{empty}&#10;\begin{document}&#10;&#10;\begin{equation*}&#10;\mathcal{SA}_{12}&#10;\end{equation*}&#10;&#10;\end{document}&#10;"/>
  <p:tag name="IGUANATEXSIZE" val="24"/>
  <p:tag name="IGUANATEXCURSOR" val="124"/>
  <p:tag name="TRANSPARENCY" val="True"/>
  <p:tag name="FILENAME" val=""/>
  <p:tag name="INPUTTYPE" val="0"/>
  <p:tag name="LATEXENGINEID" val="4"/>
  <p:tag name="TEMPFOLDER" val="C:\Users\mistpc\Desktop\tmp\"/>
</p:tagLst>
</file>

<file path=ppt/tags/tag84.xml><?xml version="1.0" encoding="utf-8"?>
<p:tagLst xmlns:a="http://schemas.openxmlformats.org/drawingml/2006/main" xmlns:r="http://schemas.openxmlformats.org/officeDocument/2006/relationships" xmlns:p="http://schemas.openxmlformats.org/presentationml/2006/main">
  <p:tag name="ORIGINALHEIGHT" val="106.5149"/>
  <p:tag name="ORIGINALWIDTH" val="720.8506"/>
  <p:tag name="LATEXADDIN" val="\documentclass{article}&#10;\usepackage{amsmath, amssymb}&#10;\pagestyle{empty}&#10;\begin{document}&#10;&#10;\begin{equation*}&#10;C := B_1 \cup B_2&#10;\end{equation*}&#10;&#10;\end{document}&#10;"/>
  <p:tag name="IGUANATEXSIZE" val="24"/>
  <p:tag name="IGUANATEXCURSOR" val="125"/>
  <p:tag name="TRANSPARENCY" val="True"/>
  <p:tag name="FILENAME" val=""/>
  <p:tag name="INPUTTYPE" val="0"/>
  <p:tag name="LATEXENGINEID" val="4"/>
  <p:tag name="TEMPFOLDER" val="C:\Users\mistpc\Desktop\tmp\"/>
</p:tagLst>
</file>

<file path=ppt/tags/tag85.xml><?xml version="1.0" encoding="utf-8"?>
<p:tagLst xmlns:a="http://schemas.openxmlformats.org/drawingml/2006/main" xmlns:r="http://schemas.openxmlformats.org/officeDocument/2006/relationships" xmlns:p="http://schemas.openxmlformats.org/presentationml/2006/main">
  <p:tag name="ORIGINALHEIGHT" val="105.0146"/>
  <p:tag name="ORIGINALWIDTH" val="134.2687"/>
  <p:tag name="LATEXADDIN" val="\documentclass{article}&#10;\usepackage{amsmath, amssymb}&#10;\pagestyle{empty}&#10;\begin{document}&#10;&#10;\begin{equation*}&#10;B_0&#10;\end{equation*}&#10;&#10;\end{document}&#10;"/>
  <p:tag name="IGUANATEXSIZE" val="24"/>
  <p:tag name="IGUANATEXCURSOR" val="111"/>
  <p:tag name="TRANSPARENCY" val="True"/>
  <p:tag name="FILENAME" val=""/>
  <p:tag name="INPUTTYPE" val="0"/>
  <p:tag name="LATEXENGINEID" val="4"/>
  <p:tag name="TEMPFOLDER" val="C:\Users\mistpc\Desktop\tmp\"/>
</p:tagLst>
</file>

<file path=ppt/tags/tag86.xml><?xml version="1.0" encoding="utf-8"?>
<p:tagLst xmlns:a="http://schemas.openxmlformats.org/drawingml/2006/main" xmlns:r="http://schemas.openxmlformats.org/officeDocument/2006/relationships" xmlns:p="http://schemas.openxmlformats.org/presentationml/2006/main">
  <p:tag name="ORIGINALHEIGHT" val="111.7656"/>
  <p:tag name="ORIGINALWIDTH" val="2413.837"/>
  <p:tag name="LATEXADDIN" val="\documentclass{article}&#10;\usepackage{amsmath, amssymb}&#10;\pagestyle{empty}&#10;\begin{document}&#10;&#10;\begin{equation*}&#10;n = 12, \ T = \mathrm{yabbadabbado} = 512213122134&#10;\end{equation*}&#10;&#10;\end{document}&#10;"/>
  <p:tag name="IGUANATEXSIZE" val="24"/>
  <p:tag name="IGUANATEXCURSOR" val="118"/>
  <p:tag name="TRANSPARENCY" val="True"/>
  <p:tag name="FILENAME" val=""/>
  <p:tag name="INPUTTYPE" val="0"/>
  <p:tag name="LATEXENGINEID" val="4"/>
  <p:tag name="TEMPFOLDER" val="C:\Users\mistpc\Desktop\tmp\"/>
</p:tagLst>
</file>

<file path=ppt/tags/tag87.xml><?xml version="1.0" encoding="utf-8"?>
<p:tagLst xmlns:a="http://schemas.openxmlformats.org/drawingml/2006/main" xmlns:r="http://schemas.openxmlformats.org/officeDocument/2006/relationships" xmlns:p="http://schemas.openxmlformats.org/presentationml/2006/main">
  <p:tag name="ORIGINALHEIGHT" val="124.5174"/>
  <p:tag name="ORIGINALWIDTH" val="252.7853"/>
  <p:tag name="LATEXADDIN" val="\documentclass{article}&#10;\usepackage{amsmath, amssymb}&#10;\pagestyle{empty}&#10;\begin{document}&#10;&#10;\begin{equation*}&#10;O(n)&#10;\end{equation*}&#10;&#10;\end{document}&#10;"/>
  <p:tag name="IGUANATEXSIZE" val="24"/>
  <p:tag name="IGUANATEXCURSOR" val="108"/>
  <p:tag name="TRANSPARENCY" val="True"/>
  <p:tag name="FILENAME" val=""/>
  <p:tag name="INPUTTYPE" val="0"/>
  <p:tag name="LATEXENGINEID" val="4"/>
  <p:tag name="TEMPFOLDER" val="C:\Users\mistpc\Desktop\tmp\"/>
</p:tagLst>
</file>

<file path=ppt/tags/tag88.xml><?xml version="1.0" encoding="utf-8"?>
<p:tagLst xmlns:a="http://schemas.openxmlformats.org/drawingml/2006/main" xmlns:r="http://schemas.openxmlformats.org/officeDocument/2006/relationships" xmlns:p="http://schemas.openxmlformats.org/presentationml/2006/main">
  <p:tag name="ORIGINALHEIGHT" val="124.5174"/>
  <p:tag name="ORIGINALWIDTH" val="1877.512"/>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B_k = \{i \ | \ \forall i \in [0,n], \ i \ \mathrm{mod} \ 3 = k\}&#10;\end{equation*}&#10;&#10;\end{document}&#10;"/>
  <p:tag name="IGUANATEXSIZE" val="24"/>
  <p:tag name="IGUANATEXCURSOR" val="354"/>
  <p:tag name="TRANSPARENCY" val="True"/>
  <p:tag name="FILENAME" val=""/>
  <p:tag name="INPUTTYPE" val="0"/>
  <p:tag name="LATEXENGINEID" val="4"/>
  <p:tag name="TEMPFOLDER" val="C:\Users\mistpc\Desktop\tmp\"/>
</p:tagLst>
</file>

<file path=ppt/tags/tag89.xml><?xml version="1.0" encoding="utf-8"?>
<p:tagLst xmlns:a="http://schemas.openxmlformats.org/drawingml/2006/main" xmlns:r="http://schemas.openxmlformats.org/officeDocument/2006/relationships" xmlns:p="http://schemas.openxmlformats.org/presentationml/2006/main">
  <p:tag name="ORIGINALHEIGHT" val="124.5174"/>
  <p:tag name="ORIGINALWIDTH" val="2518.101"/>
  <p:tag name="LATEXADDIN" val="\documentclass{article}&#10;\usepackage{amsmath, amssymb}&#10;\pagestyle{empty}&#10;&#10;\newcommand{\Key}{\mathrm{key}}&#10;\newcommand{\Index}{\mathrm{index}}&#10;\newcommand{\Rank}{\mathrm{rank}}&#10;\newcommand{\Value}{\mathrm{value}}&#10;\newcommand{\SA}{\mathcal{SA}}&#10;\renewcommand{\mod}{ \ \mathrm{mod} \ }&#10;&#10;\begin{document}&#10;&#10;\begin{equation*}&#10;C = \{1, 4, 7, 10, 2, 5, 8, 11\}, \ B_0 = \{0, 3, 6, 9, 12\}&#10;\end{equation*}&#10;&#10;\end{document}&#10;"/>
  <p:tag name="IGUANATEXSIZE" val="24"/>
  <p:tag name="IGUANATEXCURSOR" val="377"/>
  <p:tag name="TRANSPARENCY" val="True"/>
  <p:tag name="FILENAME" val=""/>
  <p:tag name="INPUTTYPE" val="0"/>
  <p:tag name="LATEXENGINEID" val="4"/>
  <p:tag name="TEMPFOLDER" val="C:\Users\mistpc\Desktop\tmp\"/>
</p:tagLst>
</file>

<file path=ppt/tags/tag9.xml><?xml version="1.0" encoding="utf-8"?>
<p:tagLst xmlns:a="http://schemas.openxmlformats.org/drawingml/2006/main" xmlns:r="http://schemas.openxmlformats.org/officeDocument/2006/relationships" xmlns:p="http://schemas.openxmlformats.org/presentationml/2006/main">
  <p:tag name="ORIGINALHEIGHT" val="56.25787"/>
  <p:tag name="ORIGINALWIDTH" val="68.25953"/>
  <p:tag name="LATEXADDIN" val="\documentclass{article}&#10;\usepackage{amsmath}&#10;\pagestyle{empty}&#10;\begin{document}&#10;&#10;\begin{equation*}&#10;n&#10;\end{equation*}&#10;&#10;\end{document}&#10;"/>
  <p:tag name="IGUANATEXSIZE" val="24"/>
  <p:tag name="IGUANATEXCURSOR" val="100"/>
  <p:tag name="TRANSPARENCY" val="True"/>
  <p:tag name="FILENAME" val=""/>
  <p:tag name="INPUTTYPE" val="0"/>
  <p:tag name="LATEXENGINEID" val="4"/>
  <p:tag name="TEMPFOLDER" val="C:\Users\mistpc\Desktop\tmp\"/>
</p:tagLst>
</file>

<file path=ppt/tags/tag90.xml><?xml version="1.0" encoding="utf-8"?>
<p:tagLst xmlns:a="http://schemas.openxmlformats.org/drawingml/2006/main" xmlns:r="http://schemas.openxmlformats.org/officeDocument/2006/relationships" xmlns:p="http://schemas.openxmlformats.org/presentationml/2006/main">
  <p:tag name="ORIGINALHEIGHT" val="97.51362"/>
  <p:tag name="ORIGINALWIDTH" val="100.514"/>
  <p:tag name="LATEXADDIN" val="\documentclass{article}&#10;\usepackage{amsmath, amssymb}&#10;\pagestyle{empty}&#10;\begin{document}&#10;&#10;\begin{equation*}&#10;\mathcal{T}&#10;\end{equation*}&#10;&#10;\end{document}&#10;"/>
  <p:tag name="IGUANATEXSIZE" val="24"/>
  <p:tag name="IGUANATEXCURSOR" val="118"/>
  <p:tag name="TRANSPARENCY" val="True"/>
  <p:tag name="FILENAME" val=""/>
  <p:tag name="INPUTTYPE" val="0"/>
  <p:tag name="LATEXENGINEID" val="4"/>
  <p:tag name="TEMPFOLDER" val="C:\Users\mistpc\Desktop\tmp\"/>
</p:tagLst>
</file>

<file path=ppt/tags/tag91.xml><?xml version="1.0" encoding="utf-8"?>
<p:tagLst xmlns:a="http://schemas.openxmlformats.org/drawingml/2006/main" xmlns:r="http://schemas.openxmlformats.org/officeDocument/2006/relationships" xmlns:p="http://schemas.openxmlformats.org/presentationml/2006/main">
  <p:tag name="ORIGINALHEIGHT" val="102.7643"/>
  <p:tag name="ORIGINALWIDTH" val="117.0163"/>
  <p:tag name="LATEXADDIN" val="\documentclass{article}&#10;\usepackage{amsmath, amssymb}&#10;\pagestyle{empty}&#10;\begin{document}&#10;&#10;\begin{equation*}&#10;R'&#10;\end{equation*}&#10;&#10;\end{document}&#10;"/>
  <p:tag name="IGUANATEXSIZE" val="24"/>
  <p:tag name="IGUANATEXCURSOR" val="110"/>
  <p:tag name="TRANSPARENCY" val="True"/>
  <p:tag name="FILENAME" val=""/>
  <p:tag name="INPUTTYPE" val="0"/>
  <p:tag name="LATEXENGINEID" val="4"/>
  <p:tag name="TEMPFOLDER" val="C:\Users\mistpc\Desktop\tmp\"/>
</p:tagLst>
</file>

<file path=ppt/tags/tag92.xml><?xml version="1.0" encoding="utf-8"?>
<p:tagLst xmlns:a="http://schemas.openxmlformats.org/drawingml/2006/main" xmlns:r="http://schemas.openxmlformats.org/officeDocument/2006/relationships" xmlns:p="http://schemas.openxmlformats.org/presentationml/2006/main">
  <p:tag name="ORIGINALHEIGHT" val="126.0176"/>
  <p:tag name="ORIGINALWIDTH" val="436.5609"/>
  <p:tag name="LATEXADDIN" val="\documentclass{article}&#10;\usepackage{amsmath, amssymb}&#10;\pagestyle{empty}&#10;\begin{document}&#10;&#10;\begin{equation*}&#10;B_0(S_{B_0})&#10;\end{equation*}&#10;&#10;\end{document}&#10;"/>
  <p:tag name="IGUANATEXSIZE" val="24"/>
  <p:tag name="IGUANATEXCURSOR" val="118"/>
  <p:tag name="TRANSPARENCY" val="True"/>
  <p:tag name="FILENAME" val=""/>
  <p:tag name="INPUTTYPE" val="0"/>
  <p:tag name="LATEXENGINEID" val="4"/>
  <p:tag name="TEMPFOLDER" val="C:\Users\mistpc\Desktop\tmp\"/>
</p:tagLst>
</file>

<file path=ppt/tags/tag93.xml><?xml version="1.0" encoding="utf-8"?>
<p:tagLst xmlns:a="http://schemas.openxmlformats.org/drawingml/2006/main" xmlns:r="http://schemas.openxmlformats.org/officeDocument/2006/relationships" xmlns:p="http://schemas.openxmlformats.org/presentationml/2006/main">
  <p:tag name="ORIGINALHEIGHT" val="124.5174"/>
  <p:tag name="ORIGINALWIDTH" val="337.5471"/>
  <p:tag name="LATEXADDIN" val="\documentclass{article}&#10;\usepackage{amsmath, amssymb}&#10;\pagestyle{empty}&#10;\begin{document}&#10;&#10;\begin{equation*}&#10;C(S_C)&#10;\end{equation*}&#10;&#10;\end{document}&#10;"/>
  <p:tag name="IGUANATEXSIZE" val="24"/>
  <p:tag name="IGUANATEXCURSOR" val="113"/>
  <p:tag name="TRANSPARENCY" val="True"/>
  <p:tag name="FILENAME" val=""/>
  <p:tag name="INPUTTYPE" val="0"/>
  <p:tag name="LATEXENGINEID" val="4"/>
  <p:tag name="TEMPFOLDER" val="C:\Users\mistpc\Desktop\tmp\"/>
</p:tagLst>
</file>

<file path=ppt/tags/tag94.xml><?xml version="1.0" encoding="utf-8"?>
<p:tagLst xmlns:a="http://schemas.openxmlformats.org/drawingml/2006/main" xmlns:r="http://schemas.openxmlformats.org/officeDocument/2006/relationships" xmlns:p="http://schemas.openxmlformats.org/presentationml/2006/main">
  <p:tag name="ORIGINALHEIGHT" val="96.01339"/>
  <p:tag name="ORIGINALWIDTH" val="182.2754"/>
  <p:tag name="LATEXADDIN" val="\documentclass{article}&#10;\usepackage{amsmath, amssymb}&#10;\pagestyle{empty}&#10;\begin{document}&#10;&#10;\begin{equation*}&#10;\mathcal{SA}&#10;\end{equation*}&#10;&#10;\end{document}&#10;"/>
  <p:tag name="IGUANATEXSIZE" val="24"/>
  <p:tag name="IGUANATEXCURSOR" val="119"/>
  <p:tag name="TRANSPARENCY" val="True"/>
  <p:tag name="FILENAME" val=""/>
  <p:tag name="INPUTTYPE" val="0"/>
  <p:tag name="LATEXENGINEID" val="4"/>
  <p:tag name="TEMPFOLDER" val="C:\Users\mistpc\Desktop\tmp\"/>
</p:tagLst>
</file>

<file path=ppt/tags/tag95.xml><?xml version="1.0" encoding="utf-8"?>
<p:tagLst xmlns:a="http://schemas.openxmlformats.org/drawingml/2006/main" xmlns:r="http://schemas.openxmlformats.org/officeDocument/2006/relationships" xmlns:p="http://schemas.openxmlformats.org/presentationml/2006/main">
  <p:tag name="ORIGINALHEIGHT" val="110.2654"/>
  <p:tag name="ORIGINALWIDTH" val="227.2817"/>
  <p:tag name="LATEXADDIN" val="\documentclass{article}&#10;\usepackage{amsmath, amssymb}&#10;\pagestyle{empty}&#10;\begin{document}&#10;&#10;\begin{equation*}&#10;\mathcal{SA}_0&#10;\end{equation*}&#10;&#10;\end{document}&#10;"/>
  <p:tag name="IGUANATEXSIZE" val="24"/>
  <p:tag name="IGUANATEXCURSOR" val="122"/>
  <p:tag name="TRANSPARENCY" val="True"/>
  <p:tag name="FILENAME" val=""/>
  <p:tag name="INPUTTYPE" val="0"/>
  <p:tag name="LATEXENGINEID" val="4"/>
  <p:tag name="TEMPFOLDER" val="C:\Users\mistpc\Desktop\tmp\"/>
</p:tagLst>
</file>

<file path=ppt/tags/tag96.xml><?xml version="1.0" encoding="utf-8"?>
<p:tagLst xmlns:a="http://schemas.openxmlformats.org/drawingml/2006/main" xmlns:r="http://schemas.openxmlformats.org/officeDocument/2006/relationships" xmlns:p="http://schemas.openxmlformats.org/presentationml/2006/main">
  <p:tag name="ORIGINALHEIGHT" val="108.015"/>
  <p:tag name="ORIGINALWIDTH" val="276.0385"/>
  <p:tag name="LATEXADDIN" val="\documentclass{article}&#10;\usepackage{amsmath, amssymb}&#10;\pagestyle{empty}&#10;\begin{document}&#10;&#10;\begin{equation*}&#10;\mathcal{SA}_{12}&#10;\end{equation*}&#10;&#10;\end{document}&#10;"/>
  <p:tag name="IGUANATEXSIZE" val="24"/>
  <p:tag name="IGUANATEXCURSOR" val="124"/>
  <p:tag name="TRANSPARENCY" val="True"/>
  <p:tag name="FILENAME" val=""/>
  <p:tag name="INPUTTYPE" val="0"/>
  <p:tag name="LATEXENGINEID" val="4"/>
  <p:tag name="TEMPFOLDER" val="C:\Users\mistpc\Desktop\tmp\"/>
</p:tagLst>
</file>

<file path=ppt/tags/tag97.xml><?xml version="1.0" encoding="utf-8"?>
<p:tagLst xmlns:a="http://schemas.openxmlformats.org/drawingml/2006/main" xmlns:r="http://schemas.openxmlformats.org/officeDocument/2006/relationships" xmlns:p="http://schemas.openxmlformats.org/presentationml/2006/main">
  <p:tag name="ORIGINALHEIGHT" val="108.015"/>
  <p:tag name="ORIGINALWIDTH" val="143.27"/>
  <p:tag name="LATEXADDIN" val="\documentclass{article}&#10;\usepackage{amsmath, amssymb}&#10;\pagestyle{empty}&#10;\begin{document}&#10;&#10;\begin{equation*}&#10;S_C&#10;\end{equation*}&#10;&#10;\end{document}&#10;"/>
  <p:tag name="IGUANATEXSIZE" val="24"/>
  <p:tag name="IGUANATEXCURSOR" val="111"/>
  <p:tag name="TRANSPARENCY" val="True"/>
  <p:tag name="FILENAME" val=""/>
  <p:tag name="INPUTTYPE" val="0"/>
  <p:tag name="LATEXENGINEID" val="4"/>
  <p:tag name="TEMPFOLDER" val="C:\Users\mistpc\Desktop\tmp\"/>
</p:tagLst>
</file>

<file path=ppt/tags/tag98.xml><?xml version="1.0" encoding="utf-8"?>
<p:tagLst xmlns:a="http://schemas.openxmlformats.org/drawingml/2006/main" xmlns:r="http://schemas.openxmlformats.org/officeDocument/2006/relationships" xmlns:p="http://schemas.openxmlformats.org/presentationml/2006/main">
  <p:tag name="ORIGINALHEIGHT" val="64.50898"/>
  <p:tag name="ORIGINALWIDTH" val="110.2654"/>
  <p:tag name="LATEXADDIN" val="\documentclass{article}&#10;\usepackage{amsmath, amssymb}&#10;\pagestyle{empty}&#10;\begin{document}&#10;&#10;\begin{equation*}&#10;\rightarrow&#10;\end{equation*}&#10;&#10;\end{document}&#10;"/>
  <p:tag name="IGUANATEXSIZE" val="24"/>
  <p:tag name="IGUANATEXCURSOR" val="119"/>
  <p:tag name="TRANSPARENCY" val="True"/>
  <p:tag name="FILENAME" val=""/>
  <p:tag name="INPUTTYPE" val="0"/>
  <p:tag name="LATEXENGINEID" val="4"/>
  <p:tag name="TEMPFOLDER" val="C:\Users\mistpc\Desktop\tmp\"/>
</p:tagLst>
</file>

<file path=ppt/tags/tag99.xml><?xml version="1.0" encoding="utf-8"?>
<p:tagLst xmlns:a="http://schemas.openxmlformats.org/drawingml/2006/main" xmlns:r="http://schemas.openxmlformats.org/officeDocument/2006/relationships" xmlns:p="http://schemas.openxmlformats.org/presentationml/2006/main">
  <p:tag name="ORIGINALHEIGHT" val="255.0356"/>
  <p:tag name="ORIGINALWIDTH" val="497.3194"/>
  <p:tag name="LATEXADDIN" val="\documentclass{article}&#10;\usepackage{amsmath, amssymb}&#10;\pagestyle{empty}&#10;\begin{document}&#10;&#10;\begin{equation*}&#10;O(3 \cdot \frac{2}{3} n)&#10;\end{equation*}&#10;&#10;\end{document}&#10;"/>
  <p:tag name="IGUANATEXSIZE" val="24"/>
  <p:tag name="IGUANATEXCURSOR" val="131"/>
  <p:tag name="TRANSPARENCY" val="True"/>
  <p:tag name="FILENAME" val=""/>
  <p:tag name="INPUTTYPE" val="0"/>
  <p:tag name="LATEXENGINEID" val="4"/>
  <p:tag name="TEMPFOLDER" val="C:\Users\mistpc\Desktop\tmp\"/>
</p:tagLst>
</file>

<file path=ppt/theme/theme1.xml><?xml version="1.0" encoding="utf-8"?>
<a:theme xmlns:a="http://schemas.openxmlformats.org/drawingml/2006/main" name="クォータブル">
  <a:themeElements>
    <a:clrScheme name="クォータブル">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TM03457503[[fn=クォータブル]]</Template>
  <TotalTime>1485</TotalTime>
  <Words>2535</Words>
  <Application>Microsoft Office PowerPoint</Application>
  <PresentationFormat>ワイド画面</PresentationFormat>
  <Paragraphs>827</Paragraphs>
  <Slides>71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71</vt:i4>
      </vt:variant>
    </vt:vector>
  </HeadingPairs>
  <TitlesOfParts>
    <vt:vector size="79" baseType="lpstr">
      <vt:lpstr>ＭＳ Ｐゴシック</vt:lpstr>
      <vt:lpstr>メイリオ</vt:lpstr>
      <vt:lpstr>Arial</vt:lpstr>
      <vt:lpstr>Calibri</vt:lpstr>
      <vt:lpstr>Century Gothic</vt:lpstr>
      <vt:lpstr>Wingdings</vt:lpstr>
      <vt:lpstr>Wingdings 2</vt:lpstr>
      <vt:lpstr>クォータブル</vt:lpstr>
      <vt:lpstr>Linear Work Suffix Array Construction</vt:lpstr>
      <vt:lpstr>目次</vt:lpstr>
      <vt:lpstr>接尾辞木</vt:lpstr>
      <vt:lpstr>接尾辞配列</vt:lpstr>
      <vt:lpstr>接尾辞木と接尾辞配列</vt:lpstr>
      <vt:lpstr>接尾辞木の O(n) time 構築</vt:lpstr>
      <vt:lpstr>DC3 algorithm の時間計算量</vt:lpstr>
      <vt:lpstr>DC algorithm の空間計算量</vt:lpstr>
      <vt:lpstr>発展的な計算モデルへの拡張</vt:lpstr>
      <vt:lpstr>記法</vt:lpstr>
      <vt:lpstr>目次</vt:lpstr>
      <vt:lpstr>DC3 algorithm の処理フロー</vt:lpstr>
      <vt:lpstr>DC3 algorithm の処理フロー（図）</vt:lpstr>
      <vt:lpstr>1. 添字集合のサンプリング – O(n)</vt:lpstr>
      <vt:lpstr>DC3 algorithm の処理フロー（図）</vt:lpstr>
      <vt:lpstr>2. 接尾辞配列 SA12 の構成 – T((2/3)n) + O(n)</vt:lpstr>
      <vt:lpstr>2. 接尾辞配列 SA12 の構成 – T((2/3)n) + O(n)</vt:lpstr>
      <vt:lpstr>2. 接尾辞配列 SA12 の構成 – T((2/3)n) + O(n)</vt:lpstr>
      <vt:lpstr>2. 接尾辞配列 SA12 の構成 – T((2/3)n) + O(n)</vt:lpstr>
      <vt:lpstr>2. 接尾辞配列 SA12 の構成 – T((2/3)n) + O(n)</vt:lpstr>
      <vt:lpstr>2. 接尾辞配列 SA12 の構成 – T((2/3)n) + O(n)</vt:lpstr>
      <vt:lpstr>DC3 algorithm の処理フロー（図）</vt:lpstr>
      <vt:lpstr>3. 接尾辞配列 SA0 の構成 – O(n)</vt:lpstr>
      <vt:lpstr>3. 接尾辞配列 SA0 の構成 – O(n)</vt:lpstr>
      <vt:lpstr>DC3 algorithm の処理フロー（図）</vt:lpstr>
      <vt:lpstr>4. SA12 と SA0 のマージ – O(n)</vt:lpstr>
      <vt:lpstr>4. SA12 と SA0 のマージ – O(n)</vt:lpstr>
      <vt:lpstr>4. SA12 と SA0 のマージ – O(n)</vt:lpstr>
      <vt:lpstr>DC3 algorithm の処理フロー（図）</vt:lpstr>
      <vt:lpstr>目次</vt:lpstr>
      <vt:lpstr>サンプル条件</vt:lpstr>
      <vt:lpstr>DC[Difference Cover]</vt:lpstr>
      <vt:lpstr>DC Sampling[Difference Cover Sampling]</vt:lpstr>
      <vt:lpstr>DC Sampling はサンプル条件を満たす</vt:lpstr>
      <vt:lpstr>DC Sampling はサンプル条件を満たす</vt:lpstr>
      <vt:lpstr>Difference Cover のサイズ</vt:lpstr>
      <vt:lpstr>目次</vt:lpstr>
      <vt:lpstr>DC algorithm の処理フロー</vt:lpstr>
      <vt:lpstr>DC algorithm の処理フロー（図）</vt:lpstr>
      <vt:lpstr>1. 添字集合のサンプリング – O(vn)</vt:lpstr>
      <vt:lpstr>DC algorithm の処理フロー（図）</vt:lpstr>
      <vt:lpstr>2. 接尾辞配列 SAD の構成 – T(n/√v) + O(vn)</vt:lpstr>
      <vt:lpstr>2. 接尾辞配列 SAD の構成 – T(n/√v) + O(vn)</vt:lpstr>
      <vt:lpstr>DC algorithm の処理フロー（図）</vt:lpstr>
      <vt:lpstr>3. 接尾辞配列 SAnonD の構成 – O(vn)</vt:lpstr>
      <vt:lpstr>DC algorithm の処理フロー（図）</vt:lpstr>
      <vt:lpstr>(4.) SAnonD たちをマージ – O(vnlogv)</vt:lpstr>
      <vt:lpstr>(4.) SAnonD たちをマージ – O(vnlogv)</vt:lpstr>
      <vt:lpstr>4. 接尾辞集合をグルーピング – O(vn)</vt:lpstr>
      <vt:lpstr>4. 接尾辞集合をグルーピング – O(vn)</vt:lpstr>
      <vt:lpstr>DC algorithm の処理フロー（図）</vt:lpstr>
      <vt:lpstr>5. Sα内の既ソート列 をマージ – O(vn)</vt:lpstr>
      <vt:lpstr>5. Sα内の既ソート列 をマージ – O(vn)</vt:lpstr>
      <vt:lpstr>5. Sα内の既ソート列 をマージ – O(vn)</vt:lpstr>
      <vt:lpstr>DC algorithm の処理フロー（図）</vt:lpstr>
      <vt:lpstr>目次</vt:lpstr>
      <vt:lpstr>DC algorithm の空間計算量</vt:lpstr>
      <vt:lpstr>1. 添字集合のサンプリング – O(n/√v)</vt:lpstr>
      <vt:lpstr>2. 接尾辞配列 SAD の構成 – O(n/√v)</vt:lpstr>
      <vt:lpstr>2. 接尾辞配列 SAD の構成 – O(n/√v)</vt:lpstr>
      <vt:lpstr>3. 接尾辞配列 SAnonD の構成 – O(n/√v)</vt:lpstr>
      <vt:lpstr>3. 接尾辞配列 SAnonD の構成 – O(n/√v)</vt:lpstr>
      <vt:lpstr>4. 接尾辞集合をグルーピング – O(n^(3/4))</vt:lpstr>
      <vt:lpstr>Almost Inplace Stable Sorting</vt:lpstr>
      <vt:lpstr>5. Sα内の既ソート列 をマージ – O(√(|Sa|v))</vt:lpstr>
      <vt:lpstr>Almost Inplace Stable Merging</vt:lpstr>
      <vt:lpstr>DC algorithm の空間計算量</vt:lpstr>
      <vt:lpstr>目次</vt:lpstr>
      <vt:lpstr>発展的な計算モデルへの拡張</vt:lpstr>
      <vt:lpstr>発展的な計算モデルへの拡張</vt:lpstr>
      <vt:lpstr>目次</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Work Suffix Array Construction</dc:title>
  <dc:creator>mistpc</dc:creator>
  <cp:lastModifiedBy>mistpc</cp:lastModifiedBy>
  <cp:revision>159</cp:revision>
  <dcterms:created xsi:type="dcterms:W3CDTF">2015-07-05T00:46:36Z</dcterms:created>
  <dcterms:modified xsi:type="dcterms:W3CDTF">2015-07-06T02:01:48Z</dcterms:modified>
</cp:coreProperties>
</file>