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6B3D7CB-1087-405D-89AA-E646F378012F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6D5433B-59E2-4A79-8DC7-5E6BDE025A3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D7CB-1087-405D-89AA-E646F378012F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3B-59E2-4A79-8DC7-5E6BDE025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D7CB-1087-405D-89AA-E646F378012F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3B-59E2-4A79-8DC7-5E6BDE025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D7CB-1087-405D-89AA-E646F378012F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3B-59E2-4A79-8DC7-5E6BDE025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D7CB-1087-405D-89AA-E646F378012F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3B-59E2-4A79-8DC7-5E6BDE025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D7CB-1087-405D-89AA-E646F378012F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3B-59E2-4A79-8DC7-5E6BDE025A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D7CB-1087-405D-89AA-E646F378012F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3B-59E2-4A79-8DC7-5E6BDE025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D7CB-1087-405D-89AA-E646F378012F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3B-59E2-4A79-8DC7-5E6BDE025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D7CB-1087-405D-89AA-E646F378012F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3B-59E2-4A79-8DC7-5E6BDE025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D7CB-1087-405D-89AA-E646F378012F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3B-59E2-4A79-8DC7-5E6BDE025A3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D7CB-1087-405D-89AA-E646F378012F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433B-59E2-4A79-8DC7-5E6BDE025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6B3D7CB-1087-405D-89AA-E646F378012F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6D5433B-59E2-4A79-8DC7-5E6BDE025A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8200" y="2438400"/>
            <a:ext cx="3474720" cy="1702160"/>
          </a:xfrm>
        </p:spPr>
        <p:txBody>
          <a:bodyPr/>
          <a:lstStyle/>
          <a:p>
            <a:r>
              <a:rPr lang="en-US" dirty="0" smtClean="0"/>
              <a:t>eAdmissions.in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TEMPLE  FOUNDATIONS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smtClean="0"/>
              <a:t>Temple Foundations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48823"/>
            <a:ext cx="6777317" cy="3508977"/>
          </a:xfrm>
        </p:spPr>
        <p:txBody>
          <a:bodyPr/>
          <a:lstStyle/>
          <a:p>
            <a:r>
              <a:rPr lang="en-US" dirty="0" smtClean="0"/>
              <a:t>Temple Foundations was started in the year 2010 by a group of software engineers from India.</a:t>
            </a:r>
          </a:p>
          <a:p>
            <a:endParaRPr lang="en-US" dirty="0" smtClean="0"/>
          </a:p>
          <a:p>
            <a:r>
              <a:rPr lang="en-US" dirty="0" smtClean="0"/>
              <a:t>Temple Foundations aims in providing online platforms for various social needs.</a:t>
            </a:r>
          </a:p>
          <a:p>
            <a:endParaRPr lang="en-US" dirty="0" smtClean="0"/>
          </a:p>
          <a:p>
            <a:r>
              <a:rPr lang="en-US" dirty="0" smtClean="0"/>
              <a:t>eAdmissions.in is the first project of TF</a:t>
            </a:r>
          </a:p>
          <a:p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of 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28600"/>
            <a:ext cx="7024744" cy="1143000"/>
          </a:xfrm>
        </p:spPr>
        <p:txBody>
          <a:bodyPr/>
          <a:lstStyle/>
          <a:p>
            <a:r>
              <a:rPr lang="en-US" dirty="0" smtClean="0"/>
              <a:t>eAdmissions.in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96423"/>
            <a:ext cx="6777317" cy="35089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eAdmissions.in is the first triumphant online platform provider for college admissions.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The site aims to bring in all the application forms of various courses of colleges on the same platform and thereby making admissions of colleges an easier process.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Payment process for the admissions process is also imbibed in the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/>
          <a:lstStyle/>
          <a:p>
            <a:r>
              <a:rPr lang="en-US" dirty="0" smtClean="0"/>
              <a:t>Value additions for colleges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2623"/>
            <a:ext cx="6777317" cy="434717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Clear details about the course.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No </a:t>
            </a:r>
            <a:r>
              <a:rPr lang="en-US" dirty="0"/>
              <a:t>more tedious data </a:t>
            </a:r>
            <a:r>
              <a:rPr lang="en-US" dirty="0" smtClean="0"/>
              <a:t>entry job.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Online brochures for courses.</a:t>
            </a:r>
          </a:p>
          <a:p>
            <a:pPr>
              <a:lnSpc>
                <a:spcPct val="160000"/>
              </a:lnSpc>
            </a:pPr>
            <a:r>
              <a:rPr lang="en-US" dirty="0"/>
              <a:t>Report </a:t>
            </a:r>
            <a:r>
              <a:rPr lang="en-US" dirty="0" smtClean="0"/>
              <a:t>generation based on various criteria.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Results for the same will be published in the site.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Easily manageable.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Free advertisement space.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High visibility through out the world.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Value Additions for candidates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6777317" cy="39276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 more queues in banks for getting Demand Draft.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One stop site for all admission forms.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Cost efficient and cost worthy.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Less consumption is minimum to zero.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52400"/>
            <a:ext cx="7024744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7800"/>
            <a:ext cx="6777317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Frequent feeds on the count of applied candidates</a:t>
            </a:r>
          </a:p>
          <a:p>
            <a:endParaRPr lang="en-US" dirty="0" smtClean="0"/>
          </a:p>
          <a:p>
            <a:r>
              <a:rPr lang="en-US" dirty="0"/>
              <a:t>Set opening and closing date for  application form for course in one step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View candidate details </a:t>
            </a:r>
          </a:p>
          <a:p>
            <a:endParaRPr lang="en-US" dirty="0" smtClean="0"/>
          </a:p>
          <a:p>
            <a:r>
              <a:rPr lang="en-US" dirty="0"/>
              <a:t>Filters based on </a:t>
            </a:r>
            <a:r>
              <a:rPr lang="en-US" dirty="0" smtClean="0"/>
              <a:t>criteria</a:t>
            </a:r>
          </a:p>
          <a:p>
            <a:endParaRPr lang="en-US" dirty="0" smtClean="0"/>
          </a:p>
          <a:p>
            <a:r>
              <a:rPr lang="en-US" dirty="0"/>
              <a:t>Download candidate details in single or bulk (PDF format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Complete course details which will act as an online prospectus</a:t>
            </a:r>
          </a:p>
          <a:p>
            <a:endParaRPr lang="en-US" dirty="0" smtClean="0"/>
          </a:p>
          <a:p>
            <a:r>
              <a:rPr lang="en-US" dirty="0"/>
              <a:t>Manage account details</a:t>
            </a:r>
          </a:p>
          <a:p>
            <a:endParaRPr lang="en-US" dirty="0" smtClean="0"/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28600"/>
            <a:ext cx="7024744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71600"/>
            <a:ext cx="6777317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Applying online and upload certificates</a:t>
            </a:r>
          </a:p>
          <a:p>
            <a:endParaRPr lang="en-US" dirty="0"/>
          </a:p>
          <a:p>
            <a:r>
              <a:rPr lang="en-US" dirty="0" smtClean="0"/>
              <a:t>Pay online</a:t>
            </a:r>
          </a:p>
          <a:p>
            <a:endParaRPr lang="en-US" dirty="0" smtClean="0"/>
          </a:p>
          <a:p>
            <a:r>
              <a:rPr lang="en-US" dirty="0" smtClean="0"/>
              <a:t>Merchandising course application</a:t>
            </a:r>
          </a:p>
          <a:p>
            <a:endParaRPr lang="en-US" dirty="0"/>
          </a:p>
          <a:p>
            <a:r>
              <a:rPr lang="en-US" dirty="0" smtClean="0"/>
              <a:t>Search </a:t>
            </a:r>
          </a:p>
          <a:p>
            <a:endParaRPr lang="en-US" dirty="0"/>
          </a:p>
          <a:p>
            <a:r>
              <a:rPr lang="en-US" dirty="0" smtClean="0"/>
              <a:t>Viewing college and course details</a:t>
            </a:r>
          </a:p>
          <a:p>
            <a:endParaRPr lang="en-US" dirty="0"/>
          </a:p>
          <a:p>
            <a:r>
              <a:rPr lang="en-US" dirty="0" smtClean="0"/>
              <a:t>Categorizing based on colleges and courses</a:t>
            </a:r>
          </a:p>
          <a:p>
            <a:endParaRPr lang="en-US" dirty="0"/>
          </a:p>
          <a:p>
            <a:r>
              <a:rPr lang="en-US" dirty="0" smtClean="0"/>
              <a:t>Send enquiries to college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122</TotalTime>
  <Words>272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eAdmissions.in</vt:lpstr>
      <vt:lpstr>Agenda</vt:lpstr>
      <vt:lpstr>Temple Foundations</vt:lpstr>
      <vt:lpstr>Mission of TF</vt:lpstr>
      <vt:lpstr>eAdmissions.in</vt:lpstr>
      <vt:lpstr>Value additions for colleges</vt:lpstr>
      <vt:lpstr>Value Additions for candidates</vt:lpstr>
      <vt:lpstr>Demo</vt:lpstr>
      <vt:lpstr>Demo</vt:lpstr>
      <vt:lpstr>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eAdmissions.in</dc:title>
  <dc:creator>ILLUMINATI</dc:creator>
  <cp:lastModifiedBy>ILLUMINATI</cp:lastModifiedBy>
  <cp:revision>37</cp:revision>
  <dcterms:created xsi:type="dcterms:W3CDTF">2011-02-25T15:21:13Z</dcterms:created>
  <dcterms:modified xsi:type="dcterms:W3CDTF">2011-02-25T17:24:05Z</dcterms:modified>
</cp:coreProperties>
</file>