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hyperlink" Target="mailto:e.wolkovich@ubc.ca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Onion.jpeg" descr="Onion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339" y="0"/>
            <a:ext cx="7368046" cy="975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summer2015_full-3sm.jpg" descr="summer2015_full-3sm.jpg"/>
          <p:cNvPicPr>
            <a:picLocks noChangeAspect="1"/>
          </p:cNvPicPr>
          <p:nvPr/>
        </p:nvPicPr>
        <p:blipFill>
          <a:blip r:embed="rId3">
            <a:extLst/>
          </a:blip>
          <a:srcRect l="16562" t="0" r="14918" b="0"/>
          <a:stretch>
            <a:fillRect/>
          </a:stretch>
        </p:blipFill>
        <p:spPr>
          <a:xfrm>
            <a:off x="7097960" y="3767137"/>
            <a:ext cx="6822332" cy="664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9A5A0610sm.jpg" descr="9A5A0610sm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00845" y="-185991"/>
            <a:ext cx="5920360" cy="3946907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Rectangle"/>
          <p:cNvSpPr/>
          <p:nvPr/>
        </p:nvSpPr>
        <p:spPr>
          <a:xfrm>
            <a:off x="2338722" y="1009327"/>
            <a:ext cx="8327356" cy="5740401"/>
          </a:xfrm>
          <a:prstGeom prst="rect">
            <a:avLst/>
          </a:prstGeom>
          <a:solidFill>
            <a:srgbClr val="FFFFFF">
              <a:alpha val="7299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3" name="This summer…"/>
          <p:cNvSpPr txBox="1"/>
          <p:nvPr/>
        </p:nvSpPr>
        <p:spPr>
          <a:xfrm>
            <a:off x="2374255" y="831214"/>
            <a:ext cx="8256290" cy="5754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 sz="2800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>
              <a:defRPr b="0" sz="4600">
                <a:latin typeface="Gill Sans"/>
                <a:ea typeface="Gill Sans"/>
                <a:cs typeface="Gill Sans"/>
                <a:sym typeface="Gill Sans"/>
              </a:defRPr>
            </a:pPr>
            <a:r>
              <a:t>This summer</a:t>
            </a:r>
          </a:p>
          <a:p>
            <a:pPr>
              <a:lnSpc>
                <a:spcPct val="120000"/>
              </a:lnSpc>
              <a:defRPr b="0" sz="4600">
                <a:latin typeface="Gill Sans"/>
                <a:ea typeface="Gill Sans"/>
                <a:cs typeface="Gill Sans"/>
                <a:sym typeface="Gill Sans"/>
              </a:defRPr>
            </a:pPr>
            <a:r>
              <a:t>Join the Temporal Ecology Lab</a:t>
            </a:r>
          </a:p>
          <a:p>
            <a:pPr>
              <a:defRPr b="0" sz="2800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>
              <a:defRPr b="0"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Study how climate change is reshaping </a:t>
            </a:r>
          </a:p>
          <a:p>
            <a:pPr>
              <a:lnSpc>
                <a:spcPct val="110000"/>
              </a:lnSpc>
              <a:defRPr b="0"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British Columbia’s vineyards and forests</a:t>
            </a:r>
          </a:p>
          <a:p>
            <a:pPr>
              <a:defRPr b="0" sz="2800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>
              <a:defRPr b="0"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Field work in the Okanagan valley and </a:t>
            </a:r>
          </a:p>
          <a:p>
            <a:pPr>
              <a:defRPr b="0"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Provincial Parks (Manning and/or Smithers)</a:t>
            </a:r>
          </a:p>
          <a:p>
            <a:pPr>
              <a:defRPr b="0" sz="2800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>
              <a:lnSpc>
                <a:spcPct val="110000"/>
              </a:lnSpc>
              <a:defRPr b="0"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Email Lizzie Wolkovich (</a:t>
            </a:r>
            <a:r>
              <a:rPr b="1">
                <a:hlinkClick r:id="rId5" invalidUrl="" action="" tgtFrame="" tooltip="" history="1" highlightClick="0" endSnd="0"/>
              </a:rPr>
              <a:t>e.wolkovich@ubc.ca</a:t>
            </a:r>
            <a:r>
              <a:t>) your transcript, interests and background by </a:t>
            </a:r>
            <a:r>
              <a:rPr b="1"/>
              <a:t>March 3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