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.wolkovich@ubc.ca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in the woods&#10;&#10;AI-generated content may be incorrect.">
            <a:extLst>
              <a:ext uri="{FF2B5EF4-FFF2-40B4-BE49-F238E27FC236}">
                <a16:creationId xmlns:a16="http://schemas.microsoft.com/office/drawing/2014/main" id="{D7BE622A-35B3-834F-EE30-14232B8FC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8" b="37729"/>
          <a:stretch/>
        </p:blipFill>
        <p:spPr>
          <a:xfrm>
            <a:off x="0" y="5908950"/>
            <a:ext cx="6502401" cy="3867476"/>
          </a:xfrm>
          <a:prstGeom prst="rect">
            <a:avLst/>
          </a:prstGeom>
        </p:spPr>
      </p:pic>
      <p:pic>
        <p:nvPicPr>
          <p:cNvPr id="4" name="Picture 3" descr="A group of people sitting in the woods&#10;&#10;AI-generated content may be incorrect.">
            <a:extLst>
              <a:ext uri="{FF2B5EF4-FFF2-40B4-BE49-F238E27FC236}">
                <a16:creationId xmlns:a16="http://schemas.microsoft.com/office/drawing/2014/main" id="{98A137EF-1C9F-8C86-5C2F-66997026E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3" b="5312"/>
          <a:stretch/>
        </p:blipFill>
        <p:spPr>
          <a:xfrm>
            <a:off x="0" y="0"/>
            <a:ext cx="6575913" cy="5913906"/>
          </a:xfrm>
          <a:prstGeom prst="rect">
            <a:avLst/>
          </a:prstGeom>
        </p:spPr>
      </p:pic>
      <p:pic>
        <p:nvPicPr>
          <p:cNvPr id="7" name="Picture 6" descr="A greenhouse in the grass&#10;&#10;AI-generated content may be incorrect.">
            <a:extLst>
              <a:ext uri="{FF2B5EF4-FFF2-40B4-BE49-F238E27FC236}">
                <a16:creationId xmlns:a16="http://schemas.microsoft.com/office/drawing/2014/main" id="{4C262397-9545-5F10-9873-70344EF37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567"/>
          <a:stretch/>
        </p:blipFill>
        <p:spPr>
          <a:xfrm>
            <a:off x="6502400" y="0"/>
            <a:ext cx="6502400" cy="4876799"/>
          </a:xfrm>
          <a:prstGeom prst="rect">
            <a:avLst/>
          </a:prstGeom>
        </p:spPr>
      </p:pic>
      <p:pic>
        <p:nvPicPr>
          <p:cNvPr id="5" name="Picture 4" descr="A person sitting at a desk working on a computer&#10;&#10;AI-generated content may be incorrect.">
            <a:extLst>
              <a:ext uri="{FF2B5EF4-FFF2-40B4-BE49-F238E27FC236}">
                <a16:creationId xmlns:a16="http://schemas.microsoft.com/office/drawing/2014/main" id="{369BBBA0-99E3-748F-E521-9145912094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4876800"/>
            <a:ext cx="6502400" cy="4876800"/>
          </a:xfrm>
          <a:prstGeom prst="rect">
            <a:avLst/>
          </a:prstGeom>
        </p:spPr>
      </p:pic>
      <p:sp>
        <p:nvSpPr>
          <p:cNvPr id="122" name="Rectangle"/>
          <p:cNvSpPr/>
          <p:nvPr/>
        </p:nvSpPr>
        <p:spPr>
          <a:xfrm>
            <a:off x="2338722" y="1009327"/>
            <a:ext cx="8327356" cy="5740401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3" name="This summer…"/>
          <p:cNvSpPr txBox="1"/>
          <p:nvPr/>
        </p:nvSpPr>
        <p:spPr>
          <a:xfrm>
            <a:off x="2374255" y="671222"/>
            <a:ext cx="8256290" cy="6074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defRPr sz="46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This summer</a:t>
            </a:r>
          </a:p>
          <a:p>
            <a:pPr>
              <a:lnSpc>
                <a:spcPct val="120000"/>
              </a:lnSpc>
              <a:defRPr sz="46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Join the Temporal Ecology Lab</a:t>
            </a:r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Study how climate change is reshaping </a:t>
            </a:r>
          </a:p>
          <a:p>
            <a:pPr>
              <a:lnSpc>
                <a:spcPct val="110000"/>
              </a:lnSpc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F</a:t>
            </a:r>
            <a:r>
              <a:rPr dirty="0"/>
              <a:t>orests</a:t>
            </a:r>
            <a:r>
              <a:rPr lang="en-US" dirty="0"/>
              <a:t> </a:t>
            </a:r>
            <a:r>
              <a:rPr lang="en-US" altLang="zh-CN" dirty="0"/>
              <a:t>in Pacific Northwest</a:t>
            </a:r>
            <a:endParaRPr dirty="0"/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/>
              <a:t>Various </a:t>
            </a:r>
            <a:r>
              <a:rPr lang="en-US" altLang="zh-CN"/>
              <a:t>potential</a:t>
            </a:r>
            <a:r>
              <a:rPr lang="en-US"/>
              <a:t> </a:t>
            </a:r>
            <a:r>
              <a:rPr lang="en-US" dirty="0"/>
              <a:t>tasks in the lab, including coding, engineering, experiments, and fieldwork.</a:t>
            </a:r>
          </a:p>
          <a:p>
            <a:pPr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>
              <a:lnSpc>
                <a:spcPct val="110000"/>
              </a:lnSpc>
              <a:defRPr sz="2800" b="0"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Email Lizzie </a:t>
            </a:r>
            <a:r>
              <a:rPr dirty="0" err="1"/>
              <a:t>Wolkovich</a:t>
            </a:r>
            <a:r>
              <a:rPr dirty="0"/>
              <a:t> (</a:t>
            </a:r>
            <a:r>
              <a:rPr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e.wolkovich@ubc.ca</a:t>
            </a:r>
            <a:r>
              <a:rPr dirty="0"/>
              <a:t>) your transcript, interests and background by </a:t>
            </a:r>
            <a:r>
              <a:rPr b="1" dirty="0"/>
              <a:t>March </a:t>
            </a:r>
            <a:r>
              <a:rPr lang="en-US" b="1" dirty="0"/>
              <a:t>26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wangxm29@student.ubc.ca</cp:lastModifiedBy>
  <cp:revision>3</cp:revision>
  <dcterms:modified xsi:type="dcterms:W3CDTF">2025-03-14T19:46:36Z</dcterms:modified>
</cp:coreProperties>
</file>