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46659"/>
            <a:ext cx="80721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44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44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44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46659"/>
            <a:ext cx="80721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44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437" y="1595437"/>
            <a:ext cx="8244205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606" y="6447704"/>
            <a:ext cx="2286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time/format/DateTimeFormatter.html#predefine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87" y="2707386"/>
            <a:ext cx="383921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943735"/>
                </a:solidFill>
              </a:rPr>
              <a:t>Date</a:t>
            </a:r>
            <a:r>
              <a:rPr sz="4300" spc="-85" dirty="0">
                <a:solidFill>
                  <a:srgbClr val="943735"/>
                </a:solidFill>
              </a:rPr>
              <a:t> </a:t>
            </a:r>
            <a:r>
              <a:rPr sz="4300" spc="-40" dirty="0">
                <a:solidFill>
                  <a:srgbClr val="943735"/>
                </a:solidFill>
              </a:rPr>
              <a:t>Time</a:t>
            </a:r>
            <a:r>
              <a:rPr sz="4300" dirty="0">
                <a:solidFill>
                  <a:srgbClr val="943735"/>
                </a:solidFill>
              </a:rPr>
              <a:t> </a:t>
            </a:r>
            <a:r>
              <a:rPr sz="4300" spc="-5" dirty="0">
                <a:solidFill>
                  <a:srgbClr val="943735"/>
                </a:solidFill>
              </a:rPr>
              <a:t>Java 8 </a:t>
            </a:r>
            <a:r>
              <a:rPr sz="4300" spc="-1060" dirty="0">
                <a:solidFill>
                  <a:srgbClr val="943735"/>
                </a:solidFill>
              </a:rPr>
              <a:t> </a:t>
            </a:r>
            <a:r>
              <a:rPr sz="4300" spc="-5" dirty="0">
                <a:solidFill>
                  <a:srgbClr val="943735"/>
                </a:solidFill>
              </a:rPr>
              <a:t>(JSR-310)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347"/>
            <a:ext cx="1440180" cy="14401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9700" y="1491996"/>
            <a:ext cx="3828415" cy="4413885"/>
            <a:chOff x="5219700" y="1491996"/>
            <a:chExt cx="3828415" cy="44138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9700" y="1491996"/>
              <a:ext cx="3340607" cy="2987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95" y="4509516"/>
              <a:ext cx="1307592" cy="139598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0011" y="1629155"/>
            <a:ext cx="2857500" cy="856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7" y="1557527"/>
            <a:ext cx="7926705" cy="2371725"/>
            <a:chOff x="71627" y="1557527"/>
            <a:chExt cx="7926705" cy="237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557527"/>
              <a:ext cx="7705344" cy="2371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44262" y="1863470"/>
              <a:ext cx="784225" cy="186690"/>
            </a:xfrm>
            <a:custGeom>
              <a:avLst/>
              <a:gdLst/>
              <a:ahLst/>
              <a:cxnLst/>
              <a:rect l="l" t="t" r="r" b="b"/>
              <a:pathLst>
                <a:path w="784225" h="186689">
                  <a:moveTo>
                    <a:pt x="83428" y="46934"/>
                  </a:moveTo>
                  <a:lnTo>
                    <a:pt x="56748" y="57311"/>
                  </a:lnTo>
                  <a:lnTo>
                    <a:pt x="79055" y="75540"/>
                  </a:lnTo>
                  <a:lnTo>
                    <a:pt x="779272" y="186181"/>
                  </a:lnTo>
                  <a:lnTo>
                    <a:pt x="783844" y="157606"/>
                  </a:lnTo>
                  <a:lnTo>
                    <a:pt x="83428" y="46934"/>
                  </a:lnTo>
                  <a:close/>
                </a:path>
                <a:path w="784225" h="186689">
                  <a:moveTo>
                    <a:pt x="124333" y="0"/>
                  </a:moveTo>
                  <a:lnTo>
                    <a:pt x="0" y="48387"/>
                  </a:lnTo>
                  <a:lnTo>
                    <a:pt x="103377" y="132714"/>
                  </a:lnTo>
                  <a:lnTo>
                    <a:pt x="112522" y="131825"/>
                  </a:lnTo>
                  <a:lnTo>
                    <a:pt x="79055" y="75540"/>
                  </a:lnTo>
                  <a:lnTo>
                    <a:pt x="26162" y="67182"/>
                  </a:lnTo>
                  <a:lnTo>
                    <a:pt x="30734" y="38607"/>
                  </a:lnTo>
                  <a:lnTo>
                    <a:pt x="104834" y="38607"/>
                  </a:lnTo>
                  <a:lnTo>
                    <a:pt x="134874" y="26924"/>
                  </a:lnTo>
                  <a:lnTo>
                    <a:pt x="138557" y="18541"/>
                  </a:lnTo>
                  <a:lnTo>
                    <a:pt x="135636" y="11175"/>
                  </a:lnTo>
                  <a:lnTo>
                    <a:pt x="132714" y="3682"/>
                  </a:lnTo>
                  <a:lnTo>
                    <a:pt x="124333" y="0"/>
                  </a:lnTo>
                  <a:close/>
                </a:path>
                <a:path w="784225" h="186689">
                  <a:moveTo>
                    <a:pt x="30734" y="38607"/>
                  </a:moveTo>
                  <a:lnTo>
                    <a:pt x="26162" y="67182"/>
                  </a:lnTo>
                  <a:lnTo>
                    <a:pt x="79055" y="75540"/>
                  </a:lnTo>
                  <a:lnTo>
                    <a:pt x="67740" y="66293"/>
                  </a:lnTo>
                  <a:lnTo>
                    <a:pt x="33654" y="66293"/>
                  </a:lnTo>
                  <a:lnTo>
                    <a:pt x="37591" y="41655"/>
                  </a:lnTo>
                  <a:lnTo>
                    <a:pt x="50023" y="41655"/>
                  </a:lnTo>
                  <a:lnTo>
                    <a:pt x="30734" y="38607"/>
                  </a:lnTo>
                  <a:close/>
                </a:path>
                <a:path w="784225" h="186689">
                  <a:moveTo>
                    <a:pt x="37591" y="41655"/>
                  </a:moveTo>
                  <a:lnTo>
                    <a:pt x="33654" y="66293"/>
                  </a:lnTo>
                  <a:lnTo>
                    <a:pt x="56748" y="57311"/>
                  </a:lnTo>
                  <a:lnTo>
                    <a:pt x="37591" y="41655"/>
                  </a:lnTo>
                  <a:close/>
                </a:path>
                <a:path w="784225" h="186689">
                  <a:moveTo>
                    <a:pt x="56748" y="57311"/>
                  </a:moveTo>
                  <a:lnTo>
                    <a:pt x="33654" y="66293"/>
                  </a:lnTo>
                  <a:lnTo>
                    <a:pt x="67740" y="66293"/>
                  </a:lnTo>
                  <a:lnTo>
                    <a:pt x="56748" y="57311"/>
                  </a:lnTo>
                  <a:close/>
                </a:path>
                <a:path w="784225" h="186689">
                  <a:moveTo>
                    <a:pt x="50023" y="41655"/>
                  </a:moveTo>
                  <a:lnTo>
                    <a:pt x="37591" y="41655"/>
                  </a:lnTo>
                  <a:lnTo>
                    <a:pt x="56748" y="57311"/>
                  </a:lnTo>
                  <a:lnTo>
                    <a:pt x="83428" y="46934"/>
                  </a:lnTo>
                  <a:lnTo>
                    <a:pt x="50023" y="41655"/>
                  </a:lnTo>
                  <a:close/>
                </a:path>
                <a:path w="784225" h="186689">
                  <a:moveTo>
                    <a:pt x="104834" y="38607"/>
                  </a:moveTo>
                  <a:lnTo>
                    <a:pt x="30734" y="38607"/>
                  </a:lnTo>
                  <a:lnTo>
                    <a:pt x="83428" y="46934"/>
                  </a:lnTo>
                  <a:lnTo>
                    <a:pt x="104834" y="38607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36" y="1906523"/>
              <a:ext cx="2414016" cy="3855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6108" y="2781300"/>
            <a:ext cx="64008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1274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7" y="1557527"/>
            <a:ext cx="8281670" cy="2371725"/>
            <a:chOff x="71627" y="1557527"/>
            <a:chExt cx="8281670" cy="237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557527"/>
              <a:ext cx="7705344" cy="2371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24935" y="2046858"/>
              <a:ext cx="2104390" cy="353695"/>
            </a:xfrm>
            <a:custGeom>
              <a:avLst/>
              <a:gdLst/>
              <a:ahLst/>
              <a:cxnLst/>
              <a:rect l="l" t="t" r="r" b="b"/>
              <a:pathLst>
                <a:path w="2104390" h="353694">
                  <a:moveTo>
                    <a:pt x="105028" y="220217"/>
                  </a:moveTo>
                  <a:lnTo>
                    <a:pt x="0" y="302387"/>
                  </a:lnTo>
                  <a:lnTo>
                    <a:pt x="123316" y="353313"/>
                  </a:lnTo>
                  <a:lnTo>
                    <a:pt x="131825" y="349757"/>
                  </a:lnTo>
                  <a:lnTo>
                    <a:pt x="137922" y="335025"/>
                  </a:lnTo>
                  <a:lnTo>
                    <a:pt x="134365" y="326516"/>
                  </a:lnTo>
                  <a:lnTo>
                    <a:pt x="101127" y="312800"/>
                  </a:lnTo>
                  <a:lnTo>
                    <a:pt x="30479" y="312800"/>
                  </a:lnTo>
                  <a:lnTo>
                    <a:pt x="26542" y="284099"/>
                  </a:lnTo>
                  <a:lnTo>
                    <a:pt x="79670" y="276819"/>
                  </a:lnTo>
                  <a:lnTo>
                    <a:pt x="122936" y="242950"/>
                  </a:lnTo>
                  <a:lnTo>
                    <a:pt x="124078" y="233806"/>
                  </a:lnTo>
                  <a:lnTo>
                    <a:pt x="119125" y="227583"/>
                  </a:lnTo>
                  <a:lnTo>
                    <a:pt x="114173" y="221233"/>
                  </a:lnTo>
                  <a:lnTo>
                    <a:pt x="105028" y="220217"/>
                  </a:lnTo>
                  <a:close/>
                </a:path>
                <a:path w="2104390" h="353694">
                  <a:moveTo>
                    <a:pt x="79670" y="276819"/>
                  </a:moveTo>
                  <a:lnTo>
                    <a:pt x="26542" y="284099"/>
                  </a:lnTo>
                  <a:lnTo>
                    <a:pt x="30479" y="312800"/>
                  </a:lnTo>
                  <a:lnTo>
                    <a:pt x="51799" y="309879"/>
                  </a:lnTo>
                  <a:lnTo>
                    <a:pt x="37464" y="309879"/>
                  </a:lnTo>
                  <a:lnTo>
                    <a:pt x="34036" y="285114"/>
                  </a:lnTo>
                  <a:lnTo>
                    <a:pt x="69080" y="285114"/>
                  </a:lnTo>
                  <a:lnTo>
                    <a:pt x="79670" y="276819"/>
                  </a:lnTo>
                  <a:close/>
                </a:path>
                <a:path w="2104390" h="353694">
                  <a:moveTo>
                    <a:pt x="83517" y="305534"/>
                  </a:moveTo>
                  <a:lnTo>
                    <a:pt x="30479" y="312800"/>
                  </a:lnTo>
                  <a:lnTo>
                    <a:pt x="101127" y="312800"/>
                  </a:lnTo>
                  <a:lnTo>
                    <a:pt x="83517" y="305534"/>
                  </a:lnTo>
                  <a:close/>
                </a:path>
                <a:path w="2104390" h="353694">
                  <a:moveTo>
                    <a:pt x="34036" y="285114"/>
                  </a:moveTo>
                  <a:lnTo>
                    <a:pt x="37464" y="309879"/>
                  </a:lnTo>
                  <a:lnTo>
                    <a:pt x="56988" y="294586"/>
                  </a:lnTo>
                  <a:lnTo>
                    <a:pt x="34036" y="285114"/>
                  </a:lnTo>
                  <a:close/>
                </a:path>
                <a:path w="2104390" h="353694">
                  <a:moveTo>
                    <a:pt x="56988" y="294586"/>
                  </a:moveTo>
                  <a:lnTo>
                    <a:pt x="37464" y="309879"/>
                  </a:lnTo>
                  <a:lnTo>
                    <a:pt x="51799" y="309879"/>
                  </a:lnTo>
                  <a:lnTo>
                    <a:pt x="83517" y="305534"/>
                  </a:lnTo>
                  <a:lnTo>
                    <a:pt x="56988" y="294586"/>
                  </a:lnTo>
                  <a:close/>
                </a:path>
                <a:path w="2104390" h="353694">
                  <a:moveTo>
                    <a:pt x="2100072" y="0"/>
                  </a:moveTo>
                  <a:lnTo>
                    <a:pt x="79670" y="276819"/>
                  </a:lnTo>
                  <a:lnTo>
                    <a:pt x="56988" y="294586"/>
                  </a:lnTo>
                  <a:lnTo>
                    <a:pt x="83517" y="305534"/>
                  </a:lnTo>
                  <a:lnTo>
                    <a:pt x="2104009" y="28701"/>
                  </a:lnTo>
                  <a:lnTo>
                    <a:pt x="2100072" y="0"/>
                  </a:lnTo>
                  <a:close/>
                </a:path>
                <a:path w="2104390" h="353694">
                  <a:moveTo>
                    <a:pt x="69080" y="285114"/>
                  </a:moveTo>
                  <a:lnTo>
                    <a:pt x="34036" y="285114"/>
                  </a:lnTo>
                  <a:lnTo>
                    <a:pt x="56988" y="294586"/>
                  </a:lnTo>
                  <a:lnTo>
                    <a:pt x="69080" y="285114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0572" y="1840991"/>
              <a:ext cx="2252472" cy="313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41343" y="1787143"/>
              <a:ext cx="1801495" cy="197485"/>
            </a:xfrm>
            <a:custGeom>
              <a:avLst/>
              <a:gdLst/>
              <a:ahLst/>
              <a:cxnLst/>
              <a:rect l="l" t="t" r="r" b="b"/>
              <a:pathLst>
                <a:path w="1801495" h="197485">
                  <a:moveTo>
                    <a:pt x="83061" y="50395"/>
                  </a:moveTo>
                  <a:lnTo>
                    <a:pt x="57410" y="63130"/>
                  </a:lnTo>
                  <a:lnTo>
                    <a:pt x="81106" y="79229"/>
                  </a:lnTo>
                  <a:lnTo>
                    <a:pt x="1799336" y="197103"/>
                  </a:lnTo>
                  <a:lnTo>
                    <a:pt x="1801368" y="168275"/>
                  </a:lnTo>
                  <a:lnTo>
                    <a:pt x="83061" y="50395"/>
                  </a:lnTo>
                  <a:close/>
                </a:path>
                <a:path w="1801495" h="197485">
                  <a:moveTo>
                    <a:pt x="119634" y="0"/>
                  </a:moveTo>
                  <a:lnTo>
                    <a:pt x="0" y="59181"/>
                  </a:lnTo>
                  <a:lnTo>
                    <a:pt x="110362" y="134111"/>
                  </a:lnTo>
                  <a:lnTo>
                    <a:pt x="119380" y="132333"/>
                  </a:lnTo>
                  <a:lnTo>
                    <a:pt x="123952" y="125729"/>
                  </a:lnTo>
                  <a:lnTo>
                    <a:pt x="128397" y="119125"/>
                  </a:lnTo>
                  <a:lnTo>
                    <a:pt x="126619" y="110108"/>
                  </a:lnTo>
                  <a:lnTo>
                    <a:pt x="81106" y="79229"/>
                  </a:lnTo>
                  <a:lnTo>
                    <a:pt x="27686" y="75564"/>
                  </a:lnTo>
                  <a:lnTo>
                    <a:pt x="29718" y="46735"/>
                  </a:lnTo>
                  <a:lnTo>
                    <a:pt x="90432" y="46735"/>
                  </a:lnTo>
                  <a:lnTo>
                    <a:pt x="132461" y="25907"/>
                  </a:lnTo>
                  <a:lnTo>
                    <a:pt x="135382" y="17271"/>
                  </a:lnTo>
                  <a:lnTo>
                    <a:pt x="131826" y="10159"/>
                  </a:lnTo>
                  <a:lnTo>
                    <a:pt x="128270" y="2920"/>
                  </a:lnTo>
                  <a:lnTo>
                    <a:pt x="119634" y="0"/>
                  </a:lnTo>
                  <a:close/>
                </a:path>
                <a:path w="1801495" h="197485">
                  <a:moveTo>
                    <a:pt x="29718" y="46735"/>
                  </a:moveTo>
                  <a:lnTo>
                    <a:pt x="27686" y="75564"/>
                  </a:lnTo>
                  <a:lnTo>
                    <a:pt x="81106" y="79229"/>
                  </a:lnTo>
                  <a:lnTo>
                    <a:pt x="73655" y="74167"/>
                  </a:lnTo>
                  <a:lnTo>
                    <a:pt x="35179" y="74167"/>
                  </a:lnTo>
                  <a:lnTo>
                    <a:pt x="36830" y="49148"/>
                  </a:lnTo>
                  <a:lnTo>
                    <a:pt x="64891" y="49148"/>
                  </a:lnTo>
                  <a:lnTo>
                    <a:pt x="29718" y="46735"/>
                  </a:lnTo>
                  <a:close/>
                </a:path>
                <a:path w="1801495" h="197485">
                  <a:moveTo>
                    <a:pt x="36830" y="49148"/>
                  </a:moveTo>
                  <a:lnTo>
                    <a:pt x="35179" y="74167"/>
                  </a:lnTo>
                  <a:lnTo>
                    <a:pt x="57410" y="63130"/>
                  </a:lnTo>
                  <a:lnTo>
                    <a:pt x="36830" y="49148"/>
                  </a:lnTo>
                  <a:close/>
                </a:path>
                <a:path w="1801495" h="197485">
                  <a:moveTo>
                    <a:pt x="57410" y="63130"/>
                  </a:moveTo>
                  <a:lnTo>
                    <a:pt x="35179" y="74167"/>
                  </a:lnTo>
                  <a:lnTo>
                    <a:pt x="73655" y="74167"/>
                  </a:lnTo>
                  <a:lnTo>
                    <a:pt x="57410" y="63130"/>
                  </a:lnTo>
                  <a:close/>
                </a:path>
                <a:path w="1801495" h="197485">
                  <a:moveTo>
                    <a:pt x="64891" y="49148"/>
                  </a:moveTo>
                  <a:lnTo>
                    <a:pt x="36830" y="49148"/>
                  </a:lnTo>
                  <a:lnTo>
                    <a:pt x="57410" y="63130"/>
                  </a:lnTo>
                  <a:lnTo>
                    <a:pt x="83061" y="50395"/>
                  </a:lnTo>
                  <a:lnTo>
                    <a:pt x="64891" y="49148"/>
                  </a:lnTo>
                  <a:close/>
                </a:path>
                <a:path w="1801495" h="197485">
                  <a:moveTo>
                    <a:pt x="90432" y="46735"/>
                  </a:moveTo>
                  <a:lnTo>
                    <a:pt x="29718" y="46735"/>
                  </a:lnTo>
                  <a:lnTo>
                    <a:pt x="83061" y="50395"/>
                  </a:lnTo>
                  <a:lnTo>
                    <a:pt x="90432" y="46735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6108" y="2781300"/>
            <a:ext cx="64008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1274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7" y="1557527"/>
            <a:ext cx="8595360" cy="2371725"/>
            <a:chOff x="71627" y="1557527"/>
            <a:chExt cx="8595360" cy="237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557527"/>
              <a:ext cx="7705344" cy="2371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68191" y="3272027"/>
              <a:ext cx="2390775" cy="150495"/>
            </a:xfrm>
            <a:custGeom>
              <a:avLst/>
              <a:gdLst/>
              <a:ahLst/>
              <a:cxnLst/>
              <a:rect l="l" t="t" r="r" b="b"/>
              <a:pathLst>
                <a:path w="2390775" h="150495">
                  <a:moveTo>
                    <a:pt x="113157" y="15875"/>
                  </a:moveTo>
                  <a:lnTo>
                    <a:pt x="0" y="86487"/>
                  </a:lnTo>
                  <a:lnTo>
                    <a:pt x="117221" y="150241"/>
                  </a:lnTo>
                  <a:lnTo>
                    <a:pt x="125984" y="147574"/>
                  </a:lnTo>
                  <a:lnTo>
                    <a:pt x="129794" y="140588"/>
                  </a:lnTo>
                  <a:lnTo>
                    <a:pt x="133731" y="133604"/>
                  </a:lnTo>
                  <a:lnTo>
                    <a:pt x="131063" y="124713"/>
                  </a:lnTo>
                  <a:lnTo>
                    <a:pt x="85729" y="100075"/>
                  </a:lnTo>
                  <a:lnTo>
                    <a:pt x="29210" y="100075"/>
                  </a:lnTo>
                  <a:lnTo>
                    <a:pt x="28321" y="71120"/>
                  </a:lnTo>
                  <a:lnTo>
                    <a:pt x="81919" y="69505"/>
                  </a:lnTo>
                  <a:lnTo>
                    <a:pt x="128524" y="40386"/>
                  </a:lnTo>
                  <a:lnTo>
                    <a:pt x="130556" y="31496"/>
                  </a:lnTo>
                  <a:lnTo>
                    <a:pt x="126364" y="24637"/>
                  </a:lnTo>
                  <a:lnTo>
                    <a:pt x="122174" y="17907"/>
                  </a:lnTo>
                  <a:lnTo>
                    <a:pt x="113157" y="15875"/>
                  </a:lnTo>
                  <a:close/>
                </a:path>
                <a:path w="2390775" h="150495">
                  <a:moveTo>
                    <a:pt x="81919" y="69505"/>
                  </a:moveTo>
                  <a:lnTo>
                    <a:pt x="28321" y="71120"/>
                  </a:lnTo>
                  <a:lnTo>
                    <a:pt x="29210" y="100075"/>
                  </a:lnTo>
                  <a:lnTo>
                    <a:pt x="82759" y="98463"/>
                  </a:lnTo>
                  <a:lnTo>
                    <a:pt x="81753" y="97917"/>
                  </a:lnTo>
                  <a:lnTo>
                    <a:pt x="36449" y="97917"/>
                  </a:lnTo>
                  <a:lnTo>
                    <a:pt x="35687" y="72898"/>
                  </a:lnTo>
                  <a:lnTo>
                    <a:pt x="76490" y="72898"/>
                  </a:lnTo>
                  <a:lnTo>
                    <a:pt x="81919" y="69505"/>
                  </a:lnTo>
                  <a:close/>
                </a:path>
                <a:path w="2390775" h="150495">
                  <a:moveTo>
                    <a:pt x="82759" y="98463"/>
                  </a:moveTo>
                  <a:lnTo>
                    <a:pt x="29210" y="100075"/>
                  </a:lnTo>
                  <a:lnTo>
                    <a:pt x="85729" y="100075"/>
                  </a:lnTo>
                  <a:lnTo>
                    <a:pt x="82759" y="98463"/>
                  </a:lnTo>
                  <a:close/>
                </a:path>
                <a:path w="2390775" h="150495">
                  <a:moveTo>
                    <a:pt x="2389632" y="0"/>
                  </a:moveTo>
                  <a:lnTo>
                    <a:pt x="81919" y="69505"/>
                  </a:lnTo>
                  <a:lnTo>
                    <a:pt x="57516" y="84753"/>
                  </a:lnTo>
                  <a:lnTo>
                    <a:pt x="82759" y="98463"/>
                  </a:lnTo>
                  <a:lnTo>
                    <a:pt x="2390521" y="28956"/>
                  </a:lnTo>
                  <a:lnTo>
                    <a:pt x="2389632" y="0"/>
                  </a:lnTo>
                  <a:close/>
                </a:path>
                <a:path w="2390775" h="150495">
                  <a:moveTo>
                    <a:pt x="35687" y="72898"/>
                  </a:moveTo>
                  <a:lnTo>
                    <a:pt x="36449" y="97917"/>
                  </a:lnTo>
                  <a:lnTo>
                    <a:pt x="57516" y="84753"/>
                  </a:lnTo>
                  <a:lnTo>
                    <a:pt x="35687" y="72898"/>
                  </a:lnTo>
                  <a:close/>
                </a:path>
                <a:path w="2390775" h="150495">
                  <a:moveTo>
                    <a:pt x="57516" y="84753"/>
                  </a:moveTo>
                  <a:lnTo>
                    <a:pt x="36449" y="97917"/>
                  </a:lnTo>
                  <a:lnTo>
                    <a:pt x="81753" y="97917"/>
                  </a:lnTo>
                  <a:lnTo>
                    <a:pt x="57516" y="84753"/>
                  </a:lnTo>
                  <a:close/>
                </a:path>
                <a:path w="2390775" h="150495">
                  <a:moveTo>
                    <a:pt x="76490" y="72898"/>
                  </a:moveTo>
                  <a:lnTo>
                    <a:pt x="35687" y="72898"/>
                  </a:lnTo>
                  <a:lnTo>
                    <a:pt x="57516" y="84753"/>
                  </a:lnTo>
                  <a:lnTo>
                    <a:pt x="76490" y="72898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112008"/>
              <a:ext cx="2075688" cy="3855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7723" y="4242815"/>
            <a:ext cx="424434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Today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2015-07-29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395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489722"/>
            <a:ext cx="7943215" cy="35953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68300" algn="l"/>
              </a:tabLst>
            </a:pP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Different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date/time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scenarios</a:t>
            </a:r>
            <a:endParaRPr sz="40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696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Class</a:t>
            </a:r>
            <a:r>
              <a:rPr sz="3200" i="1" spc="-2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starts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at</a:t>
            </a:r>
            <a:r>
              <a:rPr sz="3200" i="1" spc="-3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12:30</a:t>
            </a:r>
            <a:endParaRPr sz="32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696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ilJUG</a:t>
            </a:r>
            <a:r>
              <a:rPr sz="3200" i="1" spc="-2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is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on</a:t>
            </a:r>
            <a:r>
              <a:rPr sz="3200" i="1" spc="-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4171AC"/>
                </a:solidFill>
                <a:latin typeface="Times New Roman"/>
                <a:cs typeface="Times New Roman"/>
              </a:rPr>
              <a:t>29</a:t>
            </a:r>
            <a:r>
              <a:rPr sz="3150" i="1" spc="15" baseline="25132" dirty="0">
                <a:solidFill>
                  <a:srgbClr val="4171AC"/>
                </a:solidFill>
                <a:latin typeface="Times New Roman"/>
                <a:cs typeface="Times New Roman"/>
              </a:rPr>
              <a:t>th</a:t>
            </a:r>
            <a:r>
              <a:rPr sz="3150" i="1" spc="352" baseline="25132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July</a:t>
            </a:r>
            <a:endParaRPr sz="32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696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The</a:t>
            </a:r>
            <a:r>
              <a:rPr sz="3200" i="1" spc="-10" dirty="0">
                <a:solidFill>
                  <a:srgbClr val="4171AC"/>
                </a:solidFill>
                <a:latin typeface="Times New Roman"/>
                <a:cs typeface="Times New Roman"/>
              </a:rPr>
              <a:t> presentation</a:t>
            </a:r>
            <a:r>
              <a:rPr sz="3200" i="1" spc="-4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is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1</a:t>
            </a:r>
            <a:r>
              <a:rPr sz="3200" i="1" spc="-1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hour</a:t>
            </a:r>
            <a:r>
              <a:rPr sz="3200" i="1" spc="-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long</a:t>
            </a:r>
            <a:endParaRPr sz="3200">
              <a:latin typeface="Times New Roman"/>
              <a:cs typeface="Times New Roman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696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I’ve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been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working</a:t>
            </a:r>
            <a:r>
              <a:rPr sz="3200" i="1" spc="-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at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eBay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for 3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years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and</a:t>
            </a:r>
            <a:r>
              <a:rPr sz="3200" i="1" spc="-2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6 </a:t>
            </a:r>
            <a:r>
              <a:rPr sz="3200" i="1" spc="-78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months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Issues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831" y="1557527"/>
            <a:ext cx="8202295" cy="3971925"/>
            <a:chOff x="179831" y="1557527"/>
            <a:chExt cx="8202295" cy="3971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1557527"/>
              <a:ext cx="452475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9" y="1719071"/>
              <a:ext cx="3810000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" y="5074920"/>
            <a:ext cx="5849112" cy="3855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051" y="1412747"/>
            <a:ext cx="8246745" cy="2823210"/>
            <a:chOff x="35051" y="1412747"/>
            <a:chExt cx="8246745" cy="28232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1" y="1412747"/>
              <a:ext cx="6192012" cy="22006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0275" y="1928875"/>
              <a:ext cx="3541395" cy="2306955"/>
            </a:xfrm>
            <a:custGeom>
              <a:avLst/>
              <a:gdLst/>
              <a:ahLst/>
              <a:cxnLst/>
              <a:rect l="l" t="t" r="r" b="b"/>
              <a:pathLst>
                <a:path w="3541395" h="2306954">
                  <a:moveTo>
                    <a:pt x="2573020" y="2278634"/>
                  </a:moveTo>
                  <a:lnTo>
                    <a:pt x="83223" y="1580769"/>
                  </a:lnTo>
                  <a:lnTo>
                    <a:pt x="136398" y="1566926"/>
                  </a:lnTo>
                  <a:lnTo>
                    <a:pt x="136766" y="1566291"/>
                  </a:lnTo>
                  <a:lnTo>
                    <a:pt x="141097" y="1559052"/>
                  </a:lnTo>
                  <a:lnTo>
                    <a:pt x="137033" y="1543558"/>
                  </a:lnTo>
                  <a:lnTo>
                    <a:pt x="129159" y="1538859"/>
                  </a:lnTo>
                  <a:lnTo>
                    <a:pt x="0" y="1572514"/>
                  </a:lnTo>
                  <a:lnTo>
                    <a:pt x="92837" y="1668272"/>
                  </a:lnTo>
                  <a:lnTo>
                    <a:pt x="101981" y="1668399"/>
                  </a:lnTo>
                  <a:lnTo>
                    <a:pt x="107823" y="1662938"/>
                  </a:lnTo>
                  <a:lnTo>
                    <a:pt x="113538" y="1657350"/>
                  </a:lnTo>
                  <a:lnTo>
                    <a:pt x="113665" y="1648218"/>
                  </a:lnTo>
                  <a:lnTo>
                    <a:pt x="108077" y="1642364"/>
                  </a:lnTo>
                  <a:lnTo>
                    <a:pt x="75438" y="1608721"/>
                  </a:lnTo>
                  <a:lnTo>
                    <a:pt x="2565146" y="2306574"/>
                  </a:lnTo>
                  <a:lnTo>
                    <a:pt x="2573020" y="2278634"/>
                  </a:lnTo>
                  <a:close/>
                </a:path>
                <a:path w="3541395" h="2306954">
                  <a:moveTo>
                    <a:pt x="2930017" y="190246"/>
                  </a:moveTo>
                  <a:lnTo>
                    <a:pt x="419760" y="50850"/>
                  </a:lnTo>
                  <a:lnTo>
                    <a:pt x="425577" y="47879"/>
                  </a:lnTo>
                  <a:lnTo>
                    <a:pt x="468757" y="25781"/>
                  </a:lnTo>
                  <a:lnTo>
                    <a:pt x="471678" y="17018"/>
                  </a:lnTo>
                  <a:lnTo>
                    <a:pt x="464312" y="2794"/>
                  </a:lnTo>
                  <a:lnTo>
                    <a:pt x="455676" y="0"/>
                  </a:lnTo>
                  <a:lnTo>
                    <a:pt x="336804" y="60706"/>
                  </a:lnTo>
                  <a:lnTo>
                    <a:pt x="448183" y="134239"/>
                  </a:lnTo>
                  <a:lnTo>
                    <a:pt x="457200" y="132334"/>
                  </a:lnTo>
                  <a:lnTo>
                    <a:pt x="461518" y="125730"/>
                  </a:lnTo>
                  <a:lnTo>
                    <a:pt x="465963" y="118999"/>
                  </a:lnTo>
                  <a:lnTo>
                    <a:pt x="464185" y="109982"/>
                  </a:lnTo>
                  <a:lnTo>
                    <a:pt x="457454" y="105664"/>
                  </a:lnTo>
                  <a:lnTo>
                    <a:pt x="418134" y="79679"/>
                  </a:lnTo>
                  <a:lnTo>
                    <a:pt x="2928366" y="219202"/>
                  </a:lnTo>
                  <a:lnTo>
                    <a:pt x="2930017" y="190246"/>
                  </a:lnTo>
                  <a:close/>
                </a:path>
                <a:path w="3541395" h="2306954">
                  <a:moveTo>
                    <a:pt x="3541395" y="1343025"/>
                  </a:moveTo>
                  <a:lnTo>
                    <a:pt x="1570748" y="1116469"/>
                  </a:lnTo>
                  <a:lnTo>
                    <a:pt x="1584667" y="1110361"/>
                  </a:lnTo>
                  <a:lnTo>
                    <a:pt x="1621282" y="1094359"/>
                  </a:lnTo>
                  <a:lnTo>
                    <a:pt x="1624584" y="1085723"/>
                  </a:lnTo>
                  <a:lnTo>
                    <a:pt x="1621409" y="1078484"/>
                  </a:lnTo>
                  <a:lnTo>
                    <a:pt x="1618107" y="1071118"/>
                  </a:lnTo>
                  <a:lnTo>
                    <a:pt x="1609598" y="1067816"/>
                  </a:lnTo>
                  <a:lnTo>
                    <a:pt x="1487424" y="1121410"/>
                  </a:lnTo>
                  <a:lnTo>
                    <a:pt x="1594231" y="1201293"/>
                  </a:lnTo>
                  <a:lnTo>
                    <a:pt x="1603375" y="1200023"/>
                  </a:lnTo>
                  <a:lnTo>
                    <a:pt x="1612900" y="1187196"/>
                  </a:lnTo>
                  <a:lnTo>
                    <a:pt x="1611630" y="1178179"/>
                  </a:lnTo>
                  <a:lnTo>
                    <a:pt x="1567522" y="1145184"/>
                  </a:lnTo>
                  <a:lnTo>
                    <a:pt x="3538093" y="1371854"/>
                  </a:lnTo>
                  <a:lnTo>
                    <a:pt x="3541395" y="1343025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1412747"/>
            <a:ext cx="6192012" cy="2200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00828"/>
            <a:ext cx="6825996" cy="382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1" y="4221479"/>
            <a:ext cx="7097268" cy="723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091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2810" algn="l"/>
              </a:tabLst>
            </a:pPr>
            <a:r>
              <a:rPr spc="-5" dirty="0"/>
              <a:t>Amount	of</a:t>
            </a:r>
            <a:r>
              <a:rPr spc="-160" dirty="0"/>
              <a:t> </a:t>
            </a:r>
            <a:r>
              <a:rPr spc="-4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751205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How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many milliseconds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it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took </a:t>
            </a:r>
            <a:r>
              <a:rPr sz="4000" spc="-98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between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request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to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response?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Set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time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10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seconds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after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now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Calculate</a:t>
            </a:r>
            <a:r>
              <a:rPr sz="4000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time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that</a:t>
            </a:r>
            <a:r>
              <a:rPr sz="4000" spc="-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passed</a:t>
            </a:r>
            <a:r>
              <a:rPr sz="4000" spc="-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between </a:t>
            </a:r>
            <a:r>
              <a:rPr sz="4000" spc="-98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two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events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6354" algn="l"/>
              </a:tabLst>
            </a:pPr>
            <a:r>
              <a:rPr dirty="0"/>
              <a:t>Example – </a:t>
            </a:r>
            <a:r>
              <a:rPr spc="-5" dirty="0"/>
              <a:t>Old	Calculation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1478280"/>
            <a:ext cx="6656832" cy="403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276" y="5193791"/>
            <a:ext cx="699389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now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Tue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Jul 29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01:48:56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IDT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Thu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Jan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04:20:00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IST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1970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52" y="1528572"/>
            <a:ext cx="2310383" cy="25770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6354" algn="l"/>
              </a:tabLst>
            </a:pPr>
            <a:r>
              <a:rPr dirty="0"/>
              <a:t>Example – </a:t>
            </a:r>
            <a:r>
              <a:rPr spc="-5" dirty="0"/>
              <a:t>Old	Calculation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557527"/>
            <a:ext cx="4733544" cy="4285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891" y="5682996"/>
            <a:ext cx="4642485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119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days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hours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13 minutes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24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seconds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543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4" y="1700783"/>
            <a:ext cx="3686556" cy="23042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31890" y="6080556"/>
            <a:ext cx="3249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stackoverflow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6659"/>
            <a:ext cx="6133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44060"/>
                </a:solidFill>
                <a:latin typeface="Times New Roman"/>
                <a:cs typeface="Times New Roman"/>
              </a:rPr>
              <a:t>A</a:t>
            </a:r>
            <a:r>
              <a:rPr sz="4800" spc="-290" dirty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244060"/>
                </a:solidFill>
                <a:latin typeface="Times New Roman"/>
                <a:cs typeface="Times New Roman"/>
              </a:rPr>
              <a:t>word</a:t>
            </a:r>
            <a:r>
              <a:rPr sz="4800" spc="-35" dirty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244060"/>
                </a:solidFill>
                <a:latin typeface="Times New Roman"/>
                <a:cs typeface="Times New Roman"/>
              </a:rPr>
              <a:t>before</a:t>
            </a:r>
            <a:r>
              <a:rPr sz="4800" spc="-55" dirty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244060"/>
                </a:solidFill>
                <a:latin typeface="Times New Roman"/>
                <a:cs typeface="Times New Roman"/>
              </a:rPr>
              <a:t>starting…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7717155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The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intent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of this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presentation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is to be </a:t>
            </a:r>
            <a:r>
              <a:rPr sz="4000" spc="-98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basic source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and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starting point to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the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new J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a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va Date</a:t>
            </a:r>
            <a:r>
              <a:rPr sz="4000" spc="-8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160" dirty="0">
                <a:solidFill>
                  <a:srgbClr val="375F92"/>
                </a:solidFill>
                <a:latin typeface="Times New Roman"/>
                <a:cs typeface="Times New Roman"/>
              </a:rPr>
              <a:t>T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ime</a:t>
            </a:r>
            <a:r>
              <a:rPr sz="4000" spc="-2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API (</a:t>
            </a:r>
            <a:r>
              <a:rPr sz="4000" spc="5" dirty="0">
                <a:solidFill>
                  <a:srgbClr val="375F92"/>
                </a:solidFill>
                <a:latin typeface="Times New Roman"/>
                <a:cs typeface="Times New Roman"/>
              </a:rPr>
              <a:t>J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S</a:t>
            </a:r>
            <a:r>
              <a:rPr sz="4000" spc="5" dirty="0">
                <a:solidFill>
                  <a:srgbClr val="375F92"/>
                </a:solidFill>
                <a:latin typeface="Times New Roman"/>
                <a:cs typeface="Times New Roman"/>
              </a:rPr>
              <a:t>R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-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310)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96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1720" algn="l"/>
              </a:tabLst>
            </a:pPr>
            <a:r>
              <a:rPr spc="-5" dirty="0"/>
              <a:t>Duration	and</a:t>
            </a:r>
            <a:r>
              <a:rPr spc="-55" dirty="0"/>
              <a:t> </a:t>
            </a:r>
            <a:r>
              <a:rPr spc="-5" dirty="0"/>
              <a:t>Period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1629155"/>
            <a:ext cx="7254240" cy="3599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338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Duration</a:t>
            </a:r>
            <a:r>
              <a:rPr spc="-10" dirty="0"/>
              <a:t> </a:t>
            </a:r>
            <a:r>
              <a:rPr spc="-5" dirty="0"/>
              <a:t>– Machine</a:t>
            </a:r>
            <a:r>
              <a:rPr spc="-120" dirty="0"/>
              <a:t> </a:t>
            </a:r>
            <a:r>
              <a:rPr spc="-45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32" y="1484375"/>
            <a:ext cx="7678420" cy="4533900"/>
            <a:chOff x="27432" y="1484375"/>
            <a:chExt cx="7678420" cy="4533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" y="1484375"/>
              <a:ext cx="7677911" cy="3200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459" y="4940808"/>
              <a:ext cx="6522720" cy="1077595"/>
            </a:xfrm>
            <a:custGeom>
              <a:avLst/>
              <a:gdLst/>
              <a:ahLst/>
              <a:cxnLst/>
              <a:rect l="l" t="t" r="r" b="b"/>
              <a:pathLst>
                <a:path w="6522720" h="1077595">
                  <a:moveTo>
                    <a:pt x="6522720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6522720" y="1077468"/>
                  </a:lnTo>
                  <a:lnTo>
                    <a:pt x="652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0200" y="4970779"/>
            <a:ext cx="62992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now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2014-07-28T23:17:40.898Z</a:t>
            </a:r>
            <a:r>
              <a:rPr sz="1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2014-07-29T01:47:40.898Z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150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2014-07-28T23:17:53.898Z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9000000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6214" y="4671186"/>
            <a:ext cx="2277110" cy="1858010"/>
          </a:xfrm>
          <a:custGeom>
            <a:avLst/>
            <a:gdLst/>
            <a:ahLst/>
            <a:cxnLst/>
            <a:rect l="l" t="t" r="r" b="b"/>
            <a:pathLst>
              <a:path w="2277110" h="1858009">
                <a:moveTo>
                  <a:pt x="201549" y="1260576"/>
                </a:moveTo>
                <a:lnTo>
                  <a:pt x="199009" y="1253020"/>
                </a:lnTo>
                <a:lnTo>
                  <a:pt x="166941" y="1159764"/>
                </a:lnTo>
                <a:lnTo>
                  <a:pt x="158242" y="1134427"/>
                </a:lnTo>
                <a:lnTo>
                  <a:pt x="69723" y="1234224"/>
                </a:lnTo>
                <a:lnTo>
                  <a:pt x="70358" y="1243368"/>
                </a:lnTo>
                <a:lnTo>
                  <a:pt x="82296" y="1253985"/>
                </a:lnTo>
                <a:lnTo>
                  <a:pt x="91440" y="1253426"/>
                </a:lnTo>
                <a:lnTo>
                  <a:pt x="127914" y="1212303"/>
                </a:lnTo>
                <a:lnTo>
                  <a:pt x="0" y="1851736"/>
                </a:lnTo>
                <a:lnTo>
                  <a:pt x="28448" y="1857413"/>
                </a:lnTo>
                <a:lnTo>
                  <a:pt x="156349" y="1218057"/>
                </a:lnTo>
                <a:lnTo>
                  <a:pt x="171577" y="1262418"/>
                </a:lnTo>
                <a:lnTo>
                  <a:pt x="174117" y="1269987"/>
                </a:lnTo>
                <a:lnTo>
                  <a:pt x="182372" y="1274013"/>
                </a:lnTo>
                <a:lnTo>
                  <a:pt x="197485" y="1268818"/>
                </a:lnTo>
                <a:lnTo>
                  <a:pt x="201549" y="1260576"/>
                </a:lnTo>
                <a:close/>
              </a:path>
              <a:path w="2277110" h="1858009">
                <a:moveTo>
                  <a:pt x="2276729" y="28702"/>
                </a:moveTo>
                <a:lnTo>
                  <a:pt x="2273554" y="0"/>
                </a:lnTo>
                <a:lnTo>
                  <a:pt x="741895" y="174663"/>
                </a:lnTo>
                <a:lnTo>
                  <a:pt x="786003" y="141732"/>
                </a:lnTo>
                <a:lnTo>
                  <a:pt x="787400" y="132588"/>
                </a:lnTo>
                <a:lnTo>
                  <a:pt x="782574" y="126238"/>
                </a:lnTo>
                <a:lnTo>
                  <a:pt x="777748" y="119761"/>
                </a:lnTo>
                <a:lnTo>
                  <a:pt x="768731" y="118491"/>
                </a:lnTo>
                <a:lnTo>
                  <a:pt x="661797" y="198374"/>
                </a:lnTo>
                <a:lnTo>
                  <a:pt x="783971" y="252095"/>
                </a:lnTo>
                <a:lnTo>
                  <a:pt x="792480" y="248793"/>
                </a:lnTo>
                <a:lnTo>
                  <a:pt x="795655" y="241427"/>
                </a:lnTo>
                <a:lnTo>
                  <a:pt x="798957" y="234061"/>
                </a:lnTo>
                <a:lnTo>
                  <a:pt x="795655" y="225552"/>
                </a:lnTo>
                <a:lnTo>
                  <a:pt x="758837" y="209423"/>
                </a:lnTo>
                <a:lnTo>
                  <a:pt x="745083" y="203377"/>
                </a:lnTo>
                <a:lnTo>
                  <a:pt x="692023" y="209423"/>
                </a:lnTo>
                <a:lnTo>
                  <a:pt x="716521" y="206629"/>
                </a:lnTo>
                <a:lnTo>
                  <a:pt x="745083" y="203377"/>
                </a:lnTo>
                <a:lnTo>
                  <a:pt x="2276729" y="28702"/>
                </a:lnTo>
                <a:close/>
              </a:path>
            </a:pathLst>
          </a:custGeom>
          <a:solidFill>
            <a:srgbClr val="8E3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429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spc="-5" dirty="0"/>
              <a:t>Period</a:t>
            </a:r>
            <a:r>
              <a:rPr spc="25" dirty="0"/>
              <a:t> </a:t>
            </a:r>
            <a:r>
              <a:rPr spc="-5" dirty="0"/>
              <a:t>–	Human</a:t>
            </a:r>
            <a:r>
              <a:rPr spc="-150" dirty="0"/>
              <a:t> </a:t>
            </a:r>
            <a:r>
              <a:rPr spc="-45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" y="2997707"/>
            <a:ext cx="8563356" cy="8945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" y="1484375"/>
            <a:ext cx="5295900" cy="1315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1845564"/>
            <a:ext cx="3054095" cy="3290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37709" y="1939670"/>
            <a:ext cx="2397125" cy="486409"/>
            <a:chOff x="5037709" y="1939670"/>
            <a:chExt cx="2397125" cy="48640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3043" y="1945004"/>
              <a:ext cx="2386076" cy="4752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6361" y="1974468"/>
              <a:ext cx="148971" cy="209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3043" y="1945004"/>
              <a:ext cx="2386330" cy="475615"/>
            </a:xfrm>
            <a:custGeom>
              <a:avLst/>
              <a:gdLst/>
              <a:ahLst/>
              <a:cxnLst/>
              <a:rect l="l" t="t" r="r" b="b"/>
              <a:pathLst>
                <a:path w="2386329" h="475614">
                  <a:moveTo>
                    <a:pt x="2238375" y="24130"/>
                  </a:moveTo>
                  <a:lnTo>
                    <a:pt x="2228850" y="24130"/>
                  </a:lnTo>
                  <a:lnTo>
                    <a:pt x="2221230" y="26797"/>
                  </a:lnTo>
                  <a:lnTo>
                    <a:pt x="2201568" y="59813"/>
                  </a:lnTo>
                  <a:lnTo>
                    <a:pt x="2195623" y="140001"/>
                  </a:lnTo>
                  <a:lnTo>
                    <a:pt x="2194823" y="200923"/>
                  </a:lnTo>
                  <a:lnTo>
                    <a:pt x="2194560" y="280289"/>
                  </a:lnTo>
                  <a:lnTo>
                    <a:pt x="2194986" y="324510"/>
                  </a:lnTo>
                  <a:lnTo>
                    <a:pt x="2198364" y="389141"/>
                  </a:lnTo>
                  <a:lnTo>
                    <a:pt x="2207371" y="429402"/>
                  </a:lnTo>
                  <a:lnTo>
                    <a:pt x="2240407" y="449453"/>
                  </a:lnTo>
                  <a:lnTo>
                    <a:pt x="2248265" y="448766"/>
                  </a:lnTo>
                  <a:lnTo>
                    <a:pt x="2276617" y="414845"/>
                  </a:lnTo>
                  <a:lnTo>
                    <a:pt x="2282952" y="236728"/>
                  </a:lnTo>
                  <a:lnTo>
                    <a:pt x="2282878" y="183336"/>
                  </a:lnTo>
                  <a:lnTo>
                    <a:pt x="2282650" y="142398"/>
                  </a:lnTo>
                  <a:lnTo>
                    <a:pt x="2281682" y="97790"/>
                  </a:lnTo>
                  <a:lnTo>
                    <a:pt x="2275951" y="58769"/>
                  </a:lnTo>
                  <a:lnTo>
                    <a:pt x="2254583" y="26797"/>
                  </a:lnTo>
                  <a:lnTo>
                    <a:pt x="2238375" y="24130"/>
                  </a:lnTo>
                  <a:close/>
                </a:path>
                <a:path w="2386329" h="475614">
                  <a:moveTo>
                    <a:pt x="729234" y="10414"/>
                  </a:moveTo>
                  <a:lnTo>
                    <a:pt x="940181" y="10414"/>
                  </a:lnTo>
                  <a:lnTo>
                    <a:pt x="978642" y="11126"/>
                  </a:lnTo>
                  <a:lnTo>
                    <a:pt x="1038943" y="16789"/>
                  </a:lnTo>
                  <a:lnTo>
                    <a:pt x="1079001" y="28642"/>
                  </a:lnTo>
                  <a:lnTo>
                    <a:pt x="1123061" y="63754"/>
                  </a:lnTo>
                  <a:lnTo>
                    <a:pt x="1145688" y="115706"/>
                  </a:lnTo>
                  <a:lnTo>
                    <a:pt x="1147191" y="135636"/>
                  </a:lnTo>
                  <a:lnTo>
                    <a:pt x="1144928" y="159686"/>
                  </a:lnTo>
                  <a:lnTo>
                    <a:pt x="1126831" y="201215"/>
                  </a:lnTo>
                  <a:lnTo>
                    <a:pt x="1098305" y="228431"/>
                  </a:lnTo>
                  <a:lnTo>
                    <a:pt x="1046353" y="249809"/>
                  </a:lnTo>
                  <a:lnTo>
                    <a:pt x="1155573" y="403479"/>
                  </a:lnTo>
                  <a:lnTo>
                    <a:pt x="1180719" y="435590"/>
                  </a:lnTo>
                  <a:lnTo>
                    <a:pt x="1217803" y="452120"/>
                  </a:lnTo>
                  <a:lnTo>
                    <a:pt x="1217803" y="464439"/>
                  </a:lnTo>
                  <a:lnTo>
                    <a:pt x="1074801" y="464439"/>
                  </a:lnTo>
                  <a:lnTo>
                    <a:pt x="928497" y="257556"/>
                  </a:lnTo>
                  <a:lnTo>
                    <a:pt x="898652" y="257556"/>
                  </a:lnTo>
                  <a:lnTo>
                    <a:pt x="898652" y="384810"/>
                  </a:lnTo>
                  <a:lnTo>
                    <a:pt x="898937" y="401500"/>
                  </a:lnTo>
                  <a:lnTo>
                    <a:pt x="911479" y="442595"/>
                  </a:lnTo>
                  <a:lnTo>
                    <a:pt x="961644" y="452120"/>
                  </a:lnTo>
                  <a:lnTo>
                    <a:pt x="961644" y="464439"/>
                  </a:lnTo>
                  <a:lnTo>
                    <a:pt x="729234" y="464439"/>
                  </a:lnTo>
                  <a:lnTo>
                    <a:pt x="729234" y="452120"/>
                  </a:lnTo>
                  <a:lnTo>
                    <a:pt x="743706" y="451740"/>
                  </a:lnTo>
                  <a:lnTo>
                    <a:pt x="755665" y="450611"/>
                  </a:lnTo>
                  <a:lnTo>
                    <a:pt x="789654" y="424582"/>
                  </a:lnTo>
                  <a:lnTo>
                    <a:pt x="792226" y="384810"/>
                  </a:lnTo>
                  <a:lnTo>
                    <a:pt x="792226" y="90043"/>
                  </a:lnTo>
                  <a:lnTo>
                    <a:pt x="789654" y="50163"/>
                  </a:lnTo>
                  <a:lnTo>
                    <a:pt x="755459" y="24161"/>
                  </a:lnTo>
                  <a:lnTo>
                    <a:pt x="729234" y="22733"/>
                  </a:lnTo>
                  <a:lnTo>
                    <a:pt x="729234" y="10414"/>
                  </a:lnTo>
                  <a:close/>
                </a:path>
                <a:path w="2386329" h="475614">
                  <a:moveTo>
                    <a:pt x="90043" y="10414"/>
                  </a:moveTo>
                  <a:lnTo>
                    <a:pt x="331470" y="10414"/>
                  </a:lnTo>
                  <a:lnTo>
                    <a:pt x="331470" y="22733"/>
                  </a:lnTo>
                  <a:lnTo>
                    <a:pt x="316738" y="22733"/>
                  </a:lnTo>
                  <a:lnTo>
                    <a:pt x="307234" y="23183"/>
                  </a:lnTo>
                  <a:lnTo>
                    <a:pt x="271272" y="45847"/>
                  </a:lnTo>
                  <a:lnTo>
                    <a:pt x="267589" y="88137"/>
                  </a:lnTo>
                  <a:lnTo>
                    <a:pt x="267589" y="310388"/>
                  </a:lnTo>
                  <a:lnTo>
                    <a:pt x="266759" y="340822"/>
                  </a:lnTo>
                  <a:lnTo>
                    <a:pt x="260195" y="388308"/>
                  </a:lnTo>
                  <a:lnTo>
                    <a:pt x="236378" y="432530"/>
                  </a:lnTo>
                  <a:lnTo>
                    <a:pt x="190628" y="463655"/>
                  </a:lnTo>
                  <a:lnTo>
                    <a:pt x="150485" y="473612"/>
                  </a:lnTo>
                  <a:lnTo>
                    <a:pt x="127889" y="474853"/>
                  </a:lnTo>
                  <a:lnTo>
                    <a:pt x="100671" y="472971"/>
                  </a:lnTo>
                  <a:lnTo>
                    <a:pt x="54379" y="457922"/>
                  </a:lnTo>
                  <a:lnTo>
                    <a:pt x="19877" y="429246"/>
                  </a:lnTo>
                  <a:lnTo>
                    <a:pt x="0" y="378079"/>
                  </a:lnTo>
                  <a:lnTo>
                    <a:pt x="902" y="366912"/>
                  </a:lnTo>
                  <a:lnTo>
                    <a:pt x="21972" y="333698"/>
                  </a:lnTo>
                  <a:lnTo>
                    <a:pt x="49530" y="325500"/>
                  </a:lnTo>
                  <a:lnTo>
                    <a:pt x="59336" y="326312"/>
                  </a:lnTo>
                  <a:lnTo>
                    <a:pt x="94297" y="353123"/>
                  </a:lnTo>
                  <a:lnTo>
                    <a:pt x="91059" y="394970"/>
                  </a:lnTo>
                  <a:lnTo>
                    <a:pt x="84836" y="403987"/>
                  </a:lnTo>
                  <a:lnTo>
                    <a:pt x="78740" y="413004"/>
                  </a:lnTo>
                  <a:lnTo>
                    <a:pt x="75692" y="419481"/>
                  </a:lnTo>
                  <a:lnTo>
                    <a:pt x="75692" y="423291"/>
                  </a:lnTo>
                  <a:lnTo>
                    <a:pt x="75692" y="429133"/>
                  </a:lnTo>
                  <a:lnTo>
                    <a:pt x="117602" y="447675"/>
                  </a:lnTo>
                  <a:lnTo>
                    <a:pt x="127127" y="447675"/>
                  </a:lnTo>
                  <a:lnTo>
                    <a:pt x="154559" y="417449"/>
                  </a:lnTo>
                  <a:lnTo>
                    <a:pt x="158130" y="362888"/>
                  </a:lnTo>
                  <a:lnTo>
                    <a:pt x="158369" y="330835"/>
                  </a:lnTo>
                  <a:lnTo>
                    <a:pt x="158369" y="88137"/>
                  </a:lnTo>
                  <a:lnTo>
                    <a:pt x="154559" y="44577"/>
                  </a:lnTo>
                  <a:lnTo>
                    <a:pt x="118246" y="23139"/>
                  </a:lnTo>
                  <a:lnTo>
                    <a:pt x="109220" y="22733"/>
                  </a:lnTo>
                  <a:lnTo>
                    <a:pt x="90043" y="22733"/>
                  </a:lnTo>
                  <a:lnTo>
                    <a:pt x="90043" y="10414"/>
                  </a:lnTo>
                  <a:close/>
                </a:path>
                <a:path w="2386329" h="475614">
                  <a:moveTo>
                    <a:pt x="2239391" y="1016"/>
                  </a:moveTo>
                  <a:lnTo>
                    <a:pt x="2277681" y="7762"/>
                  </a:lnTo>
                  <a:lnTo>
                    <a:pt x="2313305" y="27940"/>
                  </a:lnTo>
                  <a:lnTo>
                    <a:pt x="2343038" y="59578"/>
                  </a:lnTo>
                  <a:lnTo>
                    <a:pt x="2363724" y="100457"/>
                  </a:lnTo>
                  <a:lnTo>
                    <a:pt x="2380472" y="166004"/>
                  </a:lnTo>
                  <a:lnTo>
                    <a:pt x="2386076" y="237362"/>
                  </a:lnTo>
                  <a:lnTo>
                    <a:pt x="2384885" y="270797"/>
                  </a:lnTo>
                  <a:lnTo>
                    <a:pt x="2375360" y="334285"/>
                  </a:lnTo>
                  <a:lnTo>
                    <a:pt x="2360832" y="381631"/>
                  </a:lnTo>
                  <a:lnTo>
                    <a:pt x="2336418" y="423672"/>
                  </a:lnTo>
                  <a:lnTo>
                    <a:pt x="2304611" y="452889"/>
                  </a:lnTo>
                  <a:lnTo>
                    <a:pt x="2267156" y="470423"/>
                  </a:lnTo>
                  <a:lnTo>
                    <a:pt x="2239391" y="473837"/>
                  </a:lnTo>
                  <a:lnTo>
                    <a:pt x="2223410" y="472789"/>
                  </a:lnTo>
                  <a:lnTo>
                    <a:pt x="2180209" y="457073"/>
                  </a:lnTo>
                  <a:lnTo>
                    <a:pt x="2143918" y="423890"/>
                  </a:lnTo>
                  <a:lnTo>
                    <a:pt x="2119503" y="382714"/>
                  </a:lnTo>
                  <a:lnTo>
                    <a:pt x="2101230" y="322780"/>
                  </a:lnTo>
                  <a:lnTo>
                    <a:pt x="2093991" y="269873"/>
                  </a:lnTo>
                  <a:lnTo>
                    <a:pt x="2093087" y="242824"/>
                  </a:lnTo>
                  <a:lnTo>
                    <a:pt x="2094394" y="206533"/>
                  </a:lnTo>
                  <a:lnTo>
                    <a:pt x="2104820" y="138525"/>
                  </a:lnTo>
                  <a:lnTo>
                    <a:pt x="2123511" y="82684"/>
                  </a:lnTo>
                  <a:lnTo>
                    <a:pt x="2149419" y="43441"/>
                  </a:lnTo>
                  <a:lnTo>
                    <a:pt x="2183401" y="16392"/>
                  </a:lnTo>
                  <a:lnTo>
                    <a:pt x="2220219" y="2728"/>
                  </a:lnTo>
                  <a:lnTo>
                    <a:pt x="2239391" y="1016"/>
                  </a:lnTo>
                  <a:close/>
                </a:path>
                <a:path w="2386329" h="475614">
                  <a:moveTo>
                    <a:pt x="1937765" y="1016"/>
                  </a:moveTo>
                  <a:lnTo>
                    <a:pt x="1948814" y="1016"/>
                  </a:lnTo>
                  <a:lnTo>
                    <a:pt x="1948814" y="372364"/>
                  </a:lnTo>
                  <a:lnTo>
                    <a:pt x="1949033" y="391415"/>
                  </a:lnTo>
                  <a:lnTo>
                    <a:pt x="1954911" y="433450"/>
                  </a:lnTo>
                  <a:lnTo>
                    <a:pt x="1993350" y="451647"/>
                  </a:lnTo>
                  <a:lnTo>
                    <a:pt x="2005330" y="452120"/>
                  </a:lnTo>
                  <a:lnTo>
                    <a:pt x="2015743" y="452120"/>
                  </a:lnTo>
                  <a:lnTo>
                    <a:pt x="2015743" y="464439"/>
                  </a:lnTo>
                  <a:lnTo>
                    <a:pt x="1776603" y="464439"/>
                  </a:lnTo>
                  <a:lnTo>
                    <a:pt x="1776603" y="452120"/>
                  </a:lnTo>
                  <a:lnTo>
                    <a:pt x="1788667" y="452120"/>
                  </a:lnTo>
                  <a:lnTo>
                    <a:pt x="1802193" y="451693"/>
                  </a:lnTo>
                  <a:lnTo>
                    <a:pt x="1844039" y="434721"/>
                  </a:lnTo>
                  <a:lnTo>
                    <a:pt x="1851015" y="391844"/>
                  </a:lnTo>
                  <a:lnTo>
                    <a:pt x="1851279" y="372364"/>
                  </a:lnTo>
                  <a:lnTo>
                    <a:pt x="1851279" y="136906"/>
                  </a:lnTo>
                  <a:lnTo>
                    <a:pt x="1848358" y="97662"/>
                  </a:lnTo>
                  <a:lnTo>
                    <a:pt x="1825371" y="78740"/>
                  </a:lnTo>
                  <a:lnTo>
                    <a:pt x="1818132" y="78740"/>
                  </a:lnTo>
                  <a:lnTo>
                    <a:pt x="1809178" y="79406"/>
                  </a:lnTo>
                  <a:lnTo>
                    <a:pt x="1799272" y="81407"/>
                  </a:lnTo>
                  <a:lnTo>
                    <a:pt x="1788414" y="84740"/>
                  </a:lnTo>
                  <a:lnTo>
                    <a:pt x="1776603" y="89408"/>
                  </a:lnTo>
                  <a:lnTo>
                    <a:pt x="1770634" y="77343"/>
                  </a:lnTo>
                  <a:lnTo>
                    <a:pt x="1937765" y="1016"/>
                  </a:lnTo>
                  <a:close/>
                </a:path>
                <a:path w="2386329" h="475614">
                  <a:moveTo>
                    <a:pt x="1556004" y="1016"/>
                  </a:moveTo>
                  <a:lnTo>
                    <a:pt x="1599072" y="8239"/>
                  </a:lnTo>
                  <a:lnTo>
                    <a:pt x="1633855" y="29845"/>
                  </a:lnTo>
                  <a:lnTo>
                    <a:pt x="1656826" y="61071"/>
                  </a:lnTo>
                  <a:lnTo>
                    <a:pt x="1664462" y="97155"/>
                  </a:lnTo>
                  <a:lnTo>
                    <a:pt x="1663578" y="109608"/>
                  </a:lnTo>
                  <a:lnTo>
                    <a:pt x="1650238" y="145542"/>
                  </a:lnTo>
                  <a:lnTo>
                    <a:pt x="1619752" y="177349"/>
                  </a:lnTo>
                  <a:lnTo>
                    <a:pt x="1605534" y="186562"/>
                  </a:lnTo>
                  <a:lnTo>
                    <a:pt x="1623988" y="196637"/>
                  </a:lnTo>
                  <a:lnTo>
                    <a:pt x="1665351" y="233553"/>
                  </a:lnTo>
                  <a:lnTo>
                    <a:pt x="1684639" y="283541"/>
                  </a:lnTo>
                  <a:lnTo>
                    <a:pt x="1685925" y="303784"/>
                  </a:lnTo>
                  <a:lnTo>
                    <a:pt x="1682710" y="337905"/>
                  </a:lnTo>
                  <a:lnTo>
                    <a:pt x="1656992" y="398242"/>
                  </a:lnTo>
                  <a:lnTo>
                    <a:pt x="1606601" y="446196"/>
                  </a:lnTo>
                  <a:lnTo>
                    <a:pt x="1537727" y="471100"/>
                  </a:lnTo>
                  <a:lnTo>
                    <a:pt x="1496695" y="474218"/>
                  </a:lnTo>
                  <a:lnTo>
                    <a:pt x="1469860" y="473025"/>
                  </a:lnTo>
                  <a:lnTo>
                    <a:pt x="1427811" y="463448"/>
                  </a:lnTo>
                  <a:lnTo>
                    <a:pt x="1394761" y="430698"/>
                  </a:lnTo>
                  <a:lnTo>
                    <a:pt x="1393571" y="420624"/>
                  </a:lnTo>
                  <a:lnTo>
                    <a:pt x="1394261" y="413194"/>
                  </a:lnTo>
                  <a:lnTo>
                    <a:pt x="1423068" y="384101"/>
                  </a:lnTo>
                  <a:lnTo>
                    <a:pt x="1463024" y="396779"/>
                  </a:lnTo>
                  <a:lnTo>
                    <a:pt x="1488821" y="417449"/>
                  </a:lnTo>
                  <a:lnTo>
                    <a:pt x="1504920" y="429043"/>
                  </a:lnTo>
                  <a:lnTo>
                    <a:pt x="1520459" y="437340"/>
                  </a:lnTo>
                  <a:lnTo>
                    <a:pt x="1535451" y="442327"/>
                  </a:lnTo>
                  <a:lnTo>
                    <a:pt x="1549908" y="443992"/>
                  </a:lnTo>
                  <a:lnTo>
                    <a:pt x="1561859" y="442775"/>
                  </a:lnTo>
                  <a:lnTo>
                    <a:pt x="1600213" y="413978"/>
                  </a:lnTo>
                  <a:lnTo>
                    <a:pt x="1610233" y="374777"/>
                  </a:lnTo>
                  <a:lnTo>
                    <a:pt x="1608230" y="352274"/>
                  </a:lnTo>
                  <a:lnTo>
                    <a:pt x="1592177" y="309983"/>
                  </a:lnTo>
                  <a:lnTo>
                    <a:pt x="1560147" y="272357"/>
                  </a:lnTo>
                  <a:lnTo>
                    <a:pt x="1513093" y="245635"/>
                  </a:lnTo>
                  <a:lnTo>
                    <a:pt x="1483995" y="236728"/>
                  </a:lnTo>
                  <a:lnTo>
                    <a:pt x="1483995" y="225044"/>
                  </a:lnTo>
                  <a:lnTo>
                    <a:pt x="1528071" y="209327"/>
                  </a:lnTo>
                  <a:lnTo>
                    <a:pt x="1562354" y="175260"/>
                  </a:lnTo>
                  <a:lnTo>
                    <a:pt x="1573022" y="135636"/>
                  </a:lnTo>
                  <a:lnTo>
                    <a:pt x="1571759" y="122227"/>
                  </a:lnTo>
                  <a:lnTo>
                    <a:pt x="1552829" y="87884"/>
                  </a:lnTo>
                  <a:lnTo>
                    <a:pt x="1516842" y="69203"/>
                  </a:lnTo>
                  <a:lnTo>
                    <a:pt x="1502410" y="67945"/>
                  </a:lnTo>
                  <a:lnTo>
                    <a:pt x="1479857" y="71042"/>
                  </a:lnTo>
                  <a:lnTo>
                    <a:pt x="1459055" y="80343"/>
                  </a:lnTo>
                  <a:lnTo>
                    <a:pt x="1439991" y="95859"/>
                  </a:lnTo>
                  <a:lnTo>
                    <a:pt x="1422654" y="117602"/>
                  </a:lnTo>
                  <a:lnTo>
                    <a:pt x="1410335" y="113157"/>
                  </a:lnTo>
                  <a:lnTo>
                    <a:pt x="1437814" y="64214"/>
                  </a:lnTo>
                  <a:lnTo>
                    <a:pt x="1472057" y="29083"/>
                  </a:lnTo>
                  <a:lnTo>
                    <a:pt x="1511887" y="8048"/>
                  </a:lnTo>
                  <a:lnTo>
                    <a:pt x="1533403" y="2776"/>
                  </a:lnTo>
                  <a:lnTo>
                    <a:pt x="1556004" y="1016"/>
                  </a:lnTo>
                  <a:close/>
                </a:path>
                <a:path w="2386329" h="475614">
                  <a:moveTo>
                    <a:pt x="511683" y="0"/>
                  </a:moveTo>
                  <a:lnTo>
                    <a:pt x="554482" y="5334"/>
                  </a:lnTo>
                  <a:lnTo>
                    <a:pt x="592836" y="20320"/>
                  </a:lnTo>
                  <a:lnTo>
                    <a:pt x="603315" y="25060"/>
                  </a:lnTo>
                  <a:lnTo>
                    <a:pt x="612092" y="28432"/>
                  </a:lnTo>
                  <a:lnTo>
                    <a:pt x="619178" y="30446"/>
                  </a:lnTo>
                  <a:lnTo>
                    <a:pt x="624586" y="31115"/>
                  </a:lnTo>
                  <a:lnTo>
                    <a:pt x="630301" y="31115"/>
                  </a:lnTo>
                  <a:lnTo>
                    <a:pt x="647573" y="0"/>
                  </a:lnTo>
                  <a:lnTo>
                    <a:pt x="657733" y="0"/>
                  </a:lnTo>
                  <a:lnTo>
                    <a:pt x="661416" y="151384"/>
                  </a:lnTo>
                  <a:lnTo>
                    <a:pt x="647573" y="151384"/>
                  </a:lnTo>
                  <a:lnTo>
                    <a:pt x="640953" y="124307"/>
                  </a:lnTo>
                  <a:lnTo>
                    <a:pt x="630809" y="100028"/>
                  </a:lnTo>
                  <a:lnTo>
                    <a:pt x="599948" y="59817"/>
                  </a:lnTo>
                  <a:lnTo>
                    <a:pt x="560324" y="33813"/>
                  </a:lnTo>
                  <a:lnTo>
                    <a:pt x="517652" y="25146"/>
                  </a:lnTo>
                  <a:lnTo>
                    <a:pt x="501485" y="26288"/>
                  </a:lnTo>
                  <a:lnTo>
                    <a:pt x="463677" y="43434"/>
                  </a:lnTo>
                  <a:lnTo>
                    <a:pt x="443738" y="85344"/>
                  </a:lnTo>
                  <a:lnTo>
                    <a:pt x="444168" y="92727"/>
                  </a:lnTo>
                  <a:lnTo>
                    <a:pt x="463375" y="127857"/>
                  </a:lnTo>
                  <a:lnTo>
                    <a:pt x="507920" y="158654"/>
                  </a:lnTo>
                  <a:lnTo>
                    <a:pt x="554482" y="182499"/>
                  </a:lnTo>
                  <a:lnTo>
                    <a:pt x="591131" y="201836"/>
                  </a:lnTo>
                  <a:lnTo>
                    <a:pt x="644904" y="238845"/>
                  </a:lnTo>
                  <a:lnTo>
                    <a:pt x="674052" y="274589"/>
                  </a:lnTo>
                  <a:lnTo>
                    <a:pt x="687768" y="314404"/>
                  </a:lnTo>
                  <a:lnTo>
                    <a:pt x="689483" y="336169"/>
                  </a:lnTo>
                  <a:lnTo>
                    <a:pt x="686718" y="363650"/>
                  </a:lnTo>
                  <a:lnTo>
                    <a:pt x="664569" y="412660"/>
                  </a:lnTo>
                  <a:lnTo>
                    <a:pt x="621466" y="452141"/>
                  </a:lnTo>
                  <a:lnTo>
                    <a:pt x="565078" y="472664"/>
                  </a:lnTo>
                  <a:lnTo>
                    <a:pt x="532384" y="475234"/>
                  </a:lnTo>
                  <a:lnTo>
                    <a:pt x="521856" y="474950"/>
                  </a:lnTo>
                  <a:lnTo>
                    <a:pt x="481728" y="468122"/>
                  </a:lnTo>
                  <a:lnTo>
                    <a:pt x="443992" y="454406"/>
                  </a:lnTo>
                  <a:lnTo>
                    <a:pt x="436346" y="451479"/>
                  </a:lnTo>
                  <a:lnTo>
                    <a:pt x="429402" y="449373"/>
                  </a:lnTo>
                  <a:lnTo>
                    <a:pt x="423150" y="448101"/>
                  </a:lnTo>
                  <a:lnTo>
                    <a:pt x="417576" y="447675"/>
                  </a:lnTo>
                  <a:lnTo>
                    <a:pt x="411734" y="447675"/>
                  </a:lnTo>
                  <a:lnTo>
                    <a:pt x="383413" y="474853"/>
                  </a:lnTo>
                  <a:lnTo>
                    <a:pt x="371094" y="474853"/>
                  </a:lnTo>
                  <a:lnTo>
                    <a:pt x="371094" y="303403"/>
                  </a:lnTo>
                  <a:lnTo>
                    <a:pt x="383413" y="303403"/>
                  </a:lnTo>
                  <a:lnTo>
                    <a:pt x="392461" y="337435"/>
                  </a:lnTo>
                  <a:lnTo>
                    <a:pt x="404939" y="367157"/>
                  </a:lnTo>
                  <a:lnTo>
                    <a:pt x="440182" y="413766"/>
                  </a:lnTo>
                  <a:lnTo>
                    <a:pt x="483838" y="442229"/>
                  </a:lnTo>
                  <a:lnTo>
                    <a:pt x="530733" y="451739"/>
                  </a:lnTo>
                  <a:lnTo>
                    <a:pt x="548544" y="450455"/>
                  </a:lnTo>
                  <a:lnTo>
                    <a:pt x="590550" y="431292"/>
                  </a:lnTo>
                  <a:lnTo>
                    <a:pt x="611391" y="396912"/>
                  </a:lnTo>
                  <a:lnTo>
                    <a:pt x="612775" y="383794"/>
                  </a:lnTo>
                  <a:lnTo>
                    <a:pt x="612249" y="375789"/>
                  </a:lnTo>
                  <a:lnTo>
                    <a:pt x="593502" y="337899"/>
                  </a:lnTo>
                  <a:lnTo>
                    <a:pt x="554212" y="308371"/>
                  </a:lnTo>
                  <a:lnTo>
                    <a:pt x="516636" y="288671"/>
                  </a:lnTo>
                  <a:lnTo>
                    <a:pt x="487848" y="274000"/>
                  </a:lnTo>
                  <a:lnTo>
                    <a:pt x="443323" y="248040"/>
                  </a:lnTo>
                  <a:lnTo>
                    <a:pt x="403637" y="214074"/>
                  </a:lnTo>
                  <a:lnTo>
                    <a:pt x="379545" y="175275"/>
                  </a:lnTo>
                  <a:lnTo>
                    <a:pt x="371348" y="130556"/>
                  </a:lnTo>
                  <a:lnTo>
                    <a:pt x="373846" y="104485"/>
                  </a:lnTo>
                  <a:lnTo>
                    <a:pt x="393797" y="58296"/>
                  </a:lnTo>
                  <a:lnTo>
                    <a:pt x="432440" y="21484"/>
                  </a:lnTo>
                  <a:lnTo>
                    <a:pt x="482681" y="2383"/>
                  </a:lnTo>
                  <a:lnTo>
                    <a:pt x="511683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66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4186"/>
            <a:ext cx="6719570" cy="45269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Clear</a:t>
            </a: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355600" algn="l"/>
              </a:tabLst>
            </a:pP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Fluent</a:t>
            </a:r>
            <a:endParaRPr sz="37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56920" algn="l"/>
              </a:tabLst>
            </a:pPr>
            <a:r>
              <a:rPr sz="30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DSL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3700" dirty="0">
                <a:solidFill>
                  <a:srgbClr val="375F92"/>
                </a:solidFill>
                <a:latin typeface="Times New Roman"/>
                <a:cs typeface="Times New Roman"/>
              </a:rPr>
              <a:t>Immutability</a:t>
            </a:r>
            <a:endParaRPr sz="37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4000"/>
              </a:lnSpc>
              <a:spcBef>
                <a:spcPts val="944"/>
              </a:spcBef>
              <a:buFont typeface="Arial MT"/>
              <a:buChar char="•"/>
              <a:tabLst>
                <a:tab pos="355600" algn="l"/>
              </a:tabLst>
            </a:pP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Amount</a:t>
            </a:r>
            <a:r>
              <a:rPr sz="3700" spc="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of</a:t>
            </a:r>
            <a:r>
              <a:rPr sz="37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375F92"/>
                </a:solidFill>
                <a:latin typeface="Times New Roman"/>
                <a:cs typeface="Times New Roman"/>
              </a:rPr>
              <a:t>time,</a:t>
            </a:r>
            <a:r>
              <a:rPr sz="3700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375F92"/>
                </a:solidFill>
                <a:latin typeface="Times New Roman"/>
                <a:cs typeface="Times New Roman"/>
              </a:rPr>
              <a:t>different </a:t>
            </a: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375F92"/>
                </a:solidFill>
                <a:latin typeface="Times New Roman"/>
                <a:cs typeface="Times New Roman"/>
              </a:rPr>
              <a:t>representations</a:t>
            </a:r>
            <a:r>
              <a:rPr sz="3700" spc="-3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spc="-5" dirty="0">
                <a:solidFill>
                  <a:srgbClr val="375F92"/>
                </a:solidFill>
                <a:latin typeface="Times New Roman"/>
                <a:cs typeface="Times New Roman"/>
              </a:rPr>
              <a:t>for</a:t>
            </a:r>
            <a:r>
              <a:rPr sz="37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375F92"/>
                </a:solidFill>
                <a:latin typeface="Times New Roman"/>
                <a:cs typeface="Times New Roman"/>
              </a:rPr>
              <a:t>different</a:t>
            </a:r>
            <a:r>
              <a:rPr sz="3700" spc="-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375F92"/>
                </a:solidFill>
                <a:latin typeface="Times New Roman"/>
                <a:cs typeface="Times New Roman"/>
              </a:rPr>
              <a:t>cases</a:t>
            </a:r>
            <a:endParaRPr sz="37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56920" algn="l"/>
              </a:tabLst>
            </a:pPr>
            <a:r>
              <a:rPr sz="3000" i="1" dirty="0">
                <a:solidFill>
                  <a:srgbClr val="4171AC"/>
                </a:solidFill>
                <a:latin typeface="Times New Roman"/>
                <a:cs typeface="Times New Roman"/>
              </a:rPr>
              <a:t>Human</a:t>
            </a:r>
            <a:r>
              <a:rPr sz="3000" i="1" spc="-4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000" i="1" spc="-60" dirty="0">
                <a:solidFill>
                  <a:srgbClr val="4171AC"/>
                </a:solidFill>
                <a:latin typeface="Times New Roman"/>
                <a:cs typeface="Times New Roman"/>
              </a:rPr>
              <a:t>(year,</a:t>
            </a:r>
            <a:r>
              <a:rPr sz="3000" i="1" spc="-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4171AC"/>
                </a:solidFill>
                <a:latin typeface="Times New Roman"/>
                <a:cs typeface="Times New Roman"/>
              </a:rPr>
              <a:t>month,</a:t>
            </a:r>
            <a:r>
              <a:rPr sz="30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4171AC"/>
                </a:solidFill>
                <a:latin typeface="Times New Roman"/>
                <a:cs typeface="Times New Roman"/>
              </a:rPr>
              <a:t>day)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756920" algn="l"/>
              </a:tabLst>
            </a:pPr>
            <a:r>
              <a:rPr sz="3000" i="1" dirty="0">
                <a:solidFill>
                  <a:srgbClr val="4171AC"/>
                </a:solidFill>
                <a:latin typeface="Times New Roman"/>
                <a:cs typeface="Times New Roman"/>
              </a:rPr>
              <a:t>Machine</a:t>
            </a:r>
            <a:r>
              <a:rPr sz="3000" i="1" spc="-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293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93481"/>
            <a:ext cx="4177665" cy="3684904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java.time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java.time.chrono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java.time.format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java.time.temporal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java.time.zone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497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210" algn="l"/>
                <a:tab pos="2687320" algn="l"/>
              </a:tabLst>
            </a:pPr>
            <a:r>
              <a:rPr spc="-5" dirty="0"/>
              <a:t>Some	(not	all)</a:t>
            </a:r>
            <a:r>
              <a:rPr spc="-60" dirty="0"/>
              <a:t> </a:t>
            </a:r>
            <a:r>
              <a:rPr dirty="0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965"/>
            <a:ext cx="8025130" cy="420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spc="-30" dirty="0">
                <a:solidFill>
                  <a:srgbClr val="375F92"/>
                </a:solidFill>
                <a:latin typeface="Times New Roman"/>
                <a:cs typeface="Times New Roman"/>
              </a:rPr>
              <a:t>Temporal</a:t>
            </a:r>
            <a:r>
              <a:rPr sz="31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–</a:t>
            </a:r>
            <a:r>
              <a:rPr sz="31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Basic</a:t>
            </a:r>
            <a:r>
              <a:rPr sz="3100" spc="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interface</a:t>
            </a:r>
            <a:r>
              <a:rPr sz="3100" spc="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for</a:t>
            </a:r>
            <a:r>
              <a:rPr sz="3100" spc="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15" dirty="0">
                <a:solidFill>
                  <a:srgbClr val="375F92"/>
                </a:solidFill>
                <a:latin typeface="Times New Roman"/>
                <a:cs typeface="Times New Roman"/>
              </a:rPr>
              <a:t>DateTime</a:t>
            </a:r>
            <a:r>
              <a:rPr sz="31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classes</a:t>
            </a:r>
            <a:endParaRPr sz="31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990"/>
              </a:lnSpc>
              <a:spcBef>
                <a:spcPts val="3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LocalDate</a:t>
            </a:r>
            <a:r>
              <a:rPr sz="2500" i="1" spc="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/</a:t>
            </a:r>
            <a:r>
              <a:rPr sz="2500" i="1" spc="1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LocalTime</a:t>
            </a:r>
            <a:r>
              <a:rPr sz="2500" i="1" spc="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/</a:t>
            </a:r>
            <a:r>
              <a:rPr sz="2500" i="1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15" dirty="0">
                <a:solidFill>
                  <a:srgbClr val="4171AC"/>
                </a:solidFill>
                <a:latin typeface="Times New Roman"/>
                <a:cs typeface="Times New Roman"/>
              </a:rPr>
              <a:t>LocalDateTime</a:t>
            </a:r>
            <a:r>
              <a:rPr sz="2500" i="1" spc="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…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37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Instant</a:t>
            </a:r>
            <a:endParaRPr sz="31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990"/>
              </a:lnSpc>
              <a:spcBef>
                <a:spcPts val="2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Start</a:t>
            </a:r>
            <a:r>
              <a:rPr sz="2500" i="1" spc="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of</a:t>
            </a:r>
            <a:r>
              <a:rPr sz="2500" i="1" spc="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nanoseconds</a:t>
            </a:r>
            <a:r>
              <a:rPr sz="2500" i="1" spc="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in</a:t>
            </a:r>
            <a:r>
              <a:rPr sz="2500" i="1" spc="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timeline.</a:t>
            </a:r>
            <a:r>
              <a:rPr sz="2500" i="1" spc="4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Useful</a:t>
            </a:r>
            <a:r>
              <a:rPr sz="2500" i="1" spc="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for</a:t>
            </a:r>
            <a:r>
              <a:rPr sz="2500" i="1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timestamp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37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dirty="0">
                <a:solidFill>
                  <a:srgbClr val="375F92"/>
                </a:solidFill>
                <a:latin typeface="Times New Roman"/>
                <a:cs typeface="Times New Roman"/>
              </a:rPr>
              <a:t>Clock</a:t>
            </a:r>
            <a:endParaRPr sz="31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990"/>
              </a:lnSpc>
              <a:spcBef>
                <a:spcPts val="2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Allowing</a:t>
            </a:r>
            <a:r>
              <a:rPr sz="2500" i="1" spc="1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35" dirty="0">
                <a:solidFill>
                  <a:srgbClr val="4171AC"/>
                </a:solidFill>
                <a:latin typeface="Times New Roman"/>
                <a:cs typeface="Times New Roman"/>
              </a:rPr>
              <a:t>Temporal</a:t>
            </a:r>
            <a:r>
              <a:rPr sz="2500" i="1" spc="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15" dirty="0">
                <a:solidFill>
                  <a:srgbClr val="4171AC"/>
                </a:solidFill>
                <a:latin typeface="Times New Roman"/>
                <a:cs typeface="Times New Roman"/>
              </a:rPr>
              <a:t>creation</a:t>
            </a:r>
            <a:r>
              <a:rPr sz="2500" i="1" spc="3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with</a:t>
            </a:r>
            <a:r>
              <a:rPr sz="2500" i="1" spc="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alternate</a:t>
            </a:r>
            <a:r>
              <a:rPr sz="2500" i="1" spc="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clock</a:t>
            </a:r>
            <a:endParaRPr sz="2500">
              <a:latin typeface="Times New Roman"/>
              <a:cs typeface="Times New Roman"/>
            </a:endParaRPr>
          </a:p>
          <a:p>
            <a:pPr marL="355600" marR="374650" indent="-342900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100" spc="-20" dirty="0">
                <a:solidFill>
                  <a:srgbClr val="375F92"/>
                </a:solidFill>
                <a:latin typeface="Times New Roman"/>
                <a:cs typeface="Times New Roman"/>
              </a:rPr>
              <a:t>TemporalAmount</a:t>
            </a:r>
            <a:r>
              <a:rPr sz="3100" spc="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–</a:t>
            </a:r>
            <a:r>
              <a:rPr sz="31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Basic</a:t>
            </a:r>
            <a:r>
              <a:rPr sz="3100" spc="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interface</a:t>
            </a:r>
            <a:r>
              <a:rPr sz="31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for</a:t>
            </a:r>
            <a:r>
              <a:rPr sz="31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classes </a:t>
            </a:r>
            <a:r>
              <a:rPr sz="3100" spc="-76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375F92"/>
                </a:solidFill>
                <a:latin typeface="Times New Roman"/>
                <a:cs typeface="Times New Roman"/>
              </a:rPr>
              <a:t>that</a:t>
            </a:r>
            <a:r>
              <a:rPr sz="31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represent</a:t>
            </a:r>
            <a:r>
              <a:rPr sz="3100" spc="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amount</a:t>
            </a:r>
            <a:r>
              <a:rPr sz="3100" b="1" spc="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solidFill>
                  <a:srgbClr val="375F92"/>
                </a:solidFill>
                <a:latin typeface="Times New Roman"/>
                <a:cs typeface="Times New Roman"/>
              </a:rPr>
              <a:t>of time</a:t>
            </a:r>
            <a:endParaRPr sz="31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Duration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5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Period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509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  <a:tab pos="4414520" algn="l"/>
              </a:tabLst>
            </a:pPr>
            <a:r>
              <a:rPr spc="-5" dirty="0"/>
              <a:t>Methods	Naming	Conventions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1534667"/>
            <a:ext cx="8508492" cy="293065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2437" y="1595437"/>
          <a:ext cx="82302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Static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validation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Converts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(truncate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fields)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481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Combines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another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(expands)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Static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Converts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600200"/>
            <a:ext cx="8229600" cy="2651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509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  <a:tab pos="4414520" algn="l"/>
              </a:tabLst>
            </a:pPr>
            <a:r>
              <a:rPr spc="-5" dirty="0"/>
              <a:t>Methods	Naming	Conventions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1534667"/>
            <a:ext cx="8508492" cy="366217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2437" y="1595437"/>
          <a:ext cx="8230235" cy="3383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Queries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541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copy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changed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535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plus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inus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14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copy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added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subtracted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parse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Static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Parses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formatter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format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object’s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values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produce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315B8B"/>
                      </a:solidFill>
                      <a:prstDash val="solid"/>
                    </a:lnL>
                    <a:lnR w="9525">
                      <a:solidFill>
                        <a:srgbClr val="315B8B"/>
                      </a:solidFill>
                      <a:prstDash val="solid"/>
                    </a:lnR>
                    <a:lnT w="9525">
                      <a:solidFill>
                        <a:srgbClr val="315B8B"/>
                      </a:solidFill>
                      <a:prstDash val="solid"/>
                    </a:lnT>
                    <a:lnB w="9525">
                      <a:solidFill>
                        <a:srgbClr val="315B8B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600200"/>
            <a:ext cx="8229600" cy="33832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2462783"/>
            <a:ext cx="5940552" cy="33406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647" y="1651635"/>
            <a:ext cx="4513580" cy="622300"/>
            <a:chOff x="254647" y="1651635"/>
            <a:chExt cx="4513580" cy="622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81" y="1656969"/>
              <a:ext cx="4502391" cy="611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450" y="1940687"/>
              <a:ext cx="83946" cy="1342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1065" y="1822704"/>
              <a:ext cx="3046095" cy="285115"/>
            </a:xfrm>
            <a:custGeom>
              <a:avLst/>
              <a:gdLst/>
              <a:ahLst/>
              <a:cxnLst/>
              <a:rect l="l" t="t" r="r" b="b"/>
              <a:pathLst>
                <a:path w="3046095" h="285114">
                  <a:moveTo>
                    <a:pt x="2992462" y="17145"/>
                  </a:moveTo>
                  <a:lnTo>
                    <a:pt x="2976270" y="20194"/>
                  </a:lnTo>
                  <a:lnTo>
                    <a:pt x="2961601" y="29352"/>
                  </a:lnTo>
                  <a:lnTo>
                    <a:pt x="2948457" y="44630"/>
                  </a:lnTo>
                  <a:lnTo>
                    <a:pt x="2936836" y="66040"/>
                  </a:lnTo>
                  <a:lnTo>
                    <a:pt x="2936836" y="233045"/>
                  </a:lnTo>
                  <a:lnTo>
                    <a:pt x="2951479" y="250953"/>
                  </a:lnTo>
                  <a:lnTo>
                    <a:pt x="2966634" y="263731"/>
                  </a:lnTo>
                  <a:lnTo>
                    <a:pt x="2982289" y="271389"/>
                  </a:lnTo>
                  <a:lnTo>
                    <a:pt x="2998431" y="273938"/>
                  </a:lnTo>
                  <a:lnTo>
                    <a:pt x="3007077" y="272748"/>
                  </a:lnTo>
                  <a:lnTo>
                    <a:pt x="3035871" y="237622"/>
                  </a:lnTo>
                  <a:lnTo>
                    <a:pt x="3044582" y="184040"/>
                  </a:lnTo>
                  <a:lnTo>
                    <a:pt x="3045675" y="147700"/>
                  </a:lnTo>
                  <a:lnTo>
                    <a:pt x="3044485" y="110410"/>
                  </a:lnTo>
                  <a:lnTo>
                    <a:pt x="3034960" y="54975"/>
                  </a:lnTo>
                  <a:lnTo>
                    <a:pt x="3011687" y="22082"/>
                  </a:lnTo>
                  <a:lnTo>
                    <a:pt x="2992462" y="17145"/>
                  </a:lnTo>
                  <a:close/>
                </a:path>
                <a:path w="3046095" h="285114">
                  <a:moveTo>
                    <a:pt x="393128" y="9398"/>
                  </a:moveTo>
                  <a:lnTo>
                    <a:pt x="384860" y="9398"/>
                  </a:lnTo>
                  <a:lnTo>
                    <a:pt x="378053" y="11684"/>
                  </a:lnTo>
                  <a:lnTo>
                    <a:pt x="352437" y="52578"/>
                  </a:lnTo>
                  <a:lnTo>
                    <a:pt x="345056" y="107370"/>
                  </a:lnTo>
                  <a:lnTo>
                    <a:pt x="344563" y="132587"/>
                  </a:lnTo>
                  <a:lnTo>
                    <a:pt x="345108" y="160355"/>
                  </a:lnTo>
                  <a:lnTo>
                    <a:pt x="349466" y="204221"/>
                  </a:lnTo>
                  <a:lnTo>
                    <a:pt x="363572" y="244935"/>
                  </a:lnTo>
                  <a:lnTo>
                    <a:pt x="389216" y="267970"/>
                  </a:lnTo>
                  <a:lnTo>
                    <a:pt x="398144" y="267970"/>
                  </a:lnTo>
                  <a:lnTo>
                    <a:pt x="412672" y="265068"/>
                  </a:lnTo>
                  <a:lnTo>
                    <a:pt x="426781" y="256381"/>
                  </a:lnTo>
                  <a:lnTo>
                    <a:pt x="440469" y="241931"/>
                  </a:lnTo>
                  <a:lnTo>
                    <a:pt x="453732" y="221742"/>
                  </a:lnTo>
                  <a:lnTo>
                    <a:pt x="453732" y="57023"/>
                  </a:lnTo>
                  <a:lnTo>
                    <a:pt x="440655" y="36187"/>
                  </a:lnTo>
                  <a:lnTo>
                    <a:pt x="426192" y="21304"/>
                  </a:lnTo>
                  <a:lnTo>
                    <a:pt x="410348" y="12374"/>
                  </a:lnTo>
                  <a:lnTo>
                    <a:pt x="393128" y="9398"/>
                  </a:lnTo>
                  <a:close/>
                </a:path>
                <a:path w="3046095" h="285114">
                  <a:moveTo>
                    <a:pt x="49212" y="0"/>
                  </a:moveTo>
                  <a:lnTo>
                    <a:pt x="14329" y="20929"/>
                  </a:lnTo>
                  <a:lnTo>
                    <a:pt x="3848" y="63881"/>
                  </a:lnTo>
                  <a:lnTo>
                    <a:pt x="962" y="109220"/>
                  </a:lnTo>
                  <a:lnTo>
                    <a:pt x="0" y="169418"/>
                  </a:lnTo>
                  <a:lnTo>
                    <a:pt x="292" y="187092"/>
                  </a:lnTo>
                  <a:lnTo>
                    <a:pt x="4686" y="236474"/>
                  </a:lnTo>
                  <a:lnTo>
                    <a:pt x="20421" y="272669"/>
                  </a:lnTo>
                  <a:lnTo>
                    <a:pt x="47878" y="284988"/>
                  </a:lnTo>
                  <a:lnTo>
                    <a:pt x="55099" y="284464"/>
                  </a:lnTo>
                  <a:lnTo>
                    <a:pt x="87687" y="254478"/>
                  </a:lnTo>
                  <a:lnTo>
                    <a:pt x="95429" y="196770"/>
                  </a:lnTo>
                  <a:lnTo>
                    <a:pt x="97104" y="116205"/>
                  </a:lnTo>
                  <a:lnTo>
                    <a:pt x="96706" y="89963"/>
                  </a:lnTo>
                  <a:lnTo>
                    <a:pt x="93525" y="50911"/>
                  </a:lnTo>
                  <a:lnTo>
                    <a:pt x="77805" y="12686"/>
                  </a:lnTo>
                  <a:lnTo>
                    <a:pt x="58597" y="0"/>
                  </a:lnTo>
                  <a:lnTo>
                    <a:pt x="4921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4603" y="1815338"/>
              <a:ext cx="101727" cy="1212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1591" y="1815338"/>
              <a:ext cx="101727" cy="1212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981" y="1656969"/>
              <a:ext cx="4502785" cy="611505"/>
            </a:xfrm>
            <a:custGeom>
              <a:avLst/>
              <a:gdLst/>
              <a:ahLst/>
              <a:cxnLst/>
              <a:rect l="l" t="t" r="r" b="b"/>
              <a:pathLst>
                <a:path w="4502785" h="611505">
                  <a:moveTo>
                    <a:pt x="2141969" y="151383"/>
                  </a:moveTo>
                  <a:lnTo>
                    <a:pt x="2315451" y="151383"/>
                  </a:lnTo>
                  <a:lnTo>
                    <a:pt x="2315451" y="163702"/>
                  </a:lnTo>
                  <a:lnTo>
                    <a:pt x="2306434" y="164083"/>
                  </a:lnTo>
                  <a:lnTo>
                    <a:pt x="2289035" y="170179"/>
                  </a:lnTo>
                  <a:lnTo>
                    <a:pt x="2287257" y="171703"/>
                  </a:lnTo>
                  <a:lnTo>
                    <a:pt x="2286368" y="174243"/>
                  </a:lnTo>
                  <a:lnTo>
                    <a:pt x="2286368" y="177800"/>
                  </a:lnTo>
                  <a:lnTo>
                    <a:pt x="2286368" y="181228"/>
                  </a:lnTo>
                  <a:lnTo>
                    <a:pt x="2297417" y="206247"/>
                  </a:lnTo>
                  <a:lnTo>
                    <a:pt x="2321801" y="251840"/>
                  </a:lnTo>
                  <a:lnTo>
                    <a:pt x="2346316" y="216729"/>
                  </a:lnTo>
                  <a:lnTo>
                    <a:pt x="2361425" y="182117"/>
                  </a:lnTo>
                  <a:lnTo>
                    <a:pt x="2361425" y="177545"/>
                  </a:lnTo>
                  <a:lnTo>
                    <a:pt x="2359393" y="173481"/>
                  </a:lnTo>
                  <a:lnTo>
                    <a:pt x="2355456" y="170306"/>
                  </a:lnTo>
                  <a:lnTo>
                    <a:pt x="2351646" y="167004"/>
                  </a:lnTo>
                  <a:lnTo>
                    <a:pt x="2344661" y="164845"/>
                  </a:lnTo>
                  <a:lnTo>
                    <a:pt x="2334628" y="163702"/>
                  </a:lnTo>
                  <a:lnTo>
                    <a:pt x="2334628" y="151383"/>
                  </a:lnTo>
                  <a:lnTo>
                    <a:pt x="2445372" y="151383"/>
                  </a:lnTo>
                  <a:lnTo>
                    <a:pt x="2445372" y="163702"/>
                  </a:lnTo>
                  <a:lnTo>
                    <a:pt x="2435347" y="164774"/>
                  </a:lnTo>
                  <a:lnTo>
                    <a:pt x="2425655" y="167227"/>
                  </a:lnTo>
                  <a:lnTo>
                    <a:pt x="2388428" y="193801"/>
                  </a:lnTo>
                  <a:lnTo>
                    <a:pt x="2334628" y="272541"/>
                  </a:lnTo>
                  <a:lnTo>
                    <a:pt x="2388857" y="375665"/>
                  </a:lnTo>
                  <a:lnTo>
                    <a:pt x="2413987" y="419734"/>
                  </a:lnTo>
                  <a:lnTo>
                    <a:pt x="2444086" y="449992"/>
                  </a:lnTo>
                  <a:lnTo>
                    <a:pt x="2458199" y="452373"/>
                  </a:lnTo>
                  <a:lnTo>
                    <a:pt x="2458199" y="464438"/>
                  </a:lnTo>
                  <a:lnTo>
                    <a:pt x="2283701" y="464438"/>
                  </a:lnTo>
                  <a:lnTo>
                    <a:pt x="2283701" y="452373"/>
                  </a:lnTo>
                  <a:lnTo>
                    <a:pt x="2292918" y="451451"/>
                  </a:lnTo>
                  <a:lnTo>
                    <a:pt x="2300195" y="450230"/>
                  </a:lnTo>
                  <a:lnTo>
                    <a:pt x="2305543" y="448748"/>
                  </a:lnTo>
                  <a:lnTo>
                    <a:pt x="2308974" y="447039"/>
                  </a:lnTo>
                  <a:lnTo>
                    <a:pt x="2312149" y="444626"/>
                  </a:lnTo>
                  <a:lnTo>
                    <a:pt x="2313800" y="441197"/>
                  </a:lnTo>
                  <a:lnTo>
                    <a:pt x="2313800" y="437006"/>
                  </a:lnTo>
                  <a:lnTo>
                    <a:pt x="2275954" y="356615"/>
                  </a:lnTo>
                  <a:lnTo>
                    <a:pt x="2252840" y="390525"/>
                  </a:lnTo>
                  <a:lnTo>
                    <a:pt x="2232393" y="425957"/>
                  </a:lnTo>
                  <a:lnTo>
                    <a:pt x="2232393" y="429259"/>
                  </a:lnTo>
                  <a:lnTo>
                    <a:pt x="2232393" y="434466"/>
                  </a:lnTo>
                  <a:lnTo>
                    <a:pt x="2254745" y="452373"/>
                  </a:lnTo>
                  <a:lnTo>
                    <a:pt x="2264651" y="452373"/>
                  </a:lnTo>
                  <a:lnTo>
                    <a:pt x="2264651" y="464438"/>
                  </a:lnTo>
                  <a:lnTo>
                    <a:pt x="2141969" y="464438"/>
                  </a:lnTo>
                  <a:lnTo>
                    <a:pt x="2141969" y="452373"/>
                  </a:lnTo>
                  <a:lnTo>
                    <a:pt x="2153141" y="451588"/>
                  </a:lnTo>
                  <a:lnTo>
                    <a:pt x="2163813" y="449230"/>
                  </a:lnTo>
                  <a:lnTo>
                    <a:pt x="2206977" y="417147"/>
                  </a:lnTo>
                  <a:lnTo>
                    <a:pt x="2238870" y="374014"/>
                  </a:lnTo>
                  <a:lnTo>
                    <a:pt x="2264651" y="335914"/>
                  </a:lnTo>
                  <a:lnTo>
                    <a:pt x="2210676" y="236092"/>
                  </a:lnTo>
                  <a:lnTo>
                    <a:pt x="2187546" y="196643"/>
                  </a:lnTo>
                  <a:lnTo>
                    <a:pt x="2157336" y="167497"/>
                  </a:lnTo>
                  <a:lnTo>
                    <a:pt x="2141969" y="163702"/>
                  </a:lnTo>
                  <a:lnTo>
                    <a:pt x="2141969" y="151383"/>
                  </a:lnTo>
                  <a:close/>
                </a:path>
                <a:path w="4502785" h="611505">
                  <a:moveTo>
                    <a:pt x="4384154" y="141985"/>
                  </a:moveTo>
                  <a:lnTo>
                    <a:pt x="4433303" y="154431"/>
                  </a:lnTo>
                  <a:lnTo>
                    <a:pt x="4439399" y="157733"/>
                  </a:lnTo>
                  <a:lnTo>
                    <a:pt x="4444352" y="159384"/>
                  </a:lnTo>
                  <a:lnTo>
                    <a:pt x="4448035" y="159384"/>
                  </a:lnTo>
                  <a:lnTo>
                    <a:pt x="4452099" y="159384"/>
                  </a:lnTo>
                  <a:lnTo>
                    <a:pt x="4455401" y="158622"/>
                  </a:lnTo>
                  <a:lnTo>
                    <a:pt x="4457814" y="156844"/>
                  </a:lnTo>
                  <a:lnTo>
                    <a:pt x="4460227" y="155193"/>
                  </a:lnTo>
                  <a:lnTo>
                    <a:pt x="4464164" y="150494"/>
                  </a:lnTo>
                  <a:lnTo>
                    <a:pt x="4469498" y="142620"/>
                  </a:lnTo>
                  <a:lnTo>
                    <a:pt x="4480928" y="142620"/>
                  </a:lnTo>
                  <a:lnTo>
                    <a:pt x="4485881" y="249427"/>
                  </a:lnTo>
                  <a:lnTo>
                    <a:pt x="4474578" y="249427"/>
                  </a:lnTo>
                  <a:lnTo>
                    <a:pt x="4464217" y="227572"/>
                  </a:lnTo>
                  <a:lnTo>
                    <a:pt x="4453702" y="209454"/>
                  </a:lnTo>
                  <a:lnTo>
                    <a:pt x="4421208" y="176936"/>
                  </a:lnTo>
                  <a:lnTo>
                    <a:pt x="4388472" y="167131"/>
                  </a:lnTo>
                  <a:lnTo>
                    <a:pt x="4379328" y="167131"/>
                  </a:lnTo>
                  <a:lnTo>
                    <a:pt x="4371454" y="170179"/>
                  </a:lnTo>
                  <a:lnTo>
                    <a:pt x="4364977" y="176275"/>
                  </a:lnTo>
                  <a:lnTo>
                    <a:pt x="4358627" y="182498"/>
                  </a:lnTo>
                  <a:lnTo>
                    <a:pt x="4355325" y="189483"/>
                  </a:lnTo>
                  <a:lnTo>
                    <a:pt x="4355325" y="197611"/>
                  </a:lnTo>
                  <a:lnTo>
                    <a:pt x="4355325" y="203580"/>
                  </a:lnTo>
                  <a:lnTo>
                    <a:pt x="4382360" y="233600"/>
                  </a:lnTo>
                  <a:lnTo>
                    <a:pt x="4422000" y="262000"/>
                  </a:lnTo>
                  <a:lnTo>
                    <a:pt x="4444479" y="278048"/>
                  </a:lnTo>
                  <a:lnTo>
                    <a:pt x="4476864" y="306381"/>
                  </a:lnTo>
                  <a:lnTo>
                    <a:pt x="4498486" y="343296"/>
                  </a:lnTo>
                  <a:lnTo>
                    <a:pt x="4502391" y="370713"/>
                  </a:lnTo>
                  <a:lnTo>
                    <a:pt x="4501561" y="383710"/>
                  </a:lnTo>
                  <a:lnTo>
                    <a:pt x="4489310" y="421893"/>
                  </a:lnTo>
                  <a:lnTo>
                    <a:pt x="4463646" y="453022"/>
                  </a:lnTo>
                  <a:lnTo>
                    <a:pt x="4427429" y="470503"/>
                  </a:lnTo>
                  <a:lnTo>
                    <a:pt x="4399902" y="473836"/>
                  </a:lnTo>
                  <a:lnTo>
                    <a:pt x="4387732" y="472955"/>
                  </a:lnTo>
                  <a:lnTo>
                    <a:pt x="4373692" y="470312"/>
                  </a:lnTo>
                  <a:lnTo>
                    <a:pt x="4357772" y="465907"/>
                  </a:lnTo>
                  <a:lnTo>
                    <a:pt x="4339958" y="459739"/>
                  </a:lnTo>
                  <a:lnTo>
                    <a:pt x="4333227" y="457326"/>
                  </a:lnTo>
                  <a:lnTo>
                    <a:pt x="4328655" y="456056"/>
                  </a:lnTo>
                  <a:lnTo>
                    <a:pt x="4326242" y="456056"/>
                  </a:lnTo>
                  <a:lnTo>
                    <a:pt x="4318876" y="456056"/>
                  </a:lnTo>
                  <a:lnTo>
                    <a:pt x="4312653" y="461644"/>
                  </a:lnTo>
                  <a:lnTo>
                    <a:pt x="4307827" y="472820"/>
                  </a:lnTo>
                  <a:lnTo>
                    <a:pt x="4296778" y="472820"/>
                  </a:lnTo>
                  <a:lnTo>
                    <a:pt x="4291317" y="360298"/>
                  </a:lnTo>
                  <a:lnTo>
                    <a:pt x="4302747" y="360298"/>
                  </a:lnTo>
                  <a:lnTo>
                    <a:pt x="4310984" y="381015"/>
                  </a:lnTo>
                  <a:lnTo>
                    <a:pt x="4320638" y="398970"/>
                  </a:lnTo>
                  <a:lnTo>
                    <a:pt x="4357105" y="436260"/>
                  </a:lnTo>
                  <a:lnTo>
                    <a:pt x="4393806" y="448690"/>
                  </a:lnTo>
                  <a:lnTo>
                    <a:pt x="4401521" y="448073"/>
                  </a:lnTo>
                  <a:lnTo>
                    <a:pt x="4429739" y="421695"/>
                  </a:lnTo>
                  <a:lnTo>
                    <a:pt x="4430382" y="414908"/>
                  </a:lnTo>
                  <a:lnTo>
                    <a:pt x="4429743" y="407169"/>
                  </a:lnTo>
                  <a:lnTo>
                    <a:pt x="4404061" y="372379"/>
                  </a:lnTo>
                  <a:lnTo>
                    <a:pt x="4375391" y="351663"/>
                  </a:lnTo>
                  <a:lnTo>
                    <a:pt x="4352031" y="334918"/>
                  </a:lnTo>
                  <a:lnTo>
                    <a:pt x="4318884" y="307764"/>
                  </a:lnTo>
                  <a:lnTo>
                    <a:pt x="4292523" y="268446"/>
                  </a:lnTo>
                  <a:lnTo>
                    <a:pt x="4286999" y="236727"/>
                  </a:lnTo>
                  <a:lnTo>
                    <a:pt x="4288568" y="219078"/>
                  </a:lnTo>
                  <a:lnTo>
                    <a:pt x="4312018" y="171322"/>
                  </a:lnTo>
                  <a:lnTo>
                    <a:pt x="4361935" y="143819"/>
                  </a:lnTo>
                  <a:lnTo>
                    <a:pt x="4384154" y="141985"/>
                  </a:lnTo>
                  <a:close/>
                </a:path>
                <a:path w="4502785" h="611505">
                  <a:moveTo>
                    <a:pt x="4123169" y="141985"/>
                  </a:moveTo>
                  <a:lnTo>
                    <a:pt x="4167587" y="151717"/>
                  </a:lnTo>
                  <a:lnTo>
                    <a:pt x="4205719" y="180975"/>
                  </a:lnTo>
                  <a:lnTo>
                    <a:pt x="4232675" y="229441"/>
                  </a:lnTo>
                  <a:lnTo>
                    <a:pt x="4243438" y="296671"/>
                  </a:lnTo>
                  <a:lnTo>
                    <a:pt x="4071607" y="296671"/>
                  </a:lnTo>
                  <a:lnTo>
                    <a:pt x="4074821" y="326195"/>
                  </a:lnTo>
                  <a:lnTo>
                    <a:pt x="4091395" y="375431"/>
                  </a:lnTo>
                  <a:lnTo>
                    <a:pt x="4116874" y="407265"/>
                  </a:lnTo>
                  <a:lnTo>
                    <a:pt x="4160380" y="422909"/>
                  </a:lnTo>
                  <a:lnTo>
                    <a:pt x="4170165" y="422217"/>
                  </a:lnTo>
                  <a:lnTo>
                    <a:pt x="4205183" y="404995"/>
                  </a:lnTo>
                  <a:lnTo>
                    <a:pt x="4232008" y="371347"/>
                  </a:lnTo>
                  <a:lnTo>
                    <a:pt x="4243438" y="378713"/>
                  </a:lnTo>
                  <a:lnTo>
                    <a:pt x="4216641" y="423100"/>
                  </a:lnTo>
                  <a:lnTo>
                    <a:pt x="4187177" y="452246"/>
                  </a:lnTo>
                  <a:lnTo>
                    <a:pt x="4135474" y="472481"/>
                  </a:lnTo>
                  <a:lnTo>
                    <a:pt x="4115803" y="473836"/>
                  </a:lnTo>
                  <a:lnTo>
                    <a:pt x="4083134" y="470481"/>
                  </a:lnTo>
                  <a:lnTo>
                    <a:pt x="4030417" y="443672"/>
                  </a:lnTo>
                  <a:lnTo>
                    <a:pt x="3997744" y="397333"/>
                  </a:lnTo>
                  <a:lnTo>
                    <a:pt x="3983354" y="343751"/>
                  </a:lnTo>
                  <a:lnTo>
                    <a:pt x="3981564" y="313054"/>
                  </a:lnTo>
                  <a:lnTo>
                    <a:pt x="3984207" y="275905"/>
                  </a:lnTo>
                  <a:lnTo>
                    <a:pt x="4005352" y="213560"/>
                  </a:lnTo>
                  <a:lnTo>
                    <a:pt x="4045981" y="168078"/>
                  </a:lnTo>
                  <a:lnTo>
                    <a:pt x="4095614" y="144889"/>
                  </a:lnTo>
                  <a:lnTo>
                    <a:pt x="4123169" y="141985"/>
                  </a:lnTo>
                  <a:close/>
                </a:path>
                <a:path w="4502785" h="611505">
                  <a:moveTo>
                    <a:pt x="3614661" y="141985"/>
                  </a:moveTo>
                  <a:lnTo>
                    <a:pt x="3662899" y="154201"/>
                  </a:lnTo>
                  <a:lnTo>
                    <a:pt x="3702354" y="189658"/>
                  </a:lnTo>
                  <a:lnTo>
                    <a:pt x="3720452" y="223900"/>
                  </a:lnTo>
                  <a:lnTo>
                    <a:pt x="3731485" y="263699"/>
                  </a:lnTo>
                  <a:lnTo>
                    <a:pt x="3735184" y="306450"/>
                  </a:lnTo>
                  <a:lnTo>
                    <a:pt x="3734231" y="329668"/>
                  </a:lnTo>
                  <a:lnTo>
                    <a:pt x="3726611" y="373102"/>
                  </a:lnTo>
                  <a:lnTo>
                    <a:pt x="3711467" y="411793"/>
                  </a:lnTo>
                  <a:lnTo>
                    <a:pt x="3675748" y="453263"/>
                  </a:lnTo>
                  <a:lnTo>
                    <a:pt x="3628670" y="472551"/>
                  </a:lnTo>
                  <a:lnTo>
                    <a:pt x="3611359" y="473836"/>
                  </a:lnTo>
                  <a:lnTo>
                    <a:pt x="3598639" y="473122"/>
                  </a:lnTo>
                  <a:lnTo>
                    <a:pt x="3554620" y="457317"/>
                  </a:lnTo>
                  <a:lnTo>
                    <a:pt x="3527920" y="432688"/>
                  </a:lnTo>
                  <a:lnTo>
                    <a:pt x="3527920" y="549147"/>
                  </a:lnTo>
                  <a:lnTo>
                    <a:pt x="3534397" y="587755"/>
                  </a:lnTo>
                  <a:lnTo>
                    <a:pt x="3575164" y="598804"/>
                  </a:lnTo>
                  <a:lnTo>
                    <a:pt x="3575164" y="611123"/>
                  </a:lnTo>
                  <a:lnTo>
                    <a:pt x="3396602" y="611123"/>
                  </a:lnTo>
                  <a:lnTo>
                    <a:pt x="3396602" y="598804"/>
                  </a:lnTo>
                  <a:lnTo>
                    <a:pt x="3406317" y="597781"/>
                  </a:lnTo>
                  <a:lnTo>
                    <a:pt x="3414699" y="595471"/>
                  </a:lnTo>
                  <a:lnTo>
                    <a:pt x="3433767" y="561687"/>
                  </a:lnTo>
                  <a:lnTo>
                    <a:pt x="3434194" y="547115"/>
                  </a:lnTo>
                  <a:lnTo>
                    <a:pt x="3434194" y="216661"/>
                  </a:lnTo>
                  <a:lnTo>
                    <a:pt x="3426447" y="174370"/>
                  </a:lnTo>
                  <a:lnTo>
                    <a:pt x="3396602" y="163702"/>
                  </a:lnTo>
                  <a:lnTo>
                    <a:pt x="3396602" y="151383"/>
                  </a:lnTo>
                  <a:lnTo>
                    <a:pt x="3527920" y="151383"/>
                  </a:lnTo>
                  <a:lnTo>
                    <a:pt x="3527920" y="192531"/>
                  </a:lnTo>
                  <a:lnTo>
                    <a:pt x="3536159" y="181344"/>
                  </a:lnTo>
                  <a:lnTo>
                    <a:pt x="3573924" y="150826"/>
                  </a:lnTo>
                  <a:lnTo>
                    <a:pt x="3600542" y="142964"/>
                  </a:lnTo>
                  <a:lnTo>
                    <a:pt x="3614661" y="141985"/>
                  </a:lnTo>
                  <a:close/>
                </a:path>
                <a:path w="4502785" h="611505">
                  <a:moveTo>
                    <a:pt x="3060941" y="141985"/>
                  </a:moveTo>
                  <a:lnTo>
                    <a:pt x="3100678" y="149915"/>
                  </a:lnTo>
                  <a:lnTo>
                    <a:pt x="3136865" y="185425"/>
                  </a:lnTo>
                  <a:lnTo>
                    <a:pt x="3142983" y="198881"/>
                  </a:lnTo>
                  <a:lnTo>
                    <a:pt x="3156197" y="184880"/>
                  </a:lnTo>
                  <a:lnTo>
                    <a:pt x="3194291" y="155447"/>
                  </a:lnTo>
                  <a:lnTo>
                    <a:pt x="3232456" y="142821"/>
                  </a:lnTo>
                  <a:lnTo>
                    <a:pt x="3245726" y="141985"/>
                  </a:lnTo>
                  <a:lnTo>
                    <a:pt x="3261160" y="142914"/>
                  </a:lnTo>
                  <a:lnTo>
                    <a:pt x="3297415" y="156844"/>
                  </a:lnTo>
                  <a:lnTo>
                    <a:pt x="3324212" y="194690"/>
                  </a:lnTo>
                  <a:lnTo>
                    <a:pt x="3331356" y="244482"/>
                  </a:lnTo>
                  <a:lnTo>
                    <a:pt x="3331832" y="267842"/>
                  </a:lnTo>
                  <a:lnTo>
                    <a:pt x="3331832" y="396113"/>
                  </a:lnTo>
                  <a:lnTo>
                    <a:pt x="3332237" y="412495"/>
                  </a:lnTo>
                  <a:lnTo>
                    <a:pt x="3348389" y="448198"/>
                  </a:lnTo>
                  <a:lnTo>
                    <a:pt x="3365614" y="452373"/>
                  </a:lnTo>
                  <a:lnTo>
                    <a:pt x="3365614" y="464438"/>
                  </a:lnTo>
                  <a:lnTo>
                    <a:pt x="3203943" y="464438"/>
                  </a:lnTo>
                  <a:lnTo>
                    <a:pt x="3203943" y="452373"/>
                  </a:lnTo>
                  <a:lnTo>
                    <a:pt x="3212847" y="450875"/>
                  </a:lnTo>
                  <a:lnTo>
                    <a:pt x="3220500" y="447913"/>
                  </a:lnTo>
                  <a:lnTo>
                    <a:pt x="3237618" y="410924"/>
                  </a:lnTo>
                  <a:lnTo>
                    <a:pt x="3237979" y="396113"/>
                  </a:lnTo>
                  <a:lnTo>
                    <a:pt x="3237979" y="261492"/>
                  </a:lnTo>
                  <a:lnTo>
                    <a:pt x="3236157" y="215898"/>
                  </a:lnTo>
                  <a:lnTo>
                    <a:pt x="3224136" y="191388"/>
                  </a:lnTo>
                  <a:lnTo>
                    <a:pt x="3219310" y="187705"/>
                  </a:lnTo>
                  <a:lnTo>
                    <a:pt x="3213722" y="185800"/>
                  </a:lnTo>
                  <a:lnTo>
                    <a:pt x="3207245" y="185800"/>
                  </a:lnTo>
                  <a:lnTo>
                    <a:pt x="3170730" y="202374"/>
                  </a:lnTo>
                  <a:lnTo>
                    <a:pt x="3148317" y="228091"/>
                  </a:lnTo>
                  <a:lnTo>
                    <a:pt x="3148317" y="396113"/>
                  </a:lnTo>
                  <a:lnTo>
                    <a:pt x="3154032" y="438657"/>
                  </a:lnTo>
                  <a:lnTo>
                    <a:pt x="3183496" y="452373"/>
                  </a:lnTo>
                  <a:lnTo>
                    <a:pt x="3183496" y="464438"/>
                  </a:lnTo>
                  <a:lnTo>
                    <a:pt x="3021444" y="464438"/>
                  </a:lnTo>
                  <a:lnTo>
                    <a:pt x="3021444" y="452373"/>
                  </a:lnTo>
                  <a:lnTo>
                    <a:pt x="3030080" y="451992"/>
                  </a:lnTo>
                  <a:lnTo>
                    <a:pt x="3036938" y="449833"/>
                  </a:lnTo>
                  <a:lnTo>
                    <a:pt x="3054426" y="408636"/>
                  </a:lnTo>
                  <a:lnTo>
                    <a:pt x="3054591" y="396113"/>
                  </a:lnTo>
                  <a:lnTo>
                    <a:pt x="3054591" y="261492"/>
                  </a:lnTo>
                  <a:lnTo>
                    <a:pt x="3052662" y="215612"/>
                  </a:lnTo>
                  <a:lnTo>
                    <a:pt x="3029064" y="185546"/>
                  </a:lnTo>
                  <a:lnTo>
                    <a:pt x="3023095" y="185546"/>
                  </a:lnTo>
                  <a:lnTo>
                    <a:pt x="2982407" y="206644"/>
                  </a:lnTo>
                  <a:lnTo>
                    <a:pt x="2965183" y="228091"/>
                  </a:lnTo>
                  <a:lnTo>
                    <a:pt x="2965183" y="396113"/>
                  </a:lnTo>
                  <a:lnTo>
                    <a:pt x="2971660" y="439800"/>
                  </a:lnTo>
                  <a:lnTo>
                    <a:pt x="2998965" y="452373"/>
                  </a:lnTo>
                  <a:lnTo>
                    <a:pt x="2998965" y="464438"/>
                  </a:lnTo>
                  <a:lnTo>
                    <a:pt x="2837548" y="464438"/>
                  </a:lnTo>
                  <a:lnTo>
                    <a:pt x="2837548" y="452373"/>
                  </a:lnTo>
                  <a:lnTo>
                    <a:pt x="2846737" y="450853"/>
                  </a:lnTo>
                  <a:lnTo>
                    <a:pt x="2854486" y="448214"/>
                  </a:lnTo>
                  <a:lnTo>
                    <a:pt x="2870973" y="412402"/>
                  </a:lnTo>
                  <a:lnTo>
                    <a:pt x="2871330" y="396113"/>
                  </a:lnTo>
                  <a:lnTo>
                    <a:pt x="2871330" y="219328"/>
                  </a:lnTo>
                  <a:lnTo>
                    <a:pt x="2867686" y="181181"/>
                  </a:lnTo>
                  <a:lnTo>
                    <a:pt x="2837548" y="163702"/>
                  </a:lnTo>
                  <a:lnTo>
                    <a:pt x="2837548" y="151383"/>
                  </a:lnTo>
                  <a:lnTo>
                    <a:pt x="2965183" y="151383"/>
                  </a:lnTo>
                  <a:lnTo>
                    <a:pt x="2965183" y="192531"/>
                  </a:lnTo>
                  <a:lnTo>
                    <a:pt x="2977803" y="179558"/>
                  </a:lnTo>
                  <a:lnTo>
                    <a:pt x="3012808" y="153161"/>
                  </a:lnTo>
                  <a:lnTo>
                    <a:pt x="3048134" y="142696"/>
                  </a:lnTo>
                  <a:lnTo>
                    <a:pt x="3060941" y="141985"/>
                  </a:lnTo>
                  <a:close/>
                </a:path>
                <a:path w="4502785" h="611505">
                  <a:moveTo>
                    <a:pt x="2649715" y="141985"/>
                  </a:moveTo>
                  <a:lnTo>
                    <a:pt x="2689625" y="146732"/>
                  </a:lnTo>
                  <a:lnTo>
                    <a:pt x="2732013" y="170551"/>
                  </a:lnTo>
                  <a:lnTo>
                    <a:pt x="2753855" y="201929"/>
                  </a:lnTo>
                  <a:lnTo>
                    <a:pt x="2758248" y="243542"/>
                  </a:lnTo>
                  <a:lnTo>
                    <a:pt x="2758554" y="266572"/>
                  </a:lnTo>
                  <a:lnTo>
                    <a:pt x="2758554" y="388111"/>
                  </a:lnTo>
                  <a:lnTo>
                    <a:pt x="2758651" y="397855"/>
                  </a:lnTo>
                  <a:lnTo>
                    <a:pt x="2769984" y="425957"/>
                  </a:lnTo>
                  <a:lnTo>
                    <a:pt x="2772905" y="425957"/>
                  </a:lnTo>
                  <a:lnTo>
                    <a:pt x="2778747" y="425957"/>
                  </a:lnTo>
                  <a:lnTo>
                    <a:pt x="2784589" y="421766"/>
                  </a:lnTo>
                  <a:lnTo>
                    <a:pt x="2790685" y="413511"/>
                  </a:lnTo>
                  <a:lnTo>
                    <a:pt x="2800718" y="421639"/>
                  </a:lnTo>
                  <a:lnTo>
                    <a:pt x="2774929" y="451125"/>
                  </a:lnTo>
                  <a:lnTo>
                    <a:pt x="2736454" y="468064"/>
                  </a:lnTo>
                  <a:lnTo>
                    <a:pt x="2725407" y="468756"/>
                  </a:lnTo>
                  <a:lnTo>
                    <a:pt x="2712715" y="467991"/>
                  </a:lnTo>
                  <a:lnTo>
                    <a:pt x="2676708" y="449214"/>
                  </a:lnTo>
                  <a:lnTo>
                    <a:pt x="2665082" y="418210"/>
                  </a:lnTo>
                  <a:lnTo>
                    <a:pt x="2637170" y="440360"/>
                  </a:lnTo>
                  <a:lnTo>
                    <a:pt x="2610758" y="456152"/>
                  </a:lnTo>
                  <a:lnTo>
                    <a:pt x="2585822" y="465609"/>
                  </a:lnTo>
                  <a:lnTo>
                    <a:pt x="2562339" y="468756"/>
                  </a:lnTo>
                  <a:lnTo>
                    <a:pt x="2549480" y="467661"/>
                  </a:lnTo>
                  <a:lnTo>
                    <a:pt x="2510001" y="441898"/>
                  </a:lnTo>
                  <a:lnTo>
                    <a:pt x="2499982" y="407161"/>
                  </a:lnTo>
                  <a:lnTo>
                    <a:pt x="2501911" y="389707"/>
                  </a:lnTo>
                  <a:lnTo>
                    <a:pt x="2530843" y="342772"/>
                  </a:lnTo>
                  <a:lnTo>
                    <a:pt x="2579770" y="309387"/>
                  </a:lnTo>
                  <a:lnTo>
                    <a:pt x="2617889" y="289177"/>
                  </a:lnTo>
                  <a:lnTo>
                    <a:pt x="2665082" y="266572"/>
                  </a:lnTo>
                  <a:lnTo>
                    <a:pt x="2665082" y="235076"/>
                  </a:lnTo>
                  <a:lnTo>
                    <a:pt x="2662939" y="196607"/>
                  </a:lnTo>
                  <a:lnTo>
                    <a:pt x="2646667" y="174370"/>
                  </a:lnTo>
                  <a:lnTo>
                    <a:pt x="2639555" y="169671"/>
                  </a:lnTo>
                  <a:lnTo>
                    <a:pt x="2631554" y="167385"/>
                  </a:lnTo>
                  <a:lnTo>
                    <a:pt x="2622537" y="167385"/>
                  </a:lnTo>
                  <a:lnTo>
                    <a:pt x="2580881" y="181228"/>
                  </a:lnTo>
                  <a:lnTo>
                    <a:pt x="2578087" y="185800"/>
                  </a:lnTo>
                  <a:lnTo>
                    <a:pt x="2578087" y="191261"/>
                  </a:lnTo>
                  <a:lnTo>
                    <a:pt x="2578087" y="195960"/>
                  </a:lnTo>
                  <a:lnTo>
                    <a:pt x="2581135" y="201675"/>
                  </a:lnTo>
                  <a:lnTo>
                    <a:pt x="2587358" y="208660"/>
                  </a:lnTo>
                  <a:lnTo>
                    <a:pt x="2592952" y="215757"/>
                  </a:lnTo>
                  <a:lnTo>
                    <a:pt x="2593220" y="258316"/>
                  </a:lnTo>
                  <a:lnTo>
                    <a:pt x="2555862" y="275970"/>
                  </a:lnTo>
                  <a:lnTo>
                    <a:pt x="2545791" y="275165"/>
                  </a:lnTo>
                  <a:lnTo>
                    <a:pt x="2509920" y="249443"/>
                  </a:lnTo>
                  <a:lnTo>
                    <a:pt x="2506332" y="233425"/>
                  </a:lnTo>
                  <a:lnTo>
                    <a:pt x="2507524" y="221472"/>
                  </a:lnTo>
                  <a:lnTo>
                    <a:pt x="2525509" y="187325"/>
                  </a:lnTo>
                  <a:lnTo>
                    <a:pt x="2562549" y="160196"/>
                  </a:lnTo>
                  <a:lnTo>
                    <a:pt x="2613504" y="144922"/>
                  </a:lnTo>
                  <a:lnTo>
                    <a:pt x="2631425" y="142722"/>
                  </a:lnTo>
                  <a:lnTo>
                    <a:pt x="2649715" y="141985"/>
                  </a:lnTo>
                  <a:close/>
                </a:path>
                <a:path w="4502785" h="611505">
                  <a:moveTo>
                    <a:pt x="1360157" y="141985"/>
                  </a:moveTo>
                  <a:lnTo>
                    <a:pt x="1404575" y="151717"/>
                  </a:lnTo>
                  <a:lnTo>
                    <a:pt x="1442707" y="180975"/>
                  </a:lnTo>
                  <a:lnTo>
                    <a:pt x="1469663" y="229441"/>
                  </a:lnTo>
                  <a:lnTo>
                    <a:pt x="1480426" y="296671"/>
                  </a:lnTo>
                  <a:lnTo>
                    <a:pt x="1308595" y="296671"/>
                  </a:lnTo>
                  <a:lnTo>
                    <a:pt x="1311809" y="326195"/>
                  </a:lnTo>
                  <a:lnTo>
                    <a:pt x="1328383" y="375431"/>
                  </a:lnTo>
                  <a:lnTo>
                    <a:pt x="1353862" y="407265"/>
                  </a:lnTo>
                  <a:lnTo>
                    <a:pt x="1397368" y="422909"/>
                  </a:lnTo>
                  <a:lnTo>
                    <a:pt x="1407153" y="422217"/>
                  </a:lnTo>
                  <a:lnTo>
                    <a:pt x="1442171" y="404995"/>
                  </a:lnTo>
                  <a:lnTo>
                    <a:pt x="1468996" y="371347"/>
                  </a:lnTo>
                  <a:lnTo>
                    <a:pt x="1480426" y="378713"/>
                  </a:lnTo>
                  <a:lnTo>
                    <a:pt x="1453629" y="423100"/>
                  </a:lnTo>
                  <a:lnTo>
                    <a:pt x="1424165" y="452246"/>
                  </a:lnTo>
                  <a:lnTo>
                    <a:pt x="1372462" y="472481"/>
                  </a:lnTo>
                  <a:lnTo>
                    <a:pt x="1352791" y="473836"/>
                  </a:lnTo>
                  <a:lnTo>
                    <a:pt x="1320122" y="470481"/>
                  </a:lnTo>
                  <a:lnTo>
                    <a:pt x="1267405" y="443672"/>
                  </a:lnTo>
                  <a:lnTo>
                    <a:pt x="1234732" y="397333"/>
                  </a:lnTo>
                  <a:lnTo>
                    <a:pt x="1220342" y="343751"/>
                  </a:lnTo>
                  <a:lnTo>
                    <a:pt x="1218552" y="313054"/>
                  </a:lnTo>
                  <a:lnTo>
                    <a:pt x="1221195" y="275905"/>
                  </a:lnTo>
                  <a:lnTo>
                    <a:pt x="1242340" y="213560"/>
                  </a:lnTo>
                  <a:lnTo>
                    <a:pt x="1282969" y="168078"/>
                  </a:lnTo>
                  <a:lnTo>
                    <a:pt x="1332602" y="144889"/>
                  </a:lnTo>
                  <a:lnTo>
                    <a:pt x="1360157" y="141985"/>
                  </a:lnTo>
                  <a:close/>
                </a:path>
                <a:path w="4502785" h="611505">
                  <a:moveTo>
                    <a:pt x="638962" y="141985"/>
                  </a:moveTo>
                  <a:lnTo>
                    <a:pt x="678395" y="147240"/>
                  </a:lnTo>
                  <a:lnTo>
                    <a:pt x="714971" y="163067"/>
                  </a:lnTo>
                  <a:lnTo>
                    <a:pt x="745909" y="188610"/>
                  </a:lnTo>
                  <a:lnTo>
                    <a:pt x="768388" y="223011"/>
                  </a:lnTo>
                  <a:lnTo>
                    <a:pt x="782075" y="263699"/>
                  </a:lnTo>
                  <a:lnTo>
                    <a:pt x="786638" y="308101"/>
                  </a:lnTo>
                  <a:lnTo>
                    <a:pt x="784523" y="340062"/>
                  </a:lnTo>
                  <a:lnTo>
                    <a:pt x="767612" y="395791"/>
                  </a:lnTo>
                  <a:lnTo>
                    <a:pt x="730441" y="443351"/>
                  </a:lnTo>
                  <a:lnTo>
                    <a:pt x="674015" y="470453"/>
                  </a:lnTo>
                  <a:lnTo>
                    <a:pt x="639965" y="473836"/>
                  </a:lnTo>
                  <a:lnTo>
                    <a:pt x="606668" y="470741"/>
                  </a:lnTo>
                  <a:lnTo>
                    <a:pt x="552256" y="445976"/>
                  </a:lnTo>
                  <a:lnTo>
                    <a:pt x="514437" y="398543"/>
                  </a:lnTo>
                  <a:lnTo>
                    <a:pt x="495349" y="341064"/>
                  </a:lnTo>
                  <a:lnTo>
                    <a:pt x="492963" y="309371"/>
                  </a:lnTo>
                  <a:lnTo>
                    <a:pt x="495401" y="276820"/>
                  </a:lnTo>
                  <a:lnTo>
                    <a:pt x="514908" y="218146"/>
                  </a:lnTo>
                  <a:lnTo>
                    <a:pt x="553294" y="170114"/>
                  </a:lnTo>
                  <a:lnTo>
                    <a:pt x="606786" y="145107"/>
                  </a:lnTo>
                  <a:lnTo>
                    <a:pt x="638962" y="141985"/>
                  </a:lnTo>
                  <a:close/>
                </a:path>
                <a:path w="4502785" h="611505">
                  <a:moveTo>
                    <a:pt x="3778999" y="10413"/>
                  </a:moveTo>
                  <a:lnTo>
                    <a:pt x="3910317" y="10413"/>
                  </a:lnTo>
                  <a:lnTo>
                    <a:pt x="3910317" y="399541"/>
                  </a:lnTo>
                  <a:lnTo>
                    <a:pt x="3910793" y="414615"/>
                  </a:lnTo>
                  <a:lnTo>
                    <a:pt x="3929367" y="449103"/>
                  </a:lnTo>
                  <a:lnTo>
                    <a:pt x="3948036" y="452373"/>
                  </a:lnTo>
                  <a:lnTo>
                    <a:pt x="3948036" y="464438"/>
                  </a:lnTo>
                  <a:lnTo>
                    <a:pt x="3778999" y="464438"/>
                  </a:lnTo>
                  <a:lnTo>
                    <a:pt x="3778999" y="452373"/>
                  </a:lnTo>
                  <a:lnTo>
                    <a:pt x="3788714" y="451399"/>
                  </a:lnTo>
                  <a:lnTo>
                    <a:pt x="3797096" y="449056"/>
                  </a:lnTo>
                  <a:lnTo>
                    <a:pt x="3816057" y="414520"/>
                  </a:lnTo>
                  <a:lnTo>
                    <a:pt x="3816464" y="399541"/>
                  </a:lnTo>
                  <a:lnTo>
                    <a:pt x="3816464" y="75310"/>
                  </a:lnTo>
                  <a:lnTo>
                    <a:pt x="3808844" y="33273"/>
                  </a:lnTo>
                  <a:lnTo>
                    <a:pt x="3778999" y="22732"/>
                  </a:lnTo>
                  <a:lnTo>
                    <a:pt x="3778999" y="10413"/>
                  </a:lnTo>
                  <a:close/>
                </a:path>
                <a:path w="4502785" h="611505">
                  <a:moveTo>
                    <a:pt x="1682864" y="10413"/>
                  </a:moveTo>
                  <a:lnTo>
                    <a:pt x="2062848" y="10413"/>
                  </a:lnTo>
                  <a:lnTo>
                    <a:pt x="2062848" y="144652"/>
                  </a:lnTo>
                  <a:lnTo>
                    <a:pt x="2050148" y="144652"/>
                  </a:lnTo>
                  <a:lnTo>
                    <a:pt x="2044810" y="121796"/>
                  </a:lnTo>
                  <a:lnTo>
                    <a:pt x="2038496" y="102393"/>
                  </a:lnTo>
                  <a:lnTo>
                    <a:pt x="2013155" y="64011"/>
                  </a:lnTo>
                  <a:lnTo>
                    <a:pt x="1973186" y="42544"/>
                  </a:lnTo>
                  <a:lnTo>
                    <a:pt x="1926573" y="36829"/>
                  </a:lnTo>
                  <a:lnTo>
                    <a:pt x="1902828" y="36448"/>
                  </a:lnTo>
                  <a:lnTo>
                    <a:pt x="1855965" y="36448"/>
                  </a:lnTo>
                  <a:lnTo>
                    <a:pt x="1855965" y="221360"/>
                  </a:lnTo>
                  <a:lnTo>
                    <a:pt x="1864982" y="221360"/>
                  </a:lnTo>
                  <a:lnTo>
                    <a:pt x="1916399" y="206091"/>
                  </a:lnTo>
                  <a:lnTo>
                    <a:pt x="1943500" y="160654"/>
                  </a:lnTo>
                  <a:lnTo>
                    <a:pt x="1952358" y="114172"/>
                  </a:lnTo>
                  <a:lnTo>
                    <a:pt x="1965058" y="114172"/>
                  </a:lnTo>
                  <a:lnTo>
                    <a:pt x="1965058" y="351916"/>
                  </a:lnTo>
                  <a:lnTo>
                    <a:pt x="1952358" y="351916"/>
                  </a:lnTo>
                  <a:lnTo>
                    <a:pt x="1949808" y="333367"/>
                  </a:lnTo>
                  <a:lnTo>
                    <a:pt x="1946151" y="316579"/>
                  </a:lnTo>
                  <a:lnTo>
                    <a:pt x="1928748" y="276929"/>
                  </a:lnTo>
                  <a:lnTo>
                    <a:pt x="1895970" y="251275"/>
                  </a:lnTo>
                  <a:lnTo>
                    <a:pt x="1855965" y="246506"/>
                  </a:lnTo>
                  <a:lnTo>
                    <a:pt x="1855965" y="374395"/>
                  </a:lnTo>
                  <a:lnTo>
                    <a:pt x="1857733" y="414240"/>
                  </a:lnTo>
                  <a:lnTo>
                    <a:pt x="1890098" y="438959"/>
                  </a:lnTo>
                  <a:lnTo>
                    <a:pt x="1899145" y="439292"/>
                  </a:lnTo>
                  <a:lnTo>
                    <a:pt x="1926323" y="439292"/>
                  </a:lnTo>
                  <a:lnTo>
                    <a:pt x="1983584" y="431942"/>
                  </a:lnTo>
                  <a:lnTo>
                    <a:pt x="2028177" y="409828"/>
                  </a:lnTo>
                  <a:lnTo>
                    <a:pt x="2061165" y="372713"/>
                  </a:lnTo>
                  <a:lnTo>
                    <a:pt x="2083295" y="320166"/>
                  </a:lnTo>
                  <a:lnTo>
                    <a:pt x="2095741" y="320166"/>
                  </a:lnTo>
                  <a:lnTo>
                    <a:pt x="2075294" y="464438"/>
                  </a:lnTo>
                  <a:lnTo>
                    <a:pt x="1682864" y="464438"/>
                  </a:lnTo>
                  <a:lnTo>
                    <a:pt x="1682864" y="452119"/>
                  </a:lnTo>
                  <a:lnTo>
                    <a:pt x="1697850" y="452119"/>
                  </a:lnTo>
                  <a:lnTo>
                    <a:pt x="1707278" y="451669"/>
                  </a:lnTo>
                  <a:lnTo>
                    <a:pt x="1743062" y="429005"/>
                  </a:lnTo>
                  <a:lnTo>
                    <a:pt x="1746745" y="386714"/>
                  </a:lnTo>
                  <a:lnTo>
                    <a:pt x="1746745" y="88137"/>
                  </a:lnTo>
                  <a:lnTo>
                    <a:pt x="1742935" y="42417"/>
                  </a:lnTo>
                  <a:lnTo>
                    <a:pt x="1708325" y="23326"/>
                  </a:lnTo>
                  <a:lnTo>
                    <a:pt x="1697850" y="22732"/>
                  </a:lnTo>
                  <a:lnTo>
                    <a:pt x="1682864" y="22732"/>
                  </a:lnTo>
                  <a:lnTo>
                    <a:pt x="1682864" y="10413"/>
                  </a:lnTo>
                  <a:close/>
                </a:path>
                <a:path w="4502785" h="611505">
                  <a:moveTo>
                    <a:pt x="999604" y="10413"/>
                  </a:moveTo>
                  <a:lnTo>
                    <a:pt x="1138542" y="10413"/>
                  </a:lnTo>
                  <a:lnTo>
                    <a:pt x="1138542" y="370713"/>
                  </a:lnTo>
                  <a:lnTo>
                    <a:pt x="1138681" y="387121"/>
                  </a:lnTo>
                  <a:lnTo>
                    <a:pt x="1145781" y="426719"/>
                  </a:lnTo>
                  <a:lnTo>
                    <a:pt x="1177150" y="437006"/>
                  </a:lnTo>
                  <a:lnTo>
                    <a:pt x="1177150" y="448055"/>
                  </a:lnTo>
                  <a:lnTo>
                    <a:pt x="1044816" y="473836"/>
                  </a:lnTo>
                  <a:lnTo>
                    <a:pt x="1044816" y="424306"/>
                  </a:lnTo>
                  <a:lnTo>
                    <a:pt x="1033242" y="437544"/>
                  </a:lnTo>
                  <a:lnTo>
                    <a:pt x="1002461" y="463422"/>
                  </a:lnTo>
                  <a:lnTo>
                    <a:pt x="960437" y="473836"/>
                  </a:lnTo>
                  <a:lnTo>
                    <a:pt x="932033" y="470481"/>
                  </a:lnTo>
                  <a:lnTo>
                    <a:pt x="884651" y="443672"/>
                  </a:lnTo>
                  <a:lnTo>
                    <a:pt x="853361" y="397267"/>
                  </a:lnTo>
                  <a:lnTo>
                    <a:pt x="839297" y="343840"/>
                  </a:lnTo>
                  <a:lnTo>
                    <a:pt x="837539" y="313435"/>
                  </a:lnTo>
                  <a:lnTo>
                    <a:pt x="838627" y="288839"/>
                  </a:lnTo>
                  <a:lnTo>
                    <a:pt x="847333" y="243552"/>
                  </a:lnTo>
                  <a:lnTo>
                    <a:pt x="864462" y="204098"/>
                  </a:lnTo>
                  <a:lnTo>
                    <a:pt x="888317" y="173861"/>
                  </a:lnTo>
                  <a:lnTo>
                    <a:pt x="934100" y="147113"/>
                  </a:lnTo>
                  <a:lnTo>
                    <a:pt x="967803" y="141985"/>
                  </a:lnTo>
                  <a:lnTo>
                    <a:pt x="978702" y="142533"/>
                  </a:lnTo>
                  <a:lnTo>
                    <a:pt x="1016507" y="155868"/>
                  </a:lnTo>
                  <a:lnTo>
                    <a:pt x="1044816" y="181228"/>
                  </a:lnTo>
                  <a:lnTo>
                    <a:pt x="1044816" y="86740"/>
                  </a:lnTo>
                  <a:lnTo>
                    <a:pt x="1041768" y="43560"/>
                  </a:lnTo>
                  <a:lnTo>
                    <a:pt x="999604" y="24510"/>
                  </a:lnTo>
                  <a:lnTo>
                    <a:pt x="999604" y="10413"/>
                  </a:lnTo>
                  <a:close/>
                </a:path>
                <a:path w="4502785" h="611505">
                  <a:moveTo>
                    <a:pt x="248475" y="0"/>
                  </a:moveTo>
                  <a:lnTo>
                    <a:pt x="297702" y="5222"/>
                  </a:lnTo>
                  <a:lnTo>
                    <a:pt x="349605" y="20827"/>
                  </a:lnTo>
                  <a:lnTo>
                    <a:pt x="363605" y="26068"/>
                  </a:lnTo>
                  <a:lnTo>
                    <a:pt x="374800" y="29797"/>
                  </a:lnTo>
                  <a:lnTo>
                    <a:pt x="383193" y="32025"/>
                  </a:lnTo>
                  <a:lnTo>
                    <a:pt x="388785" y="32765"/>
                  </a:lnTo>
                  <a:lnTo>
                    <a:pt x="395922" y="32765"/>
                  </a:lnTo>
                  <a:lnTo>
                    <a:pt x="417575" y="0"/>
                  </a:lnTo>
                  <a:lnTo>
                    <a:pt x="430644" y="0"/>
                  </a:lnTo>
                  <a:lnTo>
                    <a:pt x="430644" y="157352"/>
                  </a:lnTo>
                  <a:lnTo>
                    <a:pt x="417575" y="157352"/>
                  </a:lnTo>
                  <a:lnTo>
                    <a:pt x="408622" y="128375"/>
                  </a:lnTo>
                  <a:lnTo>
                    <a:pt x="396486" y="102981"/>
                  </a:lnTo>
                  <a:lnTo>
                    <a:pt x="362661" y="62991"/>
                  </a:lnTo>
                  <a:lnTo>
                    <a:pt x="319800" y="38353"/>
                  </a:lnTo>
                  <a:lnTo>
                    <a:pt x="271576" y="30098"/>
                  </a:lnTo>
                  <a:lnTo>
                    <a:pt x="250755" y="31642"/>
                  </a:lnTo>
                  <a:lnTo>
                    <a:pt x="211746" y="43922"/>
                  </a:lnTo>
                  <a:lnTo>
                    <a:pt x="177001" y="67752"/>
                  </a:lnTo>
                  <a:lnTo>
                    <a:pt x="151050" y="99704"/>
                  </a:lnTo>
                  <a:lnTo>
                    <a:pt x="132423" y="144520"/>
                  </a:lnTo>
                  <a:lnTo>
                    <a:pt x="121878" y="200769"/>
                  </a:lnTo>
                  <a:lnTo>
                    <a:pt x="120561" y="231012"/>
                  </a:lnTo>
                  <a:lnTo>
                    <a:pt x="121523" y="260822"/>
                  </a:lnTo>
                  <a:lnTo>
                    <a:pt x="129224" y="316345"/>
                  </a:lnTo>
                  <a:lnTo>
                    <a:pt x="144752" y="365535"/>
                  </a:lnTo>
                  <a:lnTo>
                    <a:pt x="168859" y="403393"/>
                  </a:lnTo>
                  <a:lnTo>
                    <a:pt x="201801" y="428944"/>
                  </a:lnTo>
                  <a:lnTo>
                    <a:pt x="244334" y="441759"/>
                  </a:lnTo>
                  <a:lnTo>
                    <a:pt x="269240" y="443356"/>
                  </a:lnTo>
                  <a:lnTo>
                    <a:pt x="290221" y="442188"/>
                  </a:lnTo>
                  <a:lnTo>
                    <a:pt x="329483" y="432802"/>
                  </a:lnTo>
                  <a:lnTo>
                    <a:pt x="365835" y="413515"/>
                  </a:lnTo>
                  <a:lnTo>
                    <a:pt x="403421" y="381234"/>
                  </a:lnTo>
                  <a:lnTo>
                    <a:pt x="422935" y="360044"/>
                  </a:lnTo>
                  <a:lnTo>
                    <a:pt x="422935" y="399160"/>
                  </a:lnTo>
                  <a:lnTo>
                    <a:pt x="383967" y="433530"/>
                  </a:lnTo>
                  <a:lnTo>
                    <a:pt x="343408" y="456945"/>
                  </a:lnTo>
                  <a:lnTo>
                    <a:pt x="298575" y="470376"/>
                  </a:lnTo>
                  <a:lnTo>
                    <a:pt x="246799" y="474852"/>
                  </a:lnTo>
                  <a:lnTo>
                    <a:pt x="211483" y="473023"/>
                  </a:lnTo>
                  <a:lnTo>
                    <a:pt x="146938" y="458458"/>
                  </a:lnTo>
                  <a:lnTo>
                    <a:pt x="91113" y="429601"/>
                  </a:lnTo>
                  <a:lnTo>
                    <a:pt x="47575" y="387691"/>
                  </a:lnTo>
                  <a:lnTo>
                    <a:pt x="17241" y="334256"/>
                  </a:lnTo>
                  <a:lnTo>
                    <a:pt x="1916" y="276153"/>
                  </a:lnTo>
                  <a:lnTo>
                    <a:pt x="0" y="245744"/>
                  </a:lnTo>
                  <a:lnTo>
                    <a:pt x="2126" y="213691"/>
                  </a:lnTo>
                  <a:lnTo>
                    <a:pt x="19127" y="152108"/>
                  </a:lnTo>
                  <a:lnTo>
                    <a:pt x="52476" y="95049"/>
                  </a:lnTo>
                  <a:lnTo>
                    <a:pt x="98348" y="49849"/>
                  </a:lnTo>
                  <a:lnTo>
                    <a:pt x="155079" y="18055"/>
                  </a:lnTo>
                  <a:lnTo>
                    <a:pt x="216445" y="2002"/>
                  </a:lnTo>
                  <a:lnTo>
                    <a:pt x="2484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921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3481"/>
            <a:ext cx="4097020" cy="29533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Old</a:t>
            </a:r>
            <a:r>
              <a:rPr sz="4000" spc="-3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vs.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New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JSR</a:t>
            </a:r>
            <a:r>
              <a:rPr sz="4000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310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Examples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by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code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Resources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95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4940808"/>
            <a:ext cx="2897505" cy="1569720"/>
          </a:xfrm>
          <a:custGeom>
            <a:avLst/>
            <a:gdLst/>
            <a:ahLst/>
            <a:cxnLst/>
            <a:rect l="l" t="t" r="r" b="b"/>
            <a:pathLst>
              <a:path w="2897505" h="1569720">
                <a:moveTo>
                  <a:pt x="2897124" y="0"/>
                </a:moveTo>
                <a:lnTo>
                  <a:pt x="0" y="0"/>
                </a:lnTo>
                <a:lnTo>
                  <a:pt x="0" y="1569719"/>
                </a:lnTo>
                <a:lnTo>
                  <a:pt x="2897124" y="1569719"/>
                </a:lnTo>
                <a:lnTo>
                  <a:pt x="289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627" y="1616963"/>
            <a:ext cx="9037320" cy="3150235"/>
            <a:chOff x="71627" y="1616963"/>
            <a:chExt cx="9037320" cy="3150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709927"/>
              <a:ext cx="9037320" cy="3057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41343" y="1991995"/>
              <a:ext cx="2392680" cy="407670"/>
            </a:xfrm>
            <a:custGeom>
              <a:avLst/>
              <a:gdLst/>
              <a:ahLst/>
              <a:cxnLst/>
              <a:rect l="l" t="t" r="r" b="b"/>
              <a:pathLst>
                <a:path w="2392679" h="407669">
                  <a:moveTo>
                    <a:pt x="104521" y="274700"/>
                  </a:moveTo>
                  <a:lnTo>
                    <a:pt x="0" y="357631"/>
                  </a:lnTo>
                  <a:lnTo>
                    <a:pt x="116205" y="404749"/>
                  </a:lnTo>
                  <a:lnTo>
                    <a:pt x="123698" y="407669"/>
                  </a:lnTo>
                  <a:lnTo>
                    <a:pt x="132080" y="404113"/>
                  </a:lnTo>
                  <a:lnTo>
                    <a:pt x="138176" y="389381"/>
                  </a:lnTo>
                  <a:lnTo>
                    <a:pt x="134493" y="380872"/>
                  </a:lnTo>
                  <a:lnTo>
                    <a:pt x="102102" y="367791"/>
                  </a:lnTo>
                  <a:lnTo>
                    <a:pt x="30480" y="367791"/>
                  </a:lnTo>
                  <a:lnTo>
                    <a:pt x="26416" y="339216"/>
                  </a:lnTo>
                  <a:lnTo>
                    <a:pt x="79462" y="331597"/>
                  </a:lnTo>
                  <a:lnTo>
                    <a:pt x="116332" y="302387"/>
                  </a:lnTo>
                  <a:lnTo>
                    <a:pt x="122555" y="297306"/>
                  </a:lnTo>
                  <a:lnTo>
                    <a:pt x="123571" y="288289"/>
                  </a:lnTo>
                  <a:lnTo>
                    <a:pt x="118618" y="281939"/>
                  </a:lnTo>
                  <a:lnTo>
                    <a:pt x="113665" y="275716"/>
                  </a:lnTo>
                  <a:lnTo>
                    <a:pt x="104521" y="274700"/>
                  </a:lnTo>
                  <a:close/>
                </a:path>
                <a:path w="2392679" h="407669">
                  <a:moveTo>
                    <a:pt x="79462" y="331597"/>
                  </a:moveTo>
                  <a:lnTo>
                    <a:pt x="26416" y="339216"/>
                  </a:lnTo>
                  <a:lnTo>
                    <a:pt x="30480" y="367791"/>
                  </a:lnTo>
                  <a:lnTo>
                    <a:pt x="50824" y="364870"/>
                  </a:lnTo>
                  <a:lnTo>
                    <a:pt x="37465" y="364870"/>
                  </a:lnTo>
                  <a:lnTo>
                    <a:pt x="33909" y="340105"/>
                  </a:lnTo>
                  <a:lnTo>
                    <a:pt x="68723" y="340105"/>
                  </a:lnTo>
                  <a:lnTo>
                    <a:pt x="79462" y="331597"/>
                  </a:lnTo>
                  <a:close/>
                </a:path>
                <a:path w="2392679" h="407669">
                  <a:moveTo>
                    <a:pt x="83390" y="360195"/>
                  </a:moveTo>
                  <a:lnTo>
                    <a:pt x="30480" y="367791"/>
                  </a:lnTo>
                  <a:lnTo>
                    <a:pt x="102102" y="367791"/>
                  </a:lnTo>
                  <a:lnTo>
                    <a:pt x="83390" y="360195"/>
                  </a:lnTo>
                  <a:close/>
                </a:path>
                <a:path w="2392679" h="407669">
                  <a:moveTo>
                    <a:pt x="33909" y="340105"/>
                  </a:moveTo>
                  <a:lnTo>
                    <a:pt x="37465" y="364870"/>
                  </a:lnTo>
                  <a:lnTo>
                    <a:pt x="56927" y="349451"/>
                  </a:lnTo>
                  <a:lnTo>
                    <a:pt x="33909" y="340105"/>
                  </a:lnTo>
                  <a:close/>
                </a:path>
                <a:path w="2392679" h="407669">
                  <a:moveTo>
                    <a:pt x="56927" y="349451"/>
                  </a:moveTo>
                  <a:lnTo>
                    <a:pt x="37465" y="364870"/>
                  </a:lnTo>
                  <a:lnTo>
                    <a:pt x="50824" y="364870"/>
                  </a:lnTo>
                  <a:lnTo>
                    <a:pt x="83390" y="360195"/>
                  </a:lnTo>
                  <a:lnTo>
                    <a:pt x="56927" y="349451"/>
                  </a:lnTo>
                  <a:close/>
                </a:path>
                <a:path w="2392679" h="407669">
                  <a:moveTo>
                    <a:pt x="2388108" y="0"/>
                  </a:moveTo>
                  <a:lnTo>
                    <a:pt x="79462" y="331597"/>
                  </a:lnTo>
                  <a:lnTo>
                    <a:pt x="56927" y="349451"/>
                  </a:lnTo>
                  <a:lnTo>
                    <a:pt x="83390" y="360195"/>
                  </a:lnTo>
                  <a:lnTo>
                    <a:pt x="2392172" y="28701"/>
                  </a:lnTo>
                  <a:lnTo>
                    <a:pt x="2388108" y="0"/>
                  </a:lnTo>
                  <a:close/>
                </a:path>
                <a:path w="2392679" h="407669">
                  <a:moveTo>
                    <a:pt x="68723" y="340105"/>
                  </a:moveTo>
                  <a:lnTo>
                    <a:pt x="33909" y="340105"/>
                  </a:lnTo>
                  <a:lnTo>
                    <a:pt x="56927" y="349451"/>
                  </a:lnTo>
                  <a:lnTo>
                    <a:pt x="68723" y="340105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4916" y="1616963"/>
              <a:ext cx="3096767" cy="384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0200" y="4989980"/>
            <a:ext cx="2711450" cy="147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2014-07-29T05:54:23.337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2014-07-29T08:54:23.338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SystemClock[Europe/Berlin]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2014-7-29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95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4940808"/>
            <a:ext cx="2897505" cy="1569720"/>
          </a:xfrm>
          <a:custGeom>
            <a:avLst/>
            <a:gdLst/>
            <a:ahLst/>
            <a:cxnLst/>
            <a:rect l="l" t="t" r="r" b="b"/>
            <a:pathLst>
              <a:path w="2897505" h="1569720">
                <a:moveTo>
                  <a:pt x="2897124" y="0"/>
                </a:moveTo>
                <a:lnTo>
                  <a:pt x="0" y="0"/>
                </a:lnTo>
                <a:lnTo>
                  <a:pt x="0" y="1569719"/>
                </a:lnTo>
                <a:lnTo>
                  <a:pt x="2897124" y="1569719"/>
                </a:lnTo>
                <a:lnTo>
                  <a:pt x="289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627" y="1709927"/>
            <a:ext cx="9037320" cy="3057525"/>
            <a:chOff x="71627" y="1709927"/>
            <a:chExt cx="9037320" cy="3057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709927"/>
              <a:ext cx="9037320" cy="3057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5147" y="3127375"/>
              <a:ext cx="2392680" cy="407670"/>
            </a:xfrm>
            <a:custGeom>
              <a:avLst/>
              <a:gdLst/>
              <a:ahLst/>
              <a:cxnLst/>
              <a:rect l="l" t="t" r="r" b="b"/>
              <a:pathLst>
                <a:path w="2392679" h="407670">
                  <a:moveTo>
                    <a:pt x="104520" y="274700"/>
                  </a:moveTo>
                  <a:lnTo>
                    <a:pt x="0" y="357632"/>
                  </a:lnTo>
                  <a:lnTo>
                    <a:pt x="116204" y="404749"/>
                  </a:lnTo>
                  <a:lnTo>
                    <a:pt x="123698" y="407670"/>
                  </a:lnTo>
                  <a:lnTo>
                    <a:pt x="132079" y="404113"/>
                  </a:lnTo>
                  <a:lnTo>
                    <a:pt x="138175" y="389382"/>
                  </a:lnTo>
                  <a:lnTo>
                    <a:pt x="134492" y="380873"/>
                  </a:lnTo>
                  <a:lnTo>
                    <a:pt x="102102" y="367791"/>
                  </a:lnTo>
                  <a:lnTo>
                    <a:pt x="30606" y="367791"/>
                  </a:lnTo>
                  <a:lnTo>
                    <a:pt x="26415" y="339216"/>
                  </a:lnTo>
                  <a:lnTo>
                    <a:pt x="79462" y="331597"/>
                  </a:lnTo>
                  <a:lnTo>
                    <a:pt x="116331" y="302387"/>
                  </a:lnTo>
                  <a:lnTo>
                    <a:pt x="122554" y="297307"/>
                  </a:lnTo>
                  <a:lnTo>
                    <a:pt x="123570" y="288289"/>
                  </a:lnTo>
                  <a:lnTo>
                    <a:pt x="118617" y="281939"/>
                  </a:lnTo>
                  <a:lnTo>
                    <a:pt x="113664" y="275716"/>
                  </a:lnTo>
                  <a:lnTo>
                    <a:pt x="104520" y="274700"/>
                  </a:lnTo>
                  <a:close/>
                </a:path>
                <a:path w="2392679" h="407670">
                  <a:moveTo>
                    <a:pt x="79462" y="331597"/>
                  </a:moveTo>
                  <a:lnTo>
                    <a:pt x="26415" y="339216"/>
                  </a:lnTo>
                  <a:lnTo>
                    <a:pt x="30606" y="367791"/>
                  </a:lnTo>
                  <a:lnTo>
                    <a:pt x="50950" y="364871"/>
                  </a:lnTo>
                  <a:lnTo>
                    <a:pt x="37464" y="364871"/>
                  </a:lnTo>
                  <a:lnTo>
                    <a:pt x="33908" y="340105"/>
                  </a:lnTo>
                  <a:lnTo>
                    <a:pt x="68723" y="340105"/>
                  </a:lnTo>
                  <a:lnTo>
                    <a:pt x="79462" y="331597"/>
                  </a:lnTo>
                  <a:close/>
                </a:path>
                <a:path w="2392679" h="407670">
                  <a:moveTo>
                    <a:pt x="83422" y="360208"/>
                  </a:moveTo>
                  <a:lnTo>
                    <a:pt x="30606" y="367791"/>
                  </a:lnTo>
                  <a:lnTo>
                    <a:pt x="102102" y="367791"/>
                  </a:lnTo>
                  <a:lnTo>
                    <a:pt x="83422" y="360208"/>
                  </a:lnTo>
                  <a:close/>
                </a:path>
                <a:path w="2392679" h="407670">
                  <a:moveTo>
                    <a:pt x="33908" y="340105"/>
                  </a:moveTo>
                  <a:lnTo>
                    <a:pt x="37464" y="364871"/>
                  </a:lnTo>
                  <a:lnTo>
                    <a:pt x="56927" y="349451"/>
                  </a:lnTo>
                  <a:lnTo>
                    <a:pt x="33908" y="340105"/>
                  </a:lnTo>
                  <a:close/>
                </a:path>
                <a:path w="2392679" h="407670">
                  <a:moveTo>
                    <a:pt x="56927" y="349451"/>
                  </a:moveTo>
                  <a:lnTo>
                    <a:pt x="37464" y="364871"/>
                  </a:lnTo>
                  <a:lnTo>
                    <a:pt x="50950" y="364871"/>
                  </a:lnTo>
                  <a:lnTo>
                    <a:pt x="83422" y="360208"/>
                  </a:lnTo>
                  <a:lnTo>
                    <a:pt x="56927" y="349451"/>
                  </a:lnTo>
                  <a:close/>
                </a:path>
                <a:path w="2392679" h="407670">
                  <a:moveTo>
                    <a:pt x="2388107" y="0"/>
                  </a:moveTo>
                  <a:lnTo>
                    <a:pt x="79462" y="331597"/>
                  </a:lnTo>
                  <a:lnTo>
                    <a:pt x="56927" y="349451"/>
                  </a:lnTo>
                  <a:lnTo>
                    <a:pt x="83422" y="360208"/>
                  </a:lnTo>
                  <a:lnTo>
                    <a:pt x="2392172" y="28701"/>
                  </a:lnTo>
                  <a:lnTo>
                    <a:pt x="2388107" y="0"/>
                  </a:lnTo>
                  <a:close/>
                </a:path>
                <a:path w="2392679" h="407670">
                  <a:moveTo>
                    <a:pt x="68723" y="340105"/>
                  </a:moveTo>
                  <a:lnTo>
                    <a:pt x="33908" y="340105"/>
                  </a:lnTo>
                  <a:lnTo>
                    <a:pt x="56927" y="349451"/>
                  </a:lnTo>
                  <a:lnTo>
                    <a:pt x="68723" y="340105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9780" y="3019044"/>
              <a:ext cx="829055" cy="3078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0200" y="4989980"/>
            <a:ext cx="2711450" cy="147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2014-07-29T05:54:23.337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2014-07-29T08:54:23.338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SystemClock[Europe/Berlin]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2014-7-29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95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4940808"/>
            <a:ext cx="2897505" cy="1569720"/>
          </a:xfrm>
          <a:custGeom>
            <a:avLst/>
            <a:gdLst/>
            <a:ahLst/>
            <a:cxnLst/>
            <a:rect l="l" t="t" r="r" b="b"/>
            <a:pathLst>
              <a:path w="2897505" h="1569720">
                <a:moveTo>
                  <a:pt x="2897124" y="0"/>
                </a:moveTo>
                <a:lnTo>
                  <a:pt x="0" y="0"/>
                </a:lnTo>
                <a:lnTo>
                  <a:pt x="0" y="1569719"/>
                </a:lnTo>
                <a:lnTo>
                  <a:pt x="2897124" y="1569719"/>
                </a:lnTo>
                <a:lnTo>
                  <a:pt x="289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627" y="1709927"/>
            <a:ext cx="9037320" cy="3057525"/>
            <a:chOff x="71627" y="1709927"/>
            <a:chExt cx="9037320" cy="3057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709927"/>
              <a:ext cx="9037320" cy="3057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2167" y="3403854"/>
              <a:ext cx="134620" cy="945515"/>
            </a:xfrm>
            <a:custGeom>
              <a:avLst/>
              <a:gdLst/>
              <a:ahLst/>
              <a:cxnLst/>
              <a:rect l="l" t="t" r="r" b="b"/>
              <a:pathLst>
                <a:path w="134620" h="945514">
                  <a:moveTo>
                    <a:pt x="16129" y="812927"/>
                  </a:moveTo>
                  <a:lnTo>
                    <a:pt x="9271" y="816991"/>
                  </a:lnTo>
                  <a:lnTo>
                    <a:pt x="2286" y="821055"/>
                  </a:lnTo>
                  <a:lnTo>
                    <a:pt x="0" y="829818"/>
                  </a:lnTo>
                  <a:lnTo>
                    <a:pt x="67183" y="945134"/>
                  </a:lnTo>
                  <a:lnTo>
                    <a:pt x="83980" y="916305"/>
                  </a:lnTo>
                  <a:lnTo>
                    <a:pt x="52705" y="916305"/>
                  </a:lnTo>
                  <a:lnTo>
                    <a:pt x="52705" y="862910"/>
                  </a:lnTo>
                  <a:lnTo>
                    <a:pt x="28956" y="822198"/>
                  </a:lnTo>
                  <a:lnTo>
                    <a:pt x="25019" y="815340"/>
                  </a:lnTo>
                  <a:lnTo>
                    <a:pt x="16129" y="812927"/>
                  </a:lnTo>
                  <a:close/>
                </a:path>
                <a:path w="134620" h="945514">
                  <a:moveTo>
                    <a:pt x="52705" y="862910"/>
                  </a:moveTo>
                  <a:lnTo>
                    <a:pt x="52705" y="916305"/>
                  </a:lnTo>
                  <a:lnTo>
                    <a:pt x="81661" y="916305"/>
                  </a:lnTo>
                  <a:lnTo>
                    <a:pt x="81661" y="909066"/>
                  </a:lnTo>
                  <a:lnTo>
                    <a:pt x="54737" y="909066"/>
                  </a:lnTo>
                  <a:lnTo>
                    <a:pt x="67183" y="887729"/>
                  </a:lnTo>
                  <a:lnTo>
                    <a:pt x="52705" y="862910"/>
                  </a:lnTo>
                  <a:close/>
                </a:path>
                <a:path w="134620" h="945514">
                  <a:moveTo>
                    <a:pt x="118237" y="812927"/>
                  </a:moveTo>
                  <a:lnTo>
                    <a:pt x="109347" y="815340"/>
                  </a:lnTo>
                  <a:lnTo>
                    <a:pt x="105410" y="822198"/>
                  </a:lnTo>
                  <a:lnTo>
                    <a:pt x="81661" y="862910"/>
                  </a:lnTo>
                  <a:lnTo>
                    <a:pt x="81661" y="916305"/>
                  </a:lnTo>
                  <a:lnTo>
                    <a:pt x="83980" y="916305"/>
                  </a:lnTo>
                  <a:lnTo>
                    <a:pt x="134366" y="829818"/>
                  </a:lnTo>
                  <a:lnTo>
                    <a:pt x="132080" y="821055"/>
                  </a:lnTo>
                  <a:lnTo>
                    <a:pt x="125095" y="816991"/>
                  </a:lnTo>
                  <a:lnTo>
                    <a:pt x="118237" y="812927"/>
                  </a:lnTo>
                  <a:close/>
                </a:path>
                <a:path w="134620" h="945514">
                  <a:moveTo>
                    <a:pt x="67183" y="887729"/>
                  </a:moveTo>
                  <a:lnTo>
                    <a:pt x="54737" y="909066"/>
                  </a:lnTo>
                  <a:lnTo>
                    <a:pt x="79629" y="909066"/>
                  </a:lnTo>
                  <a:lnTo>
                    <a:pt x="67183" y="887729"/>
                  </a:lnTo>
                  <a:close/>
                </a:path>
                <a:path w="134620" h="945514">
                  <a:moveTo>
                    <a:pt x="81661" y="862910"/>
                  </a:moveTo>
                  <a:lnTo>
                    <a:pt x="67183" y="887729"/>
                  </a:lnTo>
                  <a:lnTo>
                    <a:pt x="79629" y="909066"/>
                  </a:lnTo>
                  <a:lnTo>
                    <a:pt x="81661" y="909066"/>
                  </a:lnTo>
                  <a:lnTo>
                    <a:pt x="81661" y="862910"/>
                  </a:lnTo>
                  <a:close/>
                </a:path>
                <a:path w="134620" h="945514">
                  <a:moveTo>
                    <a:pt x="81661" y="0"/>
                  </a:moveTo>
                  <a:lnTo>
                    <a:pt x="52705" y="0"/>
                  </a:lnTo>
                  <a:lnTo>
                    <a:pt x="52705" y="862910"/>
                  </a:lnTo>
                  <a:lnTo>
                    <a:pt x="67183" y="887729"/>
                  </a:lnTo>
                  <a:lnTo>
                    <a:pt x="81661" y="862910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7" y="3014472"/>
              <a:ext cx="4425695" cy="384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0200" y="4989980"/>
            <a:ext cx="2711450" cy="1471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2014-07-29T05:54:23.337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2014-07-29T08:54:23.338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SystemClock[Asia/Jerusalem]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SystemClock[Europe/Berlin]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2014-7-29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71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Basics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117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8765" algn="l"/>
              </a:tabLst>
            </a:pPr>
            <a:r>
              <a:rPr spc="-5" dirty="0"/>
              <a:t>Basic Date	and</a:t>
            </a:r>
            <a:r>
              <a:rPr spc="-175" dirty="0"/>
              <a:t> </a:t>
            </a:r>
            <a:r>
              <a:rPr spc="-45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33727"/>
            <a:ext cx="7830311" cy="2371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844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5775" algn="l"/>
              </a:tabLst>
            </a:pPr>
            <a:r>
              <a:rPr spc="-5" dirty="0"/>
              <a:t>Partial	</a:t>
            </a:r>
            <a:r>
              <a:rPr dirty="0"/>
              <a:t>Dates</a:t>
            </a:r>
            <a:r>
              <a:rPr spc="-8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Information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0575"/>
            <a:ext cx="6848856" cy="4172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66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dirty="0"/>
              <a:t>Information,	Cle</a:t>
            </a:r>
            <a:r>
              <a:rPr spc="5" dirty="0"/>
              <a:t>a</a:t>
            </a:r>
            <a:r>
              <a:rPr dirty="0"/>
              <a:t>r</a:t>
            </a:r>
            <a:r>
              <a:rPr spc="-280" dirty="0"/>
              <a:t> </a:t>
            </a:r>
            <a:r>
              <a:rPr spc="-5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7527"/>
            <a:ext cx="5782056" cy="1618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1" y="3619500"/>
            <a:ext cx="6134100" cy="961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411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755" algn="l"/>
              </a:tabLst>
            </a:pPr>
            <a:r>
              <a:rPr spc="-5" dirty="0"/>
              <a:t>Fluent	Oper</a:t>
            </a:r>
            <a:r>
              <a:rPr dirty="0"/>
              <a:t>a</a:t>
            </a:r>
            <a:r>
              <a:rPr spc="-5" dirty="0"/>
              <a:t>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84375"/>
            <a:ext cx="9058656" cy="14005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696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Time</a:t>
            </a:r>
            <a:r>
              <a:rPr spc="-80" dirty="0"/>
              <a:t> </a:t>
            </a:r>
            <a:r>
              <a:rPr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675" y="1434083"/>
            <a:ext cx="5946648" cy="39898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7" y="1484375"/>
            <a:ext cx="9044940" cy="2606040"/>
            <a:chOff x="64007" y="1484375"/>
            <a:chExt cx="9044940" cy="2606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1484375"/>
              <a:ext cx="9044940" cy="14508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7" y="1533143"/>
              <a:ext cx="1709928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4677" y="2935858"/>
              <a:ext cx="134620" cy="1154430"/>
            </a:xfrm>
            <a:custGeom>
              <a:avLst/>
              <a:gdLst/>
              <a:ahLst/>
              <a:cxnLst/>
              <a:rect l="l" t="t" r="r" b="b"/>
              <a:pathLst>
                <a:path w="134620" h="1154429">
                  <a:moveTo>
                    <a:pt x="67208" y="57512"/>
                  </a:moveTo>
                  <a:lnTo>
                    <a:pt x="52730" y="82332"/>
                  </a:lnTo>
                  <a:lnTo>
                    <a:pt x="52730" y="1154048"/>
                  </a:lnTo>
                  <a:lnTo>
                    <a:pt x="81686" y="1154048"/>
                  </a:lnTo>
                  <a:lnTo>
                    <a:pt x="81686" y="82332"/>
                  </a:lnTo>
                  <a:lnTo>
                    <a:pt x="67208" y="57512"/>
                  </a:lnTo>
                  <a:close/>
                </a:path>
                <a:path w="134620" h="1154429">
                  <a:moveTo>
                    <a:pt x="67208" y="0"/>
                  </a:moveTo>
                  <a:lnTo>
                    <a:pt x="4025" y="108330"/>
                  </a:lnTo>
                  <a:lnTo>
                    <a:pt x="0" y="115315"/>
                  </a:lnTo>
                  <a:lnTo>
                    <a:pt x="2336" y="124078"/>
                  </a:lnTo>
                  <a:lnTo>
                    <a:pt x="16141" y="132206"/>
                  </a:lnTo>
                  <a:lnTo>
                    <a:pt x="25018" y="129920"/>
                  </a:lnTo>
                  <a:lnTo>
                    <a:pt x="29044" y="122936"/>
                  </a:lnTo>
                  <a:lnTo>
                    <a:pt x="52730" y="82332"/>
                  </a:lnTo>
                  <a:lnTo>
                    <a:pt x="52730" y="28828"/>
                  </a:lnTo>
                  <a:lnTo>
                    <a:pt x="84022" y="28828"/>
                  </a:lnTo>
                  <a:lnTo>
                    <a:pt x="67208" y="0"/>
                  </a:lnTo>
                  <a:close/>
                </a:path>
                <a:path w="134620" h="1154429">
                  <a:moveTo>
                    <a:pt x="84022" y="28828"/>
                  </a:moveTo>
                  <a:lnTo>
                    <a:pt x="81686" y="28828"/>
                  </a:lnTo>
                  <a:lnTo>
                    <a:pt x="81686" y="82332"/>
                  </a:lnTo>
                  <a:lnTo>
                    <a:pt x="105371" y="122936"/>
                  </a:lnTo>
                  <a:lnTo>
                    <a:pt x="109410" y="129920"/>
                  </a:lnTo>
                  <a:lnTo>
                    <a:pt x="118275" y="132206"/>
                  </a:lnTo>
                  <a:lnTo>
                    <a:pt x="132079" y="124078"/>
                  </a:lnTo>
                  <a:lnTo>
                    <a:pt x="134416" y="115315"/>
                  </a:lnTo>
                  <a:lnTo>
                    <a:pt x="130390" y="108330"/>
                  </a:lnTo>
                  <a:lnTo>
                    <a:pt x="84022" y="28828"/>
                  </a:lnTo>
                  <a:close/>
                </a:path>
                <a:path w="134620" h="1154429">
                  <a:moveTo>
                    <a:pt x="81686" y="28828"/>
                  </a:moveTo>
                  <a:lnTo>
                    <a:pt x="52730" y="28828"/>
                  </a:lnTo>
                  <a:lnTo>
                    <a:pt x="52730" y="82332"/>
                  </a:lnTo>
                  <a:lnTo>
                    <a:pt x="67208" y="57512"/>
                  </a:lnTo>
                  <a:lnTo>
                    <a:pt x="54698" y="36067"/>
                  </a:lnTo>
                  <a:lnTo>
                    <a:pt x="81686" y="36067"/>
                  </a:lnTo>
                  <a:lnTo>
                    <a:pt x="81686" y="28828"/>
                  </a:lnTo>
                  <a:close/>
                </a:path>
                <a:path w="134620" h="1154429">
                  <a:moveTo>
                    <a:pt x="81686" y="36067"/>
                  </a:moveTo>
                  <a:lnTo>
                    <a:pt x="79717" y="36067"/>
                  </a:lnTo>
                  <a:lnTo>
                    <a:pt x="67208" y="57512"/>
                  </a:lnTo>
                  <a:lnTo>
                    <a:pt x="81686" y="82332"/>
                  </a:lnTo>
                  <a:lnTo>
                    <a:pt x="81686" y="36067"/>
                  </a:lnTo>
                  <a:close/>
                </a:path>
                <a:path w="134620" h="1154429">
                  <a:moveTo>
                    <a:pt x="79717" y="36067"/>
                  </a:moveTo>
                  <a:lnTo>
                    <a:pt x="54698" y="36067"/>
                  </a:lnTo>
                  <a:lnTo>
                    <a:pt x="67208" y="57512"/>
                  </a:lnTo>
                  <a:lnTo>
                    <a:pt x="79717" y="36067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5976" y="2173223"/>
              <a:ext cx="2016252" cy="3291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887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1155" algn="l"/>
              </a:tabLst>
            </a:pPr>
            <a:r>
              <a:rPr spc="-5" dirty="0"/>
              <a:t>Using	Zone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83480" y="5119623"/>
            <a:ext cx="2840355" cy="215265"/>
            <a:chOff x="4483480" y="5119623"/>
            <a:chExt cx="2840355" cy="21526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8814" y="5124957"/>
              <a:ext cx="2829433" cy="204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22591" y="5175503"/>
              <a:ext cx="295910" cy="153670"/>
            </a:xfrm>
            <a:custGeom>
              <a:avLst/>
              <a:gdLst/>
              <a:ahLst/>
              <a:cxnLst/>
              <a:rect l="l" t="t" r="r" b="b"/>
              <a:pathLst>
                <a:path w="295909" h="153670">
                  <a:moveTo>
                    <a:pt x="185419" y="0"/>
                  </a:moveTo>
                  <a:lnTo>
                    <a:pt x="240918" y="0"/>
                  </a:lnTo>
                  <a:lnTo>
                    <a:pt x="240918" y="4191"/>
                  </a:lnTo>
                  <a:lnTo>
                    <a:pt x="237235" y="4318"/>
                  </a:lnTo>
                  <a:lnTo>
                    <a:pt x="234696" y="4953"/>
                  </a:lnTo>
                  <a:lnTo>
                    <a:pt x="233172" y="6223"/>
                  </a:lnTo>
                  <a:lnTo>
                    <a:pt x="231775" y="7493"/>
                  </a:lnTo>
                  <a:lnTo>
                    <a:pt x="231012" y="9017"/>
                  </a:lnTo>
                  <a:lnTo>
                    <a:pt x="231012" y="10795"/>
                  </a:lnTo>
                  <a:lnTo>
                    <a:pt x="231012" y="13716"/>
                  </a:lnTo>
                  <a:lnTo>
                    <a:pt x="232790" y="19304"/>
                  </a:lnTo>
                  <a:lnTo>
                    <a:pt x="236600" y="27559"/>
                  </a:lnTo>
                  <a:lnTo>
                    <a:pt x="254380" y="68453"/>
                  </a:lnTo>
                  <a:lnTo>
                    <a:pt x="266573" y="36830"/>
                  </a:lnTo>
                  <a:lnTo>
                    <a:pt x="271017" y="25654"/>
                  </a:lnTo>
                  <a:lnTo>
                    <a:pt x="273176" y="17780"/>
                  </a:lnTo>
                  <a:lnTo>
                    <a:pt x="273176" y="13462"/>
                  </a:lnTo>
                  <a:lnTo>
                    <a:pt x="273176" y="10668"/>
                  </a:lnTo>
                  <a:lnTo>
                    <a:pt x="272287" y="8509"/>
                  </a:lnTo>
                  <a:lnTo>
                    <a:pt x="270382" y="6858"/>
                  </a:lnTo>
                  <a:lnTo>
                    <a:pt x="268604" y="5207"/>
                  </a:lnTo>
                  <a:lnTo>
                    <a:pt x="265429" y="4318"/>
                  </a:lnTo>
                  <a:lnTo>
                    <a:pt x="260730" y="4191"/>
                  </a:lnTo>
                  <a:lnTo>
                    <a:pt x="260730" y="0"/>
                  </a:lnTo>
                  <a:lnTo>
                    <a:pt x="295655" y="0"/>
                  </a:lnTo>
                  <a:lnTo>
                    <a:pt x="295655" y="4191"/>
                  </a:lnTo>
                  <a:lnTo>
                    <a:pt x="292226" y="4445"/>
                  </a:lnTo>
                  <a:lnTo>
                    <a:pt x="289432" y="5842"/>
                  </a:lnTo>
                  <a:lnTo>
                    <a:pt x="246760" y="108585"/>
                  </a:lnTo>
                  <a:lnTo>
                    <a:pt x="241426" y="121733"/>
                  </a:lnTo>
                  <a:lnTo>
                    <a:pt x="218439" y="153670"/>
                  </a:lnTo>
                  <a:lnTo>
                    <a:pt x="210692" y="153670"/>
                  </a:lnTo>
                  <a:lnTo>
                    <a:pt x="204469" y="153670"/>
                  </a:lnTo>
                  <a:lnTo>
                    <a:pt x="199516" y="151892"/>
                  </a:lnTo>
                  <a:lnTo>
                    <a:pt x="195579" y="148463"/>
                  </a:lnTo>
                  <a:lnTo>
                    <a:pt x="191769" y="144907"/>
                  </a:lnTo>
                  <a:lnTo>
                    <a:pt x="189864" y="140589"/>
                  </a:lnTo>
                  <a:lnTo>
                    <a:pt x="189864" y="135636"/>
                  </a:lnTo>
                  <a:lnTo>
                    <a:pt x="189864" y="131318"/>
                  </a:lnTo>
                  <a:lnTo>
                    <a:pt x="191261" y="127762"/>
                  </a:lnTo>
                  <a:lnTo>
                    <a:pt x="193801" y="124968"/>
                  </a:lnTo>
                  <a:lnTo>
                    <a:pt x="196468" y="122047"/>
                  </a:lnTo>
                  <a:lnTo>
                    <a:pt x="199771" y="120650"/>
                  </a:lnTo>
                  <a:lnTo>
                    <a:pt x="203580" y="120650"/>
                  </a:lnTo>
                  <a:lnTo>
                    <a:pt x="207390" y="120650"/>
                  </a:lnTo>
                  <a:lnTo>
                    <a:pt x="216153" y="135255"/>
                  </a:lnTo>
                  <a:lnTo>
                    <a:pt x="216153" y="138176"/>
                  </a:lnTo>
                  <a:lnTo>
                    <a:pt x="216534" y="139954"/>
                  </a:lnTo>
                  <a:lnTo>
                    <a:pt x="217169" y="140716"/>
                  </a:lnTo>
                  <a:lnTo>
                    <a:pt x="217677" y="141605"/>
                  </a:lnTo>
                  <a:lnTo>
                    <a:pt x="218566" y="141986"/>
                  </a:lnTo>
                  <a:lnTo>
                    <a:pt x="219709" y="141986"/>
                  </a:lnTo>
                  <a:lnTo>
                    <a:pt x="221487" y="141986"/>
                  </a:lnTo>
                  <a:lnTo>
                    <a:pt x="223392" y="140970"/>
                  </a:lnTo>
                  <a:lnTo>
                    <a:pt x="225425" y="138811"/>
                  </a:lnTo>
                  <a:lnTo>
                    <a:pt x="228346" y="135636"/>
                  </a:lnTo>
                  <a:lnTo>
                    <a:pt x="231901" y="128524"/>
                  </a:lnTo>
                  <a:lnTo>
                    <a:pt x="235838" y="117348"/>
                  </a:lnTo>
                  <a:lnTo>
                    <a:pt x="239140" y="108585"/>
                  </a:lnTo>
                  <a:lnTo>
                    <a:pt x="205358" y="31242"/>
                  </a:lnTo>
                  <a:lnTo>
                    <a:pt x="200405" y="19558"/>
                  </a:lnTo>
                  <a:lnTo>
                    <a:pt x="196596" y="12446"/>
                  </a:lnTo>
                  <a:lnTo>
                    <a:pt x="194182" y="9779"/>
                  </a:lnTo>
                  <a:lnTo>
                    <a:pt x="191769" y="6985"/>
                  </a:lnTo>
                  <a:lnTo>
                    <a:pt x="188849" y="5207"/>
                  </a:lnTo>
                  <a:lnTo>
                    <a:pt x="185419" y="4191"/>
                  </a:lnTo>
                  <a:lnTo>
                    <a:pt x="185419" y="0"/>
                  </a:lnTo>
                  <a:close/>
                </a:path>
                <a:path w="295909" h="153670">
                  <a:moveTo>
                    <a:pt x="0" y="0"/>
                  </a:moveTo>
                  <a:lnTo>
                    <a:pt x="42544" y="0"/>
                  </a:lnTo>
                  <a:lnTo>
                    <a:pt x="42544" y="71374"/>
                  </a:lnTo>
                  <a:lnTo>
                    <a:pt x="42544" y="78740"/>
                  </a:lnTo>
                  <a:lnTo>
                    <a:pt x="42925" y="83566"/>
                  </a:lnTo>
                  <a:lnTo>
                    <a:pt x="43687" y="85725"/>
                  </a:lnTo>
                  <a:lnTo>
                    <a:pt x="44323" y="87884"/>
                  </a:lnTo>
                  <a:lnTo>
                    <a:pt x="45465" y="89535"/>
                  </a:lnTo>
                  <a:lnTo>
                    <a:pt x="46989" y="90678"/>
                  </a:lnTo>
                  <a:lnTo>
                    <a:pt x="48513" y="91821"/>
                  </a:lnTo>
                  <a:lnTo>
                    <a:pt x="50291" y="92329"/>
                  </a:lnTo>
                  <a:lnTo>
                    <a:pt x="52324" y="92329"/>
                  </a:lnTo>
                  <a:lnTo>
                    <a:pt x="54990" y="92329"/>
                  </a:lnTo>
                  <a:lnTo>
                    <a:pt x="70230" y="78486"/>
                  </a:lnTo>
                  <a:lnTo>
                    <a:pt x="70230" y="22606"/>
                  </a:lnTo>
                  <a:lnTo>
                    <a:pt x="70230" y="14732"/>
                  </a:lnTo>
                  <a:lnTo>
                    <a:pt x="69596" y="9906"/>
                  </a:lnTo>
                  <a:lnTo>
                    <a:pt x="68072" y="7874"/>
                  </a:lnTo>
                  <a:lnTo>
                    <a:pt x="66675" y="5969"/>
                  </a:lnTo>
                  <a:lnTo>
                    <a:pt x="63626" y="4699"/>
                  </a:lnTo>
                  <a:lnTo>
                    <a:pt x="59054" y="4191"/>
                  </a:lnTo>
                  <a:lnTo>
                    <a:pt x="59054" y="0"/>
                  </a:lnTo>
                  <a:lnTo>
                    <a:pt x="101473" y="0"/>
                  </a:lnTo>
                  <a:lnTo>
                    <a:pt x="101473" y="81661"/>
                  </a:lnTo>
                  <a:lnTo>
                    <a:pt x="101473" y="89662"/>
                  </a:lnTo>
                  <a:lnTo>
                    <a:pt x="112775" y="100330"/>
                  </a:lnTo>
                  <a:lnTo>
                    <a:pt x="112775" y="104394"/>
                  </a:lnTo>
                  <a:lnTo>
                    <a:pt x="70230" y="104394"/>
                  </a:lnTo>
                  <a:lnTo>
                    <a:pt x="70230" y="90424"/>
                  </a:lnTo>
                  <a:lnTo>
                    <a:pt x="65277" y="96393"/>
                  </a:lnTo>
                  <a:lnTo>
                    <a:pt x="60325" y="100711"/>
                  </a:lnTo>
                  <a:lnTo>
                    <a:pt x="55372" y="103378"/>
                  </a:lnTo>
                  <a:lnTo>
                    <a:pt x="50291" y="106172"/>
                  </a:lnTo>
                  <a:lnTo>
                    <a:pt x="44703" y="107442"/>
                  </a:lnTo>
                  <a:lnTo>
                    <a:pt x="38607" y="107442"/>
                  </a:lnTo>
                  <a:lnTo>
                    <a:pt x="32638" y="107442"/>
                  </a:lnTo>
                  <a:lnTo>
                    <a:pt x="13715" y="89408"/>
                  </a:lnTo>
                  <a:lnTo>
                    <a:pt x="12064" y="84582"/>
                  </a:lnTo>
                  <a:lnTo>
                    <a:pt x="11302" y="76073"/>
                  </a:lnTo>
                  <a:lnTo>
                    <a:pt x="11302" y="64135"/>
                  </a:lnTo>
                  <a:lnTo>
                    <a:pt x="11302" y="22606"/>
                  </a:lnTo>
                  <a:lnTo>
                    <a:pt x="11302" y="14732"/>
                  </a:lnTo>
                  <a:lnTo>
                    <a:pt x="10667" y="9906"/>
                  </a:lnTo>
                  <a:lnTo>
                    <a:pt x="9143" y="7874"/>
                  </a:lnTo>
                  <a:lnTo>
                    <a:pt x="7747" y="5969"/>
                  </a:lnTo>
                  <a:lnTo>
                    <a:pt x="4699" y="4699"/>
                  </a:lnTo>
                  <a:lnTo>
                    <a:pt x="0" y="419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3480" y="5119623"/>
              <a:ext cx="2233041" cy="2145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03720" y="5128513"/>
              <a:ext cx="299720" cy="154940"/>
            </a:xfrm>
            <a:custGeom>
              <a:avLst/>
              <a:gdLst/>
              <a:ahLst/>
              <a:cxnLst/>
              <a:rect l="l" t="t" r="r" b="b"/>
              <a:pathLst>
                <a:path w="299720" h="154939">
                  <a:moveTo>
                    <a:pt x="243204" y="0"/>
                  </a:moveTo>
                  <a:lnTo>
                    <a:pt x="286893" y="0"/>
                  </a:lnTo>
                  <a:lnTo>
                    <a:pt x="286893" y="129667"/>
                  </a:lnTo>
                  <a:lnTo>
                    <a:pt x="286893" y="137033"/>
                  </a:lnTo>
                  <a:lnTo>
                    <a:pt x="287781" y="141732"/>
                  </a:lnTo>
                  <a:lnTo>
                    <a:pt x="289559" y="143764"/>
                  </a:lnTo>
                  <a:lnTo>
                    <a:pt x="291210" y="145923"/>
                  </a:lnTo>
                  <a:lnTo>
                    <a:pt x="294512" y="147066"/>
                  </a:lnTo>
                  <a:lnTo>
                    <a:pt x="299593" y="147320"/>
                  </a:lnTo>
                  <a:lnTo>
                    <a:pt x="299593" y="151384"/>
                  </a:lnTo>
                  <a:lnTo>
                    <a:pt x="243204" y="151384"/>
                  </a:lnTo>
                  <a:lnTo>
                    <a:pt x="243204" y="147320"/>
                  </a:lnTo>
                  <a:lnTo>
                    <a:pt x="247776" y="147193"/>
                  </a:lnTo>
                  <a:lnTo>
                    <a:pt x="251205" y="145796"/>
                  </a:lnTo>
                  <a:lnTo>
                    <a:pt x="253491" y="143383"/>
                  </a:lnTo>
                  <a:lnTo>
                    <a:pt x="254888" y="141605"/>
                  </a:lnTo>
                  <a:lnTo>
                    <a:pt x="255650" y="137033"/>
                  </a:lnTo>
                  <a:lnTo>
                    <a:pt x="255650" y="129667"/>
                  </a:lnTo>
                  <a:lnTo>
                    <a:pt x="255650" y="21717"/>
                  </a:lnTo>
                  <a:lnTo>
                    <a:pt x="255650" y="14350"/>
                  </a:lnTo>
                  <a:lnTo>
                    <a:pt x="254888" y="9652"/>
                  </a:lnTo>
                  <a:lnTo>
                    <a:pt x="253110" y="7619"/>
                  </a:lnTo>
                  <a:lnTo>
                    <a:pt x="251459" y="5587"/>
                  </a:lnTo>
                  <a:lnTo>
                    <a:pt x="248157" y="4444"/>
                  </a:lnTo>
                  <a:lnTo>
                    <a:pt x="243204" y="4191"/>
                  </a:lnTo>
                  <a:lnTo>
                    <a:pt x="243204" y="0"/>
                  </a:lnTo>
                  <a:close/>
                </a:path>
                <a:path w="299720" h="154939">
                  <a:moveTo>
                    <a:pt x="30099" y="0"/>
                  </a:moveTo>
                  <a:lnTo>
                    <a:pt x="110616" y="0"/>
                  </a:lnTo>
                  <a:lnTo>
                    <a:pt x="110616" y="4191"/>
                  </a:lnTo>
                  <a:lnTo>
                    <a:pt x="105663" y="4191"/>
                  </a:lnTo>
                  <a:lnTo>
                    <a:pt x="101219" y="4191"/>
                  </a:lnTo>
                  <a:lnTo>
                    <a:pt x="97662" y="4953"/>
                  </a:lnTo>
                  <a:lnTo>
                    <a:pt x="94996" y="6477"/>
                  </a:lnTo>
                  <a:lnTo>
                    <a:pt x="93090" y="7493"/>
                  </a:lnTo>
                  <a:lnTo>
                    <a:pt x="91566" y="9271"/>
                  </a:lnTo>
                  <a:lnTo>
                    <a:pt x="90424" y="11811"/>
                  </a:lnTo>
                  <a:lnTo>
                    <a:pt x="89661" y="13588"/>
                  </a:lnTo>
                  <a:lnTo>
                    <a:pt x="89280" y="18287"/>
                  </a:lnTo>
                  <a:lnTo>
                    <a:pt x="89280" y="25908"/>
                  </a:lnTo>
                  <a:lnTo>
                    <a:pt x="89280" y="100075"/>
                  </a:lnTo>
                  <a:lnTo>
                    <a:pt x="82041" y="138303"/>
                  </a:lnTo>
                  <a:lnTo>
                    <a:pt x="42672" y="154813"/>
                  </a:lnTo>
                  <a:lnTo>
                    <a:pt x="33599" y="154191"/>
                  </a:lnTo>
                  <a:lnTo>
                    <a:pt x="0" y="130683"/>
                  </a:lnTo>
                  <a:lnTo>
                    <a:pt x="0" y="122555"/>
                  </a:lnTo>
                  <a:lnTo>
                    <a:pt x="0" y="117348"/>
                  </a:lnTo>
                  <a:lnTo>
                    <a:pt x="1650" y="113157"/>
                  </a:lnTo>
                  <a:lnTo>
                    <a:pt x="4825" y="109855"/>
                  </a:lnTo>
                  <a:lnTo>
                    <a:pt x="8000" y="106680"/>
                  </a:lnTo>
                  <a:lnTo>
                    <a:pt x="11937" y="105029"/>
                  </a:lnTo>
                  <a:lnTo>
                    <a:pt x="16636" y="105029"/>
                  </a:lnTo>
                  <a:lnTo>
                    <a:pt x="21081" y="105029"/>
                  </a:lnTo>
                  <a:lnTo>
                    <a:pt x="24891" y="106553"/>
                  </a:lnTo>
                  <a:lnTo>
                    <a:pt x="28066" y="109347"/>
                  </a:lnTo>
                  <a:lnTo>
                    <a:pt x="31114" y="112268"/>
                  </a:lnTo>
                  <a:lnTo>
                    <a:pt x="32638" y="115824"/>
                  </a:lnTo>
                  <a:lnTo>
                    <a:pt x="32638" y="120142"/>
                  </a:lnTo>
                  <a:lnTo>
                    <a:pt x="32638" y="122174"/>
                  </a:lnTo>
                  <a:lnTo>
                    <a:pt x="32384" y="123952"/>
                  </a:lnTo>
                  <a:lnTo>
                    <a:pt x="31876" y="125603"/>
                  </a:lnTo>
                  <a:lnTo>
                    <a:pt x="31623" y="126365"/>
                  </a:lnTo>
                  <a:lnTo>
                    <a:pt x="30352" y="128143"/>
                  </a:lnTo>
                  <a:lnTo>
                    <a:pt x="28321" y="131191"/>
                  </a:lnTo>
                  <a:lnTo>
                    <a:pt x="26288" y="134239"/>
                  </a:lnTo>
                  <a:lnTo>
                    <a:pt x="25273" y="136398"/>
                  </a:lnTo>
                  <a:lnTo>
                    <a:pt x="25273" y="137668"/>
                  </a:lnTo>
                  <a:lnTo>
                    <a:pt x="25273" y="139573"/>
                  </a:lnTo>
                  <a:lnTo>
                    <a:pt x="26288" y="141224"/>
                  </a:lnTo>
                  <a:lnTo>
                    <a:pt x="28194" y="142621"/>
                  </a:lnTo>
                  <a:lnTo>
                    <a:pt x="30987" y="144780"/>
                  </a:lnTo>
                  <a:lnTo>
                    <a:pt x="34671" y="145796"/>
                  </a:lnTo>
                  <a:lnTo>
                    <a:pt x="39243" y="145796"/>
                  </a:lnTo>
                  <a:lnTo>
                    <a:pt x="42418" y="145796"/>
                  </a:lnTo>
                  <a:lnTo>
                    <a:pt x="52831" y="106807"/>
                  </a:lnTo>
                  <a:lnTo>
                    <a:pt x="52831" y="25908"/>
                  </a:lnTo>
                  <a:lnTo>
                    <a:pt x="52831" y="18161"/>
                  </a:lnTo>
                  <a:lnTo>
                    <a:pt x="52450" y="13335"/>
                  </a:lnTo>
                  <a:lnTo>
                    <a:pt x="51561" y="11430"/>
                  </a:lnTo>
                  <a:lnTo>
                    <a:pt x="50673" y="9398"/>
                  </a:lnTo>
                  <a:lnTo>
                    <a:pt x="49022" y="7747"/>
                  </a:lnTo>
                  <a:lnTo>
                    <a:pt x="46608" y="6350"/>
                  </a:lnTo>
                  <a:lnTo>
                    <a:pt x="44069" y="4825"/>
                  </a:lnTo>
                  <a:lnTo>
                    <a:pt x="40639" y="4191"/>
                  </a:lnTo>
                  <a:lnTo>
                    <a:pt x="36449" y="4191"/>
                  </a:lnTo>
                  <a:lnTo>
                    <a:pt x="30099" y="4191"/>
                  </a:lnTo>
                  <a:lnTo>
                    <a:pt x="30099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86573" y="5120004"/>
            <a:ext cx="1378585" cy="168910"/>
            <a:chOff x="7386573" y="5120004"/>
            <a:chExt cx="1378585" cy="16891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1907" y="5125338"/>
              <a:ext cx="1367907" cy="1577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33385" y="5125338"/>
              <a:ext cx="1226820" cy="158115"/>
            </a:xfrm>
            <a:custGeom>
              <a:avLst/>
              <a:gdLst/>
              <a:ahLst/>
              <a:cxnLst/>
              <a:rect l="l" t="t" r="r" b="b"/>
              <a:pathLst>
                <a:path w="1226820" h="158114">
                  <a:moveTo>
                    <a:pt x="968121" y="120142"/>
                  </a:moveTo>
                  <a:lnTo>
                    <a:pt x="973328" y="120142"/>
                  </a:lnTo>
                  <a:lnTo>
                    <a:pt x="977773" y="121920"/>
                  </a:lnTo>
                  <a:lnTo>
                    <a:pt x="981329" y="125603"/>
                  </a:lnTo>
                  <a:lnTo>
                    <a:pt x="984885" y="129286"/>
                  </a:lnTo>
                  <a:lnTo>
                    <a:pt x="986790" y="133604"/>
                  </a:lnTo>
                  <a:lnTo>
                    <a:pt x="986790" y="138811"/>
                  </a:lnTo>
                  <a:lnTo>
                    <a:pt x="986790" y="143891"/>
                  </a:lnTo>
                  <a:lnTo>
                    <a:pt x="984885" y="148336"/>
                  </a:lnTo>
                  <a:lnTo>
                    <a:pt x="981329" y="151892"/>
                  </a:lnTo>
                  <a:lnTo>
                    <a:pt x="977646" y="155575"/>
                  </a:lnTo>
                  <a:lnTo>
                    <a:pt x="973201" y="157353"/>
                  </a:lnTo>
                  <a:lnTo>
                    <a:pt x="968121" y="157353"/>
                  </a:lnTo>
                  <a:lnTo>
                    <a:pt x="962914" y="157353"/>
                  </a:lnTo>
                  <a:lnTo>
                    <a:pt x="958596" y="155575"/>
                  </a:lnTo>
                  <a:lnTo>
                    <a:pt x="955040" y="151892"/>
                  </a:lnTo>
                  <a:lnTo>
                    <a:pt x="951357" y="148336"/>
                  </a:lnTo>
                  <a:lnTo>
                    <a:pt x="949579" y="143891"/>
                  </a:lnTo>
                  <a:lnTo>
                    <a:pt x="949579" y="138811"/>
                  </a:lnTo>
                  <a:lnTo>
                    <a:pt x="949579" y="133604"/>
                  </a:lnTo>
                  <a:lnTo>
                    <a:pt x="951357" y="129286"/>
                  </a:lnTo>
                  <a:lnTo>
                    <a:pt x="955040" y="125603"/>
                  </a:lnTo>
                  <a:lnTo>
                    <a:pt x="958596" y="121920"/>
                  </a:lnTo>
                  <a:lnTo>
                    <a:pt x="962914" y="120142"/>
                  </a:lnTo>
                  <a:lnTo>
                    <a:pt x="968121" y="120142"/>
                  </a:lnTo>
                  <a:close/>
                </a:path>
                <a:path w="1226820" h="158114">
                  <a:moveTo>
                    <a:pt x="12573" y="69977"/>
                  </a:moveTo>
                  <a:lnTo>
                    <a:pt x="9525" y="69977"/>
                  </a:lnTo>
                  <a:lnTo>
                    <a:pt x="5715" y="71247"/>
                  </a:lnTo>
                  <a:lnTo>
                    <a:pt x="889" y="73660"/>
                  </a:lnTo>
                  <a:lnTo>
                    <a:pt x="381" y="83947"/>
                  </a:lnTo>
                  <a:lnTo>
                    <a:pt x="0" y="91567"/>
                  </a:lnTo>
                  <a:lnTo>
                    <a:pt x="0" y="96266"/>
                  </a:lnTo>
                  <a:lnTo>
                    <a:pt x="190" y="103911"/>
                  </a:lnTo>
                  <a:lnTo>
                    <a:pt x="7620" y="142367"/>
                  </a:lnTo>
                  <a:lnTo>
                    <a:pt x="16383" y="150368"/>
                  </a:lnTo>
                  <a:lnTo>
                    <a:pt x="19812" y="150368"/>
                  </a:lnTo>
                  <a:lnTo>
                    <a:pt x="23241" y="150368"/>
                  </a:lnTo>
                  <a:lnTo>
                    <a:pt x="26289" y="148463"/>
                  </a:lnTo>
                  <a:lnTo>
                    <a:pt x="28956" y="144399"/>
                  </a:lnTo>
                  <a:lnTo>
                    <a:pt x="31623" y="140462"/>
                  </a:lnTo>
                  <a:lnTo>
                    <a:pt x="32893" y="132334"/>
                  </a:lnTo>
                  <a:lnTo>
                    <a:pt x="32893" y="120142"/>
                  </a:lnTo>
                  <a:lnTo>
                    <a:pt x="25527" y="77597"/>
                  </a:lnTo>
                  <a:lnTo>
                    <a:pt x="17907" y="69977"/>
                  </a:lnTo>
                  <a:lnTo>
                    <a:pt x="12573" y="69977"/>
                  </a:lnTo>
                  <a:close/>
                </a:path>
                <a:path w="1226820" h="158114">
                  <a:moveTo>
                    <a:pt x="968248" y="47117"/>
                  </a:moveTo>
                  <a:lnTo>
                    <a:pt x="973328" y="47117"/>
                  </a:lnTo>
                  <a:lnTo>
                    <a:pt x="977773" y="49022"/>
                  </a:lnTo>
                  <a:lnTo>
                    <a:pt x="981329" y="52578"/>
                  </a:lnTo>
                  <a:lnTo>
                    <a:pt x="984885" y="56134"/>
                  </a:lnTo>
                  <a:lnTo>
                    <a:pt x="986790" y="60579"/>
                  </a:lnTo>
                  <a:lnTo>
                    <a:pt x="986790" y="65659"/>
                  </a:lnTo>
                  <a:lnTo>
                    <a:pt x="986790" y="70866"/>
                  </a:lnTo>
                  <a:lnTo>
                    <a:pt x="984885" y="75184"/>
                  </a:lnTo>
                  <a:lnTo>
                    <a:pt x="981329" y="78740"/>
                  </a:lnTo>
                  <a:lnTo>
                    <a:pt x="977773" y="82423"/>
                  </a:lnTo>
                  <a:lnTo>
                    <a:pt x="973328" y="84200"/>
                  </a:lnTo>
                  <a:lnTo>
                    <a:pt x="968248" y="84200"/>
                  </a:lnTo>
                  <a:lnTo>
                    <a:pt x="963041" y="84200"/>
                  </a:lnTo>
                  <a:lnTo>
                    <a:pt x="958723" y="82423"/>
                  </a:lnTo>
                  <a:lnTo>
                    <a:pt x="955040" y="78740"/>
                  </a:lnTo>
                  <a:lnTo>
                    <a:pt x="951484" y="75184"/>
                  </a:lnTo>
                  <a:lnTo>
                    <a:pt x="949706" y="70866"/>
                  </a:lnTo>
                  <a:lnTo>
                    <a:pt x="949706" y="65659"/>
                  </a:lnTo>
                  <a:lnTo>
                    <a:pt x="949706" y="60579"/>
                  </a:lnTo>
                  <a:lnTo>
                    <a:pt x="951484" y="56134"/>
                  </a:lnTo>
                  <a:lnTo>
                    <a:pt x="955040" y="52578"/>
                  </a:lnTo>
                  <a:lnTo>
                    <a:pt x="958723" y="49022"/>
                  </a:lnTo>
                  <a:lnTo>
                    <a:pt x="963041" y="47117"/>
                  </a:lnTo>
                  <a:lnTo>
                    <a:pt x="968248" y="47117"/>
                  </a:lnTo>
                  <a:close/>
                </a:path>
                <a:path w="1226820" h="158114">
                  <a:moveTo>
                    <a:pt x="533273" y="37718"/>
                  </a:moveTo>
                  <a:lnTo>
                    <a:pt x="489331" y="97536"/>
                  </a:lnTo>
                  <a:lnTo>
                    <a:pt x="533273" y="97536"/>
                  </a:lnTo>
                  <a:lnTo>
                    <a:pt x="533273" y="37718"/>
                  </a:lnTo>
                  <a:close/>
                </a:path>
                <a:path w="1226820" h="158114">
                  <a:moveTo>
                    <a:pt x="1177290" y="7747"/>
                  </a:moveTo>
                  <a:lnTo>
                    <a:pt x="1173988" y="7747"/>
                  </a:lnTo>
                  <a:lnTo>
                    <a:pt x="1171448" y="8636"/>
                  </a:lnTo>
                  <a:lnTo>
                    <a:pt x="1169670" y="10413"/>
                  </a:lnTo>
                  <a:lnTo>
                    <a:pt x="1166876" y="13081"/>
                  </a:lnTo>
                  <a:lnTo>
                    <a:pt x="1162653" y="66655"/>
                  </a:lnTo>
                  <a:lnTo>
                    <a:pt x="1162558" y="93091"/>
                  </a:lnTo>
                  <a:lnTo>
                    <a:pt x="1162700" y="107856"/>
                  </a:lnTo>
                  <a:lnTo>
                    <a:pt x="1169670" y="146812"/>
                  </a:lnTo>
                  <a:lnTo>
                    <a:pt x="1171702" y="148590"/>
                  </a:lnTo>
                  <a:lnTo>
                    <a:pt x="1174496" y="149479"/>
                  </a:lnTo>
                  <a:lnTo>
                    <a:pt x="1177925" y="149479"/>
                  </a:lnTo>
                  <a:lnTo>
                    <a:pt x="1181608" y="149479"/>
                  </a:lnTo>
                  <a:lnTo>
                    <a:pt x="1192022" y="78612"/>
                  </a:lnTo>
                  <a:lnTo>
                    <a:pt x="1191998" y="60850"/>
                  </a:lnTo>
                  <a:lnTo>
                    <a:pt x="1190879" y="21971"/>
                  </a:lnTo>
                  <a:lnTo>
                    <a:pt x="1181354" y="7747"/>
                  </a:lnTo>
                  <a:lnTo>
                    <a:pt x="1177290" y="7747"/>
                  </a:lnTo>
                  <a:close/>
                </a:path>
                <a:path w="1226820" h="158114">
                  <a:moveTo>
                    <a:pt x="1062990" y="7747"/>
                  </a:moveTo>
                  <a:lnTo>
                    <a:pt x="1059688" y="7747"/>
                  </a:lnTo>
                  <a:lnTo>
                    <a:pt x="1057148" y="8636"/>
                  </a:lnTo>
                  <a:lnTo>
                    <a:pt x="1055370" y="10413"/>
                  </a:lnTo>
                  <a:lnTo>
                    <a:pt x="1052576" y="13081"/>
                  </a:lnTo>
                  <a:lnTo>
                    <a:pt x="1048353" y="66655"/>
                  </a:lnTo>
                  <a:lnTo>
                    <a:pt x="1048258" y="93091"/>
                  </a:lnTo>
                  <a:lnTo>
                    <a:pt x="1048400" y="107856"/>
                  </a:lnTo>
                  <a:lnTo>
                    <a:pt x="1055370" y="146812"/>
                  </a:lnTo>
                  <a:lnTo>
                    <a:pt x="1057402" y="148590"/>
                  </a:lnTo>
                  <a:lnTo>
                    <a:pt x="1060196" y="149479"/>
                  </a:lnTo>
                  <a:lnTo>
                    <a:pt x="1063625" y="149479"/>
                  </a:lnTo>
                  <a:lnTo>
                    <a:pt x="1067308" y="149479"/>
                  </a:lnTo>
                  <a:lnTo>
                    <a:pt x="1077722" y="78612"/>
                  </a:lnTo>
                  <a:lnTo>
                    <a:pt x="1077698" y="60850"/>
                  </a:lnTo>
                  <a:lnTo>
                    <a:pt x="1076579" y="21971"/>
                  </a:lnTo>
                  <a:lnTo>
                    <a:pt x="1067054" y="7747"/>
                  </a:lnTo>
                  <a:lnTo>
                    <a:pt x="1062990" y="7747"/>
                  </a:lnTo>
                  <a:close/>
                </a:path>
                <a:path w="1226820" h="158114">
                  <a:moveTo>
                    <a:pt x="300990" y="7747"/>
                  </a:moveTo>
                  <a:lnTo>
                    <a:pt x="297688" y="7747"/>
                  </a:lnTo>
                  <a:lnTo>
                    <a:pt x="295148" y="8636"/>
                  </a:lnTo>
                  <a:lnTo>
                    <a:pt x="293370" y="10413"/>
                  </a:lnTo>
                  <a:lnTo>
                    <a:pt x="290575" y="13081"/>
                  </a:lnTo>
                  <a:lnTo>
                    <a:pt x="286353" y="66655"/>
                  </a:lnTo>
                  <a:lnTo>
                    <a:pt x="286258" y="93091"/>
                  </a:lnTo>
                  <a:lnTo>
                    <a:pt x="286400" y="107856"/>
                  </a:lnTo>
                  <a:lnTo>
                    <a:pt x="293370" y="146812"/>
                  </a:lnTo>
                  <a:lnTo>
                    <a:pt x="295402" y="148590"/>
                  </a:lnTo>
                  <a:lnTo>
                    <a:pt x="298196" y="149479"/>
                  </a:lnTo>
                  <a:lnTo>
                    <a:pt x="301625" y="149479"/>
                  </a:lnTo>
                  <a:lnTo>
                    <a:pt x="305308" y="149479"/>
                  </a:lnTo>
                  <a:lnTo>
                    <a:pt x="315722" y="78612"/>
                  </a:lnTo>
                  <a:lnTo>
                    <a:pt x="315698" y="60850"/>
                  </a:lnTo>
                  <a:lnTo>
                    <a:pt x="314579" y="21971"/>
                  </a:lnTo>
                  <a:lnTo>
                    <a:pt x="305054" y="7747"/>
                  </a:lnTo>
                  <a:lnTo>
                    <a:pt x="300990" y="7747"/>
                  </a:lnTo>
                  <a:close/>
                </a:path>
                <a:path w="1226820" h="158114">
                  <a:moveTo>
                    <a:pt x="1177544" y="0"/>
                  </a:moveTo>
                  <a:lnTo>
                    <a:pt x="1212088" y="19557"/>
                  </a:lnTo>
                  <a:lnTo>
                    <a:pt x="1225982" y="66722"/>
                  </a:lnTo>
                  <a:lnTo>
                    <a:pt x="1226439" y="78867"/>
                  </a:lnTo>
                  <a:lnTo>
                    <a:pt x="1226036" y="90011"/>
                  </a:lnTo>
                  <a:lnTo>
                    <a:pt x="1217549" y="129159"/>
                  </a:lnTo>
                  <a:lnTo>
                    <a:pt x="1195324" y="153162"/>
                  </a:lnTo>
                  <a:lnTo>
                    <a:pt x="1189863" y="156210"/>
                  </a:lnTo>
                  <a:lnTo>
                    <a:pt x="1184021" y="157607"/>
                  </a:lnTo>
                  <a:lnTo>
                    <a:pt x="1177544" y="157607"/>
                  </a:lnTo>
                  <a:lnTo>
                    <a:pt x="1170305" y="157607"/>
                  </a:lnTo>
                  <a:lnTo>
                    <a:pt x="1163701" y="155829"/>
                  </a:lnTo>
                  <a:lnTo>
                    <a:pt x="1157859" y="152019"/>
                  </a:lnTo>
                  <a:lnTo>
                    <a:pt x="1151890" y="148336"/>
                  </a:lnTo>
                  <a:lnTo>
                    <a:pt x="1146683" y="143002"/>
                  </a:lnTo>
                  <a:lnTo>
                    <a:pt x="1142238" y="136144"/>
                  </a:lnTo>
                  <a:lnTo>
                    <a:pt x="1138936" y="131064"/>
                  </a:lnTo>
                  <a:lnTo>
                    <a:pt x="1129083" y="89644"/>
                  </a:lnTo>
                  <a:lnTo>
                    <a:pt x="1128776" y="80644"/>
                  </a:lnTo>
                  <a:lnTo>
                    <a:pt x="1129206" y="68542"/>
                  </a:lnTo>
                  <a:lnTo>
                    <a:pt x="1138977" y="27306"/>
                  </a:lnTo>
                  <a:lnTo>
                    <a:pt x="1171160" y="571"/>
                  </a:lnTo>
                  <a:lnTo>
                    <a:pt x="1177544" y="0"/>
                  </a:lnTo>
                  <a:close/>
                </a:path>
                <a:path w="1226820" h="158114">
                  <a:moveTo>
                    <a:pt x="1063244" y="0"/>
                  </a:moveTo>
                  <a:lnTo>
                    <a:pt x="1097788" y="19557"/>
                  </a:lnTo>
                  <a:lnTo>
                    <a:pt x="1111682" y="66722"/>
                  </a:lnTo>
                  <a:lnTo>
                    <a:pt x="1112139" y="78867"/>
                  </a:lnTo>
                  <a:lnTo>
                    <a:pt x="1111736" y="90011"/>
                  </a:lnTo>
                  <a:lnTo>
                    <a:pt x="1103249" y="129159"/>
                  </a:lnTo>
                  <a:lnTo>
                    <a:pt x="1081024" y="153162"/>
                  </a:lnTo>
                  <a:lnTo>
                    <a:pt x="1075563" y="156210"/>
                  </a:lnTo>
                  <a:lnTo>
                    <a:pt x="1069721" y="157607"/>
                  </a:lnTo>
                  <a:lnTo>
                    <a:pt x="1063244" y="157607"/>
                  </a:lnTo>
                  <a:lnTo>
                    <a:pt x="1056005" y="157607"/>
                  </a:lnTo>
                  <a:lnTo>
                    <a:pt x="1049401" y="155829"/>
                  </a:lnTo>
                  <a:lnTo>
                    <a:pt x="1043559" y="152019"/>
                  </a:lnTo>
                  <a:lnTo>
                    <a:pt x="1037590" y="148336"/>
                  </a:lnTo>
                  <a:lnTo>
                    <a:pt x="1032383" y="143002"/>
                  </a:lnTo>
                  <a:lnTo>
                    <a:pt x="1027938" y="136144"/>
                  </a:lnTo>
                  <a:lnTo>
                    <a:pt x="1024636" y="131064"/>
                  </a:lnTo>
                  <a:lnTo>
                    <a:pt x="1014783" y="89644"/>
                  </a:lnTo>
                  <a:lnTo>
                    <a:pt x="1014476" y="80644"/>
                  </a:lnTo>
                  <a:lnTo>
                    <a:pt x="1014906" y="68542"/>
                  </a:lnTo>
                  <a:lnTo>
                    <a:pt x="1024677" y="27306"/>
                  </a:lnTo>
                  <a:lnTo>
                    <a:pt x="1056860" y="571"/>
                  </a:lnTo>
                  <a:lnTo>
                    <a:pt x="1063244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5060" y="5120004"/>
              <a:ext cx="220471" cy="1684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91907" y="5125338"/>
              <a:ext cx="719455" cy="158115"/>
            </a:xfrm>
            <a:custGeom>
              <a:avLst/>
              <a:gdLst/>
              <a:ahLst/>
              <a:cxnLst/>
              <a:rect l="l" t="t" r="r" b="b"/>
              <a:pathLst>
                <a:path w="719454" h="158114">
                  <a:moveTo>
                    <a:pt x="691896" y="0"/>
                  </a:moveTo>
                  <a:lnTo>
                    <a:pt x="705485" y="0"/>
                  </a:lnTo>
                  <a:lnTo>
                    <a:pt x="705485" y="97536"/>
                  </a:lnTo>
                  <a:lnTo>
                    <a:pt x="719327" y="97536"/>
                  </a:lnTo>
                  <a:lnTo>
                    <a:pt x="719327" y="120650"/>
                  </a:lnTo>
                  <a:lnTo>
                    <a:pt x="705485" y="120650"/>
                  </a:lnTo>
                  <a:lnTo>
                    <a:pt x="705485" y="154559"/>
                  </a:lnTo>
                  <a:lnTo>
                    <a:pt x="674751" y="154559"/>
                  </a:lnTo>
                  <a:lnTo>
                    <a:pt x="674751" y="120650"/>
                  </a:lnTo>
                  <a:lnTo>
                    <a:pt x="620014" y="120650"/>
                  </a:lnTo>
                  <a:lnTo>
                    <a:pt x="620014" y="97536"/>
                  </a:lnTo>
                  <a:lnTo>
                    <a:pt x="691896" y="0"/>
                  </a:lnTo>
                  <a:close/>
                </a:path>
                <a:path w="719454" h="158114">
                  <a:moveTo>
                    <a:pt x="570738" y="0"/>
                  </a:moveTo>
                  <a:lnTo>
                    <a:pt x="574421" y="0"/>
                  </a:lnTo>
                  <a:lnTo>
                    <a:pt x="574421" y="123825"/>
                  </a:lnTo>
                  <a:lnTo>
                    <a:pt x="574421" y="133096"/>
                  </a:lnTo>
                  <a:lnTo>
                    <a:pt x="574928" y="139065"/>
                  </a:lnTo>
                  <a:lnTo>
                    <a:pt x="575691" y="141605"/>
                  </a:lnTo>
                  <a:lnTo>
                    <a:pt x="576452" y="144272"/>
                  </a:lnTo>
                  <a:lnTo>
                    <a:pt x="578231" y="146304"/>
                  </a:lnTo>
                  <a:lnTo>
                    <a:pt x="580771" y="147955"/>
                  </a:lnTo>
                  <a:lnTo>
                    <a:pt x="583438" y="149606"/>
                  </a:lnTo>
                  <a:lnTo>
                    <a:pt x="587628" y="150368"/>
                  </a:lnTo>
                  <a:lnTo>
                    <a:pt x="593344" y="150368"/>
                  </a:lnTo>
                  <a:lnTo>
                    <a:pt x="596773" y="150368"/>
                  </a:lnTo>
                  <a:lnTo>
                    <a:pt x="596773" y="154559"/>
                  </a:lnTo>
                  <a:lnTo>
                    <a:pt x="517144" y="154559"/>
                  </a:lnTo>
                  <a:lnTo>
                    <a:pt x="517144" y="150368"/>
                  </a:lnTo>
                  <a:lnTo>
                    <a:pt x="521081" y="150368"/>
                  </a:lnTo>
                  <a:lnTo>
                    <a:pt x="527558" y="150368"/>
                  </a:lnTo>
                  <a:lnTo>
                    <a:pt x="540512" y="141986"/>
                  </a:lnTo>
                  <a:lnTo>
                    <a:pt x="541527" y="139446"/>
                  </a:lnTo>
                  <a:lnTo>
                    <a:pt x="542036" y="133350"/>
                  </a:lnTo>
                  <a:lnTo>
                    <a:pt x="542036" y="123825"/>
                  </a:lnTo>
                  <a:lnTo>
                    <a:pt x="542036" y="45338"/>
                  </a:lnTo>
                  <a:lnTo>
                    <a:pt x="542036" y="38354"/>
                  </a:lnTo>
                  <a:lnTo>
                    <a:pt x="541655" y="34036"/>
                  </a:lnTo>
                  <a:lnTo>
                    <a:pt x="541020" y="32258"/>
                  </a:lnTo>
                  <a:lnTo>
                    <a:pt x="540258" y="30480"/>
                  </a:lnTo>
                  <a:lnTo>
                    <a:pt x="539115" y="28956"/>
                  </a:lnTo>
                  <a:lnTo>
                    <a:pt x="537210" y="27812"/>
                  </a:lnTo>
                  <a:lnTo>
                    <a:pt x="535432" y="26543"/>
                  </a:lnTo>
                  <a:lnTo>
                    <a:pt x="533273" y="25908"/>
                  </a:lnTo>
                  <a:lnTo>
                    <a:pt x="530987" y="25908"/>
                  </a:lnTo>
                  <a:lnTo>
                    <a:pt x="527176" y="25908"/>
                  </a:lnTo>
                  <a:lnTo>
                    <a:pt x="522477" y="27178"/>
                  </a:lnTo>
                  <a:lnTo>
                    <a:pt x="517144" y="29463"/>
                  </a:lnTo>
                  <a:lnTo>
                    <a:pt x="515112" y="25527"/>
                  </a:lnTo>
                  <a:lnTo>
                    <a:pt x="570738" y="0"/>
                  </a:lnTo>
                  <a:close/>
                </a:path>
                <a:path w="719454" h="158114">
                  <a:moveTo>
                    <a:pt x="442722" y="0"/>
                  </a:moveTo>
                  <a:lnTo>
                    <a:pt x="477266" y="19557"/>
                  </a:lnTo>
                  <a:lnTo>
                    <a:pt x="491160" y="66722"/>
                  </a:lnTo>
                  <a:lnTo>
                    <a:pt x="491617" y="78867"/>
                  </a:lnTo>
                  <a:lnTo>
                    <a:pt x="491214" y="90011"/>
                  </a:lnTo>
                  <a:lnTo>
                    <a:pt x="482726" y="129159"/>
                  </a:lnTo>
                  <a:lnTo>
                    <a:pt x="460501" y="153162"/>
                  </a:lnTo>
                  <a:lnTo>
                    <a:pt x="455041" y="156210"/>
                  </a:lnTo>
                  <a:lnTo>
                    <a:pt x="449199" y="157607"/>
                  </a:lnTo>
                  <a:lnTo>
                    <a:pt x="442722" y="157607"/>
                  </a:lnTo>
                  <a:lnTo>
                    <a:pt x="435483" y="157607"/>
                  </a:lnTo>
                  <a:lnTo>
                    <a:pt x="428878" y="155829"/>
                  </a:lnTo>
                  <a:lnTo>
                    <a:pt x="423037" y="152019"/>
                  </a:lnTo>
                  <a:lnTo>
                    <a:pt x="417068" y="148336"/>
                  </a:lnTo>
                  <a:lnTo>
                    <a:pt x="411861" y="143002"/>
                  </a:lnTo>
                  <a:lnTo>
                    <a:pt x="407416" y="136144"/>
                  </a:lnTo>
                  <a:lnTo>
                    <a:pt x="404114" y="131064"/>
                  </a:lnTo>
                  <a:lnTo>
                    <a:pt x="394261" y="89644"/>
                  </a:lnTo>
                  <a:lnTo>
                    <a:pt x="393953" y="80644"/>
                  </a:lnTo>
                  <a:lnTo>
                    <a:pt x="394384" y="68542"/>
                  </a:lnTo>
                  <a:lnTo>
                    <a:pt x="404155" y="27306"/>
                  </a:lnTo>
                  <a:lnTo>
                    <a:pt x="436338" y="571"/>
                  </a:lnTo>
                  <a:lnTo>
                    <a:pt x="442722" y="0"/>
                  </a:lnTo>
                  <a:close/>
                </a:path>
                <a:path w="719454" h="158114">
                  <a:moveTo>
                    <a:pt x="326390" y="0"/>
                  </a:moveTo>
                  <a:lnTo>
                    <a:pt x="334010" y="0"/>
                  </a:lnTo>
                  <a:lnTo>
                    <a:pt x="340995" y="1778"/>
                  </a:lnTo>
                  <a:lnTo>
                    <a:pt x="347345" y="5461"/>
                  </a:lnTo>
                  <a:lnTo>
                    <a:pt x="353695" y="9017"/>
                  </a:lnTo>
                  <a:lnTo>
                    <a:pt x="358648" y="13843"/>
                  </a:lnTo>
                  <a:lnTo>
                    <a:pt x="362203" y="20066"/>
                  </a:lnTo>
                  <a:lnTo>
                    <a:pt x="365760" y="26288"/>
                  </a:lnTo>
                  <a:lnTo>
                    <a:pt x="367538" y="32131"/>
                  </a:lnTo>
                  <a:lnTo>
                    <a:pt x="367538" y="37592"/>
                  </a:lnTo>
                  <a:lnTo>
                    <a:pt x="351976" y="79021"/>
                  </a:lnTo>
                  <a:lnTo>
                    <a:pt x="310007" y="125349"/>
                  </a:lnTo>
                  <a:lnTo>
                    <a:pt x="342773" y="125349"/>
                  </a:lnTo>
                  <a:lnTo>
                    <a:pt x="350774" y="125349"/>
                  </a:lnTo>
                  <a:lnTo>
                    <a:pt x="355981" y="124968"/>
                  </a:lnTo>
                  <a:lnTo>
                    <a:pt x="370586" y="110744"/>
                  </a:lnTo>
                  <a:lnTo>
                    <a:pt x="374523" y="110744"/>
                  </a:lnTo>
                  <a:lnTo>
                    <a:pt x="366014" y="154559"/>
                  </a:lnTo>
                  <a:lnTo>
                    <a:pt x="276987" y="154559"/>
                  </a:lnTo>
                  <a:lnTo>
                    <a:pt x="276987" y="152019"/>
                  </a:lnTo>
                  <a:lnTo>
                    <a:pt x="295463" y="129635"/>
                  </a:lnTo>
                  <a:lnTo>
                    <a:pt x="309927" y="111251"/>
                  </a:lnTo>
                  <a:lnTo>
                    <a:pt x="330604" y="78077"/>
                  </a:lnTo>
                  <a:lnTo>
                    <a:pt x="335534" y="53467"/>
                  </a:lnTo>
                  <a:lnTo>
                    <a:pt x="335534" y="45719"/>
                  </a:lnTo>
                  <a:lnTo>
                    <a:pt x="333121" y="39243"/>
                  </a:lnTo>
                  <a:lnTo>
                    <a:pt x="328168" y="34036"/>
                  </a:lnTo>
                  <a:lnTo>
                    <a:pt x="323342" y="28829"/>
                  </a:lnTo>
                  <a:lnTo>
                    <a:pt x="317500" y="26288"/>
                  </a:lnTo>
                  <a:lnTo>
                    <a:pt x="310515" y="26288"/>
                  </a:lnTo>
                  <a:lnTo>
                    <a:pt x="302347" y="27360"/>
                  </a:lnTo>
                  <a:lnTo>
                    <a:pt x="295179" y="30575"/>
                  </a:lnTo>
                  <a:lnTo>
                    <a:pt x="289012" y="35933"/>
                  </a:lnTo>
                  <a:lnTo>
                    <a:pt x="283845" y="43434"/>
                  </a:lnTo>
                  <a:lnTo>
                    <a:pt x="279653" y="42037"/>
                  </a:lnTo>
                  <a:lnTo>
                    <a:pt x="304351" y="5786"/>
                  </a:lnTo>
                  <a:lnTo>
                    <a:pt x="318551" y="642"/>
                  </a:lnTo>
                  <a:lnTo>
                    <a:pt x="326390" y="0"/>
                  </a:lnTo>
                  <a:close/>
                </a:path>
                <a:path w="719454" h="158114">
                  <a:moveTo>
                    <a:pt x="206628" y="0"/>
                  </a:moveTo>
                  <a:lnTo>
                    <a:pt x="206628" y="3175"/>
                  </a:lnTo>
                  <a:lnTo>
                    <a:pt x="197012" y="5935"/>
                  </a:lnTo>
                  <a:lnTo>
                    <a:pt x="188372" y="9064"/>
                  </a:lnTo>
                  <a:lnTo>
                    <a:pt x="154813" y="36068"/>
                  </a:lnTo>
                  <a:lnTo>
                    <a:pt x="143891" y="64643"/>
                  </a:lnTo>
                  <a:lnTo>
                    <a:pt x="147066" y="62484"/>
                  </a:lnTo>
                  <a:lnTo>
                    <a:pt x="149860" y="60960"/>
                  </a:lnTo>
                  <a:lnTo>
                    <a:pt x="152019" y="60325"/>
                  </a:lnTo>
                  <a:lnTo>
                    <a:pt x="156845" y="58800"/>
                  </a:lnTo>
                  <a:lnTo>
                    <a:pt x="161671" y="58038"/>
                  </a:lnTo>
                  <a:lnTo>
                    <a:pt x="199872" y="77172"/>
                  </a:lnTo>
                  <a:lnTo>
                    <a:pt x="206248" y="104140"/>
                  </a:lnTo>
                  <a:lnTo>
                    <a:pt x="205867" y="111426"/>
                  </a:lnTo>
                  <a:lnTo>
                    <a:pt x="188043" y="147091"/>
                  </a:lnTo>
                  <a:lnTo>
                    <a:pt x="167132" y="157607"/>
                  </a:lnTo>
                  <a:lnTo>
                    <a:pt x="158623" y="157607"/>
                  </a:lnTo>
                  <a:lnTo>
                    <a:pt x="122285" y="140573"/>
                  </a:lnTo>
                  <a:lnTo>
                    <a:pt x="108102" y="104132"/>
                  </a:lnTo>
                  <a:lnTo>
                    <a:pt x="107696" y="95631"/>
                  </a:lnTo>
                  <a:lnTo>
                    <a:pt x="108458" y="83103"/>
                  </a:lnTo>
                  <a:lnTo>
                    <a:pt x="126626" y="37855"/>
                  </a:lnTo>
                  <a:lnTo>
                    <a:pt x="166302" y="7590"/>
                  </a:lnTo>
                  <a:lnTo>
                    <a:pt x="192313" y="958"/>
                  </a:lnTo>
                  <a:lnTo>
                    <a:pt x="206628" y="0"/>
                  </a:lnTo>
                  <a:close/>
                </a:path>
                <a:path w="719454" h="158114">
                  <a:moveTo>
                    <a:pt x="55625" y="0"/>
                  </a:moveTo>
                  <a:lnTo>
                    <a:pt x="59309" y="0"/>
                  </a:lnTo>
                  <a:lnTo>
                    <a:pt x="59309" y="123825"/>
                  </a:lnTo>
                  <a:lnTo>
                    <a:pt x="59309" y="133096"/>
                  </a:lnTo>
                  <a:lnTo>
                    <a:pt x="59817" y="139065"/>
                  </a:lnTo>
                  <a:lnTo>
                    <a:pt x="60578" y="141605"/>
                  </a:lnTo>
                  <a:lnTo>
                    <a:pt x="61341" y="144272"/>
                  </a:lnTo>
                  <a:lnTo>
                    <a:pt x="63119" y="146304"/>
                  </a:lnTo>
                  <a:lnTo>
                    <a:pt x="65659" y="147955"/>
                  </a:lnTo>
                  <a:lnTo>
                    <a:pt x="68325" y="149606"/>
                  </a:lnTo>
                  <a:lnTo>
                    <a:pt x="72517" y="150368"/>
                  </a:lnTo>
                  <a:lnTo>
                    <a:pt x="78232" y="150368"/>
                  </a:lnTo>
                  <a:lnTo>
                    <a:pt x="81661" y="150368"/>
                  </a:lnTo>
                  <a:lnTo>
                    <a:pt x="81661" y="154559"/>
                  </a:lnTo>
                  <a:lnTo>
                    <a:pt x="2032" y="154559"/>
                  </a:lnTo>
                  <a:lnTo>
                    <a:pt x="2032" y="150368"/>
                  </a:lnTo>
                  <a:lnTo>
                    <a:pt x="5969" y="150368"/>
                  </a:lnTo>
                  <a:lnTo>
                    <a:pt x="12446" y="150368"/>
                  </a:lnTo>
                  <a:lnTo>
                    <a:pt x="25400" y="141986"/>
                  </a:lnTo>
                  <a:lnTo>
                    <a:pt x="26416" y="139446"/>
                  </a:lnTo>
                  <a:lnTo>
                    <a:pt x="26924" y="133350"/>
                  </a:lnTo>
                  <a:lnTo>
                    <a:pt x="26924" y="123825"/>
                  </a:lnTo>
                  <a:lnTo>
                    <a:pt x="26924" y="45338"/>
                  </a:lnTo>
                  <a:lnTo>
                    <a:pt x="26924" y="38354"/>
                  </a:lnTo>
                  <a:lnTo>
                    <a:pt x="26543" y="34036"/>
                  </a:lnTo>
                  <a:lnTo>
                    <a:pt x="25908" y="32258"/>
                  </a:lnTo>
                  <a:lnTo>
                    <a:pt x="25146" y="30480"/>
                  </a:lnTo>
                  <a:lnTo>
                    <a:pt x="24002" y="28956"/>
                  </a:lnTo>
                  <a:lnTo>
                    <a:pt x="22098" y="27812"/>
                  </a:lnTo>
                  <a:lnTo>
                    <a:pt x="20320" y="26543"/>
                  </a:lnTo>
                  <a:lnTo>
                    <a:pt x="18161" y="25908"/>
                  </a:lnTo>
                  <a:lnTo>
                    <a:pt x="15875" y="25908"/>
                  </a:lnTo>
                  <a:lnTo>
                    <a:pt x="12065" y="25908"/>
                  </a:lnTo>
                  <a:lnTo>
                    <a:pt x="7366" y="27178"/>
                  </a:lnTo>
                  <a:lnTo>
                    <a:pt x="2032" y="29463"/>
                  </a:lnTo>
                  <a:lnTo>
                    <a:pt x="0" y="25527"/>
                  </a:lnTo>
                  <a:lnTo>
                    <a:pt x="5562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482210" y="5393944"/>
            <a:ext cx="2840355" cy="215265"/>
            <a:chOff x="4482210" y="5393944"/>
            <a:chExt cx="2840355" cy="21526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7544" y="5399278"/>
              <a:ext cx="2829179" cy="2042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21067" y="5449824"/>
              <a:ext cx="295910" cy="154305"/>
            </a:xfrm>
            <a:custGeom>
              <a:avLst/>
              <a:gdLst/>
              <a:ahLst/>
              <a:cxnLst/>
              <a:rect l="l" t="t" r="r" b="b"/>
              <a:pathLst>
                <a:path w="295909" h="154304">
                  <a:moveTo>
                    <a:pt x="185420" y="0"/>
                  </a:moveTo>
                  <a:lnTo>
                    <a:pt x="240918" y="0"/>
                  </a:lnTo>
                  <a:lnTo>
                    <a:pt x="240918" y="4190"/>
                  </a:lnTo>
                  <a:lnTo>
                    <a:pt x="237235" y="4317"/>
                  </a:lnTo>
                  <a:lnTo>
                    <a:pt x="234696" y="4953"/>
                  </a:lnTo>
                  <a:lnTo>
                    <a:pt x="233172" y="6222"/>
                  </a:lnTo>
                  <a:lnTo>
                    <a:pt x="231648" y="7492"/>
                  </a:lnTo>
                  <a:lnTo>
                    <a:pt x="231012" y="9016"/>
                  </a:lnTo>
                  <a:lnTo>
                    <a:pt x="231012" y="10794"/>
                  </a:lnTo>
                  <a:lnTo>
                    <a:pt x="231012" y="13715"/>
                  </a:lnTo>
                  <a:lnTo>
                    <a:pt x="232790" y="19303"/>
                  </a:lnTo>
                  <a:lnTo>
                    <a:pt x="236600" y="27559"/>
                  </a:lnTo>
                  <a:lnTo>
                    <a:pt x="254380" y="68453"/>
                  </a:lnTo>
                  <a:lnTo>
                    <a:pt x="266573" y="36829"/>
                  </a:lnTo>
                  <a:lnTo>
                    <a:pt x="271017" y="25653"/>
                  </a:lnTo>
                  <a:lnTo>
                    <a:pt x="273176" y="17779"/>
                  </a:lnTo>
                  <a:lnTo>
                    <a:pt x="273176" y="13462"/>
                  </a:lnTo>
                  <a:lnTo>
                    <a:pt x="273176" y="10667"/>
                  </a:lnTo>
                  <a:lnTo>
                    <a:pt x="272287" y="8509"/>
                  </a:lnTo>
                  <a:lnTo>
                    <a:pt x="270382" y="6857"/>
                  </a:lnTo>
                  <a:lnTo>
                    <a:pt x="268604" y="5206"/>
                  </a:lnTo>
                  <a:lnTo>
                    <a:pt x="265429" y="4317"/>
                  </a:lnTo>
                  <a:lnTo>
                    <a:pt x="260730" y="4190"/>
                  </a:lnTo>
                  <a:lnTo>
                    <a:pt x="260730" y="0"/>
                  </a:lnTo>
                  <a:lnTo>
                    <a:pt x="295655" y="0"/>
                  </a:lnTo>
                  <a:lnTo>
                    <a:pt x="295655" y="4190"/>
                  </a:lnTo>
                  <a:lnTo>
                    <a:pt x="292226" y="4444"/>
                  </a:lnTo>
                  <a:lnTo>
                    <a:pt x="289432" y="5841"/>
                  </a:lnTo>
                  <a:lnTo>
                    <a:pt x="246760" y="108584"/>
                  </a:lnTo>
                  <a:lnTo>
                    <a:pt x="241426" y="121739"/>
                  </a:lnTo>
                  <a:lnTo>
                    <a:pt x="218439" y="153708"/>
                  </a:lnTo>
                  <a:lnTo>
                    <a:pt x="210692" y="153708"/>
                  </a:lnTo>
                  <a:lnTo>
                    <a:pt x="204470" y="153708"/>
                  </a:lnTo>
                  <a:lnTo>
                    <a:pt x="199516" y="151942"/>
                  </a:lnTo>
                  <a:lnTo>
                    <a:pt x="195579" y="148412"/>
                  </a:lnTo>
                  <a:lnTo>
                    <a:pt x="191770" y="144868"/>
                  </a:lnTo>
                  <a:lnTo>
                    <a:pt x="189864" y="140614"/>
                  </a:lnTo>
                  <a:lnTo>
                    <a:pt x="189864" y="135635"/>
                  </a:lnTo>
                  <a:lnTo>
                    <a:pt x="189864" y="131317"/>
                  </a:lnTo>
                  <a:lnTo>
                    <a:pt x="191261" y="127762"/>
                  </a:lnTo>
                  <a:lnTo>
                    <a:pt x="193801" y="124967"/>
                  </a:lnTo>
                  <a:lnTo>
                    <a:pt x="196468" y="122047"/>
                  </a:lnTo>
                  <a:lnTo>
                    <a:pt x="199771" y="120650"/>
                  </a:lnTo>
                  <a:lnTo>
                    <a:pt x="203580" y="120650"/>
                  </a:lnTo>
                  <a:lnTo>
                    <a:pt x="207390" y="120650"/>
                  </a:lnTo>
                  <a:lnTo>
                    <a:pt x="216153" y="135254"/>
                  </a:lnTo>
                  <a:lnTo>
                    <a:pt x="216153" y="138175"/>
                  </a:lnTo>
                  <a:lnTo>
                    <a:pt x="216534" y="139941"/>
                  </a:lnTo>
                  <a:lnTo>
                    <a:pt x="217170" y="140754"/>
                  </a:lnTo>
                  <a:lnTo>
                    <a:pt x="217677" y="141579"/>
                  </a:lnTo>
                  <a:lnTo>
                    <a:pt x="218566" y="141985"/>
                  </a:lnTo>
                  <a:lnTo>
                    <a:pt x="219709" y="141985"/>
                  </a:lnTo>
                  <a:lnTo>
                    <a:pt x="221487" y="141985"/>
                  </a:lnTo>
                  <a:lnTo>
                    <a:pt x="223392" y="140906"/>
                  </a:lnTo>
                  <a:lnTo>
                    <a:pt x="225425" y="138747"/>
                  </a:lnTo>
                  <a:lnTo>
                    <a:pt x="228346" y="135635"/>
                  </a:lnTo>
                  <a:lnTo>
                    <a:pt x="231901" y="128523"/>
                  </a:lnTo>
                  <a:lnTo>
                    <a:pt x="235838" y="117347"/>
                  </a:lnTo>
                  <a:lnTo>
                    <a:pt x="239140" y="108584"/>
                  </a:lnTo>
                  <a:lnTo>
                    <a:pt x="205358" y="31241"/>
                  </a:lnTo>
                  <a:lnTo>
                    <a:pt x="200405" y="19557"/>
                  </a:lnTo>
                  <a:lnTo>
                    <a:pt x="196596" y="12445"/>
                  </a:lnTo>
                  <a:lnTo>
                    <a:pt x="194182" y="9778"/>
                  </a:lnTo>
                  <a:lnTo>
                    <a:pt x="191770" y="6984"/>
                  </a:lnTo>
                  <a:lnTo>
                    <a:pt x="188849" y="5206"/>
                  </a:lnTo>
                  <a:lnTo>
                    <a:pt x="185420" y="4190"/>
                  </a:lnTo>
                  <a:lnTo>
                    <a:pt x="185420" y="0"/>
                  </a:lnTo>
                  <a:close/>
                </a:path>
                <a:path w="295909" h="154304">
                  <a:moveTo>
                    <a:pt x="0" y="0"/>
                  </a:moveTo>
                  <a:lnTo>
                    <a:pt x="42545" y="0"/>
                  </a:lnTo>
                  <a:lnTo>
                    <a:pt x="42545" y="71373"/>
                  </a:lnTo>
                  <a:lnTo>
                    <a:pt x="42545" y="78739"/>
                  </a:lnTo>
                  <a:lnTo>
                    <a:pt x="42925" y="83565"/>
                  </a:lnTo>
                  <a:lnTo>
                    <a:pt x="43687" y="85725"/>
                  </a:lnTo>
                  <a:lnTo>
                    <a:pt x="44323" y="87884"/>
                  </a:lnTo>
                  <a:lnTo>
                    <a:pt x="45465" y="89534"/>
                  </a:lnTo>
                  <a:lnTo>
                    <a:pt x="46989" y="90678"/>
                  </a:lnTo>
                  <a:lnTo>
                    <a:pt x="48513" y="91820"/>
                  </a:lnTo>
                  <a:lnTo>
                    <a:pt x="50291" y="92328"/>
                  </a:lnTo>
                  <a:lnTo>
                    <a:pt x="52324" y="92328"/>
                  </a:lnTo>
                  <a:lnTo>
                    <a:pt x="54990" y="92328"/>
                  </a:lnTo>
                  <a:lnTo>
                    <a:pt x="70230" y="78485"/>
                  </a:lnTo>
                  <a:lnTo>
                    <a:pt x="70230" y="22606"/>
                  </a:lnTo>
                  <a:lnTo>
                    <a:pt x="70230" y="14731"/>
                  </a:lnTo>
                  <a:lnTo>
                    <a:pt x="69596" y="9906"/>
                  </a:lnTo>
                  <a:lnTo>
                    <a:pt x="68072" y="7873"/>
                  </a:lnTo>
                  <a:lnTo>
                    <a:pt x="66675" y="5968"/>
                  </a:lnTo>
                  <a:lnTo>
                    <a:pt x="63626" y="4698"/>
                  </a:lnTo>
                  <a:lnTo>
                    <a:pt x="59054" y="4190"/>
                  </a:lnTo>
                  <a:lnTo>
                    <a:pt x="59054" y="0"/>
                  </a:lnTo>
                  <a:lnTo>
                    <a:pt x="101473" y="0"/>
                  </a:lnTo>
                  <a:lnTo>
                    <a:pt x="101473" y="81660"/>
                  </a:lnTo>
                  <a:lnTo>
                    <a:pt x="101473" y="89662"/>
                  </a:lnTo>
                  <a:lnTo>
                    <a:pt x="112775" y="100329"/>
                  </a:lnTo>
                  <a:lnTo>
                    <a:pt x="112775" y="104393"/>
                  </a:lnTo>
                  <a:lnTo>
                    <a:pt x="70230" y="104393"/>
                  </a:lnTo>
                  <a:lnTo>
                    <a:pt x="70230" y="90423"/>
                  </a:lnTo>
                  <a:lnTo>
                    <a:pt x="65277" y="96392"/>
                  </a:lnTo>
                  <a:lnTo>
                    <a:pt x="60325" y="100710"/>
                  </a:lnTo>
                  <a:lnTo>
                    <a:pt x="55372" y="103378"/>
                  </a:lnTo>
                  <a:lnTo>
                    <a:pt x="50291" y="106172"/>
                  </a:lnTo>
                  <a:lnTo>
                    <a:pt x="44703" y="107441"/>
                  </a:lnTo>
                  <a:lnTo>
                    <a:pt x="38607" y="107441"/>
                  </a:lnTo>
                  <a:lnTo>
                    <a:pt x="32638" y="107441"/>
                  </a:lnTo>
                  <a:lnTo>
                    <a:pt x="13715" y="89407"/>
                  </a:lnTo>
                  <a:lnTo>
                    <a:pt x="12064" y="84581"/>
                  </a:lnTo>
                  <a:lnTo>
                    <a:pt x="11302" y="76072"/>
                  </a:lnTo>
                  <a:lnTo>
                    <a:pt x="11302" y="64134"/>
                  </a:lnTo>
                  <a:lnTo>
                    <a:pt x="11302" y="22606"/>
                  </a:lnTo>
                  <a:lnTo>
                    <a:pt x="11302" y="14731"/>
                  </a:lnTo>
                  <a:lnTo>
                    <a:pt x="10667" y="9906"/>
                  </a:lnTo>
                  <a:lnTo>
                    <a:pt x="9143" y="7873"/>
                  </a:lnTo>
                  <a:lnTo>
                    <a:pt x="7747" y="5968"/>
                  </a:lnTo>
                  <a:lnTo>
                    <a:pt x="4699" y="4698"/>
                  </a:lnTo>
                  <a:lnTo>
                    <a:pt x="0" y="419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2210" y="5393944"/>
              <a:ext cx="1946275" cy="21135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02195" y="5402834"/>
              <a:ext cx="299720" cy="154940"/>
            </a:xfrm>
            <a:custGeom>
              <a:avLst/>
              <a:gdLst/>
              <a:ahLst/>
              <a:cxnLst/>
              <a:rect l="l" t="t" r="r" b="b"/>
              <a:pathLst>
                <a:path w="299720" h="154939">
                  <a:moveTo>
                    <a:pt x="243204" y="0"/>
                  </a:moveTo>
                  <a:lnTo>
                    <a:pt x="286893" y="0"/>
                  </a:lnTo>
                  <a:lnTo>
                    <a:pt x="286893" y="129666"/>
                  </a:lnTo>
                  <a:lnTo>
                    <a:pt x="286893" y="137032"/>
                  </a:lnTo>
                  <a:lnTo>
                    <a:pt x="287781" y="141731"/>
                  </a:lnTo>
                  <a:lnTo>
                    <a:pt x="289559" y="143763"/>
                  </a:lnTo>
                  <a:lnTo>
                    <a:pt x="291210" y="145922"/>
                  </a:lnTo>
                  <a:lnTo>
                    <a:pt x="294512" y="147065"/>
                  </a:lnTo>
                  <a:lnTo>
                    <a:pt x="299593" y="147319"/>
                  </a:lnTo>
                  <a:lnTo>
                    <a:pt x="299593" y="151383"/>
                  </a:lnTo>
                  <a:lnTo>
                    <a:pt x="243204" y="151383"/>
                  </a:lnTo>
                  <a:lnTo>
                    <a:pt x="243204" y="147319"/>
                  </a:lnTo>
                  <a:lnTo>
                    <a:pt x="247776" y="147192"/>
                  </a:lnTo>
                  <a:lnTo>
                    <a:pt x="251205" y="145795"/>
                  </a:lnTo>
                  <a:lnTo>
                    <a:pt x="253492" y="143382"/>
                  </a:lnTo>
                  <a:lnTo>
                    <a:pt x="254888" y="141604"/>
                  </a:lnTo>
                  <a:lnTo>
                    <a:pt x="255650" y="137032"/>
                  </a:lnTo>
                  <a:lnTo>
                    <a:pt x="255650" y="129666"/>
                  </a:lnTo>
                  <a:lnTo>
                    <a:pt x="255650" y="21716"/>
                  </a:lnTo>
                  <a:lnTo>
                    <a:pt x="255650" y="14350"/>
                  </a:lnTo>
                  <a:lnTo>
                    <a:pt x="254888" y="9651"/>
                  </a:lnTo>
                  <a:lnTo>
                    <a:pt x="253110" y="7619"/>
                  </a:lnTo>
                  <a:lnTo>
                    <a:pt x="251459" y="5587"/>
                  </a:lnTo>
                  <a:lnTo>
                    <a:pt x="248157" y="4444"/>
                  </a:lnTo>
                  <a:lnTo>
                    <a:pt x="243204" y="4190"/>
                  </a:lnTo>
                  <a:lnTo>
                    <a:pt x="243204" y="0"/>
                  </a:lnTo>
                  <a:close/>
                </a:path>
                <a:path w="299720" h="154939">
                  <a:moveTo>
                    <a:pt x="30099" y="0"/>
                  </a:moveTo>
                  <a:lnTo>
                    <a:pt x="110617" y="0"/>
                  </a:lnTo>
                  <a:lnTo>
                    <a:pt x="110617" y="4190"/>
                  </a:lnTo>
                  <a:lnTo>
                    <a:pt x="105663" y="4190"/>
                  </a:lnTo>
                  <a:lnTo>
                    <a:pt x="101219" y="4190"/>
                  </a:lnTo>
                  <a:lnTo>
                    <a:pt x="97662" y="4952"/>
                  </a:lnTo>
                  <a:lnTo>
                    <a:pt x="94996" y="6476"/>
                  </a:lnTo>
                  <a:lnTo>
                    <a:pt x="93090" y="7492"/>
                  </a:lnTo>
                  <a:lnTo>
                    <a:pt x="91567" y="9270"/>
                  </a:lnTo>
                  <a:lnTo>
                    <a:pt x="90424" y="11810"/>
                  </a:lnTo>
                  <a:lnTo>
                    <a:pt x="89661" y="13588"/>
                  </a:lnTo>
                  <a:lnTo>
                    <a:pt x="89280" y="18287"/>
                  </a:lnTo>
                  <a:lnTo>
                    <a:pt x="89280" y="25907"/>
                  </a:lnTo>
                  <a:lnTo>
                    <a:pt x="89280" y="100075"/>
                  </a:lnTo>
                  <a:lnTo>
                    <a:pt x="82042" y="138302"/>
                  </a:lnTo>
                  <a:lnTo>
                    <a:pt x="42672" y="154812"/>
                  </a:lnTo>
                  <a:lnTo>
                    <a:pt x="33599" y="154191"/>
                  </a:lnTo>
                  <a:lnTo>
                    <a:pt x="0" y="130682"/>
                  </a:lnTo>
                  <a:lnTo>
                    <a:pt x="0" y="122554"/>
                  </a:lnTo>
                  <a:lnTo>
                    <a:pt x="0" y="117347"/>
                  </a:lnTo>
                  <a:lnTo>
                    <a:pt x="1650" y="113156"/>
                  </a:lnTo>
                  <a:lnTo>
                    <a:pt x="4825" y="109854"/>
                  </a:lnTo>
                  <a:lnTo>
                    <a:pt x="8000" y="106679"/>
                  </a:lnTo>
                  <a:lnTo>
                    <a:pt x="11937" y="105028"/>
                  </a:lnTo>
                  <a:lnTo>
                    <a:pt x="16636" y="105028"/>
                  </a:lnTo>
                  <a:lnTo>
                    <a:pt x="21081" y="105028"/>
                  </a:lnTo>
                  <a:lnTo>
                    <a:pt x="24892" y="106552"/>
                  </a:lnTo>
                  <a:lnTo>
                    <a:pt x="28067" y="109346"/>
                  </a:lnTo>
                  <a:lnTo>
                    <a:pt x="31114" y="112267"/>
                  </a:lnTo>
                  <a:lnTo>
                    <a:pt x="32638" y="115823"/>
                  </a:lnTo>
                  <a:lnTo>
                    <a:pt x="32638" y="120141"/>
                  </a:lnTo>
                  <a:lnTo>
                    <a:pt x="32638" y="122173"/>
                  </a:lnTo>
                  <a:lnTo>
                    <a:pt x="32384" y="123951"/>
                  </a:lnTo>
                  <a:lnTo>
                    <a:pt x="31876" y="125602"/>
                  </a:lnTo>
                  <a:lnTo>
                    <a:pt x="31623" y="126364"/>
                  </a:lnTo>
                  <a:lnTo>
                    <a:pt x="30352" y="128142"/>
                  </a:lnTo>
                  <a:lnTo>
                    <a:pt x="28321" y="131190"/>
                  </a:lnTo>
                  <a:lnTo>
                    <a:pt x="26288" y="134238"/>
                  </a:lnTo>
                  <a:lnTo>
                    <a:pt x="25273" y="136397"/>
                  </a:lnTo>
                  <a:lnTo>
                    <a:pt x="25273" y="137667"/>
                  </a:lnTo>
                  <a:lnTo>
                    <a:pt x="25273" y="139572"/>
                  </a:lnTo>
                  <a:lnTo>
                    <a:pt x="26288" y="141223"/>
                  </a:lnTo>
                  <a:lnTo>
                    <a:pt x="28194" y="142620"/>
                  </a:lnTo>
                  <a:lnTo>
                    <a:pt x="30987" y="144779"/>
                  </a:lnTo>
                  <a:lnTo>
                    <a:pt x="34671" y="145795"/>
                  </a:lnTo>
                  <a:lnTo>
                    <a:pt x="39243" y="145795"/>
                  </a:lnTo>
                  <a:lnTo>
                    <a:pt x="42418" y="145795"/>
                  </a:lnTo>
                  <a:lnTo>
                    <a:pt x="52831" y="106806"/>
                  </a:lnTo>
                  <a:lnTo>
                    <a:pt x="52831" y="25907"/>
                  </a:lnTo>
                  <a:lnTo>
                    <a:pt x="52831" y="18160"/>
                  </a:lnTo>
                  <a:lnTo>
                    <a:pt x="52450" y="13334"/>
                  </a:lnTo>
                  <a:lnTo>
                    <a:pt x="51561" y="11429"/>
                  </a:lnTo>
                  <a:lnTo>
                    <a:pt x="50673" y="9397"/>
                  </a:lnTo>
                  <a:lnTo>
                    <a:pt x="49022" y="7746"/>
                  </a:lnTo>
                  <a:lnTo>
                    <a:pt x="46608" y="6349"/>
                  </a:lnTo>
                  <a:lnTo>
                    <a:pt x="44069" y="4825"/>
                  </a:lnTo>
                  <a:lnTo>
                    <a:pt x="40639" y="4190"/>
                  </a:lnTo>
                  <a:lnTo>
                    <a:pt x="36449" y="4190"/>
                  </a:lnTo>
                  <a:lnTo>
                    <a:pt x="30099" y="4190"/>
                  </a:lnTo>
                  <a:lnTo>
                    <a:pt x="30099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85050" y="5394325"/>
            <a:ext cx="1368425" cy="168910"/>
            <a:chOff x="7385050" y="5394325"/>
            <a:chExt cx="1368425" cy="16891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0383" y="5399658"/>
              <a:ext cx="1357249" cy="1577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0383" y="5399658"/>
              <a:ext cx="1357630" cy="158115"/>
            </a:xfrm>
            <a:custGeom>
              <a:avLst/>
              <a:gdLst/>
              <a:ahLst/>
              <a:cxnLst/>
              <a:rect l="l" t="t" r="r" b="b"/>
              <a:pathLst>
                <a:path w="1357629" h="158114">
                  <a:moveTo>
                    <a:pt x="1108075" y="120141"/>
                  </a:moveTo>
                  <a:lnTo>
                    <a:pt x="1113282" y="120141"/>
                  </a:lnTo>
                  <a:lnTo>
                    <a:pt x="1117727" y="121919"/>
                  </a:lnTo>
                  <a:lnTo>
                    <a:pt x="1121283" y="125602"/>
                  </a:lnTo>
                  <a:lnTo>
                    <a:pt x="1124839" y="129285"/>
                  </a:lnTo>
                  <a:lnTo>
                    <a:pt x="1126744" y="133603"/>
                  </a:lnTo>
                  <a:lnTo>
                    <a:pt x="1126744" y="138810"/>
                  </a:lnTo>
                  <a:lnTo>
                    <a:pt x="1126744" y="143890"/>
                  </a:lnTo>
                  <a:lnTo>
                    <a:pt x="1124839" y="148335"/>
                  </a:lnTo>
                  <a:lnTo>
                    <a:pt x="1121283" y="151891"/>
                  </a:lnTo>
                  <a:lnTo>
                    <a:pt x="1117600" y="155574"/>
                  </a:lnTo>
                  <a:lnTo>
                    <a:pt x="1113155" y="157352"/>
                  </a:lnTo>
                  <a:lnTo>
                    <a:pt x="1108075" y="157352"/>
                  </a:lnTo>
                  <a:lnTo>
                    <a:pt x="1102868" y="157352"/>
                  </a:lnTo>
                  <a:lnTo>
                    <a:pt x="1098550" y="155574"/>
                  </a:lnTo>
                  <a:lnTo>
                    <a:pt x="1094994" y="151891"/>
                  </a:lnTo>
                  <a:lnTo>
                    <a:pt x="1091311" y="148335"/>
                  </a:lnTo>
                  <a:lnTo>
                    <a:pt x="1089533" y="143890"/>
                  </a:lnTo>
                  <a:lnTo>
                    <a:pt x="1089533" y="138810"/>
                  </a:lnTo>
                  <a:lnTo>
                    <a:pt x="1089533" y="133603"/>
                  </a:lnTo>
                  <a:lnTo>
                    <a:pt x="1091311" y="129285"/>
                  </a:lnTo>
                  <a:lnTo>
                    <a:pt x="1094994" y="125602"/>
                  </a:lnTo>
                  <a:lnTo>
                    <a:pt x="1098550" y="121919"/>
                  </a:lnTo>
                  <a:lnTo>
                    <a:pt x="1102868" y="120141"/>
                  </a:lnTo>
                  <a:lnTo>
                    <a:pt x="1108075" y="120141"/>
                  </a:lnTo>
                  <a:close/>
                </a:path>
                <a:path w="1357629" h="158114">
                  <a:moveTo>
                    <a:pt x="1108202" y="47116"/>
                  </a:moveTo>
                  <a:lnTo>
                    <a:pt x="1113282" y="47116"/>
                  </a:lnTo>
                  <a:lnTo>
                    <a:pt x="1117727" y="49021"/>
                  </a:lnTo>
                  <a:lnTo>
                    <a:pt x="1121283" y="52577"/>
                  </a:lnTo>
                  <a:lnTo>
                    <a:pt x="1124839" y="56133"/>
                  </a:lnTo>
                  <a:lnTo>
                    <a:pt x="1126744" y="60578"/>
                  </a:lnTo>
                  <a:lnTo>
                    <a:pt x="1126744" y="65658"/>
                  </a:lnTo>
                  <a:lnTo>
                    <a:pt x="1126744" y="70865"/>
                  </a:lnTo>
                  <a:lnTo>
                    <a:pt x="1124839" y="75183"/>
                  </a:lnTo>
                  <a:lnTo>
                    <a:pt x="1121283" y="78739"/>
                  </a:lnTo>
                  <a:lnTo>
                    <a:pt x="1117727" y="82422"/>
                  </a:lnTo>
                  <a:lnTo>
                    <a:pt x="1113282" y="84200"/>
                  </a:lnTo>
                  <a:lnTo>
                    <a:pt x="1108202" y="84200"/>
                  </a:lnTo>
                  <a:lnTo>
                    <a:pt x="1102995" y="84200"/>
                  </a:lnTo>
                  <a:lnTo>
                    <a:pt x="1098677" y="82422"/>
                  </a:lnTo>
                  <a:lnTo>
                    <a:pt x="1094994" y="78739"/>
                  </a:lnTo>
                  <a:lnTo>
                    <a:pt x="1091438" y="75183"/>
                  </a:lnTo>
                  <a:lnTo>
                    <a:pt x="1089660" y="70865"/>
                  </a:lnTo>
                  <a:lnTo>
                    <a:pt x="1089660" y="65658"/>
                  </a:lnTo>
                  <a:lnTo>
                    <a:pt x="1089660" y="60578"/>
                  </a:lnTo>
                  <a:lnTo>
                    <a:pt x="1091438" y="56133"/>
                  </a:lnTo>
                  <a:lnTo>
                    <a:pt x="1094994" y="52577"/>
                  </a:lnTo>
                  <a:lnTo>
                    <a:pt x="1098677" y="49021"/>
                  </a:lnTo>
                  <a:lnTo>
                    <a:pt x="1102995" y="47116"/>
                  </a:lnTo>
                  <a:lnTo>
                    <a:pt x="1108202" y="47116"/>
                  </a:lnTo>
                  <a:close/>
                </a:path>
                <a:path w="1357629" h="158114">
                  <a:moveTo>
                    <a:pt x="673226" y="37718"/>
                  </a:moveTo>
                  <a:lnTo>
                    <a:pt x="629285" y="97535"/>
                  </a:lnTo>
                  <a:lnTo>
                    <a:pt x="673226" y="97535"/>
                  </a:lnTo>
                  <a:lnTo>
                    <a:pt x="673226" y="37718"/>
                  </a:lnTo>
                  <a:close/>
                </a:path>
                <a:path w="1357629" h="158114">
                  <a:moveTo>
                    <a:pt x="898144" y="7746"/>
                  </a:moveTo>
                  <a:lnTo>
                    <a:pt x="894842" y="7746"/>
                  </a:lnTo>
                  <a:lnTo>
                    <a:pt x="892301" y="8635"/>
                  </a:lnTo>
                  <a:lnTo>
                    <a:pt x="890524" y="10413"/>
                  </a:lnTo>
                  <a:lnTo>
                    <a:pt x="887730" y="13080"/>
                  </a:lnTo>
                  <a:lnTo>
                    <a:pt x="883507" y="66655"/>
                  </a:lnTo>
                  <a:lnTo>
                    <a:pt x="883412" y="93090"/>
                  </a:lnTo>
                  <a:lnTo>
                    <a:pt x="883554" y="107856"/>
                  </a:lnTo>
                  <a:lnTo>
                    <a:pt x="890524" y="146811"/>
                  </a:lnTo>
                  <a:lnTo>
                    <a:pt x="892556" y="148589"/>
                  </a:lnTo>
                  <a:lnTo>
                    <a:pt x="895350" y="149478"/>
                  </a:lnTo>
                  <a:lnTo>
                    <a:pt x="898779" y="149478"/>
                  </a:lnTo>
                  <a:lnTo>
                    <a:pt x="902462" y="149478"/>
                  </a:lnTo>
                  <a:lnTo>
                    <a:pt x="912876" y="78612"/>
                  </a:lnTo>
                  <a:lnTo>
                    <a:pt x="912852" y="60850"/>
                  </a:lnTo>
                  <a:lnTo>
                    <a:pt x="911733" y="21970"/>
                  </a:lnTo>
                  <a:lnTo>
                    <a:pt x="902208" y="7746"/>
                  </a:lnTo>
                  <a:lnTo>
                    <a:pt x="898144" y="7746"/>
                  </a:lnTo>
                  <a:close/>
                </a:path>
                <a:path w="1357629" h="158114">
                  <a:moveTo>
                    <a:pt x="440944" y="7746"/>
                  </a:moveTo>
                  <a:lnTo>
                    <a:pt x="437642" y="7746"/>
                  </a:lnTo>
                  <a:lnTo>
                    <a:pt x="435101" y="8635"/>
                  </a:lnTo>
                  <a:lnTo>
                    <a:pt x="433324" y="10413"/>
                  </a:lnTo>
                  <a:lnTo>
                    <a:pt x="430530" y="13080"/>
                  </a:lnTo>
                  <a:lnTo>
                    <a:pt x="426307" y="66655"/>
                  </a:lnTo>
                  <a:lnTo>
                    <a:pt x="426212" y="93090"/>
                  </a:lnTo>
                  <a:lnTo>
                    <a:pt x="426354" y="107856"/>
                  </a:lnTo>
                  <a:lnTo>
                    <a:pt x="433324" y="146811"/>
                  </a:lnTo>
                  <a:lnTo>
                    <a:pt x="435356" y="148589"/>
                  </a:lnTo>
                  <a:lnTo>
                    <a:pt x="438150" y="149478"/>
                  </a:lnTo>
                  <a:lnTo>
                    <a:pt x="441579" y="149478"/>
                  </a:lnTo>
                  <a:lnTo>
                    <a:pt x="445262" y="149478"/>
                  </a:lnTo>
                  <a:lnTo>
                    <a:pt x="455675" y="78612"/>
                  </a:lnTo>
                  <a:lnTo>
                    <a:pt x="455652" y="60850"/>
                  </a:lnTo>
                  <a:lnTo>
                    <a:pt x="454533" y="21970"/>
                  </a:lnTo>
                  <a:lnTo>
                    <a:pt x="445008" y="7746"/>
                  </a:lnTo>
                  <a:lnTo>
                    <a:pt x="440944" y="7746"/>
                  </a:lnTo>
                  <a:close/>
                </a:path>
                <a:path w="1357629" h="158114">
                  <a:moveTo>
                    <a:pt x="1180973" y="3174"/>
                  </a:moveTo>
                  <a:lnTo>
                    <a:pt x="1251839" y="3174"/>
                  </a:lnTo>
                  <a:lnTo>
                    <a:pt x="1240663" y="32003"/>
                  </a:lnTo>
                  <a:lnTo>
                    <a:pt x="1180973" y="32003"/>
                  </a:lnTo>
                  <a:lnTo>
                    <a:pt x="1175258" y="46989"/>
                  </a:lnTo>
                  <a:lnTo>
                    <a:pt x="1223085" y="58384"/>
                  </a:lnTo>
                  <a:lnTo>
                    <a:pt x="1250640" y="92190"/>
                  </a:lnTo>
                  <a:lnTo>
                    <a:pt x="1251712" y="102615"/>
                  </a:lnTo>
                  <a:lnTo>
                    <a:pt x="1251211" y="109543"/>
                  </a:lnTo>
                  <a:lnTo>
                    <a:pt x="1228191" y="146494"/>
                  </a:lnTo>
                  <a:lnTo>
                    <a:pt x="1189863" y="157606"/>
                  </a:lnTo>
                  <a:lnTo>
                    <a:pt x="1181096" y="157178"/>
                  </a:lnTo>
                  <a:lnTo>
                    <a:pt x="1154430" y="143763"/>
                  </a:lnTo>
                  <a:lnTo>
                    <a:pt x="1154430" y="139572"/>
                  </a:lnTo>
                  <a:lnTo>
                    <a:pt x="1154430" y="136397"/>
                  </a:lnTo>
                  <a:lnTo>
                    <a:pt x="1155700" y="133603"/>
                  </a:lnTo>
                  <a:lnTo>
                    <a:pt x="1158113" y="131063"/>
                  </a:lnTo>
                  <a:lnTo>
                    <a:pt x="1160526" y="128650"/>
                  </a:lnTo>
                  <a:lnTo>
                    <a:pt x="1163320" y="127380"/>
                  </a:lnTo>
                  <a:lnTo>
                    <a:pt x="1166495" y="127380"/>
                  </a:lnTo>
                  <a:lnTo>
                    <a:pt x="1169416" y="127380"/>
                  </a:lnTo>
                  <a:lnTo>
                    <a:pt x="1190625" y="138556"/>
                  </a:lnTo>
                  <a:lnTo>
                    <a:pt x="1195197" y="141731"/>
                  </a:lnTo>
                  <a:lnTo>
                    <a:pt x="1199007" y="143890"/>
                  </a:lnTo>
                  <a:lnTo>
                    <a:pt x="1202309" y="145033"/>
                  </a:lnTo>
                  <a:lnTo>
                    <a:pt x="1204595" y="145922"/>
                  </a:lnTo>
                  <a:lnTo>
                    <a:pt x="1207262" y="146430"/>
                  </a:lnTo>
                  <a:lnTo>
                    <a:pt x="1210183" y="146430"/>
                  </a:lnTo>
                  <a:lnTo>
                    <a:pt x="1216279" y="146430"/>
                  </a:lnTo>
                  <a:lnTo>
                    <a:pt x="1221486" y="144144"/>
                  </a:lnTo>
                  <a:lnTo>
                    <a:pt x="1225677" y="139699"/>
                  </a:lnTo>
                  <a:lnTo>
                    <a:pt x="1229995" y="135254"/>
                  </a:lnTo>
                  <a:lnTo>
                    <a:pt x="1232154" y="129920"/>
                  </a:lnTo>
                  <a:lnTo>
                    <a:pt x="1232154" y="123570"/>
                  </a:lnTo>
                  <a:lnTo>
                    <a:pt x="1202015" y="86340"/>
                  </a:lnTo>
                  <a:lnTo>
                    <a:pt x="1162939" y="79374"/>
                  </a:lnTo>
                  <a:lnTo>
                    <a:pt x="1160907" y="79374"/>
                  </a:lnTo>
                  <a:lnTo>
                    <a:pt x="1157859" y="79501"/>
                  </a:lnTo>
                  <a:lnTo>
                    <a:pt x="1153922" y="79501"/>
                  </a:lnTo>
                  <a:lnTo>
                    <a:pt x="1180973" y="3174"/>
                  </a:lnTo>
                  <a:close/>
                </a:path>
                <a:path w="1357629" h="158114">
                  <a:moveTo>
                    <a:pt x="117856" y="3174"/>
                  </a:moveTo>
                  <a:lnTo>
                    <a:pt x="208025" y="3174"/>
                  </a:lnTo>
                  <a:lnTo>
                    <a:pt x="157225" y="157606"/>
                  </a:lnTo>
                  <a:lnTo>
                    <a:pt x="139700" y="157606"/>
                  </a:lnTo>
                  <a:lnTo>
                    <a:pt x="180848" y="32765"/>
                  </a:lnTo>
                  <a:lnTo>
                    <a:pt x="149479" y="32765"/>
                  </a:lnTo>
                  <a:lnTo>
                    <a:pt x="111125" y="50164"/>
                  </a:lnTo>
                  <a:lnTo>
                    <a:pt x="106934" y="50164"/>
                  </a:lnTo>
                  <a:lnTo>
                    <a:pt x="117856" y="3174"/>
                  </a:lnTo>
                  <a:close/>
                </a:path>
                <a:path w="1357629" h="158114">
                  <a:moveTo>
                    <a:pt x="1331214" y="0"/>
                  </a:moveTo>
                  <a:lnTo>
                    <a:pt x="1334897" y="0"/>
                  </a:lnTo>
                  <a:lnTo>
                    <a:pt x="1334897" y="123824"/>
                  </a:lnTo>
                  <a:lnTo>
                    <a:pt x="1334897" y="133095"/>
                  </a:lnTo>
                  <a:lnTo>
                    <a:pt x="1335405" y="139064"/>
                  </a:lnTo>
                  <a:lnTo>
                    <a:pt x="1336167" y="141604"/>
                  </a:lnTo>
                  <a:lnTo>
                    <a:pt x="1336929" y="144271"/>
                  </a:lnTo>
                  <a:lnTo>
                    <a:pt x="1338707" y="146303"/>
                  </a:lnTo>
                  <a:lnTo>
                    <a:pt x="1341247" y="147954"/>
                  </a:lnTo>
                  <a:lnTo>
                    <a:pt x="1343914" y="149605"/>
                  </a:lnTo>
                  <a:lnTo>
                    <a:pt x="1348105" y="150367"/>
                  </a:lnTo>
                  <a:lnTo>
                    <a:pt x="1353820" y="150367"/>
                  </a:lnTo>
                  <a:lnTo>
                    <a:pt x="1357249" y="150367"/>
                  </a:lnTo>
                  <a:lnTo>
                    <a:pt x="1357249" y="154558"/>
                  </a:lnTo>
                  <a:lnTo>
                    <a:pt x="1277620" y="154558"/>
                  </a:lnTo>
                  <a:lnTo>
                    <a:pt x="1277620" y="150367"/>
                  </a:lnTo>
                  <a:lnTo>
                    <a:pt x="1281557" y="150367"/>
                  </a:lnTo>
                  <a:lnTo>
                    <a:pt x="1288034" y="150367"/>
                  </a:lnTo>
                  <a:lnTo>
                    <a:pt x="1300988" y="141985"/>
                  </a:lnTo>
                  <a:lnTo>
                    <a:pt x="1302004" y="139445"/>
                  </a:lnTo>
                  <a:lnTo>
                    <a:pt x="1302512" y="133349"/>
                  </a:lnTo>
                  <a:lnTo>
                    <a:pt x="1302512" y="123824"/>
                  </a:lnTo>
                  <a:lnTo>
                    <a:pt x="1302512" y="45338"/>
                  </a:lnTo>
                  <a:lnTo>
                    <a:pt x="1302512" y="38353"/>
                  </a:lnTo>
                  <a:lnTo>
                    <a:pt x="1302131" y="34035"/>
                  </a:lnTo>
                  <a:lnTo>
                    <a:pt x="1301496" y="32257"/>
                  </a:lnTo>
                  <a:lnTo>
                    <a:pt x="1300734" y="30479"/>
                  </a:lnTo>
                  <a:lnTo>
                    <a:pt x="1299591" y="28955"/>
                  </a:lnTo>
                  <a:lnTo>
                    <a:pt x="1297686" y="27812"/>
                  </a:lnTo>
                  <a:lnTo>
                    <a:pt x="1295908" y="26542"/>
                  </a:lnTo>
                  <a:lnTo>
                    <a:pt x="1293749" y="25907"/>
                  </a:lnTo>
                  <a:lnTo>
                    <a:pt x="1291463" y="25907"/>
                  </a:lnTo>
                  <a:lnTo>
                    <a:pt x="1287652" y="25907"/>
                  </a:lnTo>
                  <a:lnTo>
                    <a:pt x="1282954" y="27177"/>
                  </a:lnTo>
                  <a:lnTo>
                    <a:pt x="1277620" y="29463"/>
                  </a:lnTo>
                  <a:lnTo>
                    <a:pt x="1275588" y="25526"/>
                  </a:lnTo>
                  <a:lnTo>
                    <a:pt x="1331214" y="0"/>
                  </a:lnTo>
                  <a:close/>
                </a:path>
                <a:path w="1357629" h="158114">
                  <a:moveTo>
                    <a:pt x="1013460" y="0"/>
                  </a:moveTo>
                  <a:lnTo>
                    <a:pt x="1049655" y="23494"/>
                  </a:lnTo>
                  <a:lnTo>
                    <a:pt x="1049655" y="32130"/>
                  </a:lnTo>
                  <a:lnTo>
                    <a:pt x="1049655" y="37718"/>
                  </a:lnTo>
                  <a:lnTo>
                    <a:pt x="1029970" y="61848"/>
                  </a:lnTo>
                  <a:lnTo>
                    <a:pt x="1036139" y="65256"/>
                  </a:lnTo>
                  <a:lnTo>
                    <a:pt x="1056767" y="91566"/>
                  </a:lnTo>
                  <a:lnTo>
                    <a:pt x="1056767" y="100964"/>
                  </a:lnTo>
                  <a:lnTo>
                    <a:pt x="1039622" y="141223"/>
                  </a:lnTo>
                  <a:lnTo>
                    <a:pt x="993775" y="157733"/>
                  </a:lnTo>
                  <a:lnTo>
                    <a:pt x="984799" y="157349"/>
                  </a:lnTo>
                  <a:lnTo>
                    <a:pt x="959358" y="144652"/>
                  </a:lnTo>
                  <a:lnTo>
                    <a:pt x="959358" y="139953"/>
                  </a:lnTo>
                  <a:lnTo>
                    <a:pt x="959358" y="136524"/>
                  </a:lnTo>
                  <a:lnTo>
                    <a:pt x="960627" y="133603"/>
                  </a:lnTo>
                  <a:lnTo>
                    <a:pt x="963041" y="131190"/>
                  </a:lnTo>
                  <a:lnTo>
                    <a:pt x="965454" y="128777"/>
                  </a:lnTo>
                  <a:lnTo>
                    <a:pt x="968375" y="127507"/>
                  </a:lnTo>
                  <a:lnTo>
                    <a:pt x="971550" y="127507"/>
                  </a:lnTo>
                  <a:lnTo>
                    <a:pt x="973963" y="127507"/>
                  </a:lnTo>
                  <a:lnTo>
                    <a:pt x="998347" y="144779"/>
                  </a:lnTo>
                  <a:lnTo>
                    <a:pt x="1005205" y="147700"/>
                  </a:lnTo>
                  <a:lnTo>
                    <a:pt x="1011555" y="147700"/>
                  </a:lnTo>
                  <a:lnTo>
                    <a:pt x="1017016" y="147700"/>
                  </a:lnTo>
                  <a:lnTo>
                    <a:pt x="1021715" y="145541"/>
                  </a:lnTo>
                  <a:lnTo>
                    <a:pt x="1025651" y="141223"/>
                  </a:lnTo>
                  <a:lnTo>
                    <a:pt x="1029589" y="136905"/>
                  </a:lnTo>
                  <a:lnTo>
                    <a:pt x="1031621" y="131317"/>
                  </a:lnTo>
                  <a:lnTo>
                    <a:pt x="1031621" y="124586"/>
                  </a:lnTo>
                  <a:lnTo>
                    <a:pt x="1030952" y="117109"/>
                  </a:lnTo>
                  <a:lnTo>
                    <a:pt x="1007665" y="85550"/>
                  </a:lnTo>
                  <a:lnTo>
                    <a:pt x="989457" y="78612"/>
                  </a:lnTo>
                  <a:lnTo>
                    <a:pt x="989457" y="74675"/>
                  </a:lnTo>
                  <a:lnTo>
                    <a:pt x="997966" y="72262"/>
                  </a:lnTo>
                  <a:lnTo>
                    <a:pt x="1003808" y="69976"/>
                  </a:lnTo>
                  <a:lnTo>
                    <a:pt x="1007110" y="67817"/>
                  </a:lnTo>
                  <a:lnTo>
                    <a:pt x="1010412" y="65785"/>
                  </a:lnTo>
                  <a:lnTo>
                    <a:pt x="1013206" y="62483"/>
                  </a:lnTo>
                  <a:lnTo>
                    <a:pt x="1015619" y="58165"/>
                  </a:lnTo>
                  <a:lnTo>
                    <a:pt x="1018032" y="53847"/>
                  </a:lnTo>
                  <a:lnTo>
                    <a:pt x="1019175" y="49402"/>
                  </a:lnTo>
                  <a:lnTo>
                    <a:pt x="1019175" y="44957"/>
                  </a:lnTo>
                  <a:lnTo>
                    <a:pt x="1019175" y="38734"/>
                  </a:lnTo>
                  <a:lnTo>
                    <a:pt x="1016889" y="33400"/>
                  </a:lnTo>
                  <a:lnTo>
                    <a:pt x="1012444" y="28955"/>
                  </a:lnTo>
                  <a:lnTo>
                    <a:pt x="1007999" y="24637"/>
                  </a:lnTo>
                  <a:lnTo>
                    <a:pt x="1002284" y="22351"/>
                  </a:lnTo>
                  <a:lnTo>
                    <a:pt x="995680" y="22351"/>
                  </a:lnTo>
                  <a:lnTo>
                    <a:pt x="988157" y="23395"/>
                  </a:lnTo>
                  <a:lnTo>
                    <a:pt x="981217" y="26511"/>
                  </a:lnTo>
                  <a:lnTo>
                    <a:pt x="974873" y="31674"/>
                  </a:lnTo>
                  <a:lnTo>
                    <a:pt x="969137" y="38861"/>
                  </a:lnTo>
                  <a:lnTo>
                    <a:pt x="964946" y="37464"/>
                  </a:lnTo>
                  <a:lnTo>
                    <a:pt x="991993" y="5304"/>
                  </a:lnTo>
                  <a:lnTo>
                    <a:pt x="1005986" y="593"/>
                  </a:lnTo>
                  <a:lnTo>
                    <a:pt x="1013460" y="0"/>
                  </a:lnTo>
                  <a:close/>
                </a:path>
                <a:path w="1357629" h="158114">
                  <a:moveTo>
                    <a:pt x="898398" y="0"/>
                  </a:moveTo>
                  <a:lnTo>
                    <a:pt x="932942" y="19557"/>
                  </a:lnTo>
                  <a:lnTo>
                    <a:pt x="946836" y="66722"/>
                  </a:lnTo>
                  <a:lnTo>
                    <a:pt x="947293" y="78866"/>
                  </a:lnTo>
                  <a:lnTo>
                    <a:pt x="946890" y="90011"/>
                  </a:lnTo>
                  <a:lnTo>
                    <a:pt x="938402" y="129158"/>
                  </a:lnTo>
                  <a:lnTo>
                    <a:pt x="916177" y="153161"/>
                  </a:lnTo>
                  <a:lnTo>
                    <a:pt x="910717" y="156209"/>
                  </a:lnTo>
                  <a:lnTo>
                    <a:pt x="904875" y="157606"/>
                  </a:lnTo>
                  <a:lnTo>
                    <a:pt x="898398" y="157606"/>
                  </a:lnTo>
                  <a:lnTo>
                    <a:pt x="891159" y="157606"/>
                  </a:lnTo>
                  <a:lnTo>
                    <a:pt x="884555" y="155828"/>
                  </a:lnTo>
                  <a:lnTo>
                    <a:pt x="878713" y="152018"/>
                  </a:lnTo>
                  <a:lnTo>
                    <a:pt x="872744" y="148335"/>
                  </a:lnTo>
                  <a:lnTo>
                    <a:pt x="867537" y="143001"/>
                  </a:lnTo>
                  <a:lnTo>
                    <a:pt x="863092" y="136143"/>
                  </a:lnTo>
                  <a:lnTo>
                    <a:pt x="859790" y="131063"/>
                  </a:lnTo>
                  <a:lnTo>
                    <a:pt x="849937" y="89644"/>
                  </a:lnTo>
                  <a:lnTo>
                    <a:pt x="849630" y="80644"/>
                  </a:lnTo>
                  <a:lnTo>
                    <a:pt x="850060" y="68542"/>
                  </a:lnTo>
                  <a:lnTo>
                    <a:pt x="859831" y="27306"/>
                  </a:lnTo>
                  <a:lnTo>
                    <a:pt x="892014" y="571"/>
                  </a:lnTo>
                  <a:lnTo>
                    <a:pt x="898398" y="0"/>
                  </a:lnTo>
                  <a:close/>
                </a:path>
                <a:path w="1357629" h="158114">
                  <a:moveTo>
                    <a:pt x="690372" y="0"/>
                  </a:moveTo>
                  <a:lnTo>
                    <a:pt x="703961" y="0"/>
                  </a:lnTo>
                  <a:lnTo>
                    <a:pt x="703961" y="97535"/>
                  </a:lnTo>
                  <a:lnTo>
                    <a:pt x="717804" y="97535"/>
                  </a:lnTo>
                  <a:lnTo>
                    <a:pt x="717804" y="120649"/>
                  </a:lnTo>
                  <a:lnTo>
                    <a:pt x="703961" y="120649"/>
                  </a:lnTo>
                  <a:lnTo>
                    <a:pt x="703961" y="154558"/>
                  </a:lnTo>
                  <a:lnTo>
                    <a:pt x="673226" y="154558"/>
                  </a:lnTo>
                  <a:lnTo>
                    <a:pt x="673226" y="120649"/>
                  </a:lnTo>
                  <a:lnTo>
                    <a:pt x="618490" y="120649"/>
                  </a:lnTo>
                  <a:lnTo>
                    <a:pt x="618490" y="97535"/>
                  </a:lnTo>
                  <a:lnTo>
                    <a:pt x="690372" y="0"/>
                  </a:lnTo>
                  <a:close/>
                </a:path>
                <a:path w="1357629" h="158114">
                  <a:moveTo>
                    <a:pt x="569214" y="0"/>
                  </a:moveTo>
                  <a:lnTo>
                    <a:pt x="572897" y="0"/>
                  </a:lnTo>
                  <a:lnTo>
                    <a:pt x="572897" y="123824"/>
                  </a:lnTo>
                  <a:lnTo>
                    <a:pt x="572897" y="133095"/>
                  </a:lnTo>
                  <a:lnTo>
                    <a:pt x="573405" y="139064"/>
                  </a:lnTo>
                  <a:lnTo>
                    <a:pt x="574167" y="141604"/>
                  </a:lnTo>
                  <a:lnTo>
                    <a:pt x="574929" y="144271"/>
                  </a:lnTo>
                  <a:lnTo>
                    <a:pt x="576707" y="146303"/>
                  </a:lnTo>
                  <a:lnTo>
                    <a:pt x="579247" y="147954"/>
                  </a:lnTo>
                  <a:lnTo>
                    <a:pt x="581914" y="149605"/>
                  </a:lnTo>
                  <a:lnTo>
                    <a:pt x="586105" y="150367"/>
                  </a:lnTo>
                  <a:lnTo>
                    <a:pt x="591820" y="150367"/>
                  </a:lnTo>
                  <a:lnTo>
                    <a:pt x="595249" y="150367"/>
                  </a:lnTo>
                  <a:lnTo>
                    <a:pt x="595249" y="154558"/>
                  </a:lnTo>
                  <a:lnTo>
                    <a:pt x="515620" y="154558"/>
                  </a:lnTo>
                  <a:lnTo>
                    <a:pt x="515620" y="150367"/>
                  </a:lnTo>
                  <a:lnTo>
                    <a:pt x="519557" y="150367"/>
                  </a:lnTo>
                  <a:lnTo>
                    <a:pt x="526034" y="150367"/>
                  </a:lnTo>
                  <a:lnTo>
                    <a:pt x="538988" y="141985"/>
                  </a:lnTo>
                  <a:lnTo>
                    <a:pt x="540004" y="139445"/>
                  </a:lnTo>
                  <a:lnTo>
                    <a:pt x="540512" y="133349"/>
                  </a:lnTo>
                  <a:lnTo>
                    <a:pt x="540512" y="123824"/>
                  </a:lnTo>
                  <a:lnTo>
                    <a:pt x="540512" y="45338"/>
                  </a:lnTo>
                  <a:lnTo>
                    <a:pt x="540512" y="38353"/>
                  </a:lnTo>
                  <a:lnTo>
                    <a:pt x="540131" y="34035"/>
                  </a:lnTo>
                  <a:lnTo>
                    <a:pt x="539496" y="32257"/>
                  </a:lnTo>
                  <a:lnTo>
                    <a:pt x="538734" y="30479"/>
                  </a:lnTo>
                  <a:lnTo>
                    <a:pt x="537591" y="28955"/>
                  </a:lnTo>
                  <a:lnTo>
                    <a:pt x="535686" y="27812"/>
                  </a:lnTo>
                  <a:lnTo>
                    <a:pt x="533908" y="26542"/>
                  </a:lnTo>
                  <a:lnTo>
                    <a:pt x="531749" y="25907"/>
                  </a:lnTo>
                  <a:lnTo>
                    <a:pt x="529463" y="25907"/>
                  </a:lnTo>
                  <a:lnTo>
                    <a:pt x="525652" y="25907"/>
                  </a:lnTo>
                  <a:lnTo>
                    <a:pt x="520954" y="27177"/>
                  </a:lnTo>
                  <a:lnTo>
                    <a:pt x="515620" y="29463"/>
                  </a:lnTo>
                  <a:lnTo>
                    <a:pt x="513588" y="25526"/>
                  </a:lnTo>
                  <a:lnTo>
                    <a:pt x="569214" y="0"/>
                  </a:lnTo>
                  <a:close/>
                </a:path>
                <a:path w="1357629" h="158114">
                  <a:moveTo>
                    <a:pt x="441198" y="0"/>
                  </a:moveTo>
                  <a:lnTo>
                    <a:pt x="475742" y="19557"/>
                  </a:lnTo>
                  <a:lnTo>
                    <a:pt x="489636" y="66722"/>
                  </a:lnTo>
                  <a:lnTo>
                    <a:pt x="490093" y="78866"/>
                  </a:lnTo>
                  <a:lnTo>
                    <a:pt x="489690" y="90011"/>
                  </a:lnTo>
                  <a:lnTo>
                    <a:pt x="481202" y="129158"/>
                  </a:lnTo>
                  <a:lnTo>
                    <a:pt x="458977" y="153161"/>
                  </a:lnTo>
                  <a:lnTo>
                    <a:pt x="453517" y="156209"/>
                  </a:lnTo>
                  <a:lnTo>
                    <a:pt x="447675" y="157606"/>
                  </a:lnTo>
                  <a:lnTo>
                    <a:pt x="441198" y="157606"/>
                  </a:lnTo>
                  <a:lnTo>
                    <a:pt x="433959" y="157606"/>
                  </a:lnTo>
                  <a:lnTo>
                    <a:pt x="427355" y="155828"/>
                  </a:lnTo>
                  <a:lnTo>
                    <a:pt x="421513" y="152018"/>
                  </a:lnTo>
                  <a:lnTo>
                    <a:pt x="415544" y="148335"/>
                  </a:lnTo>
                  <a:lnTo>
                    <a:pt x="410337" y="143001"/>
                  </a:lnTo>
                  <a:lnTo>
                    <a:pt x="405892" y="136143"/>
                  </a:lnTo>
                  <a:lnTo>
                    <a:pt x="402590" y="131063"/>
                  </a:lnTo>
                  <a:lnTo>
                    <a:pt x="392737" y="89644"/>
                  </a:lnTo>
                  <a:lnTo>
                    <a:pt x="392430" y="80644"/>
                  </a:lnTo>
                  <a:lnTo>
                    <a:pt x="392860" y="68542"/>
                  </a:lnTo>
                  <a:lnTo>
                    <a:pt x="402631" y="27306"/>
                  </a:lnTo>
                  <a:lnTo>
                    <a:pt x="434814" y="571"/>
                  </a:lnTo>
                  <a:lnTo>
                    <a:pt x="441198" y="0"/>
                  </a:lnTo>
                  <a:close/>
                </a:path>
                <a:path w="1357629" h="158114">
                  <a:moveTo>
                    <a:pt x="324866" y="0"/>
                  </a:moveTo>
                  <a:lnTo>
                    <a:pt x="332486" y="0"/>
                  </a:lnTo>
                  <a:lnTo>
                    <a:pt x="339471" y="1777"/>
                  </a:lnTo>
                  <a:lnTo>
                    <a:pt x="345821" y="5460"/>
                  </a:lnTo>
                  <a:lnTo>
                    <a:pt x="352171" y="9016"/>
                  </a:lnTo>
                  <a:lnTo>
                    <a:pt x="357124" y="13842"/>
                  </a:lnTo>
                  <a:lnTo>
                    <a:pt x="360680" y="20065"/>
                  </a:lnTo>
                  <a:lnTo>
                    <a:pt x="364236" y="26288"/>
                  </a:lnTo>
                  <a:lnTo>
                    <a:pt x="366014" y="32130"/>
                  </a:lnTo>
                  <a:lnTo>
                    <a:pt x="366014" y="37591"/>
                  </a:lnTo>
                  <a:lnTo>
                    <a:pt x="350452" y="79021"/>
                  </a:lnTo>
                  <a:lnTo>
                    <a:pt x="308483" y="125348"/>
                  </a:lnTo>
                  <a:lnTo>
                    <a:pt x="341249" y="125348"/>
                  </a:lnTo>
                  <a:lnTo>
                    <a:pt x="349250" y="125348"/>
                  </a:lnTo>
                  <a:lnTo>
                    <a:pt x="354457" y="124967"/>
                  </a:lnTo>
                  <a:lnTo>
                    <a:pt x="356870" y="124332"/>
                  </a:lnTo>
                  <a:lnTo>
                    <a:pt x="359283" y="123570"/>
                  </a:lnTo>
                  <a:lnTo>
                    <a:pt x="361315" y="122427"/>
                  </a:lnTo>
                  <a:lnTo>
                    <a:pt x="362839" y="120903"/>
                  </a:lnTo>
                  <a:lnTo>
                    <a:pt x="364490" y="119252"/>
                  </a:lnTo>
                  <a:lnTo>
                    <a:pt x="366522" y="115950"/>
                  </a:lnTo>
                  <a:lnTo>
                    <a:pt x="369062" y="110743"/>
                  </a:lnTo>
                  <a:lnTo>
                    <a:pt x="372999" y="110743"/>
                  </a:lnTo>
                  <a:lnTo>
                    <a:pt x="364490" y="154558"/>
                  </a:lnTo>
                  <a:lnTo>
                    <a:pt x="275463" y="154558"/>
                  </a:lnTo>
                  <a:lnTo>
                    <a:pt x="275463" y="152018"/>
                  </a:lnTo>
                  <a:lnTo>
                    <a:pt x="293939" y="129635"/>
                  </a:lnTo>
                  <a:lnTo>
                    <a:pt x="308403" y="111251"/>
                  </a:lnTo>
                  <a:lnTo>
                    <a:pt x="329080" y="78077"/>
                  </a:lnTo>
                  <a:lnTo>
                    <a:pt x="334010" y="53466"/>
                  </a:lnTo>
                  <a:lnTo>
                    <a:pt x="334010" y="45719"/>
                  </a:lnTo>
                  <a:lnTo>
                    <a:pt x="331597" y="39242"/>
                  </a:lnTo>
                  <a:lnTo>
                    <a:pt x="326644" y="34035"/>
                  </a:lnTo>
                  <a:lnTo>
                    <a:pt x="321818" y="28828"/>
                  </a:lnTo>
                  <a:lnTo>
                    <a:pt x="315975" y="26288"/>
                  </a:lnTo>
                  <a:lnTo>
                    <a:pt x="308991" y="26288"/>
                  </a:lnTo>
                  <a:lnTo>
                    <a:pt x="300823" y="27360"/>
                  </a:lnTo>
                  <a:lnTo>
                    <a:pt x="293655" y="30575"/>
                  </a:lnTo>
                  <a:lnTo>
                    <a:pt x="287488" y="35933"/>
                  </a:lnTo>
                  <a:lnTo>
                    <a:pt x="282321" y="43433"/>
                  </a:lnTo>
                  <a:lnTo>
                    <a:pt x="278130" y="42036"/>
                  </a:lnTo>
                  <a:lnTo>
                    <a:pt x="302827" y="5786"/>
                  </a:lnTo>
                  <a:lnTo>
                    <a:pt x="317027" y="642"/>
                  </a:lnTo>
                  <a:lnTo>
                    <a:pt x="324866" y="0"/>
                  </a:lnTo>
                  <a:close/>
                </a:path>
                <a:path w="1357629" h="158114">
                  <a:moveTo>
                    <a:pt x="55625" y="0"/>
                  </a:moveTo>
                  <a:lnTo>
                    <a:pt x="59309" y="0"/>
                  </a:lnTo>
                  <a:lnTo>
                    <a:pt x="59309" y="123824"/>
                  </a:lnTo>
                  <a:lnTo>
                    <a:pt x="59309" y="133095"/>
                  </a:lnTo>
                  <a:lnTo>
                    <a:pt x="59817" y="139064"/>
                  </a:lnTo>
                  <a:lnTo>
                    <a:pt x="60579" y="141604"/>
                  </a:lnTo>
                  <a:lnTo>
                    <a:pt x="61341" y="144271"/>
                  </a:lnTo>
                  <a:lnTo>
                    <a:pt x="63119" y="146303"/>
                  </a:lnTo>
                  <a:lnTo>
                    <a:pt x="65659" y="147954"/>
                  </a:lnTo>
                  <a:lnTo>
                    <a:pt x="68325" y="149605"/>
                  </a:lnTo>
                  <a:lnTo>
                    <a:pt x="72517" y="150367"/>
                  </a:lnTo>
                  <a:lnTo>
                    <a:pt x="78232" y="150367"/>
                  </a:lnTo>
                  <a:lnTo>
                    <a:pt x="81661" y="150367"/>
                  </a:lnTo>
                  <a:lnTo>
                    <a:pt x="81661" y="154558"/>
                  </a:lnTo>
                  <a:lnTo>
                    <a:pt x="2032" y="154558"/>
                  </a:lnTo>
                  <a:lnTo>
                    <a:pt x="2032" y="150367"/>
                  </a:lnTo>
                  <a:lnTo>
                    <a:pt x="5969" y="150367"/>
                  </a:lnTo>
                  <a:lnTo>
                    <a:pt x="12446" y="150367"/>
                  </a:lnTo>
                  <a:lnTo>
                    <a:pt x="25400" y="141985"/>
                  </a:lnTo>
                  <a:lnTo>
                    <a:pt x="26416" y="139445"/>
                  </a:lnTo>
                  <a:lnTo>
                    <a:pt x="26924" y="133349"/>
                  </a:lnTo>
                  <a:lnTo>
                    <a:pt x="26924" y="123824"/>
                  </a:lnTo>
                  <a:lnTo>
                    <a:pt x="26924" y="45338"/>
                  </a:lnTo>
                  <a:lnTo>
                    <a:pt x="26924" y="38353"/>
                  </a:lnTo>
                  <a:lnTo>
                    <a:pt x="26543" y="34035"/>
                  </a:lnTo>
                  <a:lnTo>
                    <a:pt x="25908" y="32257"/>
                  </a:lnTo>
                  <a:lnTo>
                    <a:pt x="25146" y="30479"/>
                  </a:lnTo>
                  <a:lnTo>
                    <a:pt x="24002" y="28955"/>
                  </a:lnTo>
                  <a:lnTo>
                    <a:pt x="22098" y="27812"/>
                  </a:lnTo>
                  <a:lnTo>
                    <a:pt x="20320" y="26542"/>
                  </a:lnTo>
                  <a:lnTo>
                    <a:pt x="18161" y="25907"/>
                  </a:lnTo>
                  <a:lnTo>
                    <a:pt x="15875" y="25907"/>
                  </a:lnTo>
                  <a:lnTo>
                    <a:pt x="12065" y="25907"/>
                  </a:lnTo>
                  <a:lnTo>
                    <a:pt x="7366" y="27177"/>
                  </a:lnTo>
                  <a:lnTo>
                    <a:pt x="2032" y="29463"/>
                  </a:lnTo>
                  <a:lnTo>
                    <a:pt x="0" y="25526"/>
                  </a:lnTo>
                  <a:lnTo>
                    <a:pt x="5562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54223" y="3060192"/>
            <a:ext cx="4059935" cy="33527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58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pc="-5" dirty="0"/>
              <a:t>Old	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737679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Date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is</a:t>
            </a:r>
            <a:r>
              <a:rPr sz="40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not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a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date,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nor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time. </a:t>
            </a:r>
            <a:r>
              <a:rPr sz="4000" spc="-55" dirty="0">
                <a:solidFill>
                  <a:srgbClr val="375F92"/>
                </a:solidFill>
                <a:latin typeface="Times New Roman"/>
                <a:cs typeface="Times New Roman"/>
              </a:rPr>
              <a:t>It’s</a:t>
            </a:r>
            <a:r>
              <a:rPr sz="40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an </a:t>
            </a:r>
            <a:r>
              <a:rPr sz="4000" spc="-98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instant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in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time</a:t>
            </a:r>
            <a:r>
              <a:rPr sz="4000" spc="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(by</a:t>
            </a:r>
            <a:r>
              <a:rPr sz="4000" spc="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epoch)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Calendar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is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Date</a:t>
            </a:r>
            <a:r>
              <a:rPr sz="4000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and</a:t>
            </a:r>
            <a:r>
              <a:rPr sz="4000" b="1" spc="-7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40" dirty="0">
                <a:solidFill>
                  <a:srgbClr val="375F92"/>
                </a:solidFill>
                <a:latin typeface="Times New Roman"/>
                <a:cs typeface="Times New Roman"/>
              </a:rPr>
              <a:t>Time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Month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is 0</a:t>
            </a:r>
            <a:r>
              <a:rPr sz="4000" spc="-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(zero)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based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Mutability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168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7132"/>
            <a:ext cx="8695944" cy="18486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653" y="3360165"/>
            <a:ext cx="1670723" cy="1689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267" y="3887216"/>
            <a:ext cx="8416925" cy="219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From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Javadoc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  <a:tabLst>
                <a:tab pos="607695" algn="l"/>
                <a:tab pos="1209040" algn="l"/>
                <a:tab pos="2005964" algn="l"/>
                <a:tab pos="2252345" algn="l"/>
                <a:tab pos="2925445" algn="l"/>
                <a:tab pos="4339590" algn="l"/>
                <a:tab pos="4919980" algn="l"/>
                <a:tab pos="5278755" algn="l"/>
                <a:tab pos="5699125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"This	class	</a:t>
            </a:r>
            <a:r>
              <a:rPr sz="1800" spc="-100" dirty="0">
                <a:latin typeface="Microsoft Sans Serif"/>
                <a:cs typeface="Microsoft Sans Serif"/>
              </a:rPr>
              <a:t>models	a	</a:t>
            </a:r>
            <a:r>
              <a:rPr sz="1800" spc="-85" dirty="0">
                <a:latin typeface="Microsoft Sans Serif"/>
                <a:cs typeface="Microsoft Sans Serif"/>
              </a:rPr>
              <a:t>single	</a:t>
            </a:r>
            <a:r>
              <a:rPr sz="1800" spc="-90" dirty="0">
                <a:latin typeface="Microsoft Sans Serif"/>
                <a:cs typeface="Microsoft Sans Serif"/>
              </a:rPr>
              <a:t>instantaneous	</a:t>
            </a:r>
            <a:r>
              <a:rPr sz="1800" spc="-80" dirty="0">
                <a:latin typeface="Microsoft Sans Serif"/>
                <a:cs typeface="Microsoft Sans Serif"/>
              </a:rPr>
              <a:t>point	</a:t>
            </a:r>
            <a:r>
              <a:rPr sz="1800" spc="-105" dirty="0">
                <a:latin typeface="Microsoft Sans Serif"/>
                <a:cs typeface="Microsoft Sans Serif"/>
              </a:rPr>
              <a:t>on	</a:t>
            </a:r>
            <a:r>
              <a:rPr sz="1800" spc="-85" dirty="0">
                <a:latin typeface="Microsoft Sans Serif"/>
                <a:cs typeface="Microsoft Sans Serif"/>
              </a:rPr>
              <a:t>the	</a:t>
            </a:r>
            <a:r>
              <a:rPr sz="1800" spc="-75" dirty="0">
                <a:latin typeface="Microsoft Sans Serif"/>
                <a:cs typeface="Microsoft Sans Serif"/>
              </a:rPr>
              <a:t>time-line.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535305" algn="l"/>
                <a:tab pos="1170305" algn="l"/>
                <a:tab pos="1531620" algn="l"/>
                <a:tab pos="2109470" algn="l"/>
                <a:tab pos="2412365" algn="l"/>
                <a:tab pos="3127375" algn="l"/>
                <a:tab pos="3761104" algn="l"/>
                <a:tab pos="5016500" algn="l"/>
                <a:tab pos="5309870" algn="l"/>
                <a:tab pos="572770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This	</a:t>
            </a:r>
            <a:r>
              <a:rPr sz="1800" spc="-90" dirty="0">
                <a:latin typeface="Microsoft Sans Serif"/>
                <a:cs typeface="Microsoft Sans Serif"/>
              </a:rPr>
              <a:t>might	</a:t>
            </a:r>
            <a:r>
              <a:rPr sz="1800" spc="-100" dirty="0">
                <a:latin typeface="Microsoft Sans Serif"/>
                <a:cs typeface="Microsoft Sans Serif"/>
              </a:rPr>
              <a:t>be	used	</a:t>
            </a:r>
            <a:r>
              <a:rPr sz="1800" spc="-75" dirty="0">
                <a:latin typeface="Microsoft Sans Serif"/>
                <a:cs typeface="Microsoft Sans Serif"/>
              </a:rPr>
              <a:t>to	</a:t>
            </a:r>
            <a:r>
              <a:rPr sz="1800" spc="-85" dirty="0">
                <a:latin typeface="Microsoft Sans Serif"/>
                <a:cs typeface="Microsoft Sans Serif"/>
              </a:rPr>
              <a:t>record	</a:t>
            </a:r>
            <a:r>
              <a:rPr sz="1800" spc="-90" dirty="0">
                <a:latin typeface="Microsoft Sans Serif"/>
                <a:cs typeface="Microsoft Sans Serif"/>
              </a:rPr>
              <a:t>event	time-stamps	</a:t>
            </a:r>
            <a:r>
              <a:rPr sz="1800" spc="-75" dirty="0">
                <a:latin typeface="Microsoft Sans Serif"/>
                <a:cs typeface="Microsoft Sans Serif"/>
              </a:rPr>
              <a:t>in	</a:t>
            </a:r>
            <a:r>
              <a:rPr sz="1800" spc="-85" dirty="0">
                <a:latin typeface="Microsoft Sans Serif"/>
                <a:cs typeface="Microsoft Sans Serif"/>
              </a:rPr>
              <a:t>the	</a:t>
            </a:r>
            <a:r>
              <a:rPr sz="1800" spc="-75" dirty="0">
                <a:latin typeface="Microsoft Sans Serif"/>
                <a:cs typeface="Microsoft Sans Serif"/>
              </a:rPr>
              <a:t>application...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tabLst>
                <a:tab pos="1037590" algn="l"/>
                <a:tab pos="1083945" algn="l"/>
                <a:tab pos="1388110" algn="l"/>
                <a:tab pos="1511935" algn="l"/>
                <a:tab pos="1815464" algn="l"/>
                <a:tab pos="2232025" algn="l"/>
                <a:tab pos="2287270" algn="l"/>
                <a:tab pos="2760980" algn="l"/>
                <a:tab pos="3225165" algn="l"/>
                <a:tab pos="3586479" algn="l"/>
                <a:tab pos="4109085" algn="l"/>
                <a:tab pos="4401820" algn="l"/>
                <a:tab pos="4648835" algn="l"/>
                <a:tab pos="5227320" algn="l"/>
                <a:tab pos="5749925" algn="l"/>
                <a:tab pos="6031230" algn="l"/>
                <a:tab pos="6814184" algn="l"/>
                <a:tab pos="7345680" algn="l"/>
                <a:tab pos="7761605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"</a:t>
            </a:r>
            <a:r>
              <a:rPr sz="1800" spc="-55" dirty="0">
                <a:latin typeface="Microsoft Sans Serif"/>
                <a:cs typeface="Microsoft Sans Serif"/>
              </a:rPr>
              <a:t>...</a:t>
            </a:r>
            <a:r>
              <a:rPr sz="1800" spc="-105" dirty="0">
                <a:latin typeface="Microsoft Sans Serif"/>
                <a:cs typeface="Microsoft Sans Serif"/>
              </a:rPr>
              <a:t>number</a:t>
            </a:r>
            <a:r>
              <a:rPr sz="1800" dirty="0">
                <a:latin typeface="Microsoft Sans Serif"/>
                <a:cs typeface="Microsoft Sans Serif"/>
              </a:rPr>
              <a:t>		</a:t>
            </a:r>
            <a:r>
              <a:rPr sz="1800" spc="-75" dirty="0">
                <a:latin typeface="Microsoft Sans Serif"/>
                <a:cs typeface="Microsoft Sans Serif"/>
              </a:rPr>
              <a:t>of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95" dirty="0">
                <a:latin typeface="Microsoft Sans Serif"/>
                <a:cs typeface="Microsoft Sans Serif"/>
              </a:rPr>
              <a:t>seconds</a:t>
            </a:r>
            <a:r>
              <a:rPr sz="1800" dirty="0">
                <a:latin typeface="Microsoft Sans Serif"/>
                <a:cs typeface="Microsoft Sans Serif"/>
              </a:rPr>
              <a:t>		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hat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0" dirty="0">
                <a:latin typeface="Microsoft Sans Serif"/>
                <a:cs typeface="Microsoft Sans Serif"/>
              </a:rPr>
              <a:t>can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0" dirty="0">
                <a:latin typeface="Microsoft Sans Serif"/>
                <a:cs typeface="Microsoft Sans Serif"/>
              </a:rPr>
              <a:t>be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85" dirty="0">
                <a:latin typeface="Microsoft Sans Serif"/>
                <a:cs typeface="Microsoft Sans Serif"/>
              </a:rPr>
              <a:t>held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i</a:t>
            </a:r>
            <a:r>
              <a:rPr sz="1800" spc="-100" dirty="0">
                <a:latin typeface="Microsoft Sans Serif"/>
                <a:cs typeface="Microsoft Sans Serif"/>
              </a:rPr>
              <a:t>n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0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90" dirty="0">
                <a:latin typeface="Microsoft Sans Serif"/>
                <a:cs typeface="Microsoft Sans Serif"/>
              </a:rPr>
              <a:t>long</a:t>
            </a:r>
            <a:r>
              <a:rPr sz="1800" spc="-50" dirty="0">
                <a:latin typeface="Microsoft Sans Serif"/>
                <a:cs typeface="Microsoft Sans Serif"/>
              </a:rPr>
              <a:t>.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10" dirty="0">
                <a:latin typeface="Microsoft Sans Serif"/>
                <a:cs typeface="Microsoft Sans Serif"/>
              </a:rPr>
              <a:t>T</a:t>
            </a:r>
            <a:r>
              <a:rPr sz="1800" spc="-80" dirty="0">
                <a:latin typeface="Microsoft Sans Serif"/>
                <a:cs typeface="Microsoft Sans Serif"/>
              </a:rPr>
              <a:t>his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i</a:t>
            </a:r>
            <a:r>
              <a:rPr sz="1800" spc="-90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90" dirty="0">
                <a:latin typeface="Microsoft Sans Serif"/>
                <a:cs typeface="Microsoft Sans Serif"/>
              </a:rPr>
              <a:t>gre</a:t>
            </a:r>
            <a:r>
              <a:rPr sz="1800" spc="-110" dirty="0">
                <a:latin typeface="Microsoft Sans Serif"/>
                <a:cs typeface="Microsoft Sans Serif"/>
              </a:rPr>
              <a:t>a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80" dirty="0">
                <a:latin typeface="Microsoft Sans Serif"/>
                <a:cs typeface="Microsoft Sans Serif"/>
              </a:rPr>
              <a:t>er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han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100" dirty="0">
                <a:latin typeface="Microsoft Sans Serif"/>
                <a:cs typeface="Microsoft Sans Serif"/>
              </a:rPr>
              <a:t>he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75" dirty="0">
                <a:latin typeface="Microsoft Sans Serif"/>
                <a:cs typeface="Microsoft Sans Serif"/>
              </a:rPr>
              <a:t>current  </a:t>
            </a:r>
            <a:r>
              <a:rPr sz="1800" spc="-90" dirty="0">
                <a:latin typeface="Microsoft Sans Serif"/>
                <a:cs typeface="Microsoft Sans Serif"/>
              </a:rPr>
              <a:t>estimated	</a:t>
            </a:r>
            <a:r>
              <a:rPr sz="1800" spc="-100" dirty="0">
                <a:latin typeface="Microsoft Sans Serif"/>
                <a:cs typeface="Microsoft Sans Serif"/>
              </a:rPr>
              <a:t>age		</a:t>
            </a:r>
            <a:r>
              <a:rPr sz="1800" spc="-75" dirty="0">
                <a:latin typeface="Microsoft Sans Serif"/>
                <a:cs typeface="Microsoft Sans Serif"/>
              </a:rPr>
              <a:t>of	</a:t>
            </a:r>
            <a:r>
              <a:rPr sz="1800" spc="-90" dirty="0">
                <a:latin typeface="Microsoft Sans Serif"/>
                <a:cs typeface="Microsoft Sans Serif"/>
              </a:rPr>
              <a:t>the	</a:t>
            </a:r>
            <a:r>
              <a:rPr sz="1800" spc="-75" dirty="0">
                <a:latin typeface="Microsoft Sans Serif"/>
                <a:cs typeface="Microsoft Sans Serif"/>
              </a:rPr>
              <a:t>universe...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741680" algn="l"/>
                <a:tab pos="1482725" algn="l"/>
                <a:tab pos="1763395" algn="l"/>
                <a:tab pos="2466340" algn="l"/>
                <a:tab pos="2769235" algn="l"/>
                <a:tab pos="4022090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"...The	instant	</a:t>
            </a:r>
            <a:r>
              <a:rPr sz="1800" spc="-70" dirty="0">
                <a:latin typeface="Microsoft Sans Serif"/>
                <a:cs typeface="Microsoft Sans Serif"/>
              </a:rPr>
              <a:t>is	</a:t>
            </a:r>
            <a:r>
              <a:rPr sz="1800" spc="-85" dirty="0">
                <a:latin typeface="Microsoft Sans Serif"/>
                <a:cs typeface="Microsoft Sans Serif"/>
              </a:rPr>
              <a:t>stored	</a:t>
            </a:r>
            <a:r>
              <a:rPr sz="1800" spc="-80" dirty="0">
                <a:latin typeface="Microsoft Sans Serif"/>
                <a:cs typeface="Microsoft Sans Serif"/>
              </a:rPr>
              <a:t>to	</a:t>
            </a:r>
            <a:r>
              <a:rPr sz="1800" spc="-100" dirty="0">
                <a:latin typeface="Microsoft Sans Serif"/>
                <a:cs typeface="Microsoft Sans Serif"/>
              </a:rPr>
              <a:t>nanosecond	</a:t>
            </a:r>
            <a:r>
              <a:rPr sz="1800" spc="-70" dirty="0">
                <a:latin typeface="Microsoft Sans Serif"/>
                <a:cs typeface="Microsoft Sans Serif"/>
              </a:rPr>
              <a:t>resolution..."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36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Adjusters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93518"/>
            <a:ext cx="7249795" cy="43186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75" dirty="0">
                <a:solidFill>
                  <a:srgbClr val="375F92"/>
                </a:solidFill>
                <a:latin typeface="Times New Roman"/>
                <a:cs typeface="Times New Roman"/>
              </a:rPr>
              <a:t>Take </a:t>
            </a:r>
            <a:r>
              <a:rPr sz="4000" spc="-35" dirty="0">
                <a:solidFill>
                  <a:srgbClr val="375F92"/>
                </a:solidFill>
                <a:latin typeface="Times New Roman"/>
                <a:cs typeface="Times New Roman"/>
              </a:rPr>
              <a:t>Temporal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value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and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adjust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it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Pre</a:t>
            </a:r>
            <a:r>
              <a:rPr sz="4000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defined</a:t>
            </a:r>
            <a:endParaRPr sz="4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firstDayOfMonth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firstDayOfYear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lastInMonth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Look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at</a:t>
            </a:r>
            <a:r>
              <a:rPr sz="3200" i="1" spc="-1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TemoralAdjuster</a:t>
            </a:r>
            <a:r>
              <a:rPr sz="4000" b="1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Custom</a:t>
            </a:r>
            <a:r>
              <a:rPr sz="4000" spc="-4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adjusters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1" y="1332230"/>
            <a:ext cx="9037320" cy="2461260"/>
            <a:chOff x="35051" y="1332230"/>
            <a:chExt cx="9037320" cy="2461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" y="1624584"/>
              <a:ext cx="9037320" cy="9997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92090" y="1332229"/>
              <a:ext cx="587375" cy="2461260"/>
            </a:xfrm>
            <a:custGeom>
              <a:avLst/>
              <a:gdLst/>
              <a:ahLst/>
              <a:cxnLst/>
              <a:rect l="l" t="t" r="r" b="b"/>
              <a:pathLst>
                <a:path w="587375" h="2461260">
                  <a:moveTo>
                    <a:pt x="415290" y="2456561"/>
                  </a:moveTo>
                  <a:lnTo>
                    <a:pt x="247497" y="1345958"/>
                  </a:lnTo>
                  <a:lnTo>
                    <a:pt x="277114" y="1382649"/>
                  </a:lnTo>
                  <a:lnTo>
                    <a:pt x="282067" y="1388872"/>
                  </a:lnTo>
                  <a:lnTo>
                    <a:pt x="291211" y="1389888"/>
                  </a:lnTo>
                  <a:lnTo>
                    <a:pt x="297434" y="1384935"/>
                  </a:lnTo>
                  <a:lnTo>
                    <a:pt x="303657" y="1379855"/>
                  </a:lnTo>
                  <a:lnTo>
                    <a:pt x="304673" y="1370711"/>
                  </a:lnTo>
                  <a:lnTo>
                    <a:pt x="299593" y="1364488"/>
                  </a:lnTo>
                  <a:lnTo>
                    <a:pt x="242138" y="1293114"/>
                  </a:lnTo>
                  <a:lnTo>
                    <a:pt x="220980" y="1266825"/>
                  </a:lnTo>
                  <a:lnTo>
                    <a:pt x="174625" y="1383411"/>
                  </a:lnTo>
                  <a:lnTo>
                    <a:pt x="171704" y="1390904"/>
                  </a:lnTo>
                  <a:lnTo>
                    <a:pt x="175387" y="1399286"/>
                  </a:lnTo>
                  <a:lnTo>
                    <a:pt x="190246" y="1405128"/>
                  </a:lnTo>
                  <a:lnTo>
                    <a:pt x="198628" y="1401572"/>
                  </a:lnTo>
                  <a:lnTo>
                    <a:pt x="201549" y="1394079"/>
                  </a:lnTo>
                  <a:lnTo>
                    <a:pt x="218935" y="1350391"/>
                  </a:lnTo>
                  <a:lnTo>
                    <a:pt x="386715" y="2460879"/>
                  </a:lnTo>
                  <a:lnTo>
                    <a:pt x="415290" y="2456561"/>
                  </a:lnTo>
                  <a:close/>
                </a:path>
                <a:path w="587375" h="2461260">
                  <a:moveTo>
                    <a:pt x="586867" y="19304"/>
                  </a:moveTo>
                  <a:lnTo>
                    <a:pt x="565277" y="0"/>
                  </a:lnTo>
                  <a:lnTo>
                    <a:pt x="43827" y="586600"/>
                  </a:lnTo>
                  <a:lnTo>
                    <a:pt x="53086" y="540512"/>
                  </a:lnTo>
                  <a:lnTo>
                    <a:pt x="54610" y="532765"/>
                  </a:lnTo>
                  <a:lnTo>
                    <a:pt x="49530" y="525145"/>
                  </a:lnTo>
                  <a:lnTo>
                    <a:pt x="41783" y="523494"/>
                  </a:lnTo>
                  <a:lnTo>
                    <a:pt x="33909" y="521970"/>
                  </a:lnTo>
                  <a:lnTo>
                    <a:pt x="26289" y="527050"/>
                  </a:lnTo>
                  <a:lnTo>
                    <a:pt x="24638" y="534797"/>
                  </a:lnTo>
                  <a:lnTo>
                    <a:pt x="0" y="657733"/>
                  </a:lnTo>
                  <a:lnTo>
                    <a:pt x="36080" y="645922"/>
                  </a:lnTo>
                  <a:lnTo>
                    <a:pt x="119126" y="618744"/>
                  </a:lnTo>
                  <a:lnTo>
                    <a:pt x="126746" y="616331"/>
                  </a:lnTo>
                  <a:lnTo>
                    <a:pt x="130937" y="608076"/>
                  </a:lnTo>
                  <a:lnTo>
                    <a:pt x="128397" y="600583"/>
                  </a:lnTo>
                  <a:lnTo>
                    <a:pt x="125857" y="592963"/>
                  </a:lnTo>
                  <a:lnTo>
                    <a:pt x="117729" y="588772"/>
                  </a:lnTo>
                  <a:lnTo>
                    <a:pt x="65379" y="605955"/>
                  </a:lnTo>
                  <a:lnTo>
                    <a:pt x="586867" y="19304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36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Adjusters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378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Custom</a:t>
            </a:r>
            <a:r>
              <a:rPr spc="-285" dirty="0"/>
              <a:t> </a:t>
            </a:r>
            <a:r>
              <a:rPr spc="-5" dirty="0"/>
              <a:t>Adjusters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78280"/>
            <a:ext cx="7315200" cy="4193540"/>
            <a:chOff x="0" y="1478280"/>
            <a:chExt cx="7315200" cy="419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8280"/>
              <a:ext cx="7315200" cy="403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6383" y="1774316"/>
              <a:ext cx="3605529" cy="3897629"/>
            </a:xfrm>
            <a:custGeom>
              <a:avLst/>
              <a:gdLst/>
              <a:ahLst/>
              <a:cxnLst/>
              <a:rect l="l" t="t" r="r" b="b"/>
              <a:pathLst>
                <a:path w="3605529" h="3897629">
                  <a:moveTo>
                    <a:pt x="1008253" y="3438537"/>
                  </a:moveTo>
                  <a:lnTo>
                    <a:pt x="879983" y="3474847"/>
                  </a:lnTo>
                  <a:lnTo>
                    <a:pt x="875538" y="3482848"/>
                  </a:lnTo>
                  <a:lnTo>
                    <a:pt x="877697" y="3490595"/>
                  </a:lnTo>
                  <a:lnTo>
                    <a:pt x="879856" y="3498215"/>
                  </a:lnTo>
                  <a:lnTo>
                    <a:pt x="887857" y="3502787"/>
                  </a:lnTo>
                  <a:lnTo>
                    <a:pt x="895604" y="3500501"/>
                  </a:lnTo>
                  <a:lnTo>
                    <a:pt x="940854" y="3487674"/>
                  </a:lnTo>
                  <a:lnTo>
                    <a:pt x="565785" y="3877348"/>
                  </a:lnTo>
                  <a:lnTo>
                    <a:pt x="586613" y="3897426"/>
                  </a:lnTo>
                  <a:lnTo>
                    <a:pt x="961669" y="3507879"/>
                  </a:lnTo>
                  <a:lnTo>
                    <a:pt x="950595" y="3553460"/>
                  </a:lnTo>
                  <a:lnTo>
                    <a:pt x="948690" y="3561207"/>
                  </a:lnTo>
                  <a:lnTo>
                    <a:pt x="953389" y="3569081"/>
                  </a:lnTo>
                  <a:lnTo>
                    <a:pt x="969010" y="3572891"/>
                  </a:lnTo>
                  <a:lnTo>
                    <a:pt x="976757" y="3568065"/>
                  </a:lnTo>
                  <a:lnTo>
                    <a:pt x="978662" y="3560318"/>
                  </a:lnTo>
                  <a:lnTo>
                    <a:pt x="1005649" y="3449205"/>
                  </a:lnTo>
                  <a:lnTo>
                    <a:pt x="1008253" y="3438537"/>
                  </a:lnTo>
                  <a:close/>
                </a:path>
                <a:path w="3605529" h="3897629">
                  <a:moveTo>
                    <a:pt x="1299083" y="31369"/>
                  </a:moveTo>
                  <a:lnTo>
                    <a:pt x="1293495" y="2921"/>
                  </a:lnTo>
                  <a:lnTo>
                    <a:pt x="78016" y="238137"/>
                  </a:lnTo>
                  <a:lnTo>
                    <a:pt x="119507" y="201803"/>
                  </a:lnTo>
                  <a:lnTo>
                    <a:pt x="120142" y="192659"/>
                  </a:lnTo>
                  <a:lnTo>
                    <a:pt x="114808" y="186690"/>
                  </a:lnTo>
                  <a:lnTo>
                    <a:pt x="109601" y="180721"/>
                  </a:lnTo>
                  <a:lnTo>
                    <a:pt x="100457" y="180086"/>
                  </a:lnTo>
                  <a:lnTo>
                    <a:pt x="94361" y="185293"/>
                  </a:lnTo>
                  <a:lnTo>
                    <a:pt x="0" y="267970"/>
                  </a:lnTo>
                  <a:lnTo>
                    <a:pt x="125984" y="312039"/>
                  </a:lnTo>
                  <a:lnTo>
                    <a:pt x="134239" y="308102"/>
                  </a:lnTo>
                  <a:lnTo>
                    <a:pt x="136906" y="300482"/>
                  </a:lnTo>
                  <a:lnTo>
                    <a:pt x="139446" y="292989"/>
                  </a:lnTo>
                  <a:lnTo>
                    <a:pt x="135509" y="284734"/>
                  </a:lnTo>
                  <a:lnTo>
                    <a:pt x="112776" y="276733"/>
                  </a:lnTo>
                  <a:lnTo>
                    <a:pt x="83667" y="266547"/>
                  </a:lnTo>
                  <a:lnTo>
                    <a:pt x="30988" y="276733"/>
                  </a:lnTo>
                  <a:lnTo>
                    <a:pt x="48704" y="273304"/>
                  </a:lnTo>
                  <a:lnTo>
                    <a:pt x="83667" y="266547"/>
                  </a:lnTo>
                  <a:lnTo>
                    <a:pt x="1299083" y="31369"/>
                  </a:lnTo>
                  <a:close/>
                </a:path>
                <a:path w="3605529" h="3897629">
                  <a:moveTo>
                    <a:pt x="3605403" y="489966"/>
                  </a:moveTo>
                  <a:lnTo>
                    <a:pt x="2528976" y="35801"/>
                  </a:lnTo>
                  <a:lnTo>
                    <a:pt x="2583561" y="28702"/>
                  </a:lnTo>
                  <a:lnTo>
                    <a:pt x="2589149" y="21463"/>
                  </a:lnTo>
                  <a:lnTo>
                    <a:pt x="2588310" y="14986"/>
                  </a:lnTo>
                  <a:lnTo>
                    <a:pt x="2587117" y="5588"/>
                  </a:lnTo>
                  <a:lnTo>
                    <a:pt x="2579878" y="0"/>
                  </a:lnTo>
                  <a:lnTo>
                    <a:pt x="2447671" y="17145"/>
                  </a:lnTo>
                  <a:lnTo>
                    <a:pt x="2522855" y="117475"/>
                  </a:lnTo>
                  <a:lnTo>
                    <a:pt x="2527681" y="123825"/>
                  </a:lnTo>
                  <a:lnTo>
                    <a:pt x="2536698" y="125095"/>
                  </a:lnTo>
                  <a:lnTo>
                    <a:pt x="2543048" y="120269"/>
                  </a:lnTo>
                  <a:lnTo>
                    <a:pt x="2549525" y="115570"/>
                  </a:lnTo>
                  <a:lnTo>
                    <a:pt x="2550795" y="106426"/>
                  </a:lnTo>
                  <a:lnTo>
                    <a:pt x="2545969" y="100076"/>
                  </a:lnTo>
                  <a:lnTo>
                    <a:pt x="2517775" y="62458"/>
                  </a:lnTo>
                  <a:lnTo>
                    <a:pt x="3594227" y="516636"/>
                  </a:lnTo>
                  <a:lnTo>
                    <a:pt x="3605403" y="489966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64323" y="4148328"/>
            <a:ext cx="1233170" cy="3403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2014-08-05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27532" y="5099303"/>
            <a:ext cx="123317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2009-09-01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657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Queries</a:t>
            </a:r>
            <a:r>
              <a:rPr spc="-3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Retrieve</a:t>
            </a:r>
            <a:r>
              <a:rPr spc="-35" dirty="0"/>
              <a:t> </a:t>
            </a:r>
            <a:r>
              <a:rPr dirty="0"/>
              <a:t>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51" y="1499616"/>
            <a:ext cx="9037320" cy="4101465"/>
            <a:chOff x="35051" y="1499616"/>
            <a:chExt cx="9037320" cy="4101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" y="1499616"/>
              <a:ext cx="9037320" cy="35951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60671" y="2479675"/>
              <a:ext cx="2392680" cy="407670"/>
            </a:xfrm>
            <a:custGeom>
              <a:avLst/>
              <a:gdLst/>
              <a:ahLst/>
              <a:cxnLst/>
              <a:rect l="l" t="t" r="r" b="b"/>
              <a:pathLst>
                <a:path w="2392679" h="407669">
                  <a:moveTo>
                    <a:pt x="104520" y="274700"/>
                  </a:moveTo>
                  <a:lnTo>
                    <a:pt x="0" y="357632"/>
                  </a:lnTo>
                  <a:lnTo>
                    <a:pt x="116204" y="404749"/>
                  </a:lnTo>
                  <a:lnTo>
                    <a:pt x="123698" y="407670"/>
                  </a:lnTo>
                  <a:lnTo>
                    <a:pt x="132079" y="404113"/>
                  </a:lnTo>
                  <a:lnTo>
                    <a:pt x="138175" y="389382"/>
                  </a:lnTo>
                  <a:lnTo>
                    <a:pt x="134492" y="380873"/>
                  </a:lnTo>
                  <a:lnTo>
                    <a:pt x="102102" y="367791"/>
                  </a:lnTo>
                  <a:lnTo>
                    <a:pt x="30606" y="367791"/>
                  </a:lnTo>
                  <a:lnTo>
                    <a:pt x="26415" y="339216"/>
                  </a:lnTo>
                  <a:lnTo>
                    <a:pt x="79462" y="331597"/>
                  </a:lnTo>
                  <a:lnTo>
                    <a:pt x="116331" y="302387"/>
                  </a:lnTo>
                  <a:lnTo>
                    <a:pt x="122554" y="297307"/>
                  </a:lnTo>
                  <a:lnTo>
                    <a:pt x="123570" y="288289"/>
                  </a:lnTo>
                  <a:lnTo>
                    <a:pt x="118617" y="281939"/>
                  </a:lnTo>
                  <a:lnTo>
                    <a:pt x="113664" y="275716"/>
                  </a:lnTo>
                  <a:lnTo>
                    <a:pt x="104520" y="274700"/>
                  </a:lnTo>
                  <a:close/>
                </a:path>
                <a:path w="2392679" h="407669">
                  <a:moveTo>
                    <a:pt x="79462" y="331597"/>
                  </a:moveTo>
                  <a:lnTo>
                    <a:pt x="26415" y="339216"/>
                  </a:lnTo>
                  <a:lnTo>
                    <a:pt x="30606" y="367791"/>
                  </a:lnTo>
                  <a:lnTo>
                    <a:pt x="50950" y="364871"/>
                  </a:lnTo>
                  <a:lnTo>
                    <a:pt x="37464" y="364871"/>
                  </a:lnTo>
                  <a:lnTo>
                    <a:pt x="33908" y="340105"/>
                  </a:lnTo>
                  <a:lnTo>
                    <a:pt x="68723" y="340105"/>
                  </a:lnTo>
                  <a:lnTo>
                    <a:pt x="79462" y="331597"/>
                  </a:lnTo>
                  <a:close/>
                </a:path>
                <a:path w="2392679" h="407669">
                  <a:moveTo>
                    <a:pt x="83422" y="360208"/>
                  </a:moveTo>
                  <a:lnTo>
                    <a:pt x="30606" y="367791"/>
                  </a:lnTo>
                  <a:lnTo>
                    <a:pt x="102102" y="367791"/>
                  </a:lnTo>
                  <a:lnTo>
                    <a:pt x="83422" y="360208"/>
                  </a:lnTo>
                  <a:close/>
                </a:path>
                <a:path w="2392679" h="407669">
                  <a:moveTo>
                    <a:pt x="33908" y="340105"/>
                  </a:moveTo>
                  <a:lnTo>
                    <a:pt x="37464" y="364871"/>
                  </a:lnTo>
                  <a:lnTo>
                    <a:pt x="56927" y="349451"/>
                  </a:lnTo>
                  <a:lnTo>
                    <a:pt x="33908" y="340105"/>
                  </a:lnTo>
                  <a:close/>
                </a:path>
                <a:path w="2392679" h="407669">
                  <a:moveTo>
                    <a:pt x="56927" y="349451"/>
                  </a:moveTo>
                  <a:lnTo>
                    <a:pt x="37464" y="364871"/>
                  </a:lnTo>
                  <a:lnTo>
                    <a:pt x="50950" y="364871"/>
                  </a:lnTo>
                  <a:lnTo>
                    <a:pt x="83422" y="360208"/>
                  </a:lnTo>
                  <a:lnTo>
                    <a:pt x="56927" y="349451"/>
                  </a:lnTo>
                  <a:close/>
                </a:path>
                <a:path w="2392679" h="407669">
                  <a:moveTo>
                    <a:pt x="2388107" y="0"/>
                  </a:moveTo>
                  <a:lnTo>
                    <a:pt x="79462" y="331597"/>
                  </a:lnTo>
                  <a:lnTo>
                    <a:pt x="56927" y="349451"/>
                  </a:lnTo>
                  <a:lnTo>
                    <a:pt x="83422" y="360208"/>
                  </a:lnTo>
                  <a:lnTo>
                    <a:pt x="2392172" y="28701"/>
                  </a:lnTo>
                  <a:lnTo>
                    <a:pt x="2388107" y="0"/>
                  </a:lnTo>
                  <a:close/>
                </a:path>
                <a:path w="2392679" h="407669">
                  <a:moveTo>
                    <a:pt x="68723" y="340105"/>
                  </a:moveTo>
                  <a:lnTo>
                    <a:pt x="33908" y="340105"/>
                  </a:lnTo>
                  <a:lnTo>
                    <a:pt x="56927" y="349451"/>
                  </a:lnTo>
                  <a:lnTo>
                    <a:pt x="68723" y="340105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8916" y="2365248"/>
              <a:ext cx="1231392" cy="3139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05068" y="5057775"/>
              <a:ext cx="1299845" cy="370840"/>
            </a:xfrm>
            <a:custGeom>
              <a:avLst/>
              <a:gdLst/>
              <a:ahLst/>
              <a:cxnLst/>
              <a:rect l="l" t="t" r="r" b="b"/>
              <a:pathLst>
                <a:path w="1299845" h="370839">
                  <a:moveTo>
                    <a:pt x="1216256" y="43271"/>
                  </a:moveTo>
                  <a:lnTo>
                    <a:pt x="0" y="342646"/>
                  </a:lnTo>
                  <a:lnTo>
                    <a:pt x="6857" y="370713"/>
                  </a:lnTo>
                  <a:lnTo>
                    <a:pt x="1223148" y="71481"/>
                  </a:lnTo>
                  <a:lnTo>
                    <a:pt x="1243837" y="51411"/>
                  </a:lnTo>
                  <a:lnTo>
                    <a:pt x="1216256" y="43271"/>
                  </a:lnTo>
                  <a:close/>
                </a:path>
                <a:path w="1299845" h="370839">
                  <a:moveTo>
                    <a:pt x="1275019" y="30480"/>
                  </a:moveTo>
                  <a:lnTo>
                    <a:pt x="1268222" y="30480"/>
                  </a:lnTo>
                  <a:lnTo>
                    <a:pt x="1275206" y="58674"/>
                  </a:lnTo>
                  <a:lnTo>
                    <a:pt x="1223148" y="71481"/>
                  </a:lnTo>
                  <a:lnTo>
                    <a:pt x="1189481" y="104139"/>
                  </a:lnTo>
                  <a:lnTo>
                    <a:pt x="1183639" y="109727"/>
                  </a:lnTo>
                  <a:lnTo>
                    <a:pt x="1183512" y="118872"/>
                  </a:lnTo>
                  <a:lnTo>
                    <a:pt x="1194688" y="130301"/>
                  </a:lnTo>
                  <a:lnTo>
                    <a:pt x="1203832" y="130556"/>
                  </a:lnTo>
                  <a:lnTo>
                    <a:pt x="1299590" y="37718"/>
                  </a:lnTo>
                  <a:lnTo>
                    <a:pt x="1275019" y="30480"/>
                  </a:lnTo>
                  <a:close/>
                </a:path>
                <a:path w="1299845" h="370839">
                  <a:moveTo>
                    <a:pt x="1243837" y="51411"/>
                  </a:moveTo>
                  <a:lnTo>
                    <a:pt x="1223148" y="71481"/>
                  </a:lnTo>
                  <a:lnTo>
                    <a:pt x="1275206" y="58674"/>
                  </a:lnTo>
                  <a:lnTo>
                    <a:pt x="1275144" y="58419"/>
                  </a:lnTo>
                  <a:lnTo>
                    <a:pt x="1267586" y="58419"/>
                  </a:lnTo>
                  <a:lnTo>
                    <a:pt x="1243837" y="51411"/>
                  </a:lnTo>
                  <a:close/>
                </a:path>
                <a:path w="1299845" h="370839">
                  <a:moveTo>
                    <a:pt x="1261617" y="34162"/>
                  </a:moveTo>
                  <a:lnTo>
                    <a:pt x="1243837" y="51411"/>
                  </a:lnTo>
                  <a:lnTo>
                    <a:pt x="1267586" y="58419"/>
                  </a:lnTo>
                  <a:lnTo>
                    <a:pt x="1261617" y="34162"/>
                  </a:lnTo>
                  <a:close/>
                </a:path>
                <a:path w="1299845" h="370839">
                  <a:moveTo>
                    <a:pt x="1269134" y="34162"/>
                  </a:moveTo>
                  <a:lnTo>
                    <a:pt x="1261617" y="34162"/>
                  </a:lnTo>
                  <a:lnTo>
                    <a:pt x="1267586" y="58419"/>
                  </a:lnTo>
                  <a:lnTo>
                    <a:pt x="1275144" y="58419"/>
                  </a:lnTo>
                  <a:lnTo>
                    <a:pt x="1269134" y="34162"/>
                  </a:lnTo>
                  <a:close/>
                </a:path>
                <a:path w="1299845" h="370839">
                  <a:moveTo>
                    <a:pt x="1268222" y="30480"/>
                  </a:moveTo>
                  <a:lnTo>
                    <a:pt x="1216256" y="43271"/>
                  </a:lnTo>
                  <a:lnTo>
                    <a:pt x="1243837" y="51411"/>
                  </a:lnTo>
                  <a:lnTo>
                    <a:pt x="1261617" y="34162"/>
                  </a:lnTo>
                  <a:lnTo>
                    <a:pt x="1269134" y="34162"/>
                  </a:lnTo>
                  <a:lnTo>
                    <a:pt x="1268222" y="30480"/>
                  </a:lnTo>
                  <a:close/>
                </a:path>
                <a:path w="1299845" h="370839">
                  <a:moveTo>
                    <a:pt x="1171702" y="0"/>
                  </a:moveTo>
                  <a:lnTo>
                    <a:pt x="1163701" y="4318"/>
                  </a:lnTo>
                  <a:lnTo>
                    <a:pt x="1161414" y="12064"/>
                  </a:lnTo>
                  <a:lnTo>
                    <a:pt x="1159128" y="19685"/>
                  </a:lnTo>
                  <a:lnTo>
                    <a:pt x="1163447" y="27812"/>
                  </a:lnTo>
                  <a:lnTo>
                    <a:pt x="1171194" y="29972"/>
                  </a:lnTo>
                  <a:lnTo>
                    <a:pt x="1216256" y="43271"/>
                  </a:lnTo>
                  <a:lnTo>
                    <a:pt x="1268222" y="30480"/>
                  </a:lnTo>
                  <a:lnTo>
                    <a:pt x="1275019" y="30480"/>
                  </a:lnTo>
                  <a:lnTo>
                    <a:pt x="1171702" y="0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2523" y="5286756"/>
              <a:ext cx="1231391" cy="31394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3970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1845" algn="l"/>
              </a:tabLst>
            </a:pPr>
            <a:r>
              <a:rPr spc="-5" dirty="0"/>
              <a:t>Custom	Queries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51" y="1484375"/>
            <a:ext cx="7772400" cy="3030220"/>
            <a:chOff x="35051" y="1484375"/>
            <a:chExt cx="7772400" cy="3030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" y="1484375"/>
              <a:ext cx="7772400" cy="3029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40102" y="1743201"/>
              <a:ext cx="3756025" cy="915669"/>
            </a:xfrm>
            <a:custGeom>
              <a:avLst/>
              <a:gdLst/>
              <a:ahLst/>
              <a:cxnLst/>
              <a:rect l="l" t="t" r="r" b="b"/>
              <a:pathLst>
                <a:path w="3756025" h="915669">
                  <a:moveTo>
                    <a:pt x="1301369" y="404622"/>
                  </a:moveTo>
                  <a:lnTo>
                    <a:pt x="1290955" y="377698"/>
                  </a:lnTo>
                  <a:lnTo>
                    <a:pt x="71386" y="851331"/>
                  </a:lnTo>
                  <a:lnTo>
                    <a:pt x="105664" y="808228"/>
                  </a:lnTo>
                  <a:lnTo>
                    <a:pt x="104648" y="799084"/>
                  </a:lnTo>
                  <a:lnTo>
                    <a:pt x="98425" y="794131"/>
                  </a:lnTo>
                  <a:lnTo>
                    <a:pt x="92075" y="789178"/>
                  </a:lnTo>
                  <a:lnTo>
                    <a:pt x="83058" y="790194"/>
                  </a:lnTo>
                  <a:lnTo>
                    <a:pt x="77978" y="796417"/>
                  </a:lnTo>
                  <a:lnTo>
                    <a:pt x="0" y="894588"/>
                  </a:lnTo>
                  <a:lnTo>
                    <a:pt x="131699" y="915543"/>
                  </a:lnTo>
                  <a:lnTo>
                    <a:pt x="139065" y="910082"/>
                  </a:lnTo>
                  <a:lnTo>
                    <a:pt x="141071" y="897636"/>
                  </a:lnTo>
                  <a:lnTo>
                    <a:pt x="141605" y="894334"/>
                  </a:lnTo>
                  <a:lnTo>
                    <a:pt x="136271" y="886968"/>
                  </a:lnTo>
                  <a:lnTo>
                    <a:pt x="81851" y="878281"/>
                  </a:lnTo>
                  <a:lnTo>
                    <a:pt x="1301369" y="404622"/>
                  </a:lnTo>
                  <a:close/>
                </a:path>
                <a:path w="3756025" h="915669">
                  <a:moveTo>
                    <a:pt x="3755644" y="376174"/>
                  </a:moveTo>
                  <a:lnTo>
                    <a:pt x="2675140" y="40551"/>
                  </a:lnTo>
                  <a:lnTo>
                    <a:pt x="2728722" y="28194"/>
                  </a:lnTo>
                  <a:lnTo>
                    <a:pt x="2730931" y="24638"/>
                  </a:lnTo>
                  <a:lnTo>
                    <a:pt x="2733548" y="20447"/>
                  </a:lnTo>
                  <a:lnTo>
                    <a:pt x="2731770" y="12573"/>
                  </a:lnTo>
                  <a:lnTo>
                    <a:pt x="2729992" y="4826"/>
                  </a:lnTo>
                  <a:lnTo>
                    <a:pt x="2722245" y="0"/>
                  </a:lnTo>
                  <a:lnTo>
                    <a:pt x="2592197" y="29972"/>
                  </a:lnTo>
                  <a:lnTo>
                    <a:pt x="2676906" y="122428"/>
                  </a:lnTo>
                  <a:lnTo>
                    <a:pt x="2682367" y="128270"/>
                  </a:lnTo>
                  <a:lnTo>
                    <a:pt x="2691511" y="128778"/>
                  </a:lnTo>
                  <a:lnTo>
                    <a:pt x="2697353" y="123317"/>
                  </a:lnTo>
                  <a:lnTo>
                    <a:pt x="2703322" y="117856"/>
                  </a:lnTo>
                  <a:lnTo>
                    <a:pt x="2703703" y="108712"/>
                  </a:lnTo>
                  <a:lnTo>
                    <a:pt x="2698242" y="102870"/>
                  </a:lnTo>
                  <a:lnTo>
                    <a:pt x="2666530" y="68211"/>
                  </a:lnTo>
                  <a:lnTo>
                    <a:pt x="3747008" y="403860"/>
                  </a:lnTo>
                  <a:lnTo>
                    <a:pt x="3755644" y="376174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3970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1845" algn="l"/>
              </a:tabLst>
            </a:pPr>
            <a:r>
              <a:rPr spc="-5" dirty="0"/>
              <a:t>Custom	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1490472"/>
            <a:ext cx="6344412" cy="3877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747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pc="-5" dirty="0"/>
              <a:t>Parsing	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Formatting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9722"/>
            <a:ext cx="7588250" cy="44932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DateTimeFormatter</a:t>
            </a:r>
            <a:endParaRPr sz="4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Many</a:t>
            </a:r>
            <a:r>
              <a:rPr sz="3200" i="1" spc="-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spc="-40" dirty="0">
                <a:solidFill>
                  <a:srgbClr val="4171AC"/>
                </a:solidFill>
                <a:latin typeface="Times New Roman"/>
                <a:cs typeface="Times New Roman"/>
              </a:rPr>
              <a:t>pre</a:t>
            </a:r>
            <a:r>
              <a:rPr sz="3200" i="1" spc="-1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defined</a:t>
            </a:r>
            <a:r>
              <a:rPr sz="3200" i="1" spc="-3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formats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Clr>
                <a:srgbClr val="4171AC"/>
              </a:buClr>
              <a:buChar char="•"/>
              <a:tabLst>
                <a:tab pos="756285" algn="l"/>
                <a:tab pos="75692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http://docs.oracle.com/javase/8/docs/api/java/time/format/DateTimeFormatter.html#predefined</a:t>
            </a:r>
            <a:endParaRPr sz="1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Immutable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DateTimeFormatterBuilder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All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classes</a:t>
            </a:r>
            <a:r>
              <a:rPr sz="4000" spc="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use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the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same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 way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DateTimeParseException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(runtime)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5747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pc="-5" dirty="0"/>
              <a:t>Parsing	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Formatting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" y="1629155"/>
            <a:ext cx="9095232" cy="29428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8204" y="5167884"/>
            <a:ext cx="5918200" cy="515620"/>
            <a:chOff x="108204" y="5167884"/>
            <a:chExt cx="5918200" cy="5156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5167884"/>
              <a:ext cx="5219700" cy="5151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5242" y="5473446"/>
              <a:ext cx="647700" cy="116205"/>
            </a:xfrm>
            <a:custGeom>
              <a:avLst/>
              <a:gdLst/>
              <a:ahLst/>
              <a:cxnLst/>
              <a:rect l="l" t="t" r="r" b="b"/>
              <a:pathLst>
                <a:path w="647700" h="116204">
                  <a:moveTo>
                    <a:pt x="589788" y="0"/>
                  </a:moveTo>
                  <a:lnTo>
                    <a:pt x="589788" y="28955"/>
                  </a:lnTo>
                  <a:lnTo>
                    <a:pt x="0" y="28955"/>
                  </a:lnTo>
                  <a:lnTo>
                    <a:pt x="0" y="86867"/>
                  </a:lnTo>
                  <a:lnTo>
                    <a:pt x="589788" y="86867"/>
                  </a:lnTo>
                  <a:lnTo>
                    <a:pt x="589788" y="115823"/>
                  </a:lnTo>
                  <a:lnTo>
                    <a:pt x="647700" y="57911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5242" y="5473446"/>
              <a:ext cx="647700" cy="116205"/>
            </a:xfrm>
            <a:custGeom>
              <a:avLst/>
              <a:gdLst/>
              <a:ahLst/>
              <a:cxnLst/>
              <a:rect l="l" t="t" r="r" b="b"/>
              <a:pathLst>
                <a:path w="647700" h="116204">
                  <a:moveTo>
                    <a:pt x="0" y="28955"/>
                  </a:moveTo>
                  <a:lnTo>
                    <a:pt x="589788" y="28955"/>
                  </a:lnTo>
                  <a:lnTo>
                    <a:pt x="589788" y="0"/>
                  </a:lnTo>
                  <a:lnTo>
                    <a:pt x="647700" y="57911"/>
                  </a:lnTo>
                  <a:lnTo>
                    <a:pt x="589788" y="115823"/>
                  </a:lnTo>
                  <a:lnTo>
                    <a:pt x="589788" y="86867"/>
                  </a:lnTo>
                  <a:lnTo>
                    <a:pt x="0" y="86867"/>
                  </a:lnTo>
                  <a:lnTo>
                    <a:pt x="0" y="2895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02679" y="5323332"/>
            <a:ext cx="139319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07**2014--16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7354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Legacy</a:t>
            </a:r>
            <a:r>
              <a:rPr spc="-50" dirty="0"/>
              <a:t> </a:t>
            </a:r>
            <a:r>
              <a:rPr dirty="0"/>
              <a:t>Date</a:t>
            </a:r>
            <a:r>
              <a:rPr spc="-130" dirty="0"/>
              <a:t> </a:t>
            </a:r>
            <a:r>
              <a:rPr spc="-45" dirty="0"/>
              <a:t>Time</a:t>
            </a:r>
            <a:r>
              <a:rPr spc="-20" dirty="0"/>
              <a:t> </a:t>
            </a:r>
            <a:r>
              <a:rPr dirty="0"/>
              <a:t>Integration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1629155"/>
            <a:ext cx="8929116" cy="17617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Issues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1377696"/>
            <a:ext cx="8892540" cy="4524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27" y="1377696"/>
            <a:ext cx="8892540" cy="4525010"/>
            <a:chOff x="71627" y="1377696"/>
            <a:chExt cx="8892540" cy="4525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377696"/>
              <a:ext cx="8892540" cy="45247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32455" y="2171699"/>
              <a:ext cx="2883535" cy="344170"/>
            </a:xfrm>
            <a:custGeom>
              <a:avLst/>
              <a:gdLst/>
              <a:ahLst/>
              <a:cxnLst/>
              <a:rect l="l" t="t" r="r" b="b"/>
              <a:pathLst>
                <a:path w="2883535" h="344169">
                  <a:moveTo>
                    <a:pt x="2880487" y="28956"/>
                  </a:moveTo>
                  <a:lnTo>
                    <a:pt x="2879725" y="0"/>
                  </a:lnTo>
                  <a:lnTo>
                    <a:pt x="81953" y="69913"/>
                  </a:lnTo>
                  <a:lnTo>
                    <a:pt x="128778" y="41021"/>
                  </a:lnTo>
                  <a:lnTo>
                    <a:pt x="130924" y="32131"/>
                  </a:lnTo>
                  <a:lnTo>
                    <a:pt x="126619" y="25273"/>
                  </a:lnTo>
                  <a:lnTo>
                    <a:pt x="122428" y="18542"/>
                  </a:lnTo>
                  <a:lnTo>
                    <a:pt x="113538" y="16383"/>
                  </a:lnTo>
                  <a:lnTo>
                    <a:pt x="0" y="86487"/>
                  </a:lnTo>
                  <a:lnTo>
                    <a:pt x="109855" y="146939"/>
                  </a:lnTo>
                  <a:lnTo>
                    <a:pt x="116967" y="150749"/>
                  </a:lnTo>
                  <a:lnTo>
                    <a:pt x="125730" y="148209"/>
                  </a:lnTo>
                  <a:lnTo>
                    <a:pt x="129540" y="141224"/>
                  </a:lnTo>
                  <a:lnTo>
                    <a:pt x="133477" y="134239"/>
                  </a:lnTo>
                  <a:lnTo>
                    <a:pt x="130924" y="125476"/>
                  </a:lnTo>
                  <a:lnTo>
                    <a:pt x="85115" y="100203"/>
                  </a:lnTo>
                  <a:lnTo>
                    <a:pt x="82677" y="98869"/>
                  </a:lnTo>
                  <a:lnTo>
                    <a:pt x="2880487" y="28956"/>
                  </a:lnTo>
                  <a:close/>
                </a:path>
                <a:path w="2883535" h="344169">
                  <a:moveTo>
                    <a:pt x="2883408" y="63754"/>
                  </a:moveTo>
                  <a:lnTo>
                    <a:pt x="2877566" y="35306"/>
                  </a:lnTo>
                  <a:lnTo>
                    <a:pt x="1734413" y="270738"/>
                  </a:lnTo>
                  <a:lnTo>
                    <a:pt x="1775333" y="234061"/>
                  </a:lnTo>
                  <a:lnTo>
                    <a:pt x="1775714" y="224917"/>
                  </a:lnTo>
                  <a:lnTo>
                    <a:pt x="1765046" y="212979"/>
                  </a:lnTo>
                  <a:lnTo>
                    <a:pt x="1755902" y="212471"/>
                  </a:lnTo>
                  <a:lnTo>
                    <a:pt x="1656588" y="301625"/>
                  </a:lnTo>
                  <a:lnTo>
                    <a:pt x="1783080" y="344170"/>
                  </a:lnTo>
                  <a:lnTo>
                    <a:pt x="1791208" y="340106"/>
                  </a:lnTo>
                  <a:lnTo>
                    <a:pt x="1793875" y="332486"/>
                  </a:lnTo>
                  <a:lnTo>
                    <a:pt x="1796415" y="324993"/>
                  </a:lnTo>
                  <a:lnTo>
                    <a:pt x="1792351" y="316738"/>
                  </a:lnTo>
                  <a:lnTo>
                    <a:pt x="1772285" y="310007"/>
                  </a:lnTo>
                  <a:lnTo>
                    <a:pt x="1740192" y="299199"/>
                  </a:lnTo>
                  <a:lnTo>
                    <a:pt x="2883408" y="63754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0007" y="1979676"/>
              <a:ext cx="2668524" cy="3124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32299" y="1562735"/>
              <a:ext cx="576580" cy="134620"/>
            </a:xfrm>
            <a:custGeom>
              <a:avLst/>
              <a:gdLst/>
              <a:ahLst/>
              <a:cxnLst/>
              <a:rect l="l" t="t" r="r" b="b"/>
              <a:pathLst>
                <a:path w="576579" h="134619">
                  <a:moveTo>
                    <a:pt x="115315" y="0"/>
                  </a:moveTo>
                  <a:lnTo>
                    <a:pt x="0" y="67183"/>
                  </a:lnTo>
                  <a:lnTo>
                    <a:pt x="115315" y="134365"/>
                  </a:lnTo>
                  <a:lnTo>
                    <a:pt x="124078" y="132079"/>
                  </a:lnTo>
                  <a:lnTo>
                    <a:pt x="128142" y="125094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5" y="105410"/>
                  </a:lnTo>
                  <a:lnTo>
                    <a:pt x="82223" y="81661"/>
                  </a:lnTo>
                  <a:lnTo>
                    <a:pt x="28828" y="81661"/>
                  </a:lnTo>
                  <a:lnTo>
                    <a:pt x="28828" y="52704"/>
                  </a:lnTo>
                  <a:lnTo>
                    <a:pt x="82223" y="52704"/>
                  </a:lnTo>
                  <a:lnTo>
                    <a:pt x="122935" y="28955"/>
                  </a:lnTo>
                  <a:lnTo>
                    <a:pt x="129920" y="25018"/>
                  </a:lnTo>
                  <a:lnTo>
                    <a:pt x="132206" y="16128"/>
                  </a:lnTo>
                  <a:lnTo>
                    <a:pt x="128142" y="9270"/>
                  </a:lnTo>
                  <a:lnTo>
                    <a:pt x="124078" y="2286"/>
                  </a:lnTo>
                  <a:lnTo>
                    <a:pt x="115315" y="0"/>
                  </a:lnTo>
                  <a:close/>
                </a:path>
                <a:path w="576579" h="134619">
                  <a:moveTo>
                    <a:pt x="82223" y="52704"/>
                  </a:moveTo>
                  <a:lnTo>
                    <a:pt x="28828" y="52704"/>
                  </a:lnTo>
                  <a:lnTo>
                    <a:pt x="28828" y="81661"/>
                  </a:lnTo>
                  <a:lnTo>
                    <a:pt x="82223" y="81661"/>
                  </a:lnTo>
                  <a:lnTo>
                    <a:pt x="78739" y="79628"/>
                  </a:lnTo>
                  <a:lnTo>
                    <a:pt x="36067" y="79628"/>
                  </a:lnTo>
                  <a:lnTo>
                    <a:pt x="36067" y="54737"/>
                  </a:lnTo>
                  <a:lnTo>
                    <a:pt x="78739" y="54737"/>
                  </a:lnTo>
                  <a:lnTo>
                    <a:pt x="82223" y="52704"/>
                  </a:lnTo>
                  <a:close/>
                </a:path>
                <a:path w="576579" h="134619">
                  <a:moveTo>
                    <a:pt x="576198" y="52704"/>
                  </a:moveTo>
                  <a:lnTo>
                    <a:pt x="82223" y="52704"/>
                  </a:lnTo>
                  <a:lnTo>
                    <a:pt x="57403" y="67183"/>
                  </a:lnTo>
                  <a:lnTo>
                    <a:pt x="82223" y="81661"/>
                  </a:lnTo>
                  <a:lnTo>
                    <a:pt x="576198" y="81661"/>
                  </a:lnTo>
                  <a:lnTo>
                    <a:pt x="576198" y="52704"/>
                  </a:lnTo>
                  <a:close/>
                </a:path>
                <a:path w="576579" h="134619">
                  <a:moveTo>
                    <a:pt x="36067" y="54737"/>
                  </a:moveTo>
                  <a:lnTo>
                    <a:pt x="36067" y="79628"/>
                  </a:lnTo>
                  <a:lnTo>
                    <a:pt x="57403" y="67183"/>
                  </a:lnTo>
                  <a:lnTo>
                    <a:pt x="36067" y="54737"/>
                  </a:lnTo>
                  <a:close/>
                </a:path>
                <a:path w="576579" h="134619">
                  <a:moveTo>
                    <a:pt x="57403" y="67183"/>
                  </a:moveTo>
                  <a:lnTo>
                    <a:pt x="36067" y="79628"/>
                  </a:lnTo>
                  <a:lnTo>
                    <a:pt x="78739" y="79628"/>
                  </a:lnTo>
                  <a:lnTo>
                    <a:pt x="57403" y="67183"/>
                  </a:lnTo>
                  <a:close/>
                </a:path>
                <a:path w="576579" h="134619">
                  <a:moveTo>
                    <a:pt x="78739" y="54737"/>
                  </a:moveTo>
                  <a:lnTo>
                    <a:pt x="36067" y="54737"/>
                  </a:lnTo>
                  <a:lnTo>
                    <a:pt x="57403" y="67183"/>
                  </a:lnTo>
                  <a:lnTo>
                    <a:pt x="78739" y="54737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43" y="1461516"/>
              <a:ext cx="1783079" cy="37795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Issues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Issues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27" y="1377696"/>
            <a:ext cx="8892540" cy="4525010"/>
            <a:chOff x="71627" y="1377696"/>
            <a:chExt cx="8892540" cy="4525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1377696"/>
              <a:ext cx="8892540" cy="4524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68191" y="4865878"/>
              <a:ext cx="1224915" cy="134620"/>
            </a:xfrm>
            <a:custGeom>
              <a:avLst/>
              <a:gdLst/>
              <a:ahLst/>
              <a:cxnLst/>
              <a:rect l="l" t="t" r="r" b="b"/>
              <a:pathLst>
                <a:path w="1224914" h="134620">
                  <a:moveTo>
                    <a:pt x="113284" y="0"/>
                  </a:moveTo>
                  <a:lnTo>
                    <a:pt x="106425" y="4191"/>
                  </a:lnTo>
                  <a:lnTo>
                    <a:pt x="0" y="70485"/>
                  </a:lnTo>
                  <a:lnTo>
                    <a:pt x="117221" y="134366"/>
                  </a:lnTo>
                  <a:lnTo>
                    <a:pt x="125984" y="131699"/>
                  </a:lnTo>
                  <a:lnTo>
                    <a:pt x="133604" y="117729"/>
                  </a:lnTo>
                  <a:lnTo>
                    <a:pt x="131063" y="108966"/>
                  </a:lnTo>
                  <a:lnTo>
                    <a:pt x="124079" y="105029"/>
                  </a:lnTo>
                  <a:lnTo>
                    <a:pt x="85729" y="84201"/>
                  </a:lnTo>
                  <a:lnTo>
                    <a:pt x="29210" y="84201"/>
                  </a:lnTo>
                  <a:lnTo>
                    <a:pt x="28321" y="55245"/>
                  </a:lnTo>
                  <a:lnTo>
                    <a:pt x="81957" y="53666"/>
                  </a:lnTo>
                  <a:lnTo>
                    <a:pt x="121793" y="28829"/>
                  </a:lnTo>
                  <a:lnTo>
                    <a:pt x="128524" y="24511"/>
                  </a:lnTo>
                  <a:lnTo>
                    <a:pt x="130683" y="15621"/>
                  </a:lnTo>
                  <a:lnTo>
                    <a:pt x="126364" y="8890"/>
                  </a:lnTo>
                  <a:lnTo>
                    <a:pt x="122174" y="2032"/>
                  </a:lnTo>
                  <a:lnTo>
                    <a:pt x="113284" y="0"/>
                  </a:lnTo>
                  <a:close/>
                </a:path>
                <a:path w="1224914" h="134620">
                  <a:moveTo>
                    <a:pt x="81957" y="53666"/>
                  </a:moveTo>
                  <a:lnTo>
                    <a:pt x="28321" y="55245"/>
                  </a:lnTo>
                  <a:lnTo>
                    <a:pt x="29210" y="84201"/>
                  </a:lnTo>
                  <a:lnTo>
                    <a:pt x="82824" y="82623"/>
                  </a:lnTo>
                  <a:lnTo>
                    <a:pt x="81753" y="82042"/>
                  </a:lnTo>
                  <a:lnTo>
                    <a:pt x="36449" y="82042"/>
                  </a:lnTo>
                  <a:lnTo>
                    <a:pt x="35687" y="57023"/>
                  </a:lnTo>
                  <a:lnTo>
                    <a:pt x="76574" y="57023"/>
                  </a:lnTo>
                  <a:lnTo>
                    <a:pt x="81957" y="53666"/>
                  </a:lnTo>
                  <a:close/>
                </a:path>
                <a:path w="1224914" h="134620">
                  <a:moveTo>
                    <a:pt x="82824" y="82623"/>
                  </a:moveTo>
                  <a:lnTo>
                    <a:pt x="29210" y="84201"/>
                  </a:lnTo>
                  <a:lnTo>
                    <a:pt x="85729" y="84201"/>
                  </a:lnTo>
                  <a:lnTo>
                    <a:pt x="82824" y="82623"/>
                  </a:lnTo>
                  <a:close/>
                </a:path>
                <a:path w="1224914" h="134620">
                  <a:moveTo>
                    <a:pt x="1223899" y="20066"/>
                  </a:moveTo>
                  <a:lnTo>
                    <a:pt x="81957" y="53666"/>
                  </a:lnTo>
                  <a:lnTo>
                    <a:pt x="57540" y="68891"/>
                  </a:lnTo>
                  <a:lnTo>
                    <a:pt x="82824" y="82623"/>
                  </a:lnTo>
                  <a:lnTo>
                    <a:pt x="1224661" y="49022"/>
                  </a:lnTo>
                  <a:lnTo>
                    <a:pt x="1223899" y="20066"/>
                  </a:lnTo>
                  <a:close/>
                </a:path>
                <a:path w="1224914" h="134620">
                  <a:moveTo>
                    <a:pt x="35687" y="57023"/>
                  </a:moveTo>
                  <a:lnTo>
                    <a:pt x="36449" y="82042"/>
                  </a:lnTo>
                  <a:lnTo>
                    <a:pt x="57540" y="68891"/>
                  </a:lnTo>
                  <a:lnTo>
                    <a:pt x="35687" y="57023"/>
                  </a:lnTo>
                  <a:close/>
                </a:path>
                <a:path w="1224914" h="134620">
                  <a:moveTo>
                    <a:pt x="57540" y="68891"/>
                  </a:moveTo>
                  <a:lnTo>
                    <a:pt x="36449" y="82042"/>
                  </a:lnTo>
                  <a:lnTo>
                    <a:pt x="81753" y="82042"/>
                  </a:lnTo>
                  <a:lnTo>
                    <a:pt x="57540" y="68891"/>
                  </a:lnTo>
                  <a:close/>
                </a:path>
                <a:path w="1224914" h="134620">
                  <a:moveTo>
                    <a:pt x="76574" y="57023"/>
                  </a:moveTo>
                  <a:lnTo>
                    <a:pt x="35687" y="57023"/>
                  </a:lnTo>
                  <a:lnTo>
                    <a:pt x="57540" y="68891"/>
                  </a:lnTo>
                  <a:lnTo>
                    <a:pt x="76574" y="57023"/>
                  </a:lnTo>
                  <a:close/>
                </a:path>
              </a:pathLst>
            </a:custGeom>
            <a:solidFill>
              <a:srgbClr val="8E3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5187" y="4792980"/>
              <a:ext cx="1339595" cy="3078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67400" y="5228844"/>
            <a:ext cx="280162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try=1274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second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try=0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7746" y="5696508"/>
            <a:ext cx="2443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Use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(Calendar)start.clone();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2226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7329805" cy="378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8950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YEAR,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MONTH,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40" dirty="0">
                <a:solidFill>
                  <a:srgbClr val="375F92"/>
                </a:solidFill>
                <a:latin typeface="Times New Roman"/>
                <a:cs typeface="Times New Roman"/>
              </a:rPr>
              <a:t>DAY_OF_MONTH…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Fields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start</a:t>
            </a:r>
            <a:r>
              <a:rPr sz="4000" spc="-1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at</a:t>
            </a:r>
            <a:r>
              <a:rPr sz="4000" spc="-2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Calendar</a:t>
            </a:r>
            <a:r>
              <a:rPr sz="4000" spc="-3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75F92"/>
                </a:solidFill>
                <a:latin typeface="Times New Roman"/>
                <a:cs typeface="Times New Roman"/>
              </a:rPr>
              <a:t>is</a:t>
            </a:r>
            <a:r>
              <a:rPr sz="4000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75F92"/>
                </a:solidFill>
                <a:latin typeface="Times New Roman"/>
                <a:cs typeface="Times New Roman"/>
              </a:rPr>
              <a:t>mutable</a:t>
            </a:r>
            <a:endParaRPr sz="4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56920" algn="l"/>
              </a:tabLst>
            </a:pP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Methods</a:t>
            </a:r>
            <a:r>
              <a:rPr sz="3200" i="1" spc="-3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(set,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 add…)</a:t>
            </a:r>
            <a:r>
              <a:rPr sz="3200" i="1" spc="-20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change</a:t>
            </a:r>
            <a:r>
              <a:rPr sz="3200" i="1" spc="-3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the</a:t>
            </a:r>
            <a:r>
              <a:rPr sz="3200" i="1" spc="-5" dirty="0">
                <a:solidFill>
                  <a:srgbClr val="4171AC"/>
                </a:solidFill>
                <a:latin typeface="Times New Roman"/>
                <a:cs typeface="Times New Roman"/>
              </a:rPr>
              <a:t> state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 of </a:t>
            </a:r>
            <a:r>
              <a:rPr sz="3200" i="1" spc="-785" dirty="0">
                <a:solidFill>
                  <a:srgbClr val="4171A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171AC"/>
                </a:solidFill>
                <a:latin typeface="Times New Roman"/>
                <a:cs typeface="Times New Roman"/>
              </a:rPr>
              <a:t>Calendar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435" y="1626107"/>
            <a:ext cx="2665475" cy="26197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65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14" dirty="0"/>
              <a:t> </a:t>
            </a:r>
            <a:r>
              <a:rPr spc="-130" dirty="0"/>
              <a:t>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1557527"/>
            <a:ext cx="7705344" cy="2371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36108" y="2781300"/>
            <a:ext cx="640080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1274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4606" y="6447704"/>
            <a:ext cx="229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596</Words>
  <Application>Microsoft Office PowerPoint</Application>
  <PresentationFormat>On-screen Show (4:3)</PresentationFormat>
  <Paragraphs>208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 MT</vt:lpstr>
      <vt:lpstr>Calibri</vt:lpstr>
      <vt:lpstr>Cambria</vt:lpstr>
      <vt:lpstr>Microsoft Sans Serif</vt:lpstr>
      <vt:lpstr>Times New Roman</vt:lpstr>
      <vt:lpstr>Office Theme</vt:lpstr>
      <vt:lpstr>Date Time Java 8  (JSR-310)</vt:lpstr>
      <vt:lpstr>PowerPoint Presentation</vt:lpstr>
      <vt:lpstr>Agenda</vt:lpstr>
      <vt:lpstr>Old Issues</vt:lpstr>
      <vt:lpstr>Example – Issues</vt:lpstr>
      <vt:lpstr>Example – Issues</vt:lpstr>
      <vt:lpstr>Example – Issues</vt:lpstr>
      <vt:lpstr>Calendar</vt:lpstr>
      <vt:lpstr>Example – The New Way</vt:lpstr>
      <vt:lpstr>Example – The New Way</vt:lpstr>
      <vt:lpstr>Example – The New Way</vt:lpstr>
      <vt:lpstr>Example – The New Way</vt:lpstr>
      <vt:lpstr>Modeling</vt:lpstr>
      <vt:lpstr>Example – Issues</vt:lpstr>
      <vt:lpstr>Example – The New Way</vt:lpstr>
      <vt:lpstr>Example – The New Way</vt:lpstr>
      <vt:lpstr>Amount of Time</vt:lpstr>
      <vt:lpstr>Example – Old Calculation</vt:lpstr>
      <vt:lpstr>Example – Old Calculation</vt:lpstr>
      <vt:lpstr>Duration and Period</vt:lpstr>
      <vt:lpstr>Duration – Machine Time</vt:lpstr>
      <vt:lpstr>Period – Human Time</vt:lpstr>
      <vt:lpstr>PowerPoint Presentation</vt:lpstr>
      <vt:lpstr>Guidelines</vt:lpstr>
      <vt:lpstr>Packages</vt:lpstr>
      <vt:lpstr>Some (not all) Classes</vt:lpstr>
      <vt:lpstr>Methods Naming Conventions</vt:lpstr>
      <vt:lpstr>Methods Naming Conventions</vt:lpstr>
      <vt:lpstr>PowerPoint Presentation</vt:lpstr>
      <vt:lpstr>General</vt:lpstr>
      <vt:lpstr>General</vt:lpstr>
      <vt:lpstr>General</vt:lpstr>
      <vt:lpstr>The Basics</vt:lpstr>
      <vt:lpstr>Basic Date and Time</vt:lpstr>
      <vt:lpstr>Partial Dates &amp; Information</vt:lpstr>
      <vt:lpstr>Information, Clear API</vt:lpstr>
      <vt:lpstr>Fluent Operations</vt:lpstr>
      <vt:lpstr>Time Zone</vt:lpstr>
      <vt:lpstr>Using Zone</vt:lpstr>
      <vt:lpstr>Instant</vt:lpstr>
      <vt:lpstr>Adjusters</vt:lpstr>
      <vt:lpstr>Adjusters</vt:lpstr>
      <vt:lpstr>Custom Adjusters</vt:lpstr>
      <vt:lpstr>Queries – Retrieve Information</vt:lpstr>
      <vt:lpstr>Custom Queries</vt:lpstr>
      <vt:lpstr>Custom Queries</vt:lpstr>
      <vt:lpstr>Parsing and Formatting</vt:lpstr>
      <vt:lpstr>Parsing and Formatting</vt:lpstr>
      <vt:lpstr>Legacy Date Time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Time Java 8  (JSR-310)</dc:title>
  <cp:lastModifiedBy>pariweshg@gmail.com</cp:lastModifiedBy>
  <cp:revision>2</cp:revision>
  <dcterms:created xsi:type="dcterms:W3CDTF">2021-06-19T16:05:47Z</dcterms:created>
  <dcterms:modified xsi:type="dcterms:W3CDTF">2021-06-19T16:10:12Z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2021-06-19T00:00:00Z</vt:filetime>
  </property>
</Properties>
</file>