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Hablas</a:t>
            </a:r>
            <a:r>
              <a:rPr lang="fi-FI" dirty="0"/>
              <a:t>!</a:t>
            </a: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fi-FI" dirty="0" err="1"/>
              <a:t>fileout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/</a:t>
            </a:r>
            <a:r>
              <a:rPr lang="fi-FI" dirty="0" err="1"/>
              <a:t>users</a:t>
            </a:r>
            <a:r>
              <a:rPr lang="fi-FI" dirty="0"/>
              <a:t>, </a:t>
            </a:r>
            <a:r>
              <a:rPr lang="fi-FI" dirty="0" err="1"/>
              <a:t>exit</a:t>
            </a:r>
            <a:endParaRPr lang="fi-FI" dirty="0"/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</a:t>
            </a:r>
            <a:r>
              <a:rPr lang="fi-FI" sz="2000" dirty="0" err="1"/>
              <a:t>TOTEUtunut</a:t>
            </a:r>
            <a:r>
              <a:rPr lang="fi-FI" sz="2000" dirty="0"/>
              <a:t>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temp</a:t>
            </a:r>
            <a:r>
              <a:rPr lang="fi-FI" dirty="0"/>
              <a:t> 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muuttaminen palvelinsovellukseksi</a:t>
            </a:r>
          </a:p>
          <a:p>
            <a:pPr lvl="1"/>
            <a:r>
              <a:rPr lang="fi-FI" dirty="0"/>
              <a:t>Asiakassovellus palvelinsovelluksen etähallintaan</a:t>
            </a:r>
          </a:p>
          <a:p>
            <a:pPr lvl="1"/>
            <a:r>
              <a:rPr lang="fi-FI" dirty="0"/>
              <a:t>Asiakassovellus anturilaitteille tiedon lähettämiseksi palvelimelle</a:t>
            </a:r>
          </a:p>
          <a:p>
            <a:pPr lvl="1"/>
            <a:r>
              <a:rPr lang="en-US" dirty="0" err="1"/>
              <a:t>Käyttäjätunnuksen</a:t>
            </a:r>
            <a:r>
              <a:rPr lang="en-US" dirty="0"/>
              <a:t> </a:t>
            </a:r>
            <a:r>
              <a:rPr lang="en-US" dirty="0" err="1"/>
              <a:t>oikeudet</a:t>
            </a:r>
            <a:r>
              <a:rPr lang="en-US" dirty="0"/>
              <a:t> </a:t>
            </a:r>
            <a:r>
              <a:rPr lang="en-US" dirty="0" err="1"/>
              <a:t>määrittävät</a:t>
            </a:r>
            <a:r>
              <a:rPr lang="en-US" dirty="0"/>
              <a:t> </a:t>
            </a:r>
            <a:r>
              <a:rPr lang="en-US" dirty="0" err="1"/>
              <a:t>palvelimen</a:t>
            </a:r>
            <a:r>
              <a:rPr lang="en-US" dirty="0"/>
              <a:t> </a:t>
            </a:r>
            <a:r>
              <a:rPr lang="en-US" dirty="0" err="1"/>
              <a:t>käyttäytymisen</a:t>
            </a:r>
            <a:r>
              <a:rPr lang="en-US" dirty="0"/>
              <a:t>,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onko</a:t>
            </a:r>
            <a:r>
              <a:rPr lang="en-US" dirty="0"/>
              <a:t> </a:t>
            </a:r>
            <a:r>
              <a:rPr lang="en-US" dirty="0" err="1"/>
              <a:t>oikeus</a:t>
            </a:r>
            <a:r>
              <a:rPr lang="en-US" dirty="0"/>
              <a:t> </a:t>
            </a:r>
            <a:r>
              <a:rPr lang="en-US" dirty="0" err="1"/>
              <a:t>lukea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kirjoittaa</a:t>
            </a:r>
            <a:r>
              <a:rPr lang="en-US" dirty="0"/>
              <a:t> </a:t>
            </a:r>
            <a:r>
              <a:rPr lang="en-US" dirty="0" err="1"/>
              <a:t>arvoja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187</Words>
  <Application>Microsoft Office PowerPoint</Application>
  <PresentationFormat>Laajakuva</PresentationFormat>
  <Paragraphs>39</Paragraphs>
  <Slides>6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  (1.-14.2.2018 – TOTEUtunut aikataulussa)</vt:lpstr>
      <vt:lpstr>Sprint 3  (15.-28.2.2018)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15</cp:revision>
  <dcterms:modified xsi:type="dcterms:W3CDTF">2018-02-12T21:35:37Z</dcterms:modified>
</cp:coreProperties>
</file>