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/>
              <a:t>lämpötilaseuranta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/>
              <a:t>Joakim </a:t>
            </a:r>
            <a:r>
              <a:rPr lang="fi-FI" sz="180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fi-FI" dirty="0" err="1"/>
              <a:t>fileout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/</a:t>
            </a:r>
            <a:r>
              <a:rPr lang="fi-FI" dirty="0" err="1"/>
              <a:t>users</a:t>
            </a:r>
            <a:r>
              <a:rPr lang="fi-FI" dirty="0"/>
              <a:t>, </a:t>
            </a:r>
            <a:r>
              <a:rPr lang="fi-FI" dirty="0" err="1"/>
              <a:t>exit</a:t>
            </a:r>
            <a:endParaRPr lang="fi-FI" dirty="0"/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2  (kesken 10.2.2018) 14.2.2018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</a:t>
            </a:r>
            <a:endParaRPr lang="en-US" dirty="0"/>
          </a:p>
          <a:p>
            <a:r>
              <a:rPr lang="fi-FI" dirty="0"/>
              <a:t>Lämpötilojen kirjauspalvelun ohjaus (</a:t>
            </a:r>
            <a:r>
              <a:rPr lang="fi-FI" dirty="0" err="1"/>
              <a:t>start</a:t>
            </a:r>
            <a:r>
              <a:rPr lang="fi-FI" dirty="0"/>
              <a:t>/stop/</a:t>
            </a:r>
            <a:r>
              <a:rPr lang="fi-FI" dirty="0" err="1"/>
              <a:t>restart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Omat luokat valmiiksi, käytännössä tulevat käyttöön vasta automatiikan myötä</a:t>
            </a:r>
          </a:p>
          <a:p>
            <a:pPr lvl="1"/>
            <a:r>
              <a:rPr lang="fi-FI" dirty="0"/>
              <a:t>Toimintaa voidaan alkaa kokeilemaan </a:t>
            </a:r>
            <a:r>
              <a:rPr lang="fi-FI" dirty="0" err="1"/>
              <a:t>tempout</a:t>
            </a:r>
            <a:r>
              <a:rPr lang="fi-FI" dirty="0"/>
              <a:t> -käskyllä kun palvelu "päällä"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3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Erillinen palvelin ja kaksi asiakasohjelmaa</a:t>
            </a:r>
          </a:p>
          <a:p>
            <a:pPr lvl="1"/>
            <a:r>
              <a:rPr lang="fi-FI"/>
              <a:t>JAVA konsolisovelluksen muuttaminen palvelinsovellukseksi</a:t>
            </a:r>
          </a:p>
          <a:p>
            <a:pPr lvl="1"/>
            <a:r>
              <a:rPr lang="fi-FI"/>
              <a:t>Asiakassovellus palvelinsovelluksen etähallintaan</a:t>
            </a:r>
          </a:p>
          <a:p>
            <a:pPr lvl="1"/>
            <a:r>
              <a:rPr lang="fi-FI"/>
              <a:t>Asiakassovellus anturilaitteille tiedon lähettämiseksi palvelimelle</a:t>
            </a:r>
          </a:p>
          <a:p>
            <a:pPr lvl="1"/>
            <a:r>
              <a:rPr lang="en-US" err="1"/>
              <a:t>Käyttäjätunnuksen</a:t>
            </a:r>
            <a:r>
              <a:rPr lang="en-US"/>
              <a:t> </a:t>
            </a:r>
            <a:r>
              <a:rPr lang="en-US" err="1"/>
              <a:t>oikeudet</a:t>
            </a:r>
            <a:r>
              <a:rPr lang="en-US"/>
              <a:t> </a:t>
            </a:r>
            <a:r>
              <a:rPr lang="en-US" err="1"/>
              <a:t>määrittävät</a:t>
            </a:r>
            <a:r>
              <a:rPr lang="en-US"/>
              <a:t> </a:t>
            </a:r>
            <a:r>
              <a:rPr lang="en-US" err="1"/>
              <a:t>palvelimen</a:t>
            </a:r>
            <a:r>
              <a:rPr lang="en-US"/>
              <a:t> </a:t>
            </a:r>
            <a:r>
              <a:rPr lang="en-US" err="1"/>
              <a:t>käyttäytymisen</a:t>
            </a:r>
            <a:r>
              <a:rPr lang="en-US"/>
              <a:t>, </a:t>
            </a:r>
            <a:r>
              <a:rPr lang="en-US" err="1"/>
              <a:t>eli</a:t>
            </a:r>
            <a:r>
              <a:rPr lang="en-US"/>
              <a:t> </a:t>
            </a:r>
            <a:r>
              <a:rPr lang="en-US" err="1"/>
              <a:t>onko</a:t>
            </a:r>
            <a:r>
              <a:rPr lang="en-US"/>
              <a:t> </a:t>
            </a:r>
            <a:r>
              <a:rPr lang="en-US" err="1"/>
              <a:t>oikeus</a:t>
            </a:r>
            <a:r>
              <a:rPr lang="en-US"/>
              <a:t> </a:t>
            </a:r>
            <a:r>
              <a:rPr lang="en-US" err="1"/>
              <a:t>lukea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kirjoittaa</a:t>
            </a:r>
            <a:r>
              <a:rPr lang="en-US"/>
              <a:t> </a:t>
            </a:r>
            <a:r>
              <a:rPr lang="en-US" err="1"/>
              <a:t>arvoja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4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2  (kesken 10.2.2018) 14.2.2018</vt:lpstr>
      <vt:lpstr>Sprint 3</vt:lpstr>
      <vt:lpstr>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Matti Heikkinen</cp:lastModifiedBy>
  <cp:revision>5</cp:revision>
  <dcterms:modified xsi:type="dcterms:W3CDTF">2018-02-10T07:42:34Z</dcterms:modified>
</cp:coreProperties>
</file>