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C3F51B79-1571-44F9-8DF3-0EDBBF9FEB63}">
          <p14:sldIdLst>
            <p14:sldId id="256"/>
            <p14:sldId id="257"/>
            <p14:sldId id="258"/>
            <p14:sldId id="262"/>
            <p14:sldId id="259"/>
            <p14:sldId id="263"/>
            <p14:sldId id="260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84FA8-6991-450F-A0BA-FF09BEC0681A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28748-6319-4C7B-AFEC-625845A2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4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28748-6319-4C7B-AFEC-625845A24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8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14BFBC-E584-4B4B-BDD0-D1AA1472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6600" dirty="0"/>
              <a:t>lämpötilaseuranta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81FEDD-1347-4EFF-A7D0-02C9D2CB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i-FI" sz="1800" dirty="0"/>
              <a:t>Joakim </a:t>
            </a:r>
            <a:r>
              <a:rPr lang="fi-FI" sz="1800" dirty="0" err="1"/>
              <a:t>Selander</a:t>
            </a:r>
            <a:r>
              <a:rPr lang="fi-FI" sz="1800"/>
              <a:t>, matti </a:t>
            </a:r>
            <a:r>
              <a:rPr lang="fi-FI" sz="1800" err="1"/>
              <a:t>heikkinen</a:t>
            </a:r>
            <a:r>
              <a:rPr lang="fi-FI" sz="1800"/>
              <a:t>, Jukka </a:t>
            </a:r>
            <a:r>
              <a:rPr lang="fi-FI" sz="1800" err="1"/>
              <a:t>suni</a:t>
            </a:r>
            <a:endParaRPr lang="fi-FI" sz="1800"/>
          </a:p>
          <a:p>
            <a:r>
              <a:rPr lang="fi-FI" sz="1800"/>
              <a:t>HAMK / INTIM17A6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5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B6D2ACB-8366-4C21-AADD-54D5CFF1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0331"/>
            <a:ext cx="9905998" cy="675860"/>
          </a:xfrm>
        </p:spPr>
        <p:txBody>
          <a:bodyPr>
            <a:normAutofit/>
          </a:bodyPr>
          <a:lstStyle/>
          <a:p>
            <a:r>
              <a:rPr lang="fi-FI"/>
              <a:t>Osa-alueet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AF6454-6651-4241-96CC-19D2916B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66192"/>
            <a:ext cx="10493996" cy="53273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i-FI"/>
              <a:t>Kaksi lämpötilan keräyspistettä -&gt; kaksi asiakasta, joilla omat käyttäjätunnukset</a:t>
            </a:r>
          </a:p>
          <a:p>
            <a:pPr lvl="1"/>
            <a:r>
              <a:rPr lang="fi-FI" sz="2400"/>
              <a:t>Tässä toteutuksessa käytetään satunnaislukugeneraattoreita simuloimaan antureita. Fyysinen laite toteutetaan jos sille jää aikaa tai sellainen vaaditaan.</a:t>
            </a:r>
          </a:p>
          <a:p>
            <a:pPr lvl="1"/>
            <a:r>
              <a:rPr lang="fi-FI" sz="2400"/>
              <a:t>Tiedot lähetetään JAVA palvelinsovellukselle</a:t>
            </a:r>
          </a:p>
          <a:p>
            <a:r>
              <a:rPr lang="fi-FI"/>
              <a:t>JAVA palvelinsovellus käsittelee tiedot, lähettää ne tietokantaan ja kirjoittaa tilatietoja konsoliin. Konsolin sisältö voidaan myös tulostaa tiedostoon.</a:t>
            </a:r>
          </a:p>
          <a:p>
            <a:r>
              <a:rPr lang="fi-FI"/>
              <a:t>JAVA asiakassovelluksilla voidaan kirjautua palveluun ja suorittaa siellä komentoja: listata käyttäjät, tehdä hakuja tietokannasta tai tulostaa loki</a:t>
            </a:r>
          </a:p>
          <a:p>
            <a:r>
              <a:rPr lang="fi-FI"/>
              <a:t>Projekti suoritetaan neljässä kahden viikon sprintissä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A0E55D9-1ABD-4BC1-A562-BF87AA31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9F68DCA-7D4D-43F5-9039-F482C28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JAVA konsolisovellus, jossa sisäänkirjautuminen ja perustoiminnot</a:t>
            </a:r>
          </a:p>
          <a:p>
            <a:pPr lvl="1"/>
            <a:r>
              <a:rPr lang="fi-FI" dirty="0"/>
              <a:t>help, </a:t>
            </a:r>
            <a:r>
              <a:rPr lang="en-US" dirty="0" err="1"/>
              <a:t>fileout</a:t>
            </a:r>
            <a:r>
              <a:rPr lang="fi-FI" dirty="0"/>
              <a:t> </a:t>
            </a:r>
            <a:r>
              <a:rPr lang="en-US" dirty="0"/>
              <a:t>console/users, exit</a:t>
            </a:r>
          </a:p>
          <a:p>
            <a:r>
              <a:rPr lang="fi-FI" dirty="0"/>
              <a:t>Kirjautumisvirheiden tallennus lokitiedostoon (.txt)</a:t>
            </a:r>
          </a:p>
          <a:p>
            <a:r>
              <a:rPr lang="fi-FI" dirty="0"/>
              <a:t>Konsolin tulostus tiedostoon (.txt)</a:t>
            </a:r>
          </a:p>
          <a:p>
            <a:pPr lvl="1"/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Toteutettu komentohistorian tulostuksella tiedostoon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6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orakulmio 11">
            <a:extLst>
              <a:ext uri="{FF2B5EF4-FFF2-40B4-BE49-F238E27FC236}">
                <a16:creationId xmlns:a16="http://schemas.microsoft.com/office/drawing/2014/main" id="{AA20D984-E85B-470B-9766-2EF8695A3891}"/>
              </a:ext>
            </a:extLst>
          </p:cNvPr>
          <p:cNvSpPr/>
          <p:nvPr/>
        </p:nvSpPr>
        <p:spPr>
          <a:xfrm>
            <a:off x="731519" y="285135"/>
            <a:ext cx="10700825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20199BCD-6603-4E8D-8F95-9E020053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664028"/>
            <a:ext cx="10717612" cy="5435482"/>
          </a:xfrm>
          <a:prstGeom prst="rect">
            <a:avLst/>
          </a:prstGeom>
        </p:spPr>
      </p:pic>
      <p:sp>
        <p:nvSpPr>
          <p:cNvPr id="10" name="Otsikko 1">
            <a:extLst>
              <a:ext uri="{FF2B5EF4-FFF2-40B4-BE49-F238E27FC236}">
                <a16:creationId xmlns:a16="http://schemas.microsoft.com/office/drawing/2014/main" id="{32E69732-A8F6-44AE-981B-C743876E8D6C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1105058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Sprint 1	</a:t>
            </a:r>
            <a:r>
              <a:rPr lang="fi-FI" sz="2000" dirty="0"/>
              <a:t>(17.-31.1.2018 – TOTEUTUNUT AIKATAULUSSA)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460055-3D7A-4544-B450-EBFB70BD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05988E5-4CAF-460E-876C-E40252F7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330152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dirty="0"/>
              <a:t>Tietokantayhteys</a:t>
            </a:r>
            <a:endParaRPr lang="en-US" dirty="0"/>
          </a:p>
          <a:p>
            <a:pPr lvl="1"/>
            <a:r>
              <a:rPr lang="fi-FI" dirty="0"/>
              <a:t>Kirjautumistunnusten siirto tietokantaan		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>
              <a:buFont typeface="Arial"/>
            </a:pPr>
            <a:r>
              <a:rPr lang="fi-FI" dirty="0"/>
              <a:t>Käyttäjätunnukset ja eri oikeudet "anturikäyttäjille" ja asiakkaille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Oma taulu lämpötiloille, jossa generoitua dataa	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pPr lvl="1">
              <a:buFont typeface="Arial"/>
            </a:pPr>
            <a:r>
              <a:rPr lang="fi-FI" dirty="0"/>
              <a:t>Haku lämpötilojen ja käyttäjien tauluista tulostettuna konsoliin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en-US" dirty="0"/>
          </a:p>
          <a:p>
            <a:r>
              <a:rPr lang="fi-FI" dirty="0"/>
              <a:t>Lämpötilojen kirjauspalvelun ohjaus</a:t>
            </a:r>
          </a:p>
          <a:p>
            <a:pPr lvl="1"/>
            <a:r>
              <a:rPr lang="fi-FI" dirty="0"/>
              <a:t>Oma luokka valmiiksi, käytännössä tulevat käyttöön vasta automatiikan myötä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Toimintaa voidaan alkaa kokeilemaan </a:t>
            </a:r>
            <a:r>
              <a:rPr lang="en-US" dirty="0"/>
              <a:t>add temp </a:t>
            </a:r>
            <a:r>
              <a:rPr lang="fi-FI" dirty="0"/>
              <a:t>-käskyllä kun palvelu "päällä”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C3EF0EAF-6520-4112-91CD-BFE35017D9F0}"/>
              </a:ext>
            </a:extLst>
          </p:cNvPr>
          <p:cNvSpPr/>
          <p:nvPr/>
        </p:nvSpPr>
        <p:spPr>
          <a:xfrm>
            <a:off x="731520" y="285135"/>
            <a:ext cx="10546080" cy="5999759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0385A5A4-A158-4739-9E59-62EA18E1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85135"/>
            <a:ext cx="10424160" cy="5999759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609116A2-CB2D-44F3-B861-BC2C3522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2  </a:t>
            </a:r>
            <a:r>
              <a:rPr lang="fi-FI" sz="2000" dirty="0"/>
              <a:t>(1.-14.2.2018 – Toteutunut aikataulussa)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63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 – EI TOTEUTUNUT AIKATAULUSSA)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070D001-0803-462F-BFBC-21239781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Erillinen palvelin ja kaksi asiakasohjelmaa</a:t>
            </a:r>
          </a:p>
          <a:p>
            <a:pPr lvl="1"/>
            <a:r>
              <a:rPr lang="fi-FI" dirty="0"/>
              <a:t>JAVA konsolisovelluksen muuttaminen palvelinsovellukseksi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palvelinsovelluksen etähallintaan			</a:t>
            </a:r>
            <a:r>
              <a:rPr lang="fi-FI" dirty="0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Asiakassovellus anturilaitteille tiedon </a:t>
            </a:r>
            <a:r>
              <a:rPr lang="fi-FI"/>
              <a:t>lähettämiseksi palvelimelle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pPr lvl="1"/>
            <a:r>
              <a:rPr lang="fi-FI" dirty="0"/>
              <a:t>Käyttäjätunnuksen</a:t>
            </a:r>
            <a:r>
              <a:rPr lang="en-US" dirty="0"/>
              <a:t> </a:t>
            </a:r>
            <a:r>
              <a:rPr lang="fi-FI" dirty="0"/>
              <a:t>oikeudet</a:t>
            </a:r>
            <a:r>
              <a:rPr lang="en-US" dirty="0"/>
              <a:t> </a:t>
            </a:r>
            <a:r>
              <a:rPr lang="fi-FI" dirty="0"/>
              <a:t>määrittävät</a:t>
            </a:r>
            <a:r>
              <a:rPr lang="en-US" dirty="0"/>
              <a:t> </a:t>
            </a:r>
            <a:r>
              <a:rPr lang="fi-FI" dirty="0"/>
              <a:t>palvelimen käyttäytymisen, eli onko oikeus lukea vai kirjoittaa arvoja						</a:t>
            </a:r>
            <a:r>
              <a:rPr lang="fi-FI"/>
              <a:t>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orakulmio 5">
            <a:extLst>
              <a:ext uri="{FF2B5EF4-FFF2-40B4-BE49-F238E27FC236}">
                <a16:creationId xmlns:a16="http://schemas.microsoft.com/office/drawing/2014/main" id="{89A7C95D-818A-4FF6-886E-8C41CC91E8DD}"/>
              </a:ext>
            </a:extLst>
          </p:cNvPr>
          <p:cNvSpPr/>
          <p:nvPr/>
        </p:nvSpPr>
        <p:spPr>
          <a:xfrm>
            <a:off x="731520" y="285135"/>
            <a:ext cx="10728960" cy="6203473"/>
          </a:xfrm>
          <a:prstGeom prst="rect">
            <a:avLst/>
          </a:prstGeom>
          <a:solidFill>
            <a:srgbClr val="3C4FDE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81D4C4A-2B07-4017-AEA4-7DD08E6C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3  </a:t>
            </a:r>
            <a:r>
              <a:rPr lang="fi-FI" sz="2000" dirty="0"/>
              <a:t>(15.-28.2.2018 – EI TOTEUTUNUT AIKATAULUSSA)</a:t>
            </a:r>
            <a:endParaRPr lang="en-US" sz="2000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D1D36B07-4593-41AA-AEA6-CDBCBD9A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69392"/>
            <a:ext cx="10319067" cy="61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6A3860B-8E30-429E-9B72-0EBE2B6F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050588" cy="1478570"/>
          </a:xfrm>
        </p:spPr>
        <p:txBody>
          <a:bodyPr/>
          <a:lstStyle/>
          <a:p>
            <a:r>
              <a:rPr lang="fi-FI" dirty="0"/>
              <a:t>Sprint 4  </a:t>
            </a:r>
            <a:r>
              <a:rPr lang="fi-FI" sz="2000" dirty="0"/>
              <a:t>(1.3.-10.3.2018)</a:t>
            </a:r>
            <a:endParaRPr lang="en-US" sz="2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9BB5A76-0B87-41DE-A760-FE43EB29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/>
              <a:t>Datan kirjoitus tietokantaan 1min välein/asiakassovellus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/>
          </a:p>
          <a:p>
            <a:r>
              <a:rPr lang="fi-FI"/>
              <a:t>Tietokannassa 1000 riviä dataa					</a:t>
            </a:r>
            <a:r>
              <a:rPr lang="fi-FI">
                <a:sym typeface="Wingdings" panose="05000000000000000000" pitchFamily="2" charset="2"/>
              </a:rPr>
              <a:t> Valmis</a:t>
            </a:r>
            <a:endParaRPr lang="fi-FI"/>
          </a:p>
          <a:p>
            <a:r>
              <a:rPr lang="fi-FI"/>
              <a:t>Tarkempi haku tietokannasta</a:t>
            </a:r>
            <a:endParaRPr lang="en-US"/>
          </a:p>
          <a:p>
            <a:pPr lvl="1">
              <a:buFont typeface="Arial"/>
            </a:pPr>
            <a:r>
              <a:rPr lang="fi-FI"/>
              <a:t>Haku päiväyksellä</a:t>
            </a:r>
            <a:endParaRPr lang="en-US"/>
          </a:p>
          <a:p>
            <a:pPr lvl="1">
              <a:buFont typeface="Arial"/>
            </a:pPr>
            <a:r>
              <a:rPr lang="fi-FI"/>
              <a:t>Haku järjestettynä lämpötilojen mukaan</a:t>
            </a:r>
          </a:p>
          <a:p>
            <a:pPr>
              <a:buFont typeface="Arial"/>
            </a:pPr>
            <a:r>
              <a:rPr lang="fi-FI"/>
              <a:t>Wiki (dokumentointi)</a:t>
            </a:r>
          </a:p>
          <a:p>
            <a:pPr>
              <a:buFont typeface="Arial"/>
            </a:pPr>
            <a:r>
              <a:rPr lang="fi-FI"/>
              <a:t>Ohjelmistotestaus</a:t>
            </a:r>
            <a:endParaRPr lang="en-US"/>
          </a:p>
          <a:p>
            <a:endParaRPr lang="fi-FI"/>
          </a:p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9121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iri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179</Words>
  <Application>Microsoft Office PowerPoint</Application>
  <PresentationFormat>Laajakuva</PresentationFormat>
  <Paragraphs>44</Paragraphs>
  <Slides>9</Slides>
  <Notes>2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Wingdings</vt:lpstr>
      <vt:lpstr>Piiri</vt:lpstr>
      <vt:lpstr>lämpötilaseuranta</vt:lpstr>
      <vt:lpstr>Osa-alueet</vt:lpstr>
      <vt:lpstr>Sprint 1 (17.-31.1.2018 – TOTEUTUNUT AIKATAULUSSA)</vt:lpstr>
      <vt:lpstr>PowerPoint-esitys</vt:lpstr>
      <vt:lpstr>Sprint 2  (1.-14.2.2018 – Toteutunut aikataulussa)</vt:lpstr>
      <vt:lpstr>Sprint 2  (1.-14.2.2018 – Toteutunut aikataulussa)</vt:lpstr>
      <vt:lpstr>Sprint 3  (15.-28.2.2018 – EI TOTEUTUNUT AIKATAULUSSA)</vt:lpstr>
      <vt:lpstr>Sprint 3  (15.-28.2.2018 – EI TOTEUTUNUT AIKATAULUSSA)</vt:lpstr>
      <vt:lpstr>Sprint 4  (1.3.-10.3.2018)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lämpötilaseuranta</dc:title>
  <cp:lastModifiedBy>Jukka Suni</cp:lastModifiedBy>
  <cp:revision>32</cp:revision>
  <dcterms:modified xsi:type="dcterms:W3CDTF">2018-03-06T21:59:24Z</dcterms:modified>
</cp:coreProperties>
</file>