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C3F51B79-1571-44F9-8DF3-0EDBBF9FEB63}">
          <p14:sldIdLst>
            <p14:sldId id="256"/>
            <p14:sldId id="257"/>
            <p14:sldId id="258"/>
            <p14:sldId id="262"/>
            <p14:sldId id="259"/>
            <p14:sldId id="263"/>
            <p14:sldId id="260"/>
            <p14:sldId id="264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4FA8-6991-450F-A0BA-FF09BEC0681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8748-6319-4C7B-AFEC-625845A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 dirty="0"/>
              <a:t>lämpötilaseuranta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 dirty="0"/>
              <a:t>Joakim </a:t>
            </a:r>
            <a:r>
              <a:rPr lang="fi-FI" sz="1800" dirty="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9A7C95D-818A-4FF6-886E-8C41CC91E8DD}"/>
              </a:ext>
            </a:extLst>
          </p:cNvPr>
          <p:cNvSpPr/>
          <p:nvPr/>
        </p:nvSpPr>
        <p:spPr>
          <a:xfrm>
            <a:off x="731520" y="285135"/>
            <a:ext cx="10728960" cy="6203473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(1.3.-10.3.2018 - Valmistui aikataulussa)</a:t>
            </a:r>
            <a:endParaRPr lang="en-US" sz="2000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E6ED95E-1AD7-49BB-92B6-6F702E42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2" y="859809"/>
            <a:ext cx="10149836" cy="53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8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en-US" dirty="0" err="1"/>
              <a:t>fileout</a:t>
            </a:r>
            <a:r>
              <a:rPr lang="fi-FI" dirty="0"/>
              <a:t> </a:t>
            </a:r>
            <a:r>
              <a:rPr lang="en-US" dirty="0"/>
              <a:t>console/users, exit</a:t>
            </a:r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orakulmio 11">
            <a:extLst>
              <a:ext uri="{FF2B5EF4-FFF2-40B4-BE49-F238E27FC236}">
                <a16:creationId xmlns:a16="http://schemas.microsoft.com/office/drawing/2014/main" id="{AA20D984-E85B-470B-9766-2EF8695A3891}"/>
              </a:ext>
            </a:extLst>
          </p:cNvPr>
          <p:cNvSpPr/>
          <p:nvPr/>
        </p:nvSpPr>
        <p:spPr>
          <a:xfrm>
            <a:off x="731519" y="285135"/>
            <a:ext cx="10700825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20199BCD-6603-4E8D-8F95-9E020053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664028"/>
            <a:ext cx="10717612" cy="5435482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32E69732-A8F6-44AE-981B-C743876E8D6C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1105058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r>
              <a:rPr lang="fi-FI" dirty="0"/>
              <a:t>Lämpötilojen kirjauspalvelun ohjaus</a:t>
            </a:r>
          </a:p>
          <a:p>
            <a:pPr lvl="1"/>
            <a:r>
              <a:rPr lang="fi-FI" dirty="0"/>
              <a:t>Oma luokka valmiiksi, käytännössä tulevat käyttöön vasta automatiikan myötä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Toimintaa voidaan alkaa kokeilemaan </a:t>
            </a:r>
            <a:r>
              <a:rPr lang="en-US" dirty="0"/>
              <a:t>add temp </a:t>
            </a:r>
            <a:r>
              <a:rPr lang="fi-FI" dirty="0"/>
              <a:t>-käskyllä kun palvelu "päällä”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C3EF0EAF-6520-4112-91CD-BFE35017D9F0}"/>
              </a:ext>
            </a:extLst>
          </p:cNvPr>
          <p:cNvSpPr/>
          <p:nvPr/>
        </p:nvSpPr>
        <p:spPr>
          <a:xfrm>
            <a:off x="731520" y="285135"/>
            <a:ext cx="10546080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385A5A4-A158-4739-9E59-62EA18E1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85135"/>
            <a:ext cx="10424160" cy="5999759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609116A2-CB2D-44F3-B861-BC2C3522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3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 – EI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Erillinen palvelin ja kaksi asiakasohjelmaa</a:t>
            </a:r>
          </a:p>
          <a:p>
            <a:pPr lvl="1"/>
            <a:r>
              <a:rPr lang="fi-FI" dirty="0"/>
              <a:t>JAVA konsolisovelluksen muuttaminen palvelinsovellukseksi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palvelinsovelluksen etähallintaan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anturilaitteille tiedon </a:t>
            </a:r>
            <a:r>
              <a:rPr lang="fi-FI"/>
              <a:t>lähettämiseksi palvelimelle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Käyttäjätunnuksen</a:t>
            </a:r>
            <a:r>
              <a:rPr lang="en-US" dirty="0"/>
              <a:t> </a:t>
            </a:r>
            <a:r>
              <a:rPr lang="fi-FI" dirty="0"/>
              <a:t>oikeudet</a:t>
            </a:r>
            <a:r>
              <a:rPr lang="en-US" dirty="0"/>
              <a:t> </a:t>
            </a:r>
            <a:r>
              <a:rPr lang="fi-FI" dirty="0"/>
              <a:t>määrittävät</a:t>
            </a:r>
            <a:r>
              <a:rPr lang="en-US" dirty="0"/>
              <a:t> </a:t>
            </a:r>
            <a:r>
              <a:rPr lang="fi-FI" dirty="0"/>
              <a:t>palvelimen käyttäytymisen, eli onko oikeus lukea vai kirjoittaa arvoja						</a:t>
            </a:r>
            <a:r>
              <a:rPr lang="fi-FI"/>
              <a:t>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9A7C95D-818A-4FF6-886E-8C41CC91E8DD}"/>
              </a:ext>
            </a:extLst>
          </p:cNvPr>
          <p:cNvSpPr/>
          <p:nvPr/>
        </p:nvSpPr>
        <p:spPr>
          <a:xfrm>
            <a:off x="731520" y="285135"/>
            <a:ext cx="10728960" cy="6203473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 – EI TOTEUTUNUT AIKATAULUSSA)</a:t>
            </a:r>
            <a:endParaRPr lang="en-US" sz="2000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D1D36B07-4593-41AA-AEA6-CDBCBD9A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69392"/>
            <a:ext cx="10319067" cy="61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(1.3.-10.3.2018 – valmistui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Datan kirjoitus tietokantaan 1min välein/asiakassovellus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r>
              <a:rPr lang="fi-FI" dirty="0"/>
              <a:t>Tietokannassa 1000 riviä dataa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r>
              <a:rPr lang="fi-FI" dirty="0"/>
              <a:t>Tarkempi haku tietokannasta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päiväyksellä</a:t>
            </a:r>
            <a:endParaRPr lang="en-US" dirty="0"/>
          </a:p>
          <a:p>
            <a:pPr>
              <a:buFont typeface="Arial"/>
            </a:pPr>
            <a:r>
              <a:rPr lang="fi-FI"/>
              <a:t>Wiki </a:t>
            </a:r>
            <a:r>
              <a:rPr lang="fi-FI" dirty="0"/>
              <a:t>(dokumentointi)	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>
              <a:buFont typeface="Arial"/>
            </a:pPr>
            <a:r>
              <a:rPr lang="fi-FI" dirty="0"/>
              <a:t>Ohjelmistotestaus	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192</Words>
  <Application>Microsoft Office PowerPoint</Application>
  <PresentationFormat>Laajakuva</PresentationFormat>
  <Paragraphs>44</Paragraphs>
  <Slides>10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PowerPoint-esitys</vt:lpstr>
      <vt:lpstr>Sprint 2  (1.-14.2.2018 – Toteutunut aikataulussa)</vt:lpstr>
      <vt:lpstr>Sprint 2  (1.-14.2.2018 – Toteutunut aikataulussa)</vt:lpstr>
      <vt:lpstr>Sprint 3  (15.-28.2.2018 – EI TOTEUTUNUT AIKATAULUSSA)</vt:lpstr>
      <vt:lpstr>Sprint 3  (15.-28.2.2018 – EI TOTEUTUNUT AIKATAULUSSA)</vt:lpstr>
      <vt:lpstr>Sprint 4  (1.3.-10.3.2018 – valmistui aikataulussa)</vt:lpstr>
      <vt:lpstr>Sprint 4  (1.3.-10.3.2018 - Valmistui aikataulussa)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34</cp:revision>
  <dcterms:modified xsi:type="dcterms:W3CDTF">2018-03-08T22:38:19Z</dcterms:modified>
</cp:coreProperties>
</file>