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C3F51B79-1571-44F9-8DF3-0EDBBF9FEB63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 dirty="0"/>
              <a:t>lämpötilaseuranta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Joakim </a:t>
            </a:r>
            <a:r>
              <a:rPr lang="fi-FI" sz="1800" dirty="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en-US" dirty="0" err="1"/>
              <a:t>fileout</a:t>
            </a:r>
            <a:r>
              <a:rPr lang="fi-FI" dirty="0"/>
              <a:t> </a:t>
            </a:r>
            <a:r>
              <a:rPr lang="en-US" dirty="0"/>
              <a:t>console/users, exit</a:t>
            </a:r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>
            <a:extLst>
              <a:ext uri="{FF2B5EF4-FFF2-40B4-BE49-F238E27FC236}">
                <a16:creationId xmlns:a16="http://schemas.microsoft.com/office/drawing/2014/main" id="{AA20D984-E85B-470B-9766-2EF8695A3891}"/>
              </a:ext>
            </a:extLst>
          </p:cNvPr>
          <p:cNvSpPr/>
          <p:nvPr/>
        </p:nvSpPr>
        <p:spPr>
          <a:xfrm>
            <a:off x="731519" y="285135"/>
            <a:ext cx="10700825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20199BCD-6603-4E8D-8F95-9E020053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664028"/>
            <a:ext cx="10717612" cy="5435482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32E69732-A8F6-44AE-981B-C743876E8D6C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1105058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en-US" dirty="0"/>
              <a:t>add temp </a:t>
            </a:r>
            <a:r>
              <a:rPr lang="fi-FI" dirty="0"/>
              <a:t>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C3EF0EAF-6520-4112-91CD-BFE35017D9F0}"/>
              </a:ext>
            </a:extLst>
          </p:cNvPr>
          <p:cNvSpPr/>
          <p:nvPr/>
        </p:nvSpPr>
        <p:spPr>
          <a:xfrm>
            <a:off x="731520" y="285135"/>
            <a:ext cx="10546080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385A5A4-A158-4739-9E59-62EA18E1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5135"/>
            <a:ext cx="10424160" cy="5999759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609116A2-CB2D-44F3-B861-BC2C3522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</a:t>
            </a:r>
            <a:r>
              <a:rPr lang="fi-FI" sz="2000"/>
              <a:t>.-28.2.2018 – EI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muuttaminen palvelinsovellukseksi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palvelinsovelluksen etähallintaan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anturilaitteille tiedon </a:t>
            </a:r>
            <a:r>
              <a:rPr lang="fi-FI"/>
              <a:t>lähettämiseksi palvelimelle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Käyttäjätunnuksen</a:t>
            </a:r>
            <a:r>
              <a:rPr lang="en-US" dirty="0"/>
              <a:t> </a:t>
            </a:r>
            <a:r>
              <a:rPr lang="fi-FI" dirty="0"/>
              <a:t>oikeudet</a:t>
            </a:r>
            <a:r>
              <a:rPr lang="en-US" dirty="0"/>
              <a:t> </a:t>
            </a:r>
            <a:r>
              <a:rPr lang="fi-FI" dirty="0"/>
              <a:t>määrittävät</a:t>
            </a:r>
            <a:r>
              <a:rPr lang="en-US" dirty="0"/>
              <a:t> </a:t>
            </a:r>
            <a:r>
              <a:rPr lang="fi-FI" dirty="0"/>
              <a:t>palvelimen käyttäytymisen, eli onko oikeus lukea vai kirjoittaa arvoja						</a:t>
            </a:r>
            <a:r>
              <a:rPr lang="fi-FI"/>
              <a:t>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9A7C95D-818A-4FF6-886E-8C41CC91E8DD}"/>
              </a:ext>
            </a:extLst>
          </p:cNvPr>
          <p:cNvSpPr/>
          <p:nvPr/>
        </p:nvSpPr>
        <p:spPr>
          <a:xfrm>
            <a:off x="731520" y="285135"/>
            <a:ext cx="10728960" cy="6203473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D640C7FA-2B46-4303-8834-DF40C427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8" y="500962"/>
            <a:ext cx="9909176" cy="60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Datan kirjoitus tietokantaan 1min välein/asiakassovellus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/>
          </a:p>
          <a:p>
            <a:r>
              <a:rPr lang="fi-FI"/>
              <a:t>Tietokannassa 1000 riviä dataa			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/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</a:p>
          <a:p>
            <a:pPr>
              <a:buFont typeface="Arial"/>
            </a:pPr>
            <a:r>
              <a:rPr lang="fi-FI"/>
              <a:t>Wiki (dokumentointi)</a:t>
            </a:r>
          </a:p>
          <a:p>
            <a:pPr>
              <a:buFont typeface="Arial"/>
            </a:pPr>
            <a:r>
              <a:rPr lang="fi-FI"/>
              <a:t>Ohjelmistotestaus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175</Words>
  <Application>Microsoft Office PowerPoint</Application>
  <PresentationFormat>Laajakuva</PresentationFormat>
  <Paragraphs>44</Paragraphs>
  <Slides>9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PowerPoint-esitys</vt:lpstr>
      <vt:lpstr>Sprint 2  (1.-14.2.2018 – Toteutunut aikataulussa)</vt:lpstr>
      <vt:lpstr>Sprint 2  (1.-14.2.2018 – Toteutunut aikataulussa)</vt:lpstr>
      <vt:lpstr>Sprint 3  (15.-28.2.2018 – EI TOTEUTUNUT AIKATAULUSSA)</vt:lpstr>
      <vt:lpstr>Sprint 3  (15.-28.2.2018)</vt:lpstr>
      <vt:lpstr>Sprint 4  (1.3.-10.3.2018)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Joakim Selander</cp:lastModifiedBy>
  <cp:revision>31</cp:revision>
  <dcterms:modified xsi:type="dcterms:W3CDTF">2018-03-01T21:43:50Z</dcterms:modified>
</cp:coreProperties>
</file>