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84FA8-6991-450F-A0BA-FF09BEC0681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8748-6319-4C7B-AFEC-625845A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Hablas</a:t>
            </a:r>
            <a:r>
              <a:rPr lang="fi-FI" dirty="0"/>
              <a:t>!</a:t>
            </a:r>
          </a:p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 dirty="0"/>
              <a:t>lämpötilaseuranta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 dirty="0"/>
              <a:t>Joakim </a:t>
            </a:r>
            <a:r>
              <a:rPr lang="fi-FI" sz="1800" dirty="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JAVA konsolisovellus, jossa sisäänkirjautuminen ja perustoiminnot</a:t>
            </a:r>
          </a:p>
          <a:p>
            <a:pPr lvl="1"/>
            <a:r>
              <a:rPr lang="fi-FI" dirty="0"/>
              <a:t>help, </a:t>
            </a:r>
            <a:r>
              <a:rPr lang="en-US" dirty="0" err="1"/>
              <a:t>fileout</a:t>
            </a:r>
            <a:r>
              <a:rPr lang="fi-FI" dirty="0"/>
              <a:t> </a:t>
            </a:r>
            <a:r>
              <a:rPr lang="en-US" dirty="0"/>
              <a:t>console/users, exit</a:t>
            </a:r>
          </a:p>
          <a:p>
            <a:r>
              <a:rPr lang="fi-FI" dirty="0"/>
              <a:t>Kirjautumisvirheiden tallennus lokitiedostoon (.txt)</a:t>
            </a:r>
          </a:p>
          <a:p>
            <a:r>
              <a:rPr lang="fi-FI" dirty="0"/>
              <a:t>Konsolin tulostus tiedostoon (.txt)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Toteutettu komentohistorian tulostuksella tiedostoon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Toteutunut aikataulussa)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30152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dirty="0"/>
              <a:t>Tietokantayhteys</a:t>
            </a:r>
            <a:endParaRPr lang="en-US" dirty="0"/>
          </a:p>
          <a:p>
            <a:pPr lvl="1"/>
            <a:r>
              <a:rPr lang="fi-FI" dirty="0"/>
              <a:t>Kirjautumistunnusten siirto tietokantaan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>
              <a:buFont typeface="Arial"/>
            </a:pPr>
            <a:r>
              <a:rPr lang="fi-FI" dirty="0"/>
              <a:t>Käyttäjätunnukset ja eri oikeudet "anturikäyttäjille" ja asiakkaille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Oma taulu lämpötiloille, jossa generoitua dataa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Haku lämpötilojen ja käyttäjien tauluista tulostettuna konsoliin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r>
              <a:rPr lang="fi-FI" dirty="0"/>
              <a:t>Lämpötilojen kirjauspalvelun ohjaus</a:t>
            </a:r>
          </a:p>
          <a:p>
            <a:pPr lvl="1"/>
            <a:r>
              <a:rPr lang="fi-FI" dirty="0"/>
              <a:t>Oma luokka valmiiksi, käytännössä tulevat käyttöön vasta automatiikan myötä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Toimintaa voidaan alkaa kokeilemaan </a:t>
            </a:r>
            <a:r>
              <a:rPr lang="en-US" dirty="0"/>
              <a:t>add temp </a:t>
            </a:r>
            <a:r>
              <a:rPr lang="fi-FI" dirty="0"/>
              <a:t>-käskyllä kun palvelu "päällä”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(15.-28.2.2018)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Erillinen palvelin ja kaksi asiakasohjelmaa</a:t>
            </a:r>
          </a:p>
          <a:p>
            <a:pPr lvl="1"/>
            <a:r>
              <a:rPr lang="fi-FI" dirty="0"/>
              <a:t>JAVA konsolisovelluksen muuttaminen palvelinsovellukseksi</a:t>
            </a:r>
          </a:p>
          <a:p>
            <a:pPr lvl="1"/>
            <a:r>
              <a:rPr lang="fi-FI" dirty="0"/>
              <a:t>Asiakassovellus palvelinsovelluksen etähallintaan</a:t>
            </a:r>
          </a:p>
          <a:p>
            <a:pPr lvl="1"/>
            <a:r>
              <a:rPr lang="fi-FI" dirty="0"/>
              <a:t>Asiakassovellus anturilaitteille tiedon lähettämiseksi palvelimelle</a:t>
            </a:r>
          </a:p>
          <a:p>
            <a:pPr lvl="1"/>
            <a:r>
              <a:rPr lang="fi-FI" dirty="0"/>
              <a:t>Käyttäjätunnuksen</a:t>
            </a:r>
            <a:r>
              <a:rPr lang="en-US" dirty="0"/>
              <a:t> </a:t>
            </a:r>
            <a:r>
              <a:rPr lang="fi-FI" dirty="0"/>
              <a:t>oikeudet</a:t>
            </a:r>
            <a:r>
              <a:rPr lang="en-US" dirty="0"/>
              <a:t> </a:t>
            </a:r>
            <a:r>
              <a:rPr lang="fi-FI" dirty="0"/>
              <a:t>määrittävät</a:t>
            </a:r>
            <a:r>
              <a:rPr lang="en-US" dirty="0"/>
              <a:t> </a:t>
            </a:r>
            <a:r>
              <a:rPr lang="fi-FI" dirty="0"/>
              <a:t>palvelimen käyttäytymisen, eli onko oikeus lukea vai kirjoittaa arvoja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4  </a:t>
            </a:r>
            <a:r>
              <a:rPr lang="fi-FI" sz="2000" dirty="0"/>
              <a:t>(1.3.-10.3.2018)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Datan kirjoitus tietokantaan 1min välein/asiakassovellus</a:t>
            </a:r>
          </a:p>
          <a:p>
            <a:r>
              <a:rPr lang="fi-FI"/>
              <a:t>Tietokannassa 1000 riviä dataa</a:t>
            </a:r>
          </a:p>
          <a:p>
            <a:r>
              <a:rPr lang="fi-FI"/>
              <a:t>Tarkempi haku tietokannasta</a:t>
            </a:r>
            <a:endParaRPr lang="en-US"/>
          </a:p>
          <a:p>
            <a:pPr lvl="1">
              <a:buFont typeface="Arial"/>
            </a:pPr>
            <a:r>
              <a:rPr lang="fi-FI"/>
              <a:t>Haku päiväyksellä</a:t>
            </a:r>
            <a:endParaRPr lang="en-US"/>
          </a:p>
          <a:p>
            <a:pPr lvl="1">
              <a:buFont typeface="Arial"/>
            </a:pPr>
            <a:r>
              <a:rPr lang="fi-FI"/>
              <a:t>Haku järjestettynä lämpötilojen mukaan</a:t>
            </a:r>
            <a:endParaRPr lang="en-US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187</Words>
  <Application>Microsoft Office PowerPoint</Application>
  <PresentationFormat>Laajakuva</PresentationFormat>
  <Paragraphs>39</Paragraphs>
  <Slides>6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Wingdings</vt:lpstr>
      <vt:lpstr>Piiri</vt:lpstr>
      <vt:lpstr>lämpötilaseuranta</vt:lpstr>
      <vt:lpstr>Osa-alueet</vt:lpstr>
      <vt:lpstr>Sprint 1 (17.-31.1.2018 – TOTEUTUNUT AIKATAULUSSA)</vt:lpstr>
      <vt:lpstr>Sprint 2  (1.-14.2.2018 – Toteutunut aikataulussa)</vt:lpstr>
      <vt:lpstr>Sprint 3  (15.-28.2.2018)</vt:lpstr>
      <vt:lpstr>Sprint 4  (1.3.-10.3.2018)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lastModifiedBy>Jukka Suni</cp:lastModifiedBy>
  <cp:revision>19</cp:revision>
  <dcterms:modified xsi:type="dcterms:W3CDTF">2018-02-14T17:36:17Z</dcterms:modified>
</cp:coreProperties>
</file>