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Hablas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>
            <a:extLst>
              <a:ext uri="{FF2B5EF4-FFF2-40B4-BE49-F238E27FC236}">
                <a16:creationId xmlns:a16="http://schemas.microsoft.com/office/drawing/2014/main" id="{AA20D984-E85B-470B-9766-2EF8695A3891}"/>
              </a:ext>
            </a:extLst>
          </p:cNvPr>
          <p:cNvSpPr/>
          <p:nvPr/>
        </p:nvSpPr>
        <p:spPr>
          <a:xfrm>
            <a:off x="731519" y="285135"/>
            <a:ext cx="10700825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0199BCD-6603-4E8D-8F95-9E020053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664028"/>
            <a:ext cx="10717612" cy="5435482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32E69732-A8F6-44AE-981B-C743876E8D6C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110505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C3EF0EAF-6520-4112-91CD-BFE35017D9F0}"/>
              </a:ext>
            </a:extLst>
          </p:cNvPr>
          <p:cNvSpPr/>
          <p:nvPr/>
        </p:nvSpPr>
        <p:spPr>
          <a:xfrm>
            <a:off x="731520" y="285135"/>
            <a:ext cx="10546080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385A5A4-A158-4739-9E59-62EA18E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5135"/>
            <a:ext cx="10424160" cy="599975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09116A2-CB2D-44F3-B861-BC2C352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</a:t>
            </a:r>
            <a:r>
              <a:rPr lang="fi-FI"/>
              <a:t>muuttaminen palvelinsovellukseksi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</a:t>
            </a:r>
            <a:r>
              <a:rPr lang="fi-FI"/>
              <a:t>palvelinsovelluksen etähallintaan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	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</a:t>
            </a:r>
            <a:r>
              <a:rPr lang="fi-FI"/>
              <a:t>kirjoittaa arvoja							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AA2EDD13-3516-4814-A1D2-63DE69D6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5" y="285135"/>
            <a:ext cx="10262735" cy="6203473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0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186</Words>
  <Application>Microsoft Office PowerPoint</Application>
  <PresentationFormat>Laajakuva</PresentationFormat>
  <Paragraphs>43</Paragraphs>
  <Slides>9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PowerPoint-esitys</vt:lpstr>
      <vt:lpstr>Sprint 2  (1.-14.2.2018 – Toteutunut aikataulussa)</vt:lpstr>
      <vt:lpstr>Sprint 2  (1.-14.2.2018 – Toteutunut aikataulussa)</vt:lpstr>
      <vt:lpstr>Sprint 3  (15.-28.2.2018)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25</cp:revision>
  <dcterms:modified xsi:type="dcterms:W3CDTF">2018-02-21T14:55:18Z</dcterms:modified>
</cp:coreProperties>
</file>