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kka Suni" userId="10037FFEA39203E1@LIVE.COM" providerId="AD" clId="Web-{334A43E7-0FF2-48E4-9403-D8103492FEBA}"/>
    <pc:docChg chg="modSld">
      <pc:chgData name="Jukka Suni" userId="10037FFEA39203E1@LIVE.COM" providerId="AD" clId="Web-{334A43E7-0FF2-48E4-9403-D8103492FEBA}" dt="2018-01-19T19:20:19.665" v="251"/>
      <pc:docMkLst>
        <pc:docMk/>
      </pc:docMkLst>
      <pc:sldChg chg="addSp delSp modSp">
        <pc:chgData name="Jukka Suni" userId="10037FFEA39203E1@LIVE.COM" providerId="AD" clId="Web-{334A43E7-0FF2-48E4-9403-D8103492FEBA}" dt="2018-01-19T19:12:56.509" v="13"/>
        <pc:sldMkLst>
          <pc:docMk/>
          <pc:sldMk cId="1107305011" sldId="257"/>
        </pc:sldMkLst>
        <pc:spChg chg="mod">
          <ac:chgData name="Jukka Suni" userId="10037FFEA39203E1@LIVE.COM" providerId="AD" clId="Web-{334A43E7-0FF2-48E4-9403-D8103492FEBA}" dt="2018-01-19T19:12:56.509" v="13"/>
          <ac:spMkLst>
            <pc:docMk/>
            <pc:sldMk cId="1107305011" sldId="257"/>
            <ac:spMk id="3" creationId="{94AF6454-6651-4241-96CC-19D2916B7C66}"/>
          </ac:spMkLst>
        </pc:spChg>
        <pc:cxnChg chg="add del">
          <ac:chgData name="Jukka Suni" userId="10037FFEA39203E1@LIVE.COM" providerId="AD" clId="Web-{334A43E7-0FF2-48E4-9403-D8103492FEBA}" dt="2018-01-19T19:10:43.754" v="6"/>
          <ac:cxnSpMkLst>
            <pc:docMk/>
            <pc:sldMk cId="1107305011" sldId="257"/>
            <ac:cxnSpMk id="4" creationId="{82FC8D22-FE70-4E6C-B681-EB55D6AC8E85}"/>
          </ac:cxnSpMkLst>
        </pc:cxnChg>
      </pc:sldChg>
      <pc:sldChg chg="modSp">
        <pc:chgData name="Jukka Suni" userId="10037FFEA39203E1@LIVE.COM" providerId="AD" clId="Web-{334A43E7-0FF2-48E4-9403-D8103492FEBA}" dt="2018-01-19T19:17:00.157" v="128"/>
        <pc:sldMkLst>
          <pc:docMk/>
          <pc:sldMk cId="1551364139" sldId="258"/>
        </pc:sldMkLst>
        <pc:spChg chg="mod">
          <ac:chgData name="Jukka Suni" userId="10037FFEA39203E1@LIVE.COM" providerId="AD" clId="Web-{334A43E7-0FF2-48E4-9403-D8103492FEBA}" dt="2018-01-19T19:17:00.157" v="128"/>
          <ac:spMkLst>
            <pc:docMk/>
            <pc:sldMk cId="1551364139" sldId="258"/>
            <ac:spMk id="3" creationId="{B9F68DCA-7D4D-43F5-9039-F482C2817D50}"/>
          </ac:spMkLst>
        </pc:spChg>
      </pc:sldChg>
      <pc:sldChg chg="modSp">
        <pc:chgData name="Jukka Suni" userId="10037FFEA39203E1@LIVE.COM" providerId="AD" clId="Web-{334A43E7-0FF2-48E4-9403-D8103492FEBA}" dt="2018-01-19T19:20:19.665" v="250"/>
        <pc:sldMkLst>
          <pc:docMk/>
          <pc:sldMk cId="1920380816" sldId="259"/>
        </pc:sldMkLst>
        <pc:spChg chg="mod">
          <ac:chgData name="Jukka Suni" userId="10037FFEA39203E1@LIVE.COM" providerId="AD" clId="Web-{334A43E7-0FF2-48E4-9403-D8103492FEBA}" dt="2018-01-19T19:20:19.665" v="250"/>
          <ac:spMkLst>
            <pc:docMk/>
            <pc:sldMk cId="1920380816" sldId="259"/>
            <ac:spMk id="3" creationId="{C05988E5-4CAF-460E-876C-E40252F7E171}"/>
          </ac:spMkLst>
        </pc:spChg>
      </pc:sldChg>
    </pc:docChg>
  </pc:docChgLst>
  <pc:docChgLst>
    <pc:chgData name="Jukka Suni" userId="a05b89d9-ede5-4123-8714-ec9893ed1934" providerId="ADAL" clId="{8A0B4753-44DA-4E11-8A25-8D5C170062E9}"/>
    <pc:docChg chg="modSld">
      <pc:chgData name="Jukka Suni" userId="a05b89d9-ede5-4123-8714-ec9893ed1934" providerId="ADAL" clId="{8A0B4753-44DA-4E11-8A25-8D5C170062E9}" dt="2018-01-17T19:05:16.071" v="9" actId="20577"/>
      <pc:docMkLst>
        <pc:docMk/>
      </pc:docMkLst>
      <pc:sldChg chg="modSp">
        <pc:chgData name="Jukka Suni" userId="a05b89d9-ede5-4123-8714-ec9893ed1934" providerId="ADAL" clId="{8A0B4753-44DA-4E11-8A25-8D5C170062E9}" dt="2018-01-17T19:05:16.071" v="9" actId="20577"/>
        <pc:sldMkLst>
          <pc:docMk/>
          <pc:sldMk cId="1551364139" sldId="258"/>
        </pc:sldMkLst>
        <pc:spChg chg="mod">
          <ac:chgData name="Jukka Suni" userId="a05b89d9-ede5-4123-8714-ec9893ed1934" providerId="ADAL" clId="{8A0B4753-44DA-4E11-8A25-8D5C170062E9}" dt="2018-01-17T19:05:16.071" v="9" actId="20577"/>
          <ac:spMkLst>
            <pc:docMk/>
            <pc:sldMk cId="1551364139" sldId="258"/>
            <ac:spMk id="2" creationId="{BA0E55D9-1ABD-4BC1-A562-BF87AA31B752}"/>
          </ac:spMkLst>
        </pc:spChg>
      </pc:sldChg>
    </pc:docChg>
  </pc:docChgLst>
  <pc:docChgLst>
    <pc:chgData name="Jukka Suni" userId="10037FFEA39203E1@LIVE.COM" providerId="AD" clId="Web-{3634CD2C-0C5A-4710-B130-EDB570F8F710}"/>
    <pc:docChg chg="modSld">
      <pc:chgData name="Jukka Suni" userId="10037FFEA39203E1@LIVE.COM" providerId="AD" clId="Web-{3634CD2C-0C5A-4710-B130-EDB570F8F710}" dt="2018-01-20T11:32:53.848" v="720"/>
      <pc:docMkLst>
        <pc:docMk/>
      </pc:docMkLst>
      <pc:sldChg chg="modSp">
        <pc:chgData name="Jukka Suni" userId="10037FFEA39203E1@LIVE.COM" providerId="AD" clId="Web-{3634CD2C-0C5A-4710-B130-EDB570F8F710}" dt="2018-01-20T11:06:36.438" v="2"/>
        <pc:sldMkLst>
          <pc:docMk/>
          <pc:sldMk cId="1107305011" sldId="257"/>
        </pc:sldMkLst>
        <pc:spChg chg="mod">
          <ac:chgData name="Jukka Suni" userId="10037FFEA39203E1@LIVE.COM" providerId="AD" clId="Web-{3634CD2C-0C5A-4710-B130-EDB570F8F710}" dt="2018-01-20T11:06:36.438" v="2"/>
          <ac:spMkLst>
            <pc:docMk/>
            <pc:sldMk cId="1107305011" sldId="257"/>
            <ac:spMk id="3" creationId="{94AF6454-6651-4241-96CC-19D2916B7C66}"/>
          </ac:spMkLst>
        </pc:spChg>
      </pc:sldChg>
      <pc:sldChg chg="modSp">
        <pc:chgData name="Jukka Suni" userId="10037FFEA39203E1@LIVE.COM" providerId="AD" clId="Web-{3634CD2C-0C5A-4710-B130-EDB570F8F710}" dt="2018-01-20T11:26:03.459" v="554"/>
        <pc:sldMkLst>
          <pc:docMk/>
          <pc:sldMk cId="1551364139" sldId="258"/>
        </pc:sldMkLst>
        <pc:spChg chg="mod">
          <ac:chgData name="Jukka Suni" userId="10037FFEA39203E1@LIVE.COM" providerId="AD" clId="Web-{3634CD2C-0C5A-4710-B130-EDB570F8F710}" dt="2018-01-20T11:26:03.459" v="554"/>
          <ac:spMkLst>
            <pc:docMk/>
            <pc:sldMk cId="1551364139" sldId="258"/>
            <ac:spMk id="3" creationId="{B9F68DCA-7D4D-43F5-9039-F482C2817D50}"/>
          </ac:spMkLst>
        </pc:spChg>
      </pc:sldChg>
      <pc:sldChg chg="modSp">
        <pc:chgData name="Jukka Suni" userId="10037FFEA39203E1@LIVE.COM" providerId="AD" clId="Web-{3634CD2C-0C5A-4710-B130-EDB570F8F710}" dt="2018-01-20T11:32:53.848" v="719"/>
        <pc:sldMkLst>
          <pc:docMk/>
          <pc:sldMk cId="1920380816" sldId="259"/>
        </pc:sldMkLst>
        <pc:spChg chg="mod">
          <ac:chgData name="Jukka Suni" userId="10037FFEA39203E1@LIVE.COM" providerId="AD" clId="Web-{3634CD2C-0C5A-4710-B130-EDB570F8F710}" dt="2018-01-20T11:32:53.848" v="719"/>
          <ac:spMkLst>
            <pc:docMk/>
            <pc:sldMk cId="1920380816" sldId="259"/>
            <ac:spMk id="3" creationId="{C05988E5-4CAF-460E-876C-E40252F7E171}"/>
          </ac:spMkLst>
        </pc:spChg>
      </pc:sldChg>
      <pc:sldChg chg="modSp">
        <pc:chgData name="Jukka Suni" userId="10037FFEA39203E1@LIVE.COM" providerId="AD" clId="Web-{3634CD2C-0C5A-4710-B130-EDB570F8F710}" dt="2018-01-20T11:29:21.825" v="582"/>
        <pc:sldMkLst>
          <pc:docMk/>
          <pc:sldMk cId="571855780" sldId="260"/>
        </pc:sldMkLst>
        <pc:spChg chg="mod">
          <ac:chgData name="Jukka Suni" userId="10037FFEA39203E1@LIVE.COM" providerId="AD" clId="Web-{3634CD2C-0C5A-4710-B130-EDB570F8F710}" dt="2018-01-20T11:29:21.825" v="582"/>
          <ac:spMkLst>
            <pc:docMk/>
            <pc:sldMk cId="571855780" sldId="260"/>
            <ac:spMk id="3" creationId="{8070D001-0803-462F-BFBC-212397810CB1}"/>
          </ac:spMkLst>
        </pc:spChg>
      </pc:sldChg>
      <pc:sldChg chg="modSp">
        <pc:chgData name="Jukka Suni" userId="10037FFEA39203E1@LIVE.COM" providerId="AD" clId="Web-{3634CD2C-0C5A-4710-B130-EDB570F8F710}" dt="2018-01-20T11:28:48.121" v="569"/>
        <pc:sldMkLst>
          <pc:docMk/>
          <pc:sldMk cId="2959121451" sldId="261"/>
        </pc:sldMkLst>
        <pc:spChg chg="mod">
          <ac:chgData name="Jukka Suni" userId="10037FFEA39203E1@LIVE.COM" providerId="AD" clId="Web-{3634CD2C-0C5A-4710-B130-EDB570F8F710}" dt="2018-01-20T11:28:48.121" v="569"/>
          <ac:spMkLst>
            <pc:docMk/>
            <pc:sldMk cId="2959121451" sldId="261"/>
            <ac:spMk id="3" creationId="{39BB5A76-0B87-41DE-A760-FE43EB2968B2}"/>
          </ac:spMkLst>
        </pc:spChg>
      </pc:sldChg>
    </pc:docChg>
  </pc:docChgLst>
  <pc:docChgLst>
    <pc:chgData name="Jukka Suni" userId="10037FFEA39203E1@LIVE.COM" providerId="AD" clId="Web-{9364A9E9-9248-415A-9558-1B7018C41A4C}"/>
    <pc:docChg chg="modSld">
      <pc:chgData name="Jukka Suni" userId="10037FFEA39203E1@LIVE.COM" providerId="AD" clId="Web-{9364A9E9-9248-415A-9558-1B7018C41A4C}" dt="2018-01-17T19:28:28.664" v="107"/>
      <pc:docMkLst>
        <pc:docMk/>
      </pc:docMkLst>
      <pc:sldChg chg="modSp">
        <pc:chgData name="Jukka Suni" userId="10037FFEA39203E1@LIVE.COM" providerId="AD" clId="Web-{9364A9E9-9248-415A-9558-1B7018C41A4C}" dt="2018-01-17T19:12:13.276" v="4"/>
        <pc:sldMkLst>
          <pc:docMk/>
          <pc:sldMk cId="1107305011" sldId="257"/>
        </pc:sldMkLst>
        <pc:spChg chg="mod">
          <ac:chgData name="Jukka Suni" userId="10037FFEA39203E1@LIVE.COM" providerId="AD" clId="Web-{9364A9E9-9248-415A-9558-1B7018C41A4C}" dt="2018-01-17T19:12:13.276" v="4"/>
          <ac:spMkLst>
            <pc:docMk/>
            <pc:sldMk cId="1107305011" sldId="257"/>
            <ac:spMk id="3" creationId="{94AF6454-6651-4241-96CC-19D2916B7C66}"/>
          </ac:spMkLst>
        </pc:spChg>
      </pc:sldChg>
      <pc:sldChg chg="modSp">
        <pc:chgData name="Jukka Suni" userId="10037FFEA39203E1@LIVE.COM" providerId="AD" clId="Web-{9364A9E9-9248-415A-9558-1B7018C41A4C}" dt="2018-01-17T19:28:28.664" v="106"/>
        <pc:sldMkLst>
          <pc:docMk/>
          <pc:sldMk cId="1551364139" sldId="258"/>
        </pc:sldMkLst>
        <pc:spChg chg="mod">
          <ac:chgData name="Jukka Suni" userId="10037FFEA39203E1@LIVE.COM" providerId="AD" clId="Web-{9364A9E9-9248-415A-9558-1B7018C41A4C}" dt="2018-01-17T19:12:22.467" v="5"/>
          <ac:spMkLst>
            <pc:docMk/>
            <pc:sldMk cId="1551364139" sldId="258"/>
            <ac:spMk id="2" creationId="{BA0E55D9-1ABD-4BC1-A562-BF87AA31B752}"/>
          </ac:spMkLst>
        </pc:spChg>
        <pc:spChg chg="mod">
          <ac:chgData name="Jukka Suni" userId="10037FFEA39203E1@LIVE.COM" providerId="AD" clId="Web-{9364A9E9-9248-415A-9558-1B7018C41A4C}" dt="2018-01-17T19:28:28.664" v="106"/>
          <ac:spMkLst>
            <pc:docMk/>
            <pc:sldMk cId="1551364139" sldId="258"/>
            <ac:spMk id="3" creationId="{B9F68DCA-7D4D-43F5-9039-F482C2817D50}"/>
          </ac:spMkLst>
        </pc:spChg>
      </pc:sldChg>
    </pc:docChg>
  </pc:docChgLst>
  <pc:docChgLst>
    <pc:chgData name="Jukka Suni" userId="9854e307679f3fa0" providerId="LiveId" clId="{A7BE0F7D-C823-44D0-9DB8-3595E20EACFC}"/>
    <pc:docChg chg="custSel addSld modSld">
      <pc:chgData name="Jukka Suni" userId="9854e307679f3fa0" providerId="LiveId" clId="{A7BE0F7D-C823-44D0-9DB8-3595E20EACFC}" dt="2018-01-16T19:18:22.532" v="1166" actId="20577"/>
      <pc:docMkLst>
        <pc:docMk/>
      </pc:docMkLst>
      <pc:sldChg chg="modSp">
        <pc:chgData name="Jukka Suni" userId="9854e307679f3fa0" providerId="LiveId" clId="{A7BE0F7D-C823-44D0-9DB8-3595E20EACFC}" dt="2018-01-16T19:18:22.532" v="1166" actId="20577"/>
        <pc:sldMkLst>
          <pc:docMk/>
          <pc:sldMk cId="243530038" sldId="256"/>
        </pc:sldMkLst>
        <pc:spChg chg="mod">
          <ac:chgData name="Jukka Suni" userId="9854e307679f3fa0" providerId="LiveId" clId="{A7BE0F7D-C823-44D0-9DB8-3595E20EACFC}" dt="2018-01-16T19:18:22.532" v="1166" actId="20577"/>
          <ac:spMkLst>
            <pc:docMk/>
            <pc:sldMk cId="243530038" sldId="256"/>
            <ac:spMk id="3" creationId="{A481FEDD-1347-4EFF-A7D0-02C9D2CBDE6A}"/>
          </ac:spMkLst>
        </pc:spChg>
      </pc:sldChg>
      <pc:sldChg chg="modSp add">
        <pc:chgData name="Jukka Suni" userId="9854e307679f3fa0" providerId="LiveId" clId="{A7BE0F7D-C823-44D0-9DB8-3595E20EACFC}" dt="2018-01-16T18:43:14.036" v="271" actId="20577"/>
        <pc:sldMkLst>
          <pc:docMk/>
          <pc:sldMk cId="1107305011" sldId="257"/>
        </pc:sldMkLst>
        <pc:spChg chg="mod">
          <ac:chgData name="Jukka Suni" userId="9854e307679f3fa0" providerId="LiveId" clId="{A7BE0F7D-C823-44D0-9DB8-3595E20EACFC}" dt="2018-01-16T18:40:28.939" v="2" actId="20577"/>
          <ac:spMkLst>
            <pc:docMk/>
            <pc:sldMk cId="1107305011" sldId="257"/>
            <ac:spMk id="2" creationId="{6B6D2ACB-8366-4C21-AADD-54D5CFF17994}"/>
          </ac:spMkLst>
        </pc:spChg>
        <pc:spChg chg="mod">
          <ac:chgData name="Jukka Suni" userId="9854e307679f3fa0" providerId="LiveId" clId="{A7BE0F7D-C823-44D0-9DB8-3595E20EACFC}" dt="2018-01-16T18:43:14.036" v="271" actId="20577"/>
          <ac:spMkLst>
            <pc:docMk/>
            <pc:sldMk cId="1107305011" sldId="257"/>
            <ac:spMk id="3" creationId="{94AF6454-6651-4241-96CC-19D2916B7C66}"/>
          </ac:spMkLst>
        </pc:spChg>
      </pc:sldChg>
      <pc:sldChg chg="modSp add">
        <pc:chgData name="Jukka Suni" userId="9854e307679f3fa0" providerId="LiveId" clId="{A7BE0F7D-C823-44D0-9DB8-3595E20EACFC}" dt="2018-01-16T18:46:17.796" v="494" actId="20577"/>
        <pc:sldMkLst>
          <pc:docMk/>
          <pc:sldMk cId="1551364139" sldId="258"/>
        </pc:sldMkLst>
        <pc:spChg chg="mod">
          <ac:chgData name="Jukka Suni" userId="9854e307679f3fa0" providerId="LiveId" clId="{A7BE0F7D-C823-44D0-9DB8-3595E20EACFC}" dt="2018-01-16T18:43:23.313" v="283" actId="20577"/>
          <ac:spMkLst>
            <pc:docMk/>
            <pc:sldMk cId="1551364139" sldId="258"/>
            <ac:spMk id="2" creationId="{BA0E55D9-1ABD-4BC1-A562-BF87AA31B752}"/>
          </ac:spMkLst>
        </pc:spChg>
        <pc:spChg chg="mod">
          <ac:chgData name="Jukka Suni" userId="9854e307679f3fa0" providerId="LiveId" clId="{A7BE0F7D-C823-44D0-9DB8-3595E20EACFC}" dt="2018-01-16T18:46:17.796" v="494" actId="20577"/>
          <ac:spMkLst>
            <pc:docMk/>
            <pc:sldMk cId="1551364139" sldId="258"/>
            <ac:spMk id="3" creationId="{B9F68DCA-7D4D-43F5-9039-F482C2817D50}"/>
          </ac:spMkLst>
        </pc:spChg>
      </pc:sldChg>
      <pc:sldChg chg="modSp add">
        <pc:chgData name="Jukka Suni" userId="9854e307679f3fa0" providerId="LiveId" clId="{A7BE0F7D-C823-44D0-9DB8-3595E20EACFC}" dt="2018-01-16T19:17:21.565" v="1082" actId="20577"/>
        <pc:sldMkLst>
          <pc:docMk/>
          <pc:sldMk cId="1920380816" sldId="259"/>
        </pc:sldMkLst>
        <pc:spChg chg="mod">
          <ac:chgData name="Jukka Suni" userId="9854e307679f3fa0" providerId="LiveId" clId="{A7BE0F7D-C823-44D0-9DB8-3595E20EACFC}" dt="2018-01-16T18:46:49.399" v="504" actId="20577"/>
          <ac:spMkLst>
            <pc:docMk/>
            <pc:sldMk cId="1920380816" sldId="259"/>
            <ac:spMk id="2" creationId="{3C460055-3D7A-4544-B450-EBFB70BD6701}"/>
          </ac:spMkLst>
        </pc:spChg>
        <pc:spChg chg="mod">
          <ac:chgData name="Jukka Suni" userId="9854e307679f3fa0" providerId="LiveId" clId="{A7BE0F7D-C823-44D0-9DB8-3595E20EACFC}" dt="2018-01-16T19:17:21.565" v="1082" actId="20577"/>
          <ac:spMkLst>
            <pc:docMk/>
            <pc:sldMk cId="1920380816" sldId="259"/>
            <ac:spMk id="3" creationId="{C05988E5-4CAF-460E-876C-E40252F7E171}"/>
          </ac:spMkLst>
        </pc:spChg>
      </pc:sldChg>
      <pc:sldChg chg="modSp add">
        <pc:chgData name="Jukka Suni" userId="9854e307679f3fa0" providerId="LiveId" clId="{A7BE0F7D-C823-44D0-9DB8-3595E20EACFC}" dt="2018-01-16T19:06:53.391" v="843" actId="20577"/>
        <pc:sldMkLst>
          <pc:docMk/>
          <pc:sldMk cId="571855780" sldId="260"/>
        </pc:sldMkLst>
        <pc:spChg chg="mod">
          <ac:chgData name="Jukka Suni" userId="9854e307679f3fa0" providerId="LiveId" clId="{A7BE0F7D-C823-44D0-9DB8-3595E20EACFC}" dt="2018-01-16T19:04:08.055" v="624" actId="20577"/>
          <ac:spMkLst>
            <pc:docMk/>
            <pc:sldMk cId="571855780" sldId="260"/>
            <ac:spMk id="2" creationId="{081D4C4A-2B07-4017-AEA4-7DD08E6CC82A}"/>
          </ac:spMkLst>
        </pc:spChg>
        <pc:spChg chg="mod">
          <ac:chgData name="Jukka Suni" userId="9854e307679f3fa0" providerId="LiveId" clId="{A7BE0F7D-C823-44D0-9DB8-3595E20EACFC}" dt="2018-01-16T19:06:53.391" v="843" actId="20577"/>
          <ac:spMkLst>
            <pc:docMk/>
            <pc:sldMk cId="571855780" sldId="260"/>
            <ac:spMk id="3" creationId="{8070D001-0803-462F-BFBC-212397810CB1}"/>
          </ac:spMkLst>
        </pc:spChg>
      </pc:sldChg>
      <pc:sldChg chg="modSp add">
        <pc:chgData name="Jukka Suni" userId="9854e307679f3fa0" providerId="LiveId" clId="{A7BE0F7D-C823-44D0-9DB8-3595E20EACFC}" dt="2018-01-16T19:17:09.631" v="1074" actId="20577"/>
        <pc:sldMkLst>
          <pc:docMk/>
          <pc:sldMk cId="2959121451" sldId="261"/>
        </pc:sldMkLst>
        <pc:spChg chg="mod">
          <ac:chgData name="Jukka Suni" userId="9854e307679f3fa0" providerId="LiveId" clId="{A7BE0F7D-C823-44D0-9DB8-3595E20EACFC}" dt="2018-01-16T19:07:14.062" v="855" actId="20577"/>
          <ac:spMkLst>
            <pc:docMk/>
            <pc:sldMk cId="2959121451" sldId="261"/>
            <ac:spMk id="2" creationId="{F6A3860B-8E30-429E-9B72-0EBE2B6FDF92}"/>
          </ac:spMkLst>
        </pc:spChg>
        <pc:spChg chg="mod">
          <ac:chgData name="Jukka Suni" userId="9854e307679f3fa0" providerId="LiveId" clId="{A7BE0F7D-C823-44D0-9DB8-3595E20EACFC}" dt="2018-01-16T19:17:09.631" v="1074" actId="20577"/>
          <ac:spMkLst>
            <pc:docMk/>
            <pc:sldMk cId="2959121451" sldId="261"/>
            <ac:spMk id="3" creationId="{39BB5A76-0B87-41DE-A760-FE43EB2968B2}"/>
          </ac:spMkLst>
        </pc:spChg>
      </pc:sldChg>
    </pc:docChg>
  </pc:docChgLst>
  <pc:docChgLst>
    <pc:chgData name="Jukka Suni" userId="9854e307679f3fa0" providerId="LiveId" clId="{1E5907D3-5C23-4F72-B4C0-58B21A50B5BD}"/>
    <pc:docChg chg="undo custSel modSld">
      <pc:chgData name="Jukka Suni" userId="9854e307679f3fa0" providerId="LiveId" clId="{1E5907D3-5C23-4F72-B4C0-58B21A50B5BD}" dt="2018-01-17T18:32:24.021" v="1117" actId="20577"/>
      <pc:docMkLst>
        <pc:docMk/>
      </pc:docMkLst>
      <pc:sldChg chg="modSp">
        <pc:chgData name="Jukka Suni" userId="9854e307679f3fa0" providerId="LiveId" clId="{1E5907D3-5C23-4F72-B4C0-58B21A50B5BD}" dt="2018-01-17T18:03:30.579" v="0" actId="20577"/>
        <pc:sldMkLst>
          <pc:docMk/>
          <pc:sldMk cId="243530038" sldId="256"/>
        </pc:sldMkLst>
        <pc:spChg chg="mod">
          <ac:chgData name="Jukka Suni" userId="9854e307679f3fa0" providerId="LiveId" clId="{1E5907D3-5C23-4F72-B4C0-58B21A50B5BD}" dt="2018-01-17T18:03:30.579" v="0" actId="20577"/>
          <ac:spMkLst>
            <pc:docMk/>
            <pc:sldMk cId="243530038" sldId="256"/>
            <ac:spMk id="2" creationId="{5714BFBC-E584-4B4B-BDD0-D1AA14726969}"/>
          </ac:spMkLst>
        </pc:spChg>
      </pc:sldChg>
      <pc:sldChg chg="modSp">
        <pc:chgData name="Jukka Suni" userId="9854e307679f3fa0" providerId="LiveId" clId="{1E5907D3-5C23-4F72-B4C0-58B21A50B5BD}" dt="2018-01-17T18:32:24.021" v="1117" actId="20577"/>
        <pc:sldMkLst>
          <pc:docMk/>
          <pc:sldMk cId="1107305011" sldId="257"/>
        </pc:sldMkLst>
        <pc:spChg chg="mod">
          <ac:chgData name="Jukka Suni" userId="9854e307679f3fa0" providerId="LiveId" clId="{1E5907D3-5C23-4F72-B4C0-58B21A50B5BD}" dt="2018-01-17T18:14:58.508" v="1107" actId="14100"/>
          <ac:spMkLst>
            <pc:docMk/>
            <pc:sldMk cId="1107305011" sldId="257"/>
            <ac:spMk id="2" creationId="{6B6D2ACB-8366-4C21-AADD-54D5CFF17994}"/>
          </ac:spMkLst>
        </pc:spChg>
        <pc:spChg chg="mod">
          <ac:chgData name="Jukka Suni" userId="9854e307679f3fa0" providerId="LiveId" clId="{1E5907D3-5C23-4F72-B4C0-58B21A50B5BD}" dt="2018-01-17T18:32:24.021" v="1117" actId="20577"/>
          <ac:spMkLst>
            <pc:docMk/>
            <pc:sldMk cId="1107305011" sldId="257"/>
            <ac:spMk id="3" creationId="{94AF6454-6651-4241-96CC-19D2916B7C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/>
              <a:t>lämpötilaseuranta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/>
              <a:t>Joakim </a:t>
            </a:r>
            <a:r>
              <a:rPr lang="fi-FI" sz="180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fi-FI" dirty="0" err="1"/>
              <a:t>fileout</a:t>
            </a:r>
            <a:r>
              <a:rPr lang="fi-FI" dirty="0"/>
              <a:t> </a:t>
            </a:r>
            <a:r>
              <a:rPr lang="fi-FI" dirty="0" err="1"/>
              <a:t>console</a:t>
            </a:r>
            <a:r>
              <a:rPr lang="fi-FI" dirty="0"/>
              <a:t>/</a:t>
            </a:r>
            <a:r>
              <a:rPr lang="fi-FI" dirty="0" err="1"/>
              <a:t>users</a:t>
            </a:r>
            <a:r>
              <a:rPr lang="fi-FI" dirty="0"/>
              <a:t>, </a:t>
            </a:r>
            <a:r>
              <a:rPr lang="fi-FI" dirty="0" err="1"/>
              <a:t>exit</a:t>
            </a:r>
            <a:endParaRPr lang="fi-FI" dirty="0"/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2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/>
              <a:t>Tietokantayhteys</a:t>
            </a:r>
            <a:endParaRPr lang="en-US"/>
          </a:p>
          <a:p>
            <a:pPr lvl="1"/>
            <a:r>
              <a:rPr lang="fi-FI"/>
              <a:t>Kirjautumistunnusten siirto tietokantaan</a:t>
            </a:r>
          </a:p>
          <a:p>
            <a:pPr lvl="1">
              <a:buFont typeface="Arial"/>
            </a:pPr>
            <a:r>
              <a:rPr lang="fi-FI"/>
              <a:t>Käyttäjätunnukset ja eri oikeudet "anturikäyttäjille" ja asiakkaille</a:t>
            </a:r>
            <a:endParaRPr lang="en-US"/>
          </a:p>
          <a:p>
            <a:pPr lvl="1">
              <a:buFont typeface="Arial"/>
            </a:pPr>
            <a:r>
              <a:rPr lang="fi-FI"/>
              <a:t>Oma taulu lämpötiloille, jossa generoitua dataa</a:t>
            </a:r>
            <a:endParaRPr lang="en-US"/>
          </a:p>
          <a:p>
            <a:pPr lvl="1">
              <a:buFont typeface="Arial"/>
            </a:pPr>
            <a:r>
              <a:rPr lang="fi-FI"/>
              <a:t>Haku lämpötilojen ja käyttäjien tauluista tulostettuna konsoliin</a:t>
            </a:r>
            <a:endParaRPr lang="en-US"/>
          </a:p>
          <a:p>
            <a:r>
              <a:rPr lang="fi-FI"/>
              <a:t>Lämpötilojen kirjauspalvelun ohjaus (</a:t>
            </a:r>
            <a:r>
              <a:rPr lang="fi-FI" err="1"/>
              <a:t>start</a:t>
            </a:r>
            <a:r>
              <a:rPr lang="fi-FI"/>
              <a:t>/stop/</a:t>
            </a:r>
            <a:r>
              <a:rPr lang="fi-FI" err="1"/>
              <a:t>restart</a:t>
            </a:r>
            <a:r>
              <a:rPr lang="fi-FI"/>
              <a:t>)</a:t>
            </a:r>
          </a:p>
          <a:p>
            <a:pPr lvl="1"/>
            <a:r>
              <a:rPr lang="fi-FI"/>
              <a:t>Omat luokat valmiiksi, käytännössä tulevat käyttöön vasta automatiikan myötä</a:t>
            </a:r>
          </a:p>
          <a:p>
            <a:pPr lvl="1"/>
            <a:r>
              <a:rPr lang="fi-FI"/>
              <a:t>Toimintaa voidaan alkaa kokeilemaan </a:t>
            </a:r>
            <a:r>
              <a:rPr lang="fi-FI" err="1"/>
              <a:t>tempout</a:t>
            </a:r>
            <a:r>
              <a:rPr lang="fi-FI"/>
              <a:t> -käskyllä kun palvelu "päällä"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3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Erillinen palvelin ja kaksi asiakasohjelmaa</a:t>
            </a:r>
          </a:p>
          <a:p>
            <a:pPr lvl="1"/>
            <a:r>
              <a:rPr lang="fi-FI"/>
              <a:t>JAVA konsolisovelluksen muuttaminen palvelinsovellukseksi</a:t>
            </a:r>
          </a:p>
          <a:p>
            <a:pPr lvl="1"/>
            <a:r>
              <a:rPr lang="fi-FI"/>
              <a:t>Asiakassovellus palvelinsovelluksen etähallintaan</a:t>
            </a:r>
          </a:p>
          <a:p>
            <a:pPr lvl="1"/>
            <a:r>
              <a:rPr lang="fi-FI"/>
              <a:t>Asiakassovellus anturilaitteille tiedon lähettämiseksi palvelimelle</a:t>
            </a:r>
          </a:p>
          <a:p>
            <a:pPr lvl="1"/>
            <a:r>
              <a:rPr lang="en-US" err="1"/>
              <a:t>Käyttäjätunnuksen</a:t>
            </a:r>
            <a:r>
              <a:rPr lang="en-US"/>
              <a:t> </a:t>
            </a:r>
            <a:r>
              <a:rPr lang="en-US" err="1"/>
              <a:t>oikeudet</a:t>
            </a:r>
            <a:r>
              <a:rPr lang="en-US"/>
              <a:t> </a:t>
            </a:r>
            <a:r>
              <a:rPr lang="en-US" err="1"/>
              <a:t>määrittävät</a:t>
            </a:r>
            <a:r>
              <a:rPr lang="en-US"/>
              <a:t> </a:t>
            </a:r>
            <a:r>
              <a:rPr lang="en-US" err="1"/>
              <a:t>palvelimen</a:t>
            </a:r>
            <a:r>
              <a:rPr lang="en-US"/>
              <a:t> </a:t>
            </a:r>
            <a:r>
              <a:rPr lang="en-US" err="1"/>
              <a:t>käyttäytymisen</a:t>
            </a:r>
            <a:r>
              <a:rPr lang="en-US"/>
              <a:t>, </a:t>
            </a:r>
            <a:r>
              <a:rPr lang="en-US" err="1"/>
              <a:t>eli</a:t>
            </a:r>
            <a:r>
              <a:rPr lang="en-US"/>
              <a:t> </a:t>
            </a:r>
            <a:r>
              <a:rPr lang="en-US" err="1"/>
              <a:t>onko</a:t>
            </a:r>
            <a:r>
              <a:rPr lang="en-US"/>
              <a:t> </a:t>
            </a:r>
            <a:r>
              <a:rPr lang="en-US" err="1"/>
              <a:t>oikeus</a:t>
            </a:r>
            <a:r>
              <a:rPr lang="en-US"/>
              <a:t> </a:t>
            </a:r>
            <a:r>
              <a:rPr lang="en-US" err="1"/>
              <a:t>lukea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kirjoittaa</a:t>
            </a:r>
            <a:r>
              <a:rPr lang="en-US"/>
              <a:t> </a:t>
            </a:r>
            <a:r>
              <a:rPr lang="en-US" err="1"/>
              <a:t>arvoja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4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Laajakuva</PresentationFormat>
  <Paragraphs>37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Sprint 2</vt:lpstr>
      <vt:lpstr>Sprint 3</vt:lpstr>
      <vt:lpstr>Sprint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2</cp:revision>
  <dcterms:modified xsi:type="dcterms:W3CDTF">2018-01-31T19:08:46Z</dcterms:modified>
</cp:coreProperties>
</file>