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C0018F-49E6-4B0B-81CB-F78753A9ADD1}">
  <a:tblStyle styleId="{B2C0018F-49E6-4B0B-81CB-F78753A9AD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EEB4545-2CDE-4667-B7B6-AA9FC9D0B2F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f4c6fa4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28f4c6fa4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8f4c6fa4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28f4c6fa4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8f4c6fa4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28f4c6fa4_2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8f4c6fa4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28f4c6fa4_2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8f4c6fa4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28f4c6fa4_2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8f4c6fa4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28f4c6fa4_2_4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8f4c6fa4_2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28f4c6fa4_2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8f4c6fa4_2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28f4c6fa4_2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8f4c6fa4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228f4c6fa4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8f4c6fa4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28f4c6fa4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28f4c6fa4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28f4c6fa4_2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8f4c6fa4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28f4c6fa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28f4c6fa4_2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28f4c6fa4_2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28f4c6fa4_2_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8f4c6fa4_2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28f4c6fa4_2_6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28f4c6fa4_2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228f4c6fa4_2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228f4c6fa4_2_6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8f4c6fa4_2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228f4c6fa4_2_6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8f4c6fa4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28f4c6fa4_2_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28f4c6fa4_2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228f4c6fa4_2_7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28f4c6fa4_2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228f4c6fa4_2_7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28f4c6fa4_2_7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228f4c6fa4_2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228f4c6fa4_2_7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28f4c6fa4_2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228f4c6fa4_2_8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28f4c6fa4_2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228f4c6fa4_2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228f4c6fa4_2_8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8f4c6fa4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28f4c6fa4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8f4c6fa4_2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228f4c6fa4_2_8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28f4c6fa4_2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228f4c6fa4_2_9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28f4c6fa4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g228f4c6fa4_2_9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28f4c6fa4_2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228f4c6fa4_2_9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28f4c6fa4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g228f4c6fa4_2_9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28f4c6fa4_2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228f4c6fa4_2_9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28f4c6fa4_2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228f4c6fa4_2_9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28f4c6fa4_2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228f4c6fa4_2_10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28f4c6fa4_2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228f4c6fa4_2_10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28f4c6fa4_2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228f4c6fa4_2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8f4c6fa4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28f4c6fa4_2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8f4c6fa4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8f4c6fa4_2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8f4c6fa4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28f4c6fa4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8f4c6fa4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8f4c6fa4_2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8f4c6fa4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28f4c6fa4_2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8f4c6fa4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28f4c6fa4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subTitle"/>
          </p:nvPr>
        </p:nvSpPr>
        <p:spPr>
          <a:xfrm>
            <a:off x="387575" y="4434050"/>
            <a:ext cx="5367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399507" y="3376450"/>
            <a:ext cx="53679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asic Layout">
  <p:cSld name="8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3528" y="85378"/>
            <a:ext cx="72008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323528" y="661442"/>
            <a:ext cx="72008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>
            <p:ph idx="3" type="pic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노트북.png"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0056" y="2282477"/>
            <a:ext cx="5002056" cy="254412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>
            <p:ph idx="2" type="pic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>
            <p:ph idx="2" type="pic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/>
          <p:nvPr>
            <p:ph idx="3" type="pic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4" type="pic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/>
          <p:nvPr>
            <p:ph idx="5" type="pic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/>
          <p:nvPr>
            <p:ph idx="6" type="pic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>
            <p:ph idx="2" type="pic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"/>
          <p:cNvSpPr/>
          <p:nvPr>
            <p:ph idx="3" type="pic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1547204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>
            <p:ph idx="2" type="pic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모니터.png"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6097" y="1059582"/>
            <a:ext cx="3816424" cy="358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>
            <p:ph idx="2" type="pic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3F3F3F">
              <a:alpha val="6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220072" y="-6824"/>
            <a:ext cx="3923928" cy="5150323"/>
          </a:xfrm>
          <a:custGeom>
            <a:rect b="b" l="l" r="r" t="t"/>
            <a:pathLst>
              <a:path extrusionOk="0" h="120000" w="120000">
                <a:moveTo>
                  <a:pt x="61611" y="0"/>
                </a:moveTo>
                <a:lnTo>
                  <a:pt x="120000" y="158"/>
                </a:lnTo>
                <a:lnTo>
                  <a:pt x="120000" y="120000"/>
                </a:lnTo>
                <a:lnTo>
                  <a:pt x="0" y="120000"/>
                </a:lnTo>
                <a:lnTo>
                  <a:pt x="616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grpSp>
          <p:nvGrpSpPr>
            <p:cNvPr id="99" name="Google Shape;99;p19"/>
            <p:cNvGrpSpPr/>
            <p:nvPr/>
          </p:nvGrpSpPr>
          <p:grpSpPr>
            <a:xfrm>
              <a:off x="354008" y="1131589"/>
              <a:ext cx="2849840" cy="3649171"/>
              <a:chOff x="354008" y="1131589"/>
              <a:chExt cx="2849840" cy="3649171"/>
            </a:xfrm>
          </p:grpSpPr>
          <p:sp>
            <p:nvSpPr>
              <p:cNvPr id="100" name="Google Shape;100;p19"/>
              <p:cNvSpPr/>
              <p:nvPr/>
            </p:nvSpPr>
            <p:spPr>
              <a:xfrm>
                <a:off x="354008" y="1131589"/>
                <a:ext cx="2849840" cy="3649171"/>
              </a:xfrm>
              <a:prstGeom prst="roundRect">
                <a:avLst>
                  <a:gd fmla="val 3968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9"/>
              <p:cNvSpPr txBox="1"/>
              <p:nvPr/>
            </p:nvSpPr>
            <p:spPr>
              <a:xfrm>
                <a:off x="755576" y="1427128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9"/>
              <p:cNvSpPr txBox="1"/>
              <p:nvPr/>
            </p:nvSpPr>
            <p:spPr>
              <a:xfrm>
                <a:off x="755576" y="1939375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>
                <a:off x="531932" y="1347500"/>
                <a:ext cx="108520" cy="32404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4078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 rot="5400000">
                <a:off x="2592642" y="1238201"/>
                <a:ext cx="502331" cy="502331"/>
              </a:xfrm>
              <a:prstGeom prst="halfFrame">
                <a:avLst>
                  <a:gd fmla="val 23728" name="adj1"/>
                  <a:gd fmla="val 24642" name="adj2"/>
                </a:avLst>
              </a:prstGeom>
              <a:solidFill>
                <a:schemeClr val="lt1">
                  <a:alpha val="2274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9"/>
            <p:cNvGrpSpPr/>
            <p:nvPr/>
          </p:nvGrpSpPr>
          <p:grpSpPr>
            <a:xfrm>
              <a:off x="755725" y="3062543"/>
              <a:ext cx="1872059" cy="1576233"/>
              <a:chOff x="102157" y="1419622"/>
              <a:chExt cx="1872059" cy="1576233"/>
            </a:xfrm>
          </p:grpSpPr>
          <p:sp>
            <p:nvSpPr>
              <p:cNvPr id="106" name="Google Shape;106;p19"/>
              <p:cNvSpPr txBox="1"/>
              <p:nvPr/>
            </p:nvSpPr>
            <p:spPr>
              <a:xfrm>
                <a:off x="127596" y="2749634"/>
                <a:ext cx="184662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9"/>
              <p:cNvSpPr txBox="1"/>
              <p:nvPr/>
            </p:nvSpPr>
            <p:spPr>
              <a:xfrm>
                <a:off x="102157" y="1419622"/>
                <a:ext cx="182764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b="1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756550" y="675326"/>
            <a:ext cx="71640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1756550" y="124800"/>
            <a:ext cx="716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/>
          <p:nvPr>
            <p:ph idx="3" type="pic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 rot="5400000">
            <a:off x="2286105" y="-398432"/>
            <a:ext cx="1332147" cy="590435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rgbClr val="F2141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0" y="2647300"/>
            <a:ext cx="428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type="title"/>
          </p:nvPr>
        </p:nvSpPr>
        <p:spPr>
          <a:xfrm>
            <a:off x="0" y="2174325"/>
            <a:ext cx="428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5"/>
          <p:cNvGrpSpPr/>
          <p:nvPr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17" name="Google Shape;17;p5"/>
            <p:cNvSpPr/>
            <p:nvPr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"/>
            <p:cNvSpPr/>
            <p:nvPr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5"/>
          <p:cNvGrpSpPr/>
          <p:nvPr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20" name="Google Shape;20;p5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6"/>
          <p:cNvSpPr/>
          <p:nvPr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>
            <p:ph idx="2" type="pic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/>
          <p:nvPr>
            <p:ph idx="3" type="pic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/>
          <p:nvPr>
            <p:ph idx="4" type="pic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/>
          <p:nvPr>
            <p:ph idx="5" type="pic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3F3F3F">
              <a:alpha val="6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/>
          <p:nvPr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rgbClr val="F2141C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>
            <p:ph idx="2" type="pic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/>
          <p:nvPr>
            <p:ph idx="3" type="pic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/>
          <p:nvPr>
            <p:ph idx="4" type="pic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3" type="pic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/>
          <p:nvPr>
            <p:ph idx="4" type="pic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5" type="pic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31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>
            <a:hlinkClick r:id="rId3"/>
          </p:cNvPr>
          <p:cNvSpPr txBox="1"/>
          <p:nvPr/>
        </p:nvSpPr>
        <p:spPr>
          <a:xfrm>
            <a:off x="395536" y="4844068"/>
            <a:ext cx="874846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 _ 30+ Slides Google Slides &amp; PowerPoint Templates for Free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5504" y="216248"/>
            <a:ext cx="941472" cy="2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387575" y="4434050"/>
            <a:ext cx="5367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30+ Slides Google Slides &amp; PowerPoint Template for Free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99507" y="3376450"/>
            <a:ext cx="5367900" cy="10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Google Slides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/>
              <a:t>Themes for Free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rgbClr val="F2141C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317" name="Google Shape;317;p32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2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D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32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322" name="Google Shape;322;p32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/>
            </a:p>
          </p:txBody>
        </p:sp>
        <p:sp>
          <p:nvSpPr>
            <p:cNvPr id="323" name="Google Shape;323;p32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2"/>
          <p:cNvSpPr/>
          <p:nvPr/>
        </p:nvSpPr>
        <p:spPr>
          <a:xfrm>
            <a:off x="797510" y="1364460"/>
            <a:ext cx="1368351" cy="1368351"/>
          </a:xfrm>
          <a:prstGeom prst="pie">
            <a:avLst>
              <a:gd fmla="val 3287160" name="adj1"/>
              <a:gd fmla="val 16163464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2853120" y="1364459"/>
            <a:ext cx="1368351" cy="1368351"/>
          </a:xfrm>
          <a:prstGeom prst="pie">
            <a:avLst>
              <a:gd fmla="val 20560767" name="adj1"/>
              <a:gd fmla="val 16163464" name="adj2"/>
            </a:avLst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4888273" y="1364458"/>
            <a:ext cx="1368351" cy="1368351"/>
          </a:xfrm>
          <a:prstGeom prst="pie">
            <a:avLst>
              <a:gd fmla="val 8861608" name="adj1"/>
              <a:gd fmla="val 16163464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6923426" y="1364457"/>
            <a:ext cx="1368351" cy="1368351"/>
          </a:xfrm>
          <a:prstGeom prst="pie">
            <a:avLst>
              <a:gd fmla="val 1109660" name="adj1"/>
              <a:gd fmla="val 16163464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2"/>
          <p:cNvGrpSpPr/>
          <p:nvPr/>
        </p:nvGrpSpPr>
        <p:grpSpPr>
          <a:xfrm>
            <a:off x="1640942" y="3283554"/>
            <a:ext cx="2499009" cy="126000"/>
            <a:chOff x="1632667" y="3459853"/>
            <a:chExt cx="2499009" cy="126000"/>
          </a:xfrm>
        </p:grpSpPr>
        <p:sp>
          <p:nvSpPr>
            <p:cNvPr id="333" name="Google Shape;333;p32"/>
            <p:cNvSpPr/>
            <p:nvPr/>
          </p:nvSpPr>
          <p:spPr>
            <a:xfrm>
              <a:off x="1632667" y="3459853"/>
              <a:ext cx="2499009" cy="126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632667" y="3459853"/>
              <a:ext cx="1499173" cy="12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1640942" y="3676361"/>
            <a:ext cx="2499009" cy="126000"/>
            <a:chOff x="1632666" y="3835893"/>
            <a:chExt cx="2499009" cy="126000"/>
          </a:xfrm>
        </p:grpSpPr>
        <p:sp>
          <p:nvSpPr>
            <p:cNvPr id="336" name="Google Shape;336;p32"/>
            <p:cNvSpPr/>
            <p:nvPr/>
          </p:nvSpPr>
          <p:spPr>
            <a:xfrm>
              <a:off x="1632666" y="3835893"/>
              <a:ext cx="2499009" cy="126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632666" y="3835893"/>
              <a:ext cx="2003230" cy="126000"/>
            </a:xfrm>
            <a:prstGeom prst="rect">
              <a:avLst/>
            </a:prstGeom>
            <a:solidFill>
              <a:srgbClr val="F21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2"/>
          <p:cNvGrpSpPr/>
          <p:nvPr/>
        </p:nvGrpSpPr>
        <p:grpSpPr>
          <a:xfrm>
            <a:off x="1640942" y="4069168"/>
            <a:ext cx="2499009" cy="126000"/>
            <a:chOff x="1632666" y="4211933"/>
            <a:chExt cx="2499009" cy="126000"/>
          </a:xfrm>
        </p:grpSpPr>
        <p:sp>
          <p:nvSpPr>
            <p:cNvPr id="339" name="Google Shape;339;p32"/>
            <p:cNvSpPr/>
            <p:nvPr/>
          </p:nvSpPr>
          <p:spPr>
            <a:xfrm>
              <a:off x="1632666" y="4211933"/>
              <a:ext cx="2499009" cy="126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632666" y="4211933"/>
              <a:ext cx="878831" cy="12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>
            <a:off x="1640942" y="4461974"/>
            <a:ext cx="2499009" cy="126000"/>
            <a:chOff x="1632667" y="4587974"/>
            <a:chExt cx="2499009" cy="126000"/>
          </a:xfrm>
        </p:grpSpPr>
        <p:sp>
          <p:nvSpPr>
            <p:cNvPr id="342" name="Google Shape;342;p32"/>
            <p:cNvSpPr/>
            <p:nvPr/>
          </p:nvSpPr>
          <p:spPr>
            <a:xfrm>
              <a:off x="1632667" y="4587974"/>
              <a:ext cx="2499009" cy="126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632667" y="4587974"/>
              <a:ext cx="1747717" cy="12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2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345" name="Google Shape;345;p32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33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354" name="Google Shape;354;p3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33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357" name="Google Shape;357;p3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3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33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360" name="Google Shape;360;p3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33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6012160" y="555526"/>
            <a:ext cx="2592288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1"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r>
              <a:rPr b="1"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5563" r="5563" t="0"/>
          <a:stretch/>
        </p:blipFill>
        <p:spPr>
          <a:xfrm>
            <a:off x="2339752" y="555525"/>
            <a:ext cx="1650300" cy="404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67" name="Google Shape;367;p3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5563" r="5563" t="0"/>
          <a:stretch/>
        </p:blipFill>
        <p:spPr>
          <a:xfrm>
            <a:off x="539552" y="555525"/>
            <a:ext cx="1650300" cy="404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68" name="Google Shape;368;p3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5563" r="5563" t="0"/>
          <a:stretch/>
        </p:blipFill>
        <p:spPr>
          <a:xfrm>
            <a:off x="4139952" y="555525"/>
            <a:ext cx="1650300" cy="404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F214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F214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F214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F214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382" name="Google Shape;382;p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385" name="Google Shape;385;p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34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388" name="Google Shape;388;p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34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391" name="Google Shape;391;p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34"/>
          <p:cNvSpPr/>
          <p:nvPr/>
        </p:nvSpPr>
        <p:spPr>
          <a:xfrm>
            <a:off x="1273839" y="2462303"/>
            <a:ext cx="321814" cy="324981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5431916" y="2450284"/>
            <a:ext cx="358589" cy="349018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7529492" y="2454843"/>
            <a:ext cx="339900" cy="339900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3354993" y="2484370"/>
            <a:ext cx="335971" cy="280846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1879203" y="2444793"/>
            <a:ext cx="1188000" cy="36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57474" y="32951"/>
                  <a:pt x="61455" y="27067"/>
                  <a:pt x="120000" y="0"/>
                </a:cubicBezTo>
                <a:lnTo>
                  <a:pt x="120000" y="120000"/>
                </a:lnTo>
                <a:cubicBezTo>
                  <a:pt x="61455" y="89402"/>
                  <a:pt x="58187" y="89402"/>
                  <a:pt x="0" y="12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3988621" y="2444793"/>
            <a:ext cx="1188000" cy="36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57474" y="32951"/>
                  <a:pt x="61455" y="27067"/>
                  <a:pt x="120000" y="0"/>
                </a:cubicBezTo>
                <a:lnTo>
                  <a:pt x="120000" y="120000"/>
                </a:lnTo>
                <a:cubicBezTo>
                  <a:pt x="61455" y="89402"/>
                  <a:pt x="58187" y="89402"/>
                  <a:pt x="0" y="12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6074186" y="2444793"/>
            <a:ext cx="1188000" cy="36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57474" y="32951"/>
                  <a:pt x="61455" y="27067"/>
                  <a:pt x="120000" y="0"/>
                </a:cubicBezTo>
                <a:lnTo>
                  <a:pt x="120000" y="120000"/>
                </a:lnTo>
                <a:cubicBezTo>
                  <a:pt x="61455" y="89402"/>
                  <a:pt x="58187" y="89402"/>
                  <a:pt x="0" y="12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01" name="Google Shape;401;p34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Timeline Style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5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407" name="Google Shape;407;p3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5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35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410" name="Google Shape;410;p3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rgbClr val="F214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35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413" name="Google Shape;413;p3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323528" y="1654811"/>
            <a:ext cx="5011985" cy="2789147"/>
            <a:chOff x="635000" y="1382713"/>
            <a:chExt cx="7869238" cy="4572000"/>
          </a:xfrm>
        </p:grpSpPr>
        <p:sp>
          <p:nvSpPr>
            <p:cNvPr id="416" name="Google Shape;416;p35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35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21" name="Google Shape;421;p3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rgbClr val="3F3F3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rgbClr val="3F3F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35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24" name="Google Shape;424;p3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rgbClr val="3F3F3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rgbClr val="3F3F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5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27" name="Google Shape;427;p3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rgbClr val="F2141C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rgbClr val="F2141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35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 rot="2700000">
            <a:off x="1853527" y="3780993"/>
            <a:ext cx="133898" cy="240054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3854152" y="2664988"/>
            <a:ext cx="225526" cy="211113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1213709" y="2811970"/>
            <a:ext cx="189623" cy="189623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36" name="Google Shape;436;p35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0913" l="0" r="0" t="10913"/>
          <a:stretch/>
        </p:blipFill>
        <p:spPr>
          <a:xfrm>
            <a:off x="4627657" y="3415796"/>
            <a:ext cx="3960000" cy="140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42" name="Google Shape;442;p36"/>
          <p:cNvSpPr txBox="1"/>
          <p:nvPr/>
        </p:nvSpPr>
        <p:spPr>
          <a:xfrm>
            <a:off x="683568" y="2865336"/>
            <a:ext cx="3744416" cy="386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4714874" y="2865336"/>
            <a:ext cx="3744416" cy="386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36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10913" l="0" r="0" t="10913"/>
          <a:stretch/>
        </p:blipFill>
        <p:spPr>
          <a:xfrm>
            <a:off x="4627657" y="1291508"/>
            <a:ext cx="3960000" cy="140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5" name="Google Shape;445;p3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0913" l="0" r="0" t="10906"/>
          <a:stretch/>
        </p:blipFill>
        <p:spPr>
          <a:xfrm>
            <a:off x="547951" y="3415796"/>
            <a:ext cx="3960000" cy="140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6" name="Google Shape;446;p36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10913" l="0" r="0" t="10906"/>
          <a:stretch/>
        </p:blipFill>
        <p:spPr>
          <a:xfrm>
            <a:off x="547951" y="1291508"/>
            <a:ext cx="3960000" cy="140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unique. This PowerPoint Template has clean and neutral design that can be adapted to any content and meets various market segments.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7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54" name="Google Shape;454;p37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fmla="val 7959705" name="adj1"/>
                <a:gd fmla="val 2586138" name="adj2"/>
                <a:gd fmla="val 6529" name="adj3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 rot="-7769673">
              <a:off x="5230269" y="3931869"/>
              <a:ext cx="396900" cy="342156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37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3124438" y="3207024"/>
            <a:ext cx="273773" cy="276467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5158900" y="1808210"/>
            <a:ext cx="305058" cy="296916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5733475" y="3192432"/>
            <a:ext cx="289159" cy="289159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632582" y="1837208"/>
            <a:ext cx="285817" cy="23892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4688266" y="4032037"/>
            <a:ext cx="708957" cy="649379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7"/>
          <p:cNvSpPr/>
          <p:nvPr/>
        </p:nvSpPr>
        <p:spPr>
          <a:xfrm rot="-2794009">
            <a:off x="3585060" y="4071368"/>
            <a:ext cx="666677" cy="659721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467" name="Google Shape;467;p37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2141C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470" name="Google Shape;470;p37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473" name="Google Shape;473;p3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476" name="Google Shape;476;p37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2141C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37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 </a:t>
            </a:r>
            <a:r>
              <a:rPr b="1" lang="en" sz="20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Presentation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80" name="Google Shape;480;p37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38"/>
          <p:cNvGraphicFramePr/>
          <p:nvPr/>
        </p:nvGraphicFramePr>
        <p:xfrm>
          <a:off x="611560" y="1456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{B2C0018F-49E6-4B0B-81CB-F78753A9ADD1}</a:tableStyleId>
              </a:tblPr>
              <a:tblGrid>
                <a:gridCol w="208275"/>
                <a:gridCol w="1412750"/>
                <a:gridCol w="208275"/>
              </a:tblGrid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92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$10.00</a:t>
                      </a:r>
                      <a:endParaRPr b="1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86" name="Google Shape;486;p38"/>
          <p:cNvGraphicFramePr/>
          <p:nvPr/>
        </p:nvGraphicFramePr>
        <p:xfrm>
          <a:off x="2627784" y="1456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{B2C0018F-49E6-4B0B-81CB-F78753A9ADD1}</a:tableStyleId>
              </a:tblPr>
              <a:tblGrid>
                <a:gridCol w="208275"/>
                <a:gridCol w="1412750"/>
                <a:gridCol w="208275"/>
              </a:tblGrid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</a:tr>
              <a:tr h="42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92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$10.00</a:t>
                      </a:r>
                      <a:endParaRPr b="1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87" name="Google Shape;487;p38"/>
          <p:cNvGraphicFramePr/>
          <p:nvPr/>
        </p:nvGraphicFramePr>
        <p:xfrm>
          <a:off x="4644008" y="1456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{B2C0018F-49E6-4B0B-81CB-F78753A9ADD1}</a:tableStyleId>
              </a:tblPr>
              <a:tblGrid>
                <a:gridCol w="208275"/>
                <a:gridCol w="1412750"/>
                <a:gridCol w="208275"/>
              </a:tblGrid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92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$10.00</a:t>
                      </a:r>
                      <a:endParaRPr b="1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88" name="Google Shape;488;p38"/>
          <p:cNvGraphicFramePr/>
          <p:nvPr/>
        </p:nvGraphicFramePr>
        <p:xfrm>
          <a:off x="6660232" y="1456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{B2C0018F-49E6-4B0B-81CB-F78753A9ADD1}</a:tableStyleId>
              </a:tblPr>
              <a:tblGrid>
                <a:gridCol w="208275"/>
                <a:gridCol w="1412750"/>
                <a:gridCol w="208275"/>
              </a:tblGrid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92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9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$10.00</a:t>
                      </a:r>
                      <a:endParaRPr b="1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489" name="Google Shape;489;p38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90" name="Google Shape;490;p38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idx="1" type="body"/>
          </p:nvPr>
        </p:nvSpPr>
        <p:spPr>
          <a:xfrm>
            <a:off x="323528" y="85378"/>
            <a:ext cx="72008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9"/>
          <p:cNvSpPr txBox="1"/>
          <p:nvPr>
            <p:ph idx="2" type="body"/>
          </p:nvPr>
        </p:nvSpPr>
        <p:spPr>
          <a:xfrm>
            <a:off x="323528" y="661442"/>
            <a:ext cx="72008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3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86" r="1276" t="0"/>
          <a:stretch/>
        </p:blipFill>
        <p:spPr>
          <a:xfrm>
            <a:off x="323528" y="1315361"/>
            <a:ext cx="4176600" cy="194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98" name="Google Shape;498;p39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1286" r="1276" t="0"/>
          <a:stretch/>
        </p:blipFill>
        <p:spPr>
          <a:xfrm>
            <a:off x="4644008" y="2899537"/>
            <a:ext cx="4176600" cy="194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99" name="Google Shape;499;p39"/>
          <p:cNvSpPr txBox="1"/>
          <p:nvPr/>
        </p:nvSpPr>
        <p:spPr>
          <a:xfrm>
            <a:off x="4651510" y="1247888"/>
            <a:ext cx="417646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1" lang="en" sz="20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9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 </a:t>
            </a:r>
            <a:r>
              <a:rPr lang="en" sz="1200">
                <a:solidFill>
                  <a:srgbClr val="3F3F3F"/>
                </a:solidFill>
              </a:rPr>
              <a:t>Easy to change colors, photos and Text.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323528" y="3332034"/>
            <a:ext cx="417646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1" lang="en" sz="20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323560" y="4059041"/>
            <a:ext cx="417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This PowerPoint Template has clean and neutral design that can be adapted to any content and meets various market segments.  Easy to change colors, photos and Text.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/>
          <p:nvPr/>
        </p:nvSpPr>
        <p:spPr>
          <a:xfrm>
            <a:off x="467544" y="3730458"/>
            <a:ext cx="349378" cy="30150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2563702" y="3730458"/>
            <a:ext cx="340191" cy="26131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510" name="Google Shape;510;p40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513" name="Google Shape;513;p40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40"/>
          <p:cNvSpPr/>
          <p:nvPr/>
        </p:nvSpPr>
        <p:spPr>
          <a:xfrm>
            <a:off x="4650673" y="3730458"/>
            <a:ext cx="349378" cy="30150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746831" y="3730458"/>
            <a:ext cx="340191" cy="26131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40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518" name="Google Shape;518;p40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521" name="Google Shape;521;p40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40"/>
          <p:cNvGrpSpPr/>
          <p:nvPr/>
        </p:nvGrpSpPr>
        <p:grpSpPr>
          <a:xfrm>
            <a:off x="587389" y="1323662"/>
            <a:ext cx="1608347" cy="2203099"/>
            <a:chOff x="587389" y="1323662"/>
            <a:chExt cx="1608347" cy="2203099"/>
          </a:xfrm>
        </p:grpSpPr>
        <p:grpSp>
          <p:nvGrpSpPr>
            <p:cNvPr id="524" name="Google Shape;524;p40"/>
            <p:cNvGrpSpPr/>
            <p:nvPr/>
          </p:nvGrpSpPr>
          <p:grpSpPr>
            <a:xfrm>
              <a:off x="587389" y="1323662"/>
              <a:ext cx="409611" cy="2036359"/>
              <a:chOff x="587389" y="1323662"/>
              <a:chExt cx="409611" cy="2036359"/>
            </a:xfrm>
          </p:grpSpPr>
          <p:sp>
            <p:nvSpPr>
              <p:cNvPr id="525" name="Google Shape;525;p40"/>
              <p:cNvSpPr txBox="1"/>
              <p:nvPr/>
            </p:nvSpPr>
            <p:spPr>
              <a:xfrm>
                <a:off x="587389" y="1323662"/>
                <a:ext cx="40961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0"/>
              <p:cNvSpPr txBox="1"/>
              <p:nvPr/>
            </p:nvSpPr>
            <p:spPr>
              <a:xfrm>
                <a:off x="587389" y="1505754"/>
                <a:ext cx="40960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0"/>
              <p:cNvSpPr txBox="1"/>
              <p:nvPr/>
            </p:nvSpPr>
            <p:spPr>
              <a:xfrm>
                <a:off x="587390" y="1687845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0"/>
              <p:cNvSpPr txBox="1"/>
              <p:nvPr/>
            </p:nvSpPr>
            <p:spPr>
              <a:xfrm>
                <a:off x="587390" y="186993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0"/>
              <p:cNvSpPr txBox="1"/>
              <p:nvPr/>
            </p:nvSpPr>
            <p:spPr>
              <a:xfrm>
                <a:off x="587390" y="2052028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0"/>
              <p:cNvSpPr txBox="1"/>
              <p:nvPr/>
            </p:nvSpPr>
            <p:spPr>
              <a:xfrm>
                <a:off x="587390" y="2234119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0"/>
              <p:cNvSpPr txBox="1"/>
              <p:nvPr/>
            </p:nvSpPr>
            <p:spPr>
              <a:xfrm>
                <a:off x="587390" y="2416210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0"/>
              <p:cNvSpPr txBox="1"/>
              <p:nvPr/>
            </p:nvSpPr>
            <p:spPr>
              <a:xfrm>
                <a:off x="587390" y="2598302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0"/>
              <p:cNvSpPr txBox="1"/>
              <p:nvPr/>
            </p:nvSpPr>
            <p:spPr>
              <a:xfrm>
                <a:off x="587390" y="2780393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0"/>
              <p:cNvSpPr txBox="1"/>
              <p:nvPr/>
            </p:nvSpPr>
            <p:spPr>
              <a:xfrm>
                <a:off x="587390" y="2962484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0"/>
              <p:cNvSpPr txBox="1"/>
              <p:nvPr/>
            </p:nvSpPr>
            <p:spPr>
              <a:xfrm>
                <a:off x="587390" y="314457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40"/>
            <p:cNvGrpSpPr/>
            <p:nvPr/>
          </p:nvGrpSpPr>
          <p:grpSpPr>
            <a:xfrm>
              <a:off x="971600" y="1448435"/>
              <a:ext cx="1224136" cy="2078326"/>
              <a:chOff x="971600" y="1448435"/>
              <a:chExt cx="1224136" cy="2078326"/>
            </a:xfrm>
          </p:grpSpPr>
          <p:sp>
            <p:nvSpPr>
              <p:cNvPr id="537" name="Google Shape;537;p40"/>
              <p:cNvSpPr/>
              <p:nvPr/>
            </p:nvSpPr>
            <p:spPr>
              <a:xfrm>
                <a:off x="1085307" y="2630382"/>
                <a:ext cx="172482" cy="620307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1503830" y="1663049"/>
                <a:ext cx="172482" cy="1587640"/>
              </a:xfrm>
              <a:prstGeom prst="rect">
                <a:avLst/>
              </a:prstGeom>
              <a:solidFill>
                <a:srgbClr val="F214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1922353" y="2264823"/>
                <a:ext cx="172482" cy="98586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0"/>
              <p:cNvSpPr txBox="1"/>
              <p:nvPr/>
            </p:nvSpPr>
            <p:spPr>
              <a:xfrm>
                <a:off x="1081875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" name="Google Shape;541;p40"/>
              <p:cNvCxnSpPr/>
              <p:nvPr/>
            </p:nvCxnSpPr>
            <p:spPr>
              <a:xfrm rot="10800000">
                <a:off x="971600" y="1448435"/>
                <a:ext cx="0" cy="17970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40"/>
              <p:cNvCxnSpPr/>
              <p:nvPr/>
            </p:nvCxnSpPr>
            <p:spPr>
              <a:xfrm>
                <a:off x="971600" y="3245447"/>
                <a:ext cx="122413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3" name="Google Shape;543;p40"/>
              <p:cNvSpPr txBox="1"/>
              <p:nvPr/>
            </p:nvSpPr>
            <p:spPr>
              <a:xfrm>
                <a:off x="1525459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0"/>
              <p:cNvSpPr txBox="1"/>
              <p:nvPr/>
            </p:nvSpPr>
            <p:spPr>
              <a:xfrm>
                <a:off x="1957473" y="3278989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5" name="Google Shape;545;p40"/>
          <p:cNvGrpSpPr/>
          <p:nvPr/>
        </p:nvGrpSpPr>
        <p:grpSpPr>
          <a:xfrm>
            <a:off x="2675621" y="1323662"/>
            <a:ext cx="1608347" cy="2203099"/>
            <a:chOff x="587389" y="1323662"/>
            <a:chExt cx="1608347" cy="2203099"/>
          </a:xfrm>
        </p:grpSpPr>
        <p:grpSp>
          <p:nvGrpSpPr>
            <p:cNvPr id="546" name="Google Shape;546;p40"/>
            <p:cNvGrpSpPr/>
            <p:nvPr/>
          </p:nvGrpSpPr>
          <p:grpSpPr>
            <a:xfrm>
              <a:off x="587389" y="1323662"/>
              <a:ext cx="409611" cy="2036359"/>
              <a:chOff x="587389" y="1323662"/>
              <a:chExt cx="409611" cy="2036359"/>
            </a:xfrm>
          </p:grpSpPr>
          <p:sp>
            <p:nvSpPr>
              <p:cNvPr id="547" name="Google Shape;547;p40"/>
              <p:cNvSpPr txBox="1"/>
              <p:nvPr/>
            </p:nvSpPr>
            <p:spPr>
              <a:xfrm>
                <a:off x="587389" y="1323662"/>
                <a:ext cx="40961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0"/>
              <p:cNvSpPr txBox="1"/>
              <p:nvPr/>
            </p:nvSpPr>
            <p:spPr>
              <a:xfrm>
                <a:off x="587389" y="1505754"/>
                <a:ext cx="40960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0"/>
              <p:cNvSpPr txBox="1"/>
              <p:nvPr/>
            </p:nvSpPr>
            <p:spPr>
              <a:xfrm>
                <a:off x="587390" y="1687845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0"/>
              <p:cNvSpPr txBox="1"/>
              <p:nvPr/>
            </p:nvSpPr>
            <p:spPr>
              <a:xfrm>
                <a:off x="587390" y="186993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0"/>
              <p:cNvSpPr txBox="1"/>
              <p:nvPr/>
            </p:nvSpPr>
            <p:spPr>
              <a:xfrm>
                <a:off x="587390" y="2052028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0"/>
              <p:cNvSpPr txBox="1"/>
              <p:nvPr/>
            </p:nvSpPr>
            <p:spPr>
              <a:xfrm>
                <a:off x="587390" y="2234119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0"/>
              <p:cNvSpPr txBox="1"/>
              <p:nvPr/>
            </p:nvSpPr>
            <p:spPr>
              <a:xfrm>
                <a:off x="587390" y="2416210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0"/>
              <p:cNvSpPr txBox="1"/>
              <p:nvPr/>
            </p:nvSpPr>
            <p:spPr>
              <a:xfrm>
                <a:off x="587390" y="2598302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0"/>
              <p:cNvSpPr txBox="1"/>
              <p:nvPr/>
            </p:nvSpPr>
            <p:spPr>
              <a:xfrm>
                <a:off x="587390" y="2780393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0"/>
              <p:cNvSpPr txBox="1"/>
              <p:nvPr/>
            </p:nvSpPr>
            <p:spPr>
              <a:xfrm>
                <a:off x="587390" y="2962484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0"/>
              <p:cNvSpPr txBox="1"/>
              <p:nvPr/>
            </p:nvSpPr>
            <p:spPr>
              <a:xfrm>
                <a:off x="587390" y="314457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40"/>
            <p:cNvGrpSpPr/>
            <p:nvPr/>
          </p:nvGrpSpPr>
          <p:grpSpPr>
            <a:xfrm>
              <a:off x="971600" y="1448435"/>
              <a:ext cx="1224136" cy="2078326"/>
              <a:chOff x="971600" y="1448435"/>
              <a:chExt cx="1224136" cy="2078326"/>
            </a:xfrm>
          </p:grpSpPr>
          <p:sp>
            <p:nvSpPr>
              <p:cNvPr id="559" name="Google Shape;559;p40"/>
              <p:cNvSpPr/>
              <p:nvPr/>
            </p:nvSpPr>
            <p:spPr>
              <a:xfrm>
                <a:off x="1085307" y="2630382"/>
                <a:ext cx="172482" cy="620307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0"/>
              <p:cNvSpPr/>
              <p:nvPr/>
            </p:nvSpPr>
            <p:spPr>
              <a:xfrm>
                <a:off x="1503830" y="1663049"/>
                <a:ext cx="172482" cy="1587640"/>
              </a:xfrm>
              <a:prstGeom prst="rect">
                <a:avLst/>
              </a:prstGeom>
              <a:solidFill>
                <a:srgbClr val="F214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0"/>
              <p:cNvSpPr/>
              <p:nvPr/>
            </p:nvSpPr>
            <p:spPr>
              <a:xfrm>
                <a:off x="1922353" y="2264823"/>
                <a:ext cx="172482" cy="98586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0"/>
              <p:cNvSpPr txBox="1"/>
              <p:nvPr/>
            </p:nvSpPr>
            <p:spPr>
              <a:xfrm>
                <a:off x="1081875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3" name="Google Shape;563;p40"/>
              <p:cNvCxnSpPr/>
              <p:nvPr/>
            </p:nvCxnSpPr>
            <p:spPr>
              <a:xfrm rot="10800000">
                <a:off x="971600" y="1448435"/>
                <a:ext cx="0" cy="17970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40"/>
              <p:cNvCxnSpPr/>
              <p:nvPr/>
            </p:nvCxnSpPr>
            <p:spPr>
              <a:xfrm>
                <a:off x="971600" y="3245447"/>
                <a:ext cx="122413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5" name="Google Shape;565;p40"/>
              <p:cNvSpPr txBox="1"/>
              <p:nvPr/>
            </p:nvSpPr>
            <p:spPr>
              <a:xfrm>
                <a:off x="1525459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0"/>
              <p:cNvSpPr txBox="1"/>
              <p:nvPr/>
            </p:nvSpPr>
            <p:spPr>
              <a:xfrm>
                <a:off x="1957473" y="3278989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7" name="Google Shape;567;p40"/>
          <p:cNvGrpSpPr/>
          <p:nvPr/>
        </p:nvGrpSpPr>
        <p:grpSpPr>
          <a:xfrm>
            <a:off x="4763853" y="1323662"/>
            <a:ext cx="1608347" cy="2203099"/>
            <a:chOff x="587389" y="1323662"/>
            <a:chExt cx="1608347" cy="2203099"/>
          </a:xfrm>
        </p:grpSpPr>
        <p:grpSp>
          <p:nvGrpSpPr>
            <p:cNvPr id="568" name="Google Shape;568;p40"/>
            <p:cNvGrpSpPr/>
            <p:nvPr/>
          </p:nvGrpSpPr>
          <p:grpSpPr>
            <a:xfrm>
              <a:off x="587389" y="1323662"/>
              <a:ext cx="409611" cy="2036359"/>
              <a:chOff x="587389" y="1323662"/>
              <a:chExt cx="409611" cy="2036359"/>
            </a:xfrm>
          </p:grpSpPr>
          <p:sp>
            <p:nvSpPr>
              <p:cNvPr id="569" name="Google Shape;569;p40"/>
              <p:cNvSpPr txBox="1"/>
              <p:nvPr/>
            </p:nvSpPr>
            <p:spPr>
              <a:xfrm>
                <a:off x="587389" y="1323662"/>
                <a:ext cx="40961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0"/>
              <p:cNvSpPr txBox="1"/>
              <p:nvPr/>
            </p:nvSpPr>
            <p:spPr>
              <a:xfrm>
                <a:off x="587389" y="1505754"/>
                <a:ext cx="40960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0"/>
              <p:cNvSpPr txBox="1"/>
              <p:nvPr/>
            </p:nvSpPr>
            <p:spPr>
              <a:xfrm>
                <a:off x="587390" y="1687845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0"/>
              <p:cNvSpPr txBox="1"/>
              <p:nvPr/>
            </p:nvSpPr>
            <p:spPr>
              <a:xfrm>
                <a:off x="587390" y="186993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0"/>
              <p:cNvSpPr txBox="1"/>
              <p:nvPr/>
            </p:nvSpPr>
            <p:spPr>
              <a:xfrm>
                <a:off x="587390" y="2052028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0"/>
              <p:cNvSpPr txBox="1"/>
              <p:nvPr/>
            </p:nvSpPr>
            <p:spPr>
              <a:xfrm>
                <a:off x="587390" y="2234119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0"/>
              <p:cNvSpPr txBox="1"/>
              <p:nvPr/>
            </p:nvSpPr>
            <p:spPr>
              <a:xfrm>
                <a:off x="587390" y="2416210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0"/>
              <p:cNvSpPr txBox="1"/>
              <p:nvPr/>
            </p:nvSpPr>
            <p:spPr>
              <a:xfrm>
                <a:off x="587390" y="2598302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0"/>
              <p:cNvSpPr txBox="1"/>
              <p:nvPr/>
            </p:nvSpPr>
            <p:spPr>
              <a:xfrm>
                <a:off x="587390" y="2780393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0"/>
              <p:cNvSpPr txBox="1"/>
              <p:nvPr/>
            </p:nvSpPr>
            <p:spPr>
              <a:xfrm>
                <a:off x="587390" y="2962484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0"/>
              <p:cNvSpPr txBox="1"/>
              <p:nvPr/>
            </p:nvSpPr>
            <p:spPr>
              <a:xfrm>
                <a:off x="587390" y="314457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40"/>
            <p:cNvGrpSpPr/>
            <p:nvPr/>
          </p:nvGrpSpPr>
          <p:grpSpPr>
            <a:xfrm>
              <a:off x="971600" y="1448435"/>
              <a:ext cx="1224136" cy="2078326"/>
              <a:chOff x="971600" y="1448435"/>
              <a:chExt cx="1224136" cy="2078326"/>
            </a:xfrm>
          </p:grpSpPr>
          <p:sp>
            <p:nvSpPr>
              <p:cNvPr id="581" name="Google Shape;581;p40"/>
              <p:cNvSpPr/>
              <p:nvPr/>
            </p:nvSpPr>
            <p:spPr>
              <a:xfrm>
                <a:off x="1085307" y="2630382"/>
                <a:ext cx="172482" cy="620307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1503830" y="1663049"/>
                <a:ext cx="172482" cy="1587640"/>
              </a:xfrm>
              <a:prstGeom prst="rect">
                <a:avLst/>
              </a:prstGeom>
              <a:solidFill>
                <a:srgbClr val="F214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1922353" y="2264823"/>
                <a:ext cx="172482" cy="98586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0"/>
              <p:cNvSpPr txBox="1"/>
              <p:nvPr/>
            </p:nvSpPr>
            <p:spPr>
              <a:xfrm>
                <a:off x="1081875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5" name="Google Shape;585;p40"/>
              <p:cNvCxnSpPr/>
              <p:nvPr/>
            </p:nvCxnSpPr>
            <p:spPr>
              <a:xfrm rot="10800000">
                <a:off x="971600" y="1448435"/>
                <a:ext cx="0" cy="17970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40"/>
              <p:cNvCxnSpPr/>
              <p:nvPr/>
            </p:nvCxnSpPr>
            <p:spPr>
              <a:xfrm>
                <a:off x="971600" y="3245447"/>
                <a:ext cx="122413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7" name="Google Shape;587;p40"/>
              <p:cNvSpPr txBox="1"/>
              <p:nvPr/>
            </p:nvSpPr>
            <p:spPr>
              <a:xfrm>
                <a:off x="1525459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0"/>
              <p:cNvSpPr txBox="1"/>
              <p:nvPr/>
            </p:nvSpPr>
            <p:spPr>
              <a:xfrm>
                <a:off x="1957473" y="3278989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9" name="Google Shape;589;p40"/>
          <p:cNvGrpSpPr/>
          <p:nvPr/>
        </p:nvGrpSpPr>
        <p:grpSpPr>
          <a:xfrm>
            <a:off x="6852085" y="1323662"/>
            <a:ext cx="1608347" cy="2203099"/>
            <a:chOff x="587389" y="1323662"/>
            <a:chExt cx="1608347" cy="2203099"/>
          </a:xfrm>
        </p:grpSpPr>
        <p:grpSp>
          <p:nvGrpSpPr>
            <p:cNvPr id="590" name="Google Shape;590;p40"/>
            <p:cNvGrpSpPr/>
            <p:nvPr/>
          </p:nvGrpSpPr>
          <p:grpSpPr>
            <a:xfrm>
              <a:off x="587389" y="1323662"/>
              <a:ext cx="409611" cy="2036359"/>
              <a:chOff x="587389" y="1323662"/>
              <a:chExt cx="409611" cy="2036359"/>
            </a:xfrm>
          </p:grpSpPr>
          <p:sp>
            <p:nvSpPr>
              <p:cNvPr id="591" name="Google Shape;591;p40"/>
              <p:cNvSpPr txBox="1"/>
              <p:nvPr/>
            </p:nvSpPr>
            <p:spPr>
              <a:xfrm>
                <a:off x="587389" y="1323662"/>
                <a:ext cx="40961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0"/>
              <p:cNvSpPr txBox="1"/>
              <p:nvPr/>
            </p:nvSpPr>
            <p:spPr>
              <a:xfrm>
                <a:off x="587389" y="1505754"/>
                <a:ext cx="40960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0"/>
              <p:cNvSpPr txBox="1"/>
              <p:nvPr/>
            </p:nvSpPr>
            <p:spPr>
              <a:xfrm>
                <a:off x="587390" y="1687845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0"/>
              <p:cNvSpPr txBox="1"/>
              <p:nvPr/>
            </p:nvSpPr>
            <p:spPr>
              <a:xfrm>
                <a:off x="587390" y="186993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0"/>
              <p:cNvSpPr txBox="1"/>
              <p:nvPr/>
            </p:nvSpPr>
            <p:spPr>
              <a:xfrm>
                <a:off x="587390" y="2052028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0"/>
              <p:cNvSpPr txBox="1"/>
              <p:nvPr/>
            </p:nvSpPr>
            <p:spPr>
              <a:xfrm>
                <a:off x="587390" y="2234119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0"/>
              <p:cNvSpPr txBox="1"/>
              <p:nvPr/>
            </p:nvSpPr>
            <p:spPr>
              <a:xfrm>
                <a:off x="587390" y="2416210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0"/>
              <p:cNvSpPr txBox="1"/>
              <p:nvPr/>
            </p:nvSpPr>
            <p:spPr>
              <a:xfrm>
                <a:off x="587390" y="2598302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0"/>
              <p:cNvSpPr txBox="1"/>
              <p:nvPr/>
            </p:nvSpPr>
            <p:spPr>
              <a:xfrm>
                <a:off x="587390" y="2780393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0"/>
              <p:cNvSpPr txBox="1"/>
              <p:nvPr/>
            </p:nvSpPr>
            <p:spPr>
              <a:xfrm>
                <a:off x="587390" y="2962484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0"/>
              <p:cNvSpPr txBox="1"/>
              <p:nvPr/>
            </p:nvSpPr>
            <p:spPr>
              <a:xfrm>
                <a:off x="587390" y="3144577"/>
                <a:ext cx="4096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2" name="Google Shape;602;p40"/>
            <p:cNvGrpSpPr/>
            <p:nvPr/>
          </p:nvGrpSpPr>
          <p:grpSpPr>
            <a:xfrm>
              <a:off x="971600" y="1448435"/>
              <a:ext cx="1224136" cy="2078326"/>
              <a:chOff x="971600" y="1448435"/>
              <a:chExt cx="1224136" cy="2078326"/>
            </a:xfrm>
          </p:grpSpPr>
          <p:sp>
            <p:nvSpPr>
              <p:cNvPr id="603" name="Google Shape;603;p40"/>
              <p:cNvSpPr/>
              <p:nvPr/>
            </p:nvSpPr>
            <p:spPr>
              <a:xfrm>
                <a:off x="1085307" y="2630382"/>
                <a:ext cx="172482" cy="620307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1503830" y="1663049"/>
                <a:ext cx="172482" cy="1587640"/>
              </a:xfrm>
              <a:prstGeom prst="rect">
                <a:avLst/>
              </a:prstGeom>
              <a:solidFill>
                <a:srgbClr val="F214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1922353" y="2264823"/>
                <a:ext cx="172482" cy="98586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0"/>
              <p:cNvSpPr txBox="1"/>
              <p:nvPr/>
            </p:nvSpPr>
            <p:spPr>
              <a:xfrm>
                <a:off x="1081875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7" name="Google Shape;607;p40"/>
              <p:cNvCxnSpPr/>
              <p:nvPr/>
            </p:nvCxnSpPr>
            <p:spPr>
              <a:xfrm rot="10800000">
                <a:off x="971600" y="1448435"/>
                <a:ext cx="0" cy="17970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8" name="Google Shape;608;p40"/>
              <p:cNvCxnSpPr/>
              <p:nvPr/>
            </p:nvCxnSpPr>
            <p:spPr>
              <a:xfrm>
                <a:off x="971600" y="3245447"/>
                <a:ext cx="122413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9" name="Google Shape;609;p40"/>
              <p:cNvSpPr txBox="1"/>
              <p:nvPr/>
            </p:nvSpPr>
            <p:spPr>
              <a:xfrm>
                <a:off x="1525459" y="3280540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0"/>
              <p:cNvSpPr txBox="1"/>
              <p:nvPr/>
            </p:nvSpPr>
            <p:spPr>
              <a:xfrm>
                <a:off x="1957473" y="3278989"/>
                <a:ext cx="1769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1" name="Google Shape;611;p40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12" name="Google Shape;612;p40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fmla="val 2533" name="adj"/>
            </a:avLst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41"/>
          <p:cNvGrpSpPr/>
          <p:nvPr/>
        </p:nvGrpSpPr>
        <p:grpSpPr>
          <a:xfrm>
            <a:off x="323528" y="1157739"/>
            <a:ext cx="7155380" cy="3801590"/>
            <a:chOff x="635000" y="1382713"/>
            <a:chExt cx="7869238" cy="4572000"/>
          </a:xfrm>
        </p:grpSpPr>
        <p:sp>
          <p:nvSpPr>
            <p:cNvPr id="619" name="Google Shape;619;p41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41"/>
          <p:cNvSpPr/>
          <p:nvPr/>
        </p:nvSpPr>
        <p:spPr>
          <a:xfrm rot="8100000">
            <a:off x="2224162" y="3571310"/>
            <a:ext cx="292595" cy="292596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1"/>
          <p:cNvSpPr/>
          <p:nvPr/>
        </p:nvSpPr>
        <p:spPr>
          <a:xfrm rot="2700000">
            <a:off x="5320329" y="3286472"/>
            <a:ext cx="184271" cy="330363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1"/>
          <p:cNvSpPr/>
          <p:nvPr/>
        </p:nvSpPr>
        <p:spPr>
          <a:xfrm>
            <a:off x="5290851" y="2492472"/>
            <a:ext cx="243227" cy="227683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1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5275320" y="1628045"/>
            <a:ext cx="274288" cy="27277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5289247" y="4159298"/>
            <a:ext cx="246435" cy="24643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41"/>
          <p:cNvGrpSpPr/>
          <p:nvPr/>
        </p:nvGrpSpPr>
        <p:grpSpPr>
          <a:xfrm>
            <a:off x="5758369" y="1503717"/>
            <a:ext cx="2975587" cy="494026"/>
            <a:chOff x="803640" y="3362835"/>
            <a:chExt cx="2059657" cy="494026"/>
          </a:xfrm>
        </p:grpSpPr>
        <p:sp>
          <p:nvSpPr>
            <p:cNvPr id="633" name="Google Shape;633;p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5758369" y="2347641"/>
            <a:ext cx="2975587" cy="494026"/>
            <a:chOff x="803640" y="3362835"/>
            <a:chExt cx="2059657" cy="494026"/>
          </a:xfrm>
        </p:grpSpPr>
        <p:sp>
          <p:nvSpPr>
            <p:cNvPr id="636" name="Google Shape;636;p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41"/>
          <p:cNvGrpSpPr/>
          <p:nvPr/>
        </p:nvGrpSpPr>
        <p:grpSpPr>
          <a:xfrm>
            <a:off x="5758369" y="3191565"/>
            <a:ext cx="2975587" cy="494026"/>
            <a:chOff x="803640" y="3362835"/>
            <a:chExt cx="2059657" cy="494026"/>
          </a:xfrm>
        </p:grpSpPr>
        <p:sp>
          <p:nvSpPr>
            <p:cNvPr id="639" name="Google Shape;639;p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5758369" y="4035490"/>
            <a:ext cx="2975587" cy="494026"/>
            <a:chOff x="803640" y="3362835"/>
            <a:chExt cx="2059657" cy="494026"/>
          </a:xfrm>
        </p:grpSpPr>
        <p:sp>
          <p:nvSpPr>
            <p:cNvPr id="642" name="Google Shape;642;p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41"/>
          <p:cNvSpPr txBox="1"/>
          <p:nvPr>
            <p:ph idx="1" type="subTitle"/>
          </p:nvPr>
        </p:nvSpPr>
        <p:spPr>
          <a:xfrm>
            <a:off x="257400" y="691899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45" name="Google Shape;645;p41"/>
          <p:cNvSpPr txBox="1"/>
          <p:nvPr>
            <p:ph type="title"/>
          </p:nvPr>
        </p:nvSpPr>
        <p:spPr>
          <a:xfrm>
            <a:off x="257400" y="141362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1691680" y="0"/>
            <a:ext cx="7452320" cy="514350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053576" y="274858"/>
            <a:ext cx="7090424" cy="7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lang="en" sz="44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 sz="44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089248" y="130870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089248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Edit In Google Slides</a:t>
            </a:r>
            <a:endParaRPr b="1" sz="18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089248" y="2518473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Please 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a copy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will get a copy of this document on your Google Drive and this copy will be created. So you will be able to edit, add or delete slides.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761656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Edit in PowerPoint</a:t>
            </a:r>
            <a:endParaRPr b="1" sz="18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761656" y="2518473"/>
            <a:ext cx="33123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as Microsoft PowerPoint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download a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file. So you can open and edit in PowerPoint.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089248" y="4045009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2"/>
          <p:cNvGrpSpPr/>
          <p:nvPr/>
        </p:nvGrpSpPr>
        <p:grpSpPr>
          <a:xfrm>
            <a:off x="597271" y="1466270"/>
            <a:ext cx="7961511" cy="360000"/>
            <a:chOff x="597271" y="1466270"/>
            <a:chExt cx="7961511" cy="360000"/>
          </a:xfrm>
        </p:grpSpPr>
        <p:sp>
          <p:nvSpPr>
            <p:cNvPr id="651" name="Google Shape;651;p42"/>
            <p:cNvSpPr/>
            <p:nvPr/>
          </p:nvSpPr>
          <p:spPr>
            <a:xfrm>
              <a:off x="597271" y="1466270"/>
              <a:ext cx="7961511" cy="36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597271" y="1466270"/>
              <a:ext cx="5306094" cy="36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597271" y="1466270"/>
              <a:ext cx="4157608" cy="36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597271" y="1466270"/>
              <a:ext cx="1886495" cy="360000"/>
            </a:xfrm>
            <a:prstGeom prst="rect">
              <a:avLst/>
            </a:prstGeom>
            <a:solidFill>
              <a:srgbClr val="F21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5" name="Google Shape;655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62" l="0" r="0" t="2262"/>
          <a:stretch/>
        </p:blipFill>
        <p:spPr>
          <a:xfrm>
            <a:off x="917849" y="2623270"/>
            <a:ext cx="2398200" cy="177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56" name="Google Shape;656;p42"/>
          <p:cNvSpPr txBox="1"/>
          <p:nvPr/>
        </p:nvSpPr>
        <p:spPr>
          <a:xfrm>
            <a:off x="4133786" y="2399372"/>
            <a:ext cx="4032448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and appeal to your Reports and Presentations with our Templates. Get a modern PowerPoint  Presentation that is beautifully designed.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</a:t>
            </a: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and appeal to your Reports and Presentations with our Templates. 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1166202" y="1442127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3265184" y="1442127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5012674" y="1442127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6893508" y="1442127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1343346" y="1934920"/>
            <a:ext cx="332123" cy="31089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7135614" y="1940267"/>
            <a:ext cx="297715" cy="300202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2"/>
          <p:cNvSpPr/>
          <p:nvPr/>
        </p:nvSpPr>
        <p:spPr>
          <a:xfrm rot="1795255">
            <a:off x="5296793" y="1896776"/>
            <a:ext cx="215964" cy="387184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3467937" y="1935689"/>
            <a:ext cx="358474" cy="30935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2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67" name="Google Shape;667;p42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" name="Google Shape;672;p43"/>
          <p:cNvGraphicFramePr/>
          <p:nvPr/>
        </p:nvGraphicFramePr>
        <p:xfrm>
          <a:off x="587785" y="1402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{4EEB4545-2CDE-4667-B7B6-AA9FC9D0B2F7}</a:tableStyleId>
              </a:tblPr>
              <a:tblGrid>
                <a:gridCol w="1118950"/>
                <a:gridCol w="979100"/>
                <a:gridCol w="979100"/>
                <a:gridCol w="979100"/>
              </a:tblGrid>
              <a:tr h="53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141C"/>
                    </a:solidFill>
                  </a:tcPr>
                </a:tc>
              </a:tr>
              <a:tr h="358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43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</a:t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5292080" y="1494482"/>
            <a:ext cx="608532" cy="514550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6700456" y="1483671"/>
            <a:ext cx="657718" cy="52257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8158018" y="1481410"/>
            <a:ext cx="303271" cy="524832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3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78" name="Google Shape;678;p43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23" l="0" r="0" t="3314"/>
          <a:stretch/>
        </p:blipFill>
        <p:spPr>
          <a:xfrm>
            <a:off x="251520" y="210752"/>
            <a:ext cx="3059700" cy="309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85" name="Google Shape;685;p4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5483" r="5492" t="0"/>
          <a:stretch/>
        </p:blipFill>
        <p:spPr>
          <a:xfrm>
            <a:off x="3369809" y="210752"/>
            <a:ext cx="1405500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86" name="Google Shape;686;p4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5483" r="5492" t="0"/>
          <a:stretch/>
        </p:blipFill>
        <p:spPr>
          <a:xfrm>
            <a:off x="3369809" y="1795096"/>
            <a:ext cx="1405500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87" name="Google Shape;687;p4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5483" r="5492" t="0"/>
          <a:stretch/>
        </p:blipFill>
        <p:spPr>
          <a:xfrm>
            <a:off x="251520" y="3379104"/>
            <a:ext cx="1405500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88" name="Google Shape;688;p44"/>
          <p:cNvPicPr preferRelativeResize="0"/>
          <p:nvPr>
            <p:ph idx="6" type="pic"/>
          </p:nvPr>
        </p:nvPicPr>
        <p:blipFill rotWithShape="1">
          <a:blip r:embed="rId7">
            <a:alphaModFix/>
          </a:blip>
          <a:srcRect b="465" l="0" r="0" t="475"/>
          <a:stretch/>
        </p:blipFill>
        <p:spPr>
          <a:xfrm>
            <a:off x="1751068" y="3379104"/>
            <a:ext cx="3024300" cy="15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89" name="Google Shape;689;p44"/>
          <p:cNvSpPr txBox="1"/>
          <p:nvPr/>
        </p:nvSpPr>
        <p:spPr>
          <a:xfrm>
            <a:off x="5220072" y="699294"/>
            <a:ext cx="3456384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1" lang="en" sz="3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4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fmla="val 16173961" name="adj1"/>
              <a:gd fmla="val 5453715" name="adj2"/>
              <a:gd fmla="val 11604" name="adj3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fmla="val 16173961" name="adj1"/>
              <a:gd fmla="val 1964022" name="adj2"/>
              <a:gd fmla="val 11457" name="adj3"/>
            </a:avLst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fmla="val 16173961" name="adj1"/>
              <a:gd fmla="val 19690711" name="adj2"/>
              <a:gd fmla="val 11571" name="adj3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5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699" name="Google Shape;699;p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5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45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703" name="Google Shape;703;p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45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4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707" name="Google Shape;707;p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45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5"/>
          <p:cNvSpPr/>
          <p:nvPr/>
        </p:nvSpPr>
        <p:spPr>
          <a:xfrm rot="-5400000">
            <a:off x="1624780" y="1696040"/>
            <a:ext cx="214184" cy="255363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5"/>
          <p:cNvSpPr/>
          <p:nvPr/>
        </p:nvSpPr>
        <p:spPr>
          <a:xfrm>
            <a:off x="1612996" y="4181155"/>
            <a:ext cx="246558" cy="246558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5"/>
          <p:cNvSpPr/>
          <p:nvPr/>
        </p:nvSpPr>
        <p:spPr>
          <a:xfrm>
            <a:off x="2046869" y="2952508"/>
            <a:ext cx="235618" cy="206953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5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5" name="Google Shape;715;p45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6" name="Google Shape;716;p4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7" name="Google Shape;717;p45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8" name="Google Shape;718;p45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19" name="Google Shape;719;p45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5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5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5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5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5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726" name="Google Shape;726;p45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4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4562" l="0" r="0" t="4553"/>
          <a:stretch/>
        </p:blipFill>
        <p:spPr>
          <a:xfrm>
            <a:off x="5219624" y="475565"/>
            <a:ext cx="3384000" cy="9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32" name="Google Shape;732;p4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9337" r="9329" t="0"/>
          <a:stretch/>
        </p:blipFill>
        <p:spPr>
          <a:xfrm>
            <a:off x="539552" y="1448650"/>
            <a:ext cx="4680600" cy="32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733" name="Google Shape;733;p46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6"/>
          <p:cNvSpPr/>
          <p:nvPr/>
        </p:nvSpPr>
        <p:spPr>
          <a:xfrm rot="-5400000">
            <a:off x="4917040" y="2917874"/>
            <a:ext cx="332790" cy="286888"/>
          </a:xfrm>
          <a:prstGeom prst="triangle">
            <a:avLst>
              <a:gd fmla="val 50000" name="adj"/>
            </a:avLst>
          </a:prstGeom>
          <a:solidFill>
            <a:srgbClr val="E5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6"/>
          <p:cNvSpPr txBox="1"/>
          <p:nvPr/>
        </p:nvSpPr>
        <p:spPr>
          <a:xfrm>
            <a:off x="5349458" y="1562962"/>
            <a:ext cx="3025356" cy="926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6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6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755576" y="484209"/>
            <a:ext cx="4032448" cy="926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6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47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746" name="Google Shape;746;p47"/>
            <p:cNvSpPr/>
            <p:nvPr/>
          </p:nvSpPr>
          <p:spPr>
            <a:xfrm>
              <a:off x="683568" y="1417742"/>
              <a:ext cx="2984467" cy="3314248"/>
            </a:xfrm>
            <a:custGeom>
              <a:rect b="b" l="l" r="r" t="t"/>
              <a:pathLst>
                <a:path extrusionOk="0" h="120000" w="120000">
                  <a:moveTo>
                    <a:pt x="47788" y="90480"/>
                  </a:moveTo>
                  <a:lnTo>
                    <a:pt x="114528" y="90480"/>
                  </a:lnTo>
                  <a:lnTo>
                    <a:pt x="114528" y="100980"/>
                  </a:lnTo>
                  <a:cubicBezTo>
                    <a:pt x="117862" y="102666"/>
                    <a:pt x="120000" y="105908"/>
                    <a:pt x="120000" y="109601"/>
                  </a:cubicBezTo>
                  <a:cubicBezTo>
                    <a:pt x="120000" y="115344"/>
                    <a:pt x="114830" y="119999"/>
                    <a:pt x="108452" y="119999"/>
                  </a:cubicBezTo>
                  <a:cubicBezTo>
                    <a:pt x="102075" y="119999"/>
                    <a:pt x="96905" y="115344"/>
                    <a:pt x="96905" y="109601"/>
                  </a:cubicBezTo>
                  <a:cubicBezTo>
                    <a:pt x="96905" y="106003"/>
                    <a:pt x="98934" y="102831"/>
                    <a:pt x="102138" y="101124"/>
                  </a:cubicBezTo>
                  <a:lnTo>
                    <a:pt x="50955" y="101124"/>
                  </a:lnTo>
                  <a:lnTo>
                    <a:pt x="51043" y="101421"/>
                  </a:lnTo>
                  <a:cubicBezTo>
                    <a:pt x="53971" y="103174"/>
                    <a:pt x="55788" y="106197"/>
                    <a:pt x="55788" y="109601"/>
                  </a:cubicBezTo>
                  <a:cubicBezTo>
                    <a:pt x="55788" y="115344"/>
                    <a:pt x="50618" y="119999"/>
                    <a:pt x="44240" y="119999"/>
                  </a:cubicBezTo>
                  <a:cubicBezTo>
                    <a:pt x="37863" y="119999"/>
                    <a:pt x="32693" y="115344"/>
                    <a:pt x="32693" y="109601"/>
                  </a:cubicBezTo>
                  <a:cubicBezTo>
                    <a:pt x="32693" y="105738"/>
                    <a:pt x="35033" y="102367"/>
                    <a:pt x="38597" y="100717"/>
                  </a:cubicBezTo>
                  <a:lnTo>
                    <a:pt x="11964" y="11213"/>
                  </a:lnTo>
                  <a:lnTo>
                    <a:pt x="0" y="11213"/>
                  </a:lnTo>
                  <a:lnTo>
                    <a:pt x="0" y="569"/>
                  </a:lnTo>
                  <a:lnTo>
                    <a:pt x="20865" y="0"/>
                  </a:ln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fmla="val 50000" name="adj"/>
              </a:avLst>
            </a:prstGeom>
            <a:solidFill>
              <a:srgbClr val="F21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fmla="val 50000" name="adj"/>
              </a:avLst>
            </a:prstGeom>
            <a:solidFill>
              <a:srgbClr val="F2141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fmla="val 50000" name="adj"/>
              </a:avLst>
            </a:prstGeom>
            <a:solidFill>
              <a:srgbClr val="F2141C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47"/>
          <p:cNvSpPr/>
          <p:nvPr/>
        </p:nvSpPr>
        <p:spPr>
          <a:xfrm>
            <a:off x="2243774" y="1558391"/>
            <a:ext cx="291006" cy="291006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1977153" y="1918033"/>
            <a:ext cx="291038" cy="291006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2866592" y="1854933"/>
            <a:ext cx="291006" cy="291006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2449799" y="2136255"/>
            <a:ext cx="291006" cy="291006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3086730" y="2194547"/>
            <a:ext cx="292043" cy="296917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2812957" y="1510827"/>
            <a:ext cx="273773" cy="276467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7"/>
          <p:cNvSpPr/>
          <p:nvPr/>
        </p:nvSpPr>
        <p:spPr>
          <a:xfrm>
            <a:off x="1537304" y="2116406"/>
            <a:ext cx="305058" cy="296916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7"/>
          <p:cNvSpPr/>
          <p:nvPr/>
        </p:nvSpPr>
        <p:spPr>
          <a:xfrm rot="-5400000">
            <a:off x="1565024" y="1503680"/>
            <a:ext cx="249618" cy="297610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7"/>
          <p:cNvSpPr/>
          <p:nvPr/>
        </p:nvSpPr>
        <p:spPr>
          <a:xfrm>
            <a:off x="1392723" y="1773453"/>
            <a:ext cx="289159" cy="289159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7"/>
          <p:cNvSpPr/>
          <p:nvPr/>
        </p:nvSpPr>
        <p:spPr>
          <a:xfrm>
            <a:off x="1915525" y="1461826"/>
            <a:ext cx="234841" cy="290601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7"/>
          <p:cNvSpPr/>
          <p:nvPr/>
        </p:nvSpPr>
        <p:spPr>
          <a:xfrm>
            <a:off x="3350079" y="1743763"/>
            <a:ext cx="285817" cy="23892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7"/>
          <p:cNvSpPr/>
          <p:nvPr/>
        </p:nvSpPr>
        <p:spPr>
          <a:xfrm>
            <a:off x="1977153" y="2281758"/>
            <a:ext cx="346427" cy="166862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7"/>
          <p:cNvSpPr/>
          <p:nvPr/>
        </p:nvSpPr>
        <p:spPr>
          <a:xfrm rot="8100000">
            <a:off x="2583373" y="1782742"/>
            <a:ext cx="234626" cy="234627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7"/>
          <p:cNvSpPr/>
          <p:nvPr/>
        </p:nvSpPr>
        <p:spPr>
          <a:xfrm>
            <a:off x="7367511" y="1563638"/>
            <a:ext cx="586311" cy="1544200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7"/>
          <p:cNvSpPr/>
          <p:nvPr/>
        </p:nvSpPr>
        <p:spPr>
          <a:xfrm rot="10800000">
            <a:off x="4646440" y="1563638"/>
            <a:ext cx="730573" cy="1558456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47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766" name="Google Shape;766;p47"/>
            <p:cNvSpPr/>
            <p:nvPr/>
          </p:nvSpPr>
          <p:spPr>
            <a:xfrm>
              <a:off x="6242675" y="1951015"/>
              <a:ext cx="629101" cy="484632"/>
            </a:xfrm>
            <a:custGeom>
              <a:rect b="b" l="l" r="r" t="t"/>
              <a:pathLst>
                <a:path extrusionOk="0" h="120000" w="120000">
                  <a:moveTo>
                    <a:pt x="73778" y="0"/>
                  </a:moveTo>
                  <a:lnTo>
                    <a:pt x="120000" y="60000"/>
                  </a:lnTo>
                  <a:lnTo>
                    <a:pt x="73778" y="120000"/>
                  </a:lnTo>
                  <a:lnTo>
                    <a:pt x="73778" y="90000"/>
                  </a:lnTo>
                  <a:lnTo>
                    <a:pt x="31963" y="90000"/>
                  </a:lnTo>
                  <a:lnTo>
                    <a:pt x="0" y="30000"/>
                  </a:lnTo>
                  <a:lnTo>
                    <a:pt x="73778" y="30000"/>
                  </a:lnTo>
                  <a:close/>
                </a:path>
              </a:pathLst>
            </a:custGeom>
            <a:solidFill>
              <a:srgbClr val="F21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rect b="b" l="l" r="r" t="t"/>
              <a:pathLst>
                <a:path extrusionOk="0" h="120000" w="120000">
                  <a:moveTo>
                    <a:pt x="73778" y="0"/>
                  </a:moveTo>
                  <a:lnTo>
                    <a:pt x="120000" y="60000"/>
                  </a:lnTo>
                  <a:lnTo>
                    <a:pt x="73778" y="120000"/>
                  </a:lnTo>
                  <a:lnTo>
                    <a:pt x="73778" y="90000"/>
                  </a:lnTo>
                  <a:lnTo>
                    <a:pt x="31963" y="90000"/>
                  </a:lnTo>
                  <a:lnTo>
                    <a:pt x="0" y="30000"/>
                  </a:lnTo>
                  <a:lnTo>
                    <a:pt x="73778" y="30000"/>
                  </a:lnTo>
                  <a:close/>
                </a:path>
              </a:pathLst>
            </a:custGeom>
            <a:solidFill>
              <a:srgbClr val="F21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4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69" name="Google Shape;769;p47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770" name="Google Shape;770;p47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771" name="Google Shape;771;p47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 flipH="1" rot="-5400000">
            <a:off x="3100480" y="1491629"/>
            <a:ext cx="532121" cy="532121"/>
          </a:xfrm>
          <a:prstGeom prst="ellipse">
            <a:avLst/>
          </a:prstGeom>
          <a:solidFill>
            <a:srgbClr val="F2141C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7" name="Google Shape;777;p48"/>
          <p:cNvSpPr/>
          <p:nvPr/>
        </p:nvSpPr>
        <p:spPr>
          <a:xfrm flipH="1" rot="-5400000">
            <a:off x="4684982" y="1491629"/>
            <a:ext cx="532121" cy="532121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8" name="Google Shape;778;p48"/>
          <p:cNvSpPr/>
          <p:nvPr/>
        </p:nvSpPr>
        <p:spPr>
          <a:xfrm flipH="1" rot="-5400000">
            <a:off x="6269484" y="1491629"/>
            <a:ext cx="532121" cy="532121"/>
          </a:xfrm>
          <a:prstGeom prst="ellipse">
            <a:avLst/>
          </a:prstGeom>
          <a:solidFill>
            <a:srgbClr val="F2141C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9" name="Google Shape;779;p48"/>
          <p:cNvSpPr/>
          <p:nvPr/>
        </p:nvSpPr>
        <p:spPr>
          <a:xfrm flipH="1" rot="-5400000">
            <a:off x="7853985" y="1491629"/>
            <a:ext cx="532121" cy="532121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780" name="Google Shape;780;p4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</p:grpSpPr>
        <p:sp>
          <p:nvSpPr>
            <p:cNvPr id="781" name="Google Shape;781;p4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2" name="Google Shape;782;p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783" name="Google Shape;783;p48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784" name="Google Shape;784;p48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5" name="Google Shape;785;p48"/>
          <p:cNvSpPr/>
          <p:nvPr/>
        </p:nvSpPr>
        <p:spPr>
          <a:xfrm>
            <a:off x="6396053" y="1611805"/>
            <a:ext cx="289693" cy="292112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8"/>
          <p:cNvSpPr/>
          <p:nvPr/>
        </p:nvSpPr>
        <p:spPr>
          <a:xfrm>
            <a:off x="7994330" y="1621580"/>
            <a:ext cx="269205" cy="25200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8"/>
          <p:cNvSpPr/>
          <p:nvPr/>
        </p:nvSpPr>
        <p:spPr>
          <a:xfrm>
            <a:off x="4822059" y="1622571"/>
            <a:ext cx="285094" cy="25200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8"/>
          <p:cNvSpPr/>
          <p:nvPr/>
        </p:nvSpPr>
        <p:spPr>
          <a:xfrm>
            <a:off x="3235508" y="1627198"/>
            <a:ext cx="262065" cy="22615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48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</p:grpSpPr>
        <p:sp>
          <p:nvSpPr>
            <p:cNvPr id="790" name="Google Shape;790;p4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1" name="Google Shape;791;p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792" name="Google Shape;792;p48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793" name="Google Shape;793;p48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4" name="Google Shape;794;p48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</p:grpSpPr>
        <p:sp>
          <p:nvSpPr>
            <p:cNvPr id="795" name="Google Shape;795;p4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Google Shape;796;p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797" name="Google Shape;797;p48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798" name="Google Shape;798;p48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9" name="Google Shape;799;p48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</p:grpSpPr>
        <p:sp>
          <p:nvSpPr>
            <p:cNvPr id="800" name="Google Shape;800;p4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1" name="Google Shape;801;p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802" name="Google Shape;802;p48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803" name="Google Shape;803;p48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4" name="Google Shape;804;p48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805" name="Google Shape;805;p48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808" name="Google Shape;808;p48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48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811" name="Google Shape;811;p48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Portfolio Presentation</a:t>
            </a:r>
            <a:endParaRPr/>
          </a:p>
        </p:txBody>
      </p:sp>
      <p:sp>
        <p:nvSpPr>
          <p:cNvPr id="812" name="Google Shape;812;p48"/>
          <p:cNvSpPr/>
          <p:nvPr>
            <p:ph idx="2" type="pic"/>
          </p:nvPr>
        </p:nvSpPr>
        <p:spPr>
          <a:xfrm>
            <a:off x="648135" y="1685352"/>
            <a:ext cx="1619700" cy="25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3" name="Google Shape;813;p48"/>
          <p:cNvPicPr preferRelativeResize="0"/>
          <p:nvPr/>
        </p:nvPicPr>
        <p:blipFill rotWithShape="1">
          <a:blip r:embed="rId3">
            <a:alphaModFix/>
          </a:blip>
          <a:srcRect b="0" l="14972" r="14965" t="0"/>
          <a:stretch/>
        </p:blipFill>
        <p:spPr>
          <a:xfrm>
            <a:off x="648350" y="1683650"/>
            <a:ext cx="1619251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334187"/>
            <a:ext cx="4104009" cy="3456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49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821" name="Google Shape;821;p49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/>
            </a:p>
          </p:txBody>
        </p:sp>
        <p:sp>
          <p:nvSpPr>
            <p:cNvPr id="822" name="Google Shape;822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9"/>
          <p:cNvSpPr/>
          <p:nvPr/>
        </p:nvSpPr>
        <p:spPr>
          <a:xfrm rot="-5400000">
            <a:off x="4989906" y="2616087"/>
            <a:ext cx="314611" cy="314816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9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p49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827" name="Google Shape;827;p4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49"/>
          <p:cNvSpPr/>
          <p:nvPr/>
        </p:nvSpPr>
        <p:spPr>
          <a:xfrm>
            <a:off x="5022552" y="3536555"/>
            <a:ext cx="249318" cy="20841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831" name="Google Shape;831;p4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49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9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835" name="Google Shape;835;p4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7" name="Google Shape;837;p49"/>
          <p:cNvSpPr/>
          <p:nvPr/>
        </p:nvSpPr>
        <p:spPr>
          <a:xfrm>
            <a:off x="4998686" y="4295528"/>
            <a:ext cx="297051" cy="256350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9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839" name="Google Shape;839;p49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" r="2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45" name="Google Shape;845;p50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rgbClr val="F2141C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0"/>
          <p:cNvSpPr txBox="1"/>
          <p:nvPr/>
        </p:nvSpPr>
        <p:spPr>
          <a:xfrm>
            <a:off x="431540" y="913960"/>
            <a:ext cx="2448272" cy="165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0"/>
          <p:cNvSpPr txBox="1"/>
          <p:nvPr/>
        </p:nvSpPr>
        <p:spPr>
          <a:xfrm>
            <a:off x="539552" y="3435846"/>
            <a:ext cx="37444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0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0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0"/>
          <p:cNvSpPr/>
          <p:nvPr/>
        </p:nvSpPr>
        <p:spPr>
          <a:xfrm rot="2700000">
            <a:off x="5139650" y="3556167"/>
            <a:ext cx="198167" cy="37702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0"/>
          <p:cNvSpPr/>
          <p:nvPr/>
        </p:nvSpPr>
        <p:spPr>
          <a:xfrm>
            <a:off x="5092932" y="4425014"/>
            <a:ext cx="291602" cy="22398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50"/>
          <p:cNvGrpSpPr/>
          <p:nvPr/>
        </p:nvGrpSpPr>
        <p:grpSpPr>
          <a:xfrm>
            <a:off x="5618912" y="3399686"/>
            <a:ext cx="3129552" cy="678692"/>
            <a:chOff x="803640" y="3362835"/>
            <a:chExt cx="2059657" cy="678692"/>
          </a:xfrm>
        </p:grpSpPr>
        <p:sp>
          <p:nvSpPr>
            <p:cNvPr id="853" name="Google Shape;853;p5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50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856" name="Google Shape;856;p5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51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864" name="Google Shape;864;p51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fmla="val 51543" name="adj1"/>
                <a:gd fmla="val 65559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rgbClr val="FF0000"/>
            </a:solidFill>
            <a:ln cap="flat" cmpd="sng" w="1270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rgbClr val="FF0000"/>
            </a:solidFill>
            <a:ln cap="flat" cmpd="sng" w="1270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rgbClr val="FF0000"/>
            </a:solidFill>
            <a:ln cap="flat" cmpd="sng" w="1270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rgbClr val="FF0000"/>
            </a:solidFill>
            <a:ln cap="flat" cmpd="sng" w="1270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fmla="val 51543" name="adj1"/>
                <a:gd fmla="val 65559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fmla="val 51543" name="adj1"/>
                <a:gd fmla="val 65559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fmla="val 51543" name="adj1"/>
                <a:gd fmla="val 65559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 rot="-5400000">
              <a:off x="2078167" y="2473294"/>
              <a:ext cx="275119" cy="328014"/>
            </a:xfrm>
            <a:custGeom>
              <a:rect b="b" l="l" r="r" t="t"/>
              <a:pathLst>
                <a:path extrusionOk="0" h="120000" w="120000">
                  <a:moveTo>
                    <a:pt x="83978" y="74523"/>
                  </a:moveTo>
                  <a:cubicBezTo>
                    <a:pt x="78392" y="81626"/>
                    <a:pt x="69112" y="86077"/>
                    <a:pt x="58980" y="86514"/>
                  </a:cubicBezTo>
                  <a:cubicBezTo>
                    <a:pt x="48849" y="86950"/>
                    <a:pt x="39074" y="83319"/>
                    <a:pt x="32650" y="76733"/>
                  </a:cubicBezTo>
                  <a:lnTo>
                    <a:pt x="39256" y="72200"/>
                  </a:lnTo>
                  <a:cubicBezTo>
                    <a:pt x="43961" y="77024"/>
                    <a:pt x="51122" y="79684"/>
                    <a:pt x="58543" y="79365"/>
                  </a:cubicBezTo>
                  <a:cubicBezTo>
                    <a:pt x="65964" y="79045"/>
                    <a:pt x="72762" y="75784"/>
                    <a:pt x="76854" y="70582"/>
                  </a:cubicBezTo>
                  <a:close/>
                  <a:moveTo>
                    <a:pt x="102595" y="81014"/>
                  </a:moveTo>
                  <a:cubicBezTo>
                    <a:pt x="94164" y="93660"/>
                    <a:pt x="78776" y="101953"/>
                    <a:pt x="61558" y="103130"/>
                  </a:cubicBezTo>
                  <a:cubicBezTo>
                    <a:pt x="44340" y="104308"/>
                    <a:pt x="27554" y="98215"/>
                    <a:pt x="16791" y="86882"/>
                  </a:cubicBezTo>
                  <a:lnTo>
                    <a:pt x="23020" y="82720"/>
                  </a:lnTo>
                  <a:cubicBezTo>
                    <a:pt x="32130" y="92313"/>
                    <a:pt x="46338" y="97470"/>
                    <a:pt x="60911" y="96473"/>
                  </a:cubicBezTo>
                  <a:cubicBezTo>
                    <a:pt x="75484" y="95476"/>
                    <a:pt x="88508" y="88457"/>
                    <a:pt x="95645" y="77753"/>
                  </a:cubicBezTo>
                  <a:close/>
                  <a:moveTo>
                    <a:pt x="102626" y="60025"/>
                  </a:moveTo>
                  <a:lnTo>
                    <a:pt x="12063" y="60025"/>
                  </a:lnTo>
                  <a:lnTo>
                    <a:pt x="38665" y="24761"/>
                  </a:lnTo>
                  <a:lnTo>
                    <a:pt x="38665" y="8173"/>
                  </a:lnTo>
                  <a:cubicBezTo>
                    <a:pt x="38665" y="3667"/>
                    <a:pt x="43020" y="14"/>
                    <a:pt x="48392" y="14"/>
                  </a:cubicBezTo>
                  <a:lnTo>
                    <a:pt x="57333" y="14"/>
                  </a:lnTo>
                  <a:lnTo>
                    <a:pt x="57345" y="0"/>
                  </a:lnTo>
                  <a:lnTo>
                    <a:pt x="57356" y="14"/>
                  </a:lnTo>
                  <a:lnTo>
                    <a:pt x="65150" y="14"/>
                  </a:lnTo>
                  <a:cubicBezTo>
                    <a:pt x="70522" y="14"/>
                    <a:pt x="74877" y="3667"/>
                    <a:pt x="74877" y="8173"/>
                  </a:cubicBezTo>
                  <a:lnTo>
                    <a:pt x="74877" y="23241"/>
                  </a:lnTo>
                  <a:close/>
                  <a:moveTo>
                    <a:pt x="120000" y="89177"/>
                  </a:moveTo>
                  <a:cubicBezTo>
                    <a:pt x="108156" y="106940"/>
                    <a:pt x="86415" y="118483"/>
                    <a:pt x="62206" y="119861"/>
                  </a:cubicBezTo>
                  <a:cubicBezTo>
                    <a:pt x="37997" y="121239"/>
                    <a:pt x="14596" y="112267"/>
                    <a:pt x="0" y="96009"/>
                  </a:cubicBezTo>
                  <a:lnTo>
                    <a:pt x="6343" y="92003"/>
                  </a:lnTo>
                  <a:cubicBezTo>
                    <a:pt x="19325" y="106462"/>
                    <a:pt x="40137" y="114442"/>
                    <a:pt x="61669" y="113216"/>
                  </a:cubicBezTo>
                  <a:cubicBezTo>
                    <a:pt x="83200" y="111990"/>
                    <a:pt x="102535" y="101724"/>
                    <a:pt x="113069" y="859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870921" y="3947853"/>
              <a:ext cx="316704" cy="316704"/>
            </a:xfrm>
            <a:custGeom>
              <a:rect b="b" l="l" r="r" t="t"/>
              <a:pathLst>
                <a:path extrusionOk="0" h="120000" w="120000">
                  <a:moveTo>
                    <a:pt x="52419" y="72135"/>
                  </a:moveTo>
                  <a:lnTo>
                    <a:pt x="31039" y="106364"/>
                  </a:lnTo>
                  <a:cubicBezTo>
                    <a:pt x="48614" y="117343"/>
                    <a:pt x="70886" y="117439"/>
                    <a:pt x="88556" y="106615"/>
                  </a:cubicBezTo>
                  <a:lnTo>
                    <a:pt x="67470" y="72194"/>
                  </a:lnTo>
                  <a:cubicBezTo>
                    <a:pt x="65314" y="73574"/>
                    <a:pt x="62747" y="74346"/>
                    <a:pt x="60000" y="74346"/>
                  </a:cubicBezTo>
                  <a:cubicBezTo>
                    <a:pt x="57208" y="74346"/>
                    <a:pt x="54602" y="73548"/>
                    <a:pt x="52419" y="72135"/>
                  </a:cubicBezTo>
                  <a:close/>
                  <a:moveTo>
                    <a:pt x="60000" y="50036"/>
                  </a:moveTo>
                  <a:cubicBezTo>
                    <a:pt x="54497" y="50036"/>
                    <a:pt x="50036" y="54497"/>
                    <a:pt x="50036" y="60000"/>
                  </a:cubicBezTo>
                  <a:cubicBezTo>
                    <a:pt x="50036" y="65503"/>
                    <a:pt x="54497" y="69964"/>
                    <a:pt x="60000" y="69964"/>
                  </a:cubicBezTo>
                  <a:cubicBezTo>
                    <a:pt x="65503" y="69964"/>
                    <a:pt x="69964" y="65503"/>
                    <a:pt x="69964" y="60000"/>
                  </a:cubicBezTo>
                  <a:cubicBezTo>
                    <a:pt x="69964" y="54497"/>
                    <a:pt x="65503" y="50036"/>
                    <a:pt x="60000" y="50036"/>
                  </a:cubicBezTo>
                  <a:close/>
                  <a:moveTo>
                    <a:pt x="86091" y="11961"/>
                  </a:moveTo>
                  <a:lnTo>
                    <a:pt x="66816" y="47449"/>
                  </a:lnTo>
                  <a:cubicBezTo>
                    <a:pt x="71315" y="49821"/>
                    <a:pt x="74346" y="54556"/>
                    <a:pt x="74346" y="60000"/>
                  </a:cubicBezTo>
                  <a:lnTo>
                    <a:pt x="74296" y="60496"/>
                  </a:lnTo>
                  <a:lnTo>
                    <a:pt x="114633" y="61898"/>
                  </a:lnTo>
                  <a:cubicBezTo>
                    <a:pt x="115353" y="41188"/>
                    <a:pt x="104301" y="21852"/>
                    <a:pt x="86091" y="11961"/>
                  </a:cubicBezTo>
                  <a:close/>
                  <a:moveTo>
                    <a:pt x="34327" y="11736"/>
                  </a:moveTo>
                  <a:cubicBezTo>
                    <a:pt x="16032" y="21468"/>
                    <a:pt x="4812" y="40707"/>
                    <a:pt x="5351" y="61423"/>
                  </a:cubicBezTo>
                  <a:lnTo>
                    <a:pt x="45691" y="60372"/>
                  </a:lnTo>
                  <a:cubicBezTo>
                    <a:pt x="45655" y="60249"/>
                    <a:pt x="45653" y="60124"/>
                    <a:pt x="45653" y="60000"/>
                  </a:cubicBezTo>
                  <a:cubicBezTo>
                    <a:pt x="45653" y="54512"/>
                    <a:pt x="48734" y="49744"/>
                    <a:pt x="53292" y="47390"/>
                  </a:cubicBezTo>
                  <a:close/>
                  <a:moveTo>
                    <a:pt x="60000" y="0"/>
                  </a:move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ubicBezTo>
                    <a:pt x="0" y="26862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2607220" y="1735042"/>
              <a:ext cx="345062" cy="288444"/>
            </a:xfrm>
            <a:custGeom>
              <a:rect b="b" l="l" r="r" t="t"/>
              <a:pathLst>
                <a:path extrusionOk="0" h="120000" w="120000">
                  <a:moveTo>
                    <a:pt x="98823" y="107034"/>
                  </a:moveTo>
                  <a:lnTo>
                    <a:pt x="98823" y="113520"/>
                  </a:lnTo>
                  <a:lnTo>
                    <a:pt x="111175" y="113520"/>
                  </a:lnTo>
                  <a:lnTo>
                    <a:pt x="111175" y="107034"/>
                  </a:lnTo>
                  <a:close/>
                  <a:moveTo>
                    <a:pt x="7941" y="107034"/>
                  </a:moveTo>
                  <a:lnTo>
                    <a:pt x="7941" y="113520"/>
                  </a:lnTo>
                  <a:lnTo>
                    <a:pt x="20293" y="113520"/>
                  </a:lnTo>
                  <a:lnTo>
                    <a:pt x="20293" y="107034"/>
                  </a:lnTo>
                  <a:close/>
                  <a:moveTo>
                    <a:pt x="98823" y="94383"/>
                  </a:moveTo>
                  <a:lnTo>
                    <a:pt x="98823" y="100870"/>
                  </a:lnTo>
                  <a:lnTo>
                    <a:pt x="111175" y="100870"/>
                  </a:lnTo>
                  <a:lnTo>
                    <a:pt x="111175" y="94383"/>
                  </a:lnTo>
                  <a:close/>
                  <a:moveTo>
                    <a:pt x="7941" y="94383"/>
                  </a:moveTo>
                  <a:lnTo>
                    <a:pt x="7941" y="100870"/>
                  </a:lnTo>
                  <a:lnTo>
                    <a:pt x="20293" y="100870"/>
                  </a:lnTo>
                  <a:lnTo>
                    <a:pt x="20293" y="94383"/>
                  </a:lnTo>
                  <a:close/>
                  <a:moveTo>
                    <a:pt x="98823" y="81733"/>
                  </a:moveTo>
                  <a:lnTo>
                    <a:pt x="98823" y="88219"/>
                  </a:lnTo>
                  <a:lnTo>
                    <a:pt x="111175" y="88219"/>
                  </a:lnTo>
                  <a:lnTo>
                    <a:pt x="111175" y="81733"/>
                  </a:lnTo>
                  <a:close/>
                  <a:moveTo>
                    <a:pt x="7941" y="81733"/>
                  </a:moveTo>
                  <a:lnTo>
                    <a:pt x="7941" y="88219"/>
                  </a:lnTo>
                  <a:lnTo>
                    <a:pt x="20293" y="88219"/>
                  </a:lnTo>
                  <a:lnTo>
                    <a:pt x="20293" y="81733"/>
                  </a:lnTo>
                  <a:close/>
                  <a:moveTo>
                    <a:pt x="98823" y="69082"/>
                  </a:moveTo>
                  <a:lnTo>
                    <a:pt x="98823" y="75569"/>
                  </a:lnTo>
                  <a:lnTo>
                    <a:pt x="111175" y="75569"/>
                  </a:lnTo>
                  <a:lnTo>
                    <a:pt x="111175" y="69082"/>
                  </a:lnTo>
                  <a:close/>
                  <a:moveTo>
                    <a:pt x="7941" y="69082"/>
                  </a:moveTo>
                  <a:lnTo>
                    <a:pt x="7941" y="75569"/>
                  </a:lnTo>
                  <a:lnTo>
                    <a:pt x="20293" y="75569"/>
                  </a:lnTo>
                  <a:lnTo>
                    <a:pt x="20293" y="69082"/>
                  </a:lnTo>
                  <a:close/>
                  <a:moveTo>
                    <a:pt x="98823" y="56432"/>
                  </a:moveTo>
                  <a:lnTo>
                    <a:pt x="98823" y="62919"/>
                  </a:lnTo>
                  <a:lnTo>
                    <a:pt x="111175" y="62919"/>
                  </a:lnTo>
                  <a:lnTo>
                    <a:pt x="111175" y="56432"/>
                  </a:lnTo>
                  <a:close/>
                  <a:moveTo>
                    <a:pt x="7941" y="56432"/>
                  </a:moveTo>
                  <a:lnTo>
                    <a:pt x="7941" y="62919"/>
                  </a:lnTo>
                  <a:lnTo>
                    <a:pt x="20293" y="62919"/>
                  </a:lnTo>
                  <a:lnTo>
                    <a:pt x="20293" y="56432"/>
                  </a:lnTo>
                  <a:close/>
                  <a:moveTo>
                    <a:pt x="98823" y="43781"/>
                  </a:moveTo>
                  <a:lnTo>
                    <a:pt x="98823" y="50268"/>
                  </a:lnTo>
                  <a:lnTo>
                    <a:pt x="111175" y="50268"/>
                  </a:lnTo>
                  <a:lnTo>
                    <a:pt x="111175" y="43781"/>
                  </a:lnTo>
                  <a:close/>
                  <a:moveTo>
                    <a:pt x="7941" y="43781"/>
                  </a:moveTo>
                  <a:lnTo>
                    <a:pt x="7941" y="50268"/>
                  </a:lnTo>
                  <a:lnTo>
                    <a:pt x="20293" y="50268"/>
                  </a:lnTo>
                  <a:lnTo>
                    <a:pt x="20293" y="43781"/>
                  </a:lnTo>
                  <a:close/>
                  <a:moveTo>
                    <a:pt x="98823" y="31131"/>
                  </a:moveTo>
                  <a:lnTo>
                    <a:pt x="98823" y="37618"/>
                  </a:lnTo>
                  <a:lnTo>
                    <a:pt x="111175" y="37618"/>
                  </a:lnTo>
                  <a:lnTo>
                    <a:pt x="111175" y="31131"/>
                  </a:lnTo>
                  <a:close/>
                  <a:moveTo>
                    <a:pt x="7941" y="31131"/>
                  </a:moveTo>
                  <a:lnTo>
                    <a:pt x="7941" y="37618"/>
                  </a:lnTo>
                  <a:lnTo>
                    <a:pt x="20293" y="37618"/>
                  </a:lnTo>
                  <a:lnTo>
                    <a:pt x="20293" y="31131"/>
                  </a:lnTo>
                  <a:close/>
                  <a:moveTo>
                    <a:pt x="37203" y="24881"/>
                  </a:moveTo>
                  <a:lnTo>
                    <a:pt x="37203" y="95118"/>
                  </a:lnTo>
                  <a:lnTo>
                    <a:pt x="87817" y="60000"/>
                  </a:lnTo>
                  <a:close/>
                  <a:moveTo>
                    <a:pt x="98823" y="18481"/>
                  </a:moveTo>
                  <a:lnTo>
                    <a:pt x="98823" y="24967"/>
                  </a:lnTo>
                  <a:lnTo>
                    <a:pt x="111175" y="24967"/>
                  </a:lnTo>
                  <a:lnTo>
                    <a:pt x="111175" y="18481"/>
                  </a:lnTo>
                  <a:close/>
                  <a:moveTo>
                    <a:pt x="7941" y="18481"/>
                  </a:moveTo>
                  <a:lnTo>
                    <a:pt x="7941" y="24967"/>
                  </a:lnTo>
                  <a:lnTo>
                    <a:pt x="20293" y="24967"/>
                  </a:lnTo>
                  <a:lnTo>
                    <a:pt x="20293" y="18481"/>
                  </a:lnTo>
                  <a:close/>
                  <a:moveTo>
                    <a:pt x="98823" y="5830"/>
                  </a:moveTo>
                  <a:lnTo>
                    <a:pt x="98823" y="12317"/>
                  </a:lnTo>
                  <a:lnTo>
                    <a:pt x="111175" y="12317"/>
                  </a:lnTo>
                  <a:lnTo>
                    <a:pt x="111175" y="5830"/>
                  </a:lnTo>
                  <a:close/>
                  <a:moveTo>
                    <a:pt x="7941" y="5830"/>
                  </a:moveTo>
                  <a:lnTo>
                    <a:pt x="7941" y="12317"/>
                  </a:lnTo>
                  <a:lnTo>
                    <a:pt x="20293" y="12317"/>
                  </a:lnTo>
                  <a:lnTo>
                    <a:pt x="20293" y="5830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1460176" y="3180189"/>
              <a:ext cx="334893" cy="337690"/>
            </a:xfrm>
            <a:custGeom>
              <a:rect b="b" l="l" r="r" t="t"/>
              <a:pathLst>
                <a:path extrusionOk="0" h="120000" w="120000">
                  <a:moveTo>
                    <a:pt x="65274" y="39473"/>
                  </a:moveTo>
                  <a:cubicBezTo>
                    <a:pt x="53599" y="36371"/>
                    <a:pt x="41599" y="43242"/>
                    <a:pt x="38470" y="54820"/>
                  </a:cubicBezTo>
                  <a:cubicBezTo>
                    <a:pt x="35342" y="66398"/>
                    <a:pt x="42270" y="78299"/>
                    <a:pt x="53945" y="81402"/>
                  </a:cubicBezTo>
                  <a:cubicBezTo>
                    <a:pt x="65620" y="84504"/>
                    <a:pt x="77621" y="77633"/>
                    <a:pt x="80749" y="66055"/>
                  </a:cubicBezTo>
                  <a:cubicBezTo>
                    <a:pt x="83877" y="54477"/>
                    <a:pt x="76949" y="42576"/>
                    <a:pt x="65274" y="39473"/>
                  </a:cubicBezTo>
                  <a:close/>
                  <a:moveTo>
                    <a:pt x="69168" y="25060"/>
                  </a:move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6"/>
                    <a:pt x="23937" y="50958"/>
                  </a:cubicBezTo>
                  <a:cubicBezTo>
                    <a:pt x="29216" y="31420"/>
                    <a:pt x="49467" y="19825"/>
                    <a:pt x="69168" y="25060"/>
                  </a:cubicBezTo>
                  <a:close/>
                  <a:moveTo>
                    <a:pt x="70584" y="19819"/>
                  </a:moveTo>
                  <a:cubicBezTo>
                    <a:pt x="47964" y="13808"/>
                    <a:pt x="24713" y="27121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lose/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84120" y="4683"/>
                  </a:move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3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lnTo>
                    <a:pt x="66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51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Contents A </a:t>
            </a:r>
            <a:endParaRPr b="1" sz="12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1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Contents B </a:t>
            </a:r>
            <a:endParaRPr b="1" sz="12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1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Contents C </a:t>
            </a:r>
            <a:endParaRPr b="1" sz="12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Contents D</a:t>
            </a:r>
            <a:endParaRPr b="1" sz="12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0" name="Google Shape;880;p51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881" name="Google Shape;881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882" name="Google Shape;882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51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884" name="Google Shape;884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885" name="Google Shape;885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51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887" name="Google Shape;887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888" name="Google Shape;888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5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890" name="Google Shape;890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891" name="Google Shape;891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51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893" name="Google Shape;893;p51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2411760" y="301402"/>
            <a:ext cx="6732240" cy="701030"/>
          </a:xfrm>
          <a:custGeom>
            <a:rect b="b" l="l" r="r" t="t"/>
            <a:pathLst>
              <a:path extrusionOk="0" h="120000" w="120000">
                <a:moveTo>
                  <a:pt x="668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6685" y="120000"/>
                </a:lnTo>
                <a:cubicBezTo>
                  <a:pt x="2993" y="120000"/>
                  <a:pt x="0" y="93137"/>
                  <a:pt x="0" y="60000"/>
                </a:cubicBezTo>
                <a:cubicBezTo>
                  <a:pt x="0" y="26862"/>
                  <a:pt x="2993" y="0"/>
                  <a:pt x="6685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797898" y="339502"/>
            <a:ext cx="634610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50" name="Google Shape;150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53" name="Google Shape;153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5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159" name="Google Shape;159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25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2-기본자료\005-PNG이미지\magnifying-glass-189254.png" id="898" name="Google Shape;8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3460826" y="2263466"/>
            <a:ext cx="2194685" cy="2156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9" name="Google Shape;899;p52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900" name="Google Shape;900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2" name="Google Shape;902;p52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5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904" name="Google Shape;904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p52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p52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908" name="Google Shape;908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52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1" name="Google Shape;911;p52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912" name="Google Shape;912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52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2"/>
          <p:cNvSpPr/>
          <p:nvPr/>
        </p:nvSpPr>
        <p:spPr>
          <a:xfrm flipH="1">
            <a:off x="3385708" y="1755768"/>
            <a:ext cx="236748" cy="22161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8001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52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917" name="Google Shape;917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52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2"/>
          <p:cNvSpPr/>
          <p:nvPr/>
        </p:nvSpPr>
        <p:spPr>
          <a:xfrm flipH="1">
            <a:off x="3385038" y="3802806"/>
            <a:ext cx="238088" cy="240077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001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52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922" name="Google Shape;922;p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52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52"/>
          <p:cNvSpPr/>
          <p:nvPr/>
        </p:nvSpPr>
        <p:spPr>
          <a:xfrm flipH="1">
            <a:off x="2951341" y="2780896"/>
            <a:ext cx="255679" cy="196395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001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2"/>
          <p:cNvSpPr/>
          <p:nvPr/>
        </p:nvSpPr>
        <p:spPr>
          <a:xfrm rot="-5400000">
            <a:off x="4271959" y="2480657"/>
            <a:ext cx="600082" cy="600478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2"/>
          <p:cNvSpPr/>
          <p:nvPr/>
        </p:nvSpPr>
        <p:spPr>
          <a:xfrm rot="-5400000">
            <a:off x="5453670" y="1740315"/>
            <a:ext cx="214184" cy="255363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2"/>
          <p:cNvSpPr/>
          <p:nvPr/>
        </p:nvSpPr>
        <p:spPr>
          <a:xfrm>
            <a:off x="5441886" y="3802806"/>
            <a:ext cx="246558" cy="246558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2"/>
          <p:cNvSpPr/>
          <p:nvPr/>
        </p:nvSpPr>
        <p:spPr>
          <a:xfrm>
            <a:off x="5875759" y="2790561"/>
            <a:ext cx="235618" cy="206953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2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931" name="Google Shape;931;p52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28" l="0" r="0" t="7228"/>
          <a:stretch/>
        </p:blipFill>
        <p:spPr>
          <a:xfrm>
            <a:off x="5140112" y="1188189"/>
            <a:ext cx="3511200" cy="232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37" name="Google Shape;937;p53"/>
          <p:cNvSpPr/>
          <p:nvPr/>
        </p:nvSpPr>
        <p:spPr>
          <a:xfrm>
            <a:off x="0" y="1275606"/>
            <a:ext cx="4644008" cy="32403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3"/>
          <p:cNvSpPr/>
          <p:nvPr/>
        </p:nvSpPr>
        <p:spPr>
          <a:xfrm flipH="1">
            <a:off x="3491881" y="1508125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3"/>
          <p:cNvSpPr/>
          <p:nvPr/>
        </p:nvSpPr>
        <p:spPr>
          <a:xfrm flipH="1">
            <a:off x="3491881" y="2275816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3"/>
          <p:cNvSpPr/>
          <p:nvPr/>
        </p:nvSpPr>
        <p:spPr>
          <a:xfrm flipH="1">
            <a:off x="3491881" y="3043507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3"/>
          <p:cNvSpPr/>
          <p:nvPr/>
        </p:nvSpPr>
        <p:spPr>
          <a:xfrm flipH="1">
            <a:off x="3491881" y="3811197"/>
            <a:ext cx="504055" cy="504055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53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943" name="Google Shape;943;p5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p53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946" name="Google Shape;946;p5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53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949" name="Google Shape;949;p5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53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952" name="Google Shape;952;p5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53"/>
          <p:cNvSpPr txBox="1"/>
          <p:nvPr/>
        </p:nvSpPr>
        <p:spPr>
          <a:xfrm flipH="1">
            <a:off x="3491880" y="157548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3"/>
          <p:cNvSpPr txBox="1"/>
          <p:nvPr/>
        </p:nvSpPr>
        <p:spPr>
          <a:xfrm flipH="1">
            <a:off x="3491880" y="2343177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3"/>
          <p:cNvSpPr txBox="1"/>
          <p:nvPr/>
        </p:nvSpPr>
        <p:spPr>
          <a:xfrm flipH="1">
            <a:off x="3491880" y="3110868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3"/>
          <p:cNvSpPr txBox="1"/>
          <p:nvPr/>
        </p:nvSpPr>
        <p:spPr>
          <a:xfrm flipH="1">
            <a:off x="3491880" y="3878558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3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 </a:t>
            </a:r>
            <a:r>
              <a:rPr b="1" lang="en" sz="28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PowerPoint </a:t>
            </a: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Presentation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4"/>
          <p:cNvSpPr txBox="1"/>
          <p:nvPr>
            <p:ph idx="1" type="body"/>
          </p:nvPr>
        </p:nvSpPr>
        <p:spPr>
          <a:xfrm>
            <a:off x="5652120" y="3219822"/>
            <a:ext cx="316886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>
              <a:rPr b="0" i="0" lang="en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4"/>
          <p:cNvSpPr txBox="1"/>
          <p:nvPr>
            <p:ph idx="2" type="body"/>
          </p:nvPr>
        </p:nvSpPr>
        <p:spPr>
          <a:xfrm>
            <a:off x="5652120" y="4587974"/>
            <a:ext cx="31688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5" name="Google Shape;965;p5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966" name="Google Shape;966;p54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54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</p:grpSpPr>
        <p:sp>
          <p:nvSpPr>
            <p:cNvPr id="970" name="Google Shape;970;p54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54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974" name="Google Shape;974;p54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975" name="Google Shape;975;p5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2141C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 b="1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5"/>
          <p:cNvSpPr txBox="1"/>
          <p:nvPr>
            <p:ph idx="1" type="body"/>
          </p:nvPr>
        </p:nvSpPr>
        <p:spPr>
          <a:xfrm>
            <a:off x="5652120" y="3219822"/>
            <a:ext cx="316886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>
              <a:rPr b="0" i="0" lang="en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5"/>
          <p:cNvSpPr txBox="1"/>
          <p:nvPr>
            <p:ph idx="2" type="body"/>
          </p:nvPr>
        </p:nvSpPr>
        <p:spPr>
          <a:xfrm>
            <a:off x="5652120" y="4587974"/>
            <a:ext cx="31688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55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983" name="Google Shape;983;p55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rgbClr val="F2141C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Google Shape;986;p55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</p:grpSpPr>
        <p:sp>
          <p:nvSpPr>
            <p:cNvPr id="987" name="Google Shape;987;p55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5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55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991" name="Google Shape;991;p5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5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2141C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b="1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55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994" name="Google Shape;994;p5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5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2141C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b="1" sz="1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"/>
          <p:cNvSpPr txBox="1"/>
          <p:nvPr>
            <p:ph idx="1" type="body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6"/>
          <p:cNvSpPr txBox="1"/>
          <p:nvPr>
            <p:ph idx="2" type="body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7"/>
          <p:cNvSpPr/>
          <p:nvPr/>
        </p:nvSpPr>
        <p:spPr>
          <a:xfrm>
            <a:off x="1691680" y="0"/>
            <a:ext cx="7452320" cy="514350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7"/>
          <p:cNvSpPr txBox="1"/>
          <p:nvPr/>
        </p:nvSpPr>
        <p:spPr>
          <a:xfrm>
            <a:off x="1907704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7"/>
          <p:cNvSpPr txBox="1"/>
          <p:nvPr/>
        </p:nvSpPr>
        <p:spPr>
          <a:xfrm>
            <a:off x="1907704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Illustrated  backgrounds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7"/>
          <p:cNvSpPr txBox="1"/>
          <p:nvPr/>
        </p:nvSpPr>
        <p:spPr>
          <a:xfrm>
            <a:off x="1907704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7"/>
          <p:cNvSpPr txBox="1"/>
          <p:nvPr/>
        </p:nvSpPr>
        <p:spPr>
          <a:xfrm>
            <a:off x="1907704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7"/>
          <p:cNvSpPr txBox="1"/>
          <p:nvPr/>
        </p:nvSpPr>
        <p:spPr>
          <a:xfrm>
            <a:off x="2146646" y="339502"/>
            <a:ext cx="6984776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1" lang="en" sz="40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b="1" sz="4000">
              <a:solidFill>
                <a:srgbClr val="F214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7"/>
          <p:cNvSpPr txBox="1"/>
          <p:nvPr/>
        </p:nvSpPr>
        <p:spPr>
          <a:xfrm>
            <a:off x="228825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7"/>
          <p:cNvSpPr txBox="1"/>
          <p:nvPr/>
        </p:nvSpPr>
        <p:spPr>
          <a:xfrm>
            <a:off x="1928219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8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8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1" name="Google Shape;1021;p58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1022" name="Google Shape;1022;p58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8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58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8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58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8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8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58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8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8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8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1036" name="Google Shape;1036;p58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58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1039" name="Google Shape;1039;p58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58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1042" name="Google Shape;1042;p58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58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1045" name="Google Shape;1045;p58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7" name="Google Shape;1047;p58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8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8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8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58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8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58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8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8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8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8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8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8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8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8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8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8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8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8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8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8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8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8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8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8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8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8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9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59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9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9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9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9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9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9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9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9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9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9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9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9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9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9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9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9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9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9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9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9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9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9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9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9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9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9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9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9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9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9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9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59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115" name="Google Shape;1115;p59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59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118" name="Google Shape;1118;p59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9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59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9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9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9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9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9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9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59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9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59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0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0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0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0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0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0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0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0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0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0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5" name="Google Shape;1145;p60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146" name="Google Shape;1146;p60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0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0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0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0" name="Google Shape;1150;p60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60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60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3" name="Google Shape;1153;p60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154" name="Google Shape;1154;p60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0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60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0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60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60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60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0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60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0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60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0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0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0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0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0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60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0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60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0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60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60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0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60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60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60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60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60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60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60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60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60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60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61"/>
          <p:cNvGrpSpPr/>
          <p:nvPr/>
        </p:nvGrpSpPr>
        <p:grpSpPr>
          <a:xfrm>
            <a:off x="3984678" y="1923678"/>
            <a:ext cx="1174643" cy="2013391"/>
            <a:chOff x="930084" y="2610003"/>
            <a:chExt cx="1174643" cy="2013391"/>
          </a:xfrm>
        </p:grpSpPr>
        <p:sp>
          <p:nvSpPr>
            <p:cNvPr id="1192" name="Google Shape;1192;p61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F2141C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1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242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61"/>
          <p:cNvSpPr txBox="1"/>
          <p:nvPr>
            <p:ph type="title"/>
          </p:nvPr>
        </p:nvSpPr>
        <p:spPr>
          <a:xfrm>
            <a:off x="0" y="124800"/>
            <a:ext cx="91440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025036" y="2152650"/>
            <a:ext cx="343094" cy="840698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0" y="2647300"/>
            <a:ext cx="4284000" cy="2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0" y="2174325"/>
            <a:ext cx="428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Section Break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288829" y="2256586"/>
            <a:ext cx="733693" cy="925861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Presentation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7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80" name="Google Shape;180;p27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7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83" name="Google Shape;183;p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3508714" y="1677117"/>
            <a:ext cx="298536" cy="296883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 rot="2700000">
            <a:off x="3613085" y="2844235"/>
            <a:ext cx="89795" cy="360000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 rot="-5400000">
            <a:off x="3512451" y="4062467"/>
            <a:ext cx="291063" cy="31506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7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195" name="Google Shape;195;p27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198" name="Google Shape;198;p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7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rgbClr val="F214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6477946" y="2908811"/>
            <a:ext cx="264728" cy="2478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 rot="2700000">
            <a:off x="6510029" y="4075710"/>
            <a:ext cx="200561" cy="359568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477914" y="1677117"/>
            <a:ext cx="283944" cy="286316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Our 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2836888" y="1593354"/>
            <a:ext cx="3470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Welcome!!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idx="2" type="body"/>
          </p:nvPr>
        </p:nvSpPr>
        <p:spPr>
          <a:xfrm>
            <a:off x="2836888" y="2321818"/>
            <a:ext cx="3470076" cy="32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059758" y="2667565"/>
            <a:ext cx="30243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36" r="446" t="0"/>
          <a:stretch/>
        </p:blipFill>
        <p:spPr>
          <a:xfrm>
            <a:off x="538848" y="1874875"/>
            <a:ext cx="1764600" cy="170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23" name="Google Shape;223;p2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436" r="446" t="0"/>
          <a:stretch/>
        </p:blipFill>
        <p:spPr>
          <a:xfrm>
            <a:off x="2639427" y="1874875"/>
            <a:ext cx="1764600" cy="170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24" name="Google Shape;224;p2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436" r="446" t="0"/>
          <a:stretch/>
        </p:blipFill>
        <p:spPr>
          <a:xfrm>
            <a:off x="4727659" y="1874875"/>
            <a:ext cx="1764600" cy="170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25" name="Google Shape;225;p29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436" r="446" t="0"/>
          <a:stretch/>
        </p:blipFill>
        <p:spPr>
          <a:xfrm>
            <a:off x="6815891" y="1874875"/>
            <a:ext cx="1764600" cy="170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881602" y="4489563"/>
            <a:ext cx="978708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984367" y="4489563"/>
            <a:ext cx="978708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087132" y="4489563"/>
            <a:ext cx="978708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7189897" y="4489563"/>
            <a:ext cx="978708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Our </a:t>
            </a:r>
            <a:r>
              <a:rPr lang="en" sz="4000">
                <a:solidFill>
                  <a:srgbClr val="EB494B"/>
                </a:solidFill>
              </a:rPr>
              <a:t>Team</a:t>
            </a:r>
            <a:r>
              <a:rPr lang="en" sz="4000"/>
              <a:t> Layout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FF0000"/>
                </a:solidFill>
              </a:rPr>
              <a:t>5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6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FF0000"/>
                </a:solidFill>
              </a:rPr>
              <a:t>7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8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9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 flipH="1" rot="-5400000">
            <a:off x="970535" y="1419622"/>
            <a:ext cx="648000" cy="648000"/>
          </a:xfrm>
          <a:prstGeom prst="ellipse">
            <a:avLst/>
          </a:prstGeom>
          <a:solidFill>
            <a:srgbClr val="F2141C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30"/>
          <p:cNvSpPr/>
          <p:nvPr/>
        </p:nvSpPr>
        <p:spPr>
          <a:xfrm flipH="1" rot="-5400000">
            <a:off x="2604209" y="2139774"/>
            <a:ext cx="648000" cy="648000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30"/>
          <p:cNvSpPr/>
          <p:nvPr/>
        </p:nvSpPr>
        <p:spPr>
          <a:xfrm flipH="1" rot="-5400000">
            <a:off x="4248000" y="1419622"/>
            <a:ext cx="648000" cy="648000"/>
          </a:xfrm>
          <a:prstGeom prst="ellipse">
            <a:avLst/>
          </a:prstGeom>
          <a:solidFill>
            <a:srgbClr val="F2141C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 rot="-5400000">
            <a:off x="5871557" y="2139774"/>
            <a:ext cx="648000" cy="648000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3" name="Google Shape;263;p30"/>
          <p:cNvSpPr/>
          <p:nvPr/>
        </p:nvSpPr>
        <p:spPr>
          <a:xfrm flipH="1" rot="-5400000">
            <a:off x="7514564" y="1419622"/>
            <a:ext cx="648000" cy="648000"/>
          </a:xfrm>
          <a:prstGeom prst="ellipse">
            <a:avLst/>
          </a:prstGeom>
          <a:solidFill>
            <a:srgbClr val="F2141C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4" name="Google Shape;264;p30"/>
          <p:cNvCxnSpPr>
            <a:stCxn id="259" idx="6"/>
            <a:endCxn id="249" idx="0"/>
          </p:cNvCxnSpPr>
          <p:nvPr/>
        </p:nvCxnSpPr>
        <p:spPr>
          <a:xfrm flipH="1">
            <a:off x="1293935" y="2067622"/>
            <a:ext cx="600" cy="1872300"/>
          </a:xfrm>
          <a:prstGeom prst="straightConnector1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0"/>
          <p:cNvCxnSpPr/>
          <p:nvPr/>
        </p:nvCxnSpPr>
        <p:spPr>
          <a:xfrm flipH="1">
            <a:off x="4569128" y="2067622"/>
            <a:ext cx="570" cy="1872280"/>
          </a:xfrm>
          <a:prstGeom prst="straightConnector1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30"/>
          <p:cNvCxnSpPr/>
          <p:nvPr/>
        </p:nvCxnSpPr>
        <p:spPr>
          <a:xfrm flipH="1">
            <a:off x="7844291" y="2067622"/>
            <a:ext cx="570" cy="1872280"/>
          </a:xfrm>
          <a:prstGeom prst="straightConnector1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30"/>
          <p:cNvCxnSpPr>
            <a:stCxn id="260" idx="6"/>
          </p:cNvCxnSpPr>
          <p:nvPr/>
        </p:nvCxnSpPr>
        <p:spPr>
          <a:xfrm>
            <a:off x="2928209" y="2787774"/>
            <a:ext cx="18900" cy="12243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30"/>
          <p:cNvCxnSpPr/>
          <p:nvPr/>
        </p:nvCxnSpPr>
        <p:spPr>
          <a:xfrm>
            <a:off x="6177544" y="2775261"/>
            <a:ext cx="18992" cy="1224279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9" name="Google Shape;269;p30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270" name="Google Shape;270;p30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" name="Google Shape;271;p3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272" name="Google Shape;272;p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273" name="Google Shape;273;p3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30"/>
          <p:cNvSpPr/>
          <p:nvPr/>
        </p:nvSpPr>
        <p:spPr>
          <a:xfrm>
            <a:off x="4453562" y="1606536"/>
            <a:ext cx="271899" cy="27417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062808" y="2338592"/>
            <a:ext cx="267456" cy="25036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7687781" y="1588162"/>
            <a:ext cx="314160" cy="316717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2788914" y="2367323"/>
            <a:ext cx="297581" cy="22858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1134968" y="1585173"/>
            <a:ext cx="319134" cy="27540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280" name="Google Shape;280;p30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" name="Google Shape;281;p3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282" name="Google Shape;282;p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283" name="Google Shape;283;p3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30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285" name="Google Shape;285;p30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3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287" name="Google Shape;287;p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288" name="Google Shape;288;p3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9" name="Google Shape;289;p30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290" name="Google Shape;290;p30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292" name="Google Shape;292;p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293" name="Google Shape;293;p3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4" name="Google Shape;294;p30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295" name="Google Shape;295;p30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3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297" name="Google Shape;297;p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 </a:t>
                </a:r>
                <a:endParaRPr/>
              </a:p>
            </p:txBody>
          </p:sp>
          <p:sp>
            <p:nvSpPr>
              <p:cNvPr id="298" name="Google Shape;298;p3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9" name="Google Shape;299;p30"/>
          <p:cNvSpPr txBox="1"/>
          <p:nvPr>
            <p:ph idx="1" type="subTitle"/>
          </p:nvPr>
        </p:nvSpPr>
        <p:spPr>
          <a:xfrm>
            <a:off x="308750" y="675337"/>
            <a:ext cx="7186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08750" y="124800"/>
            <a:ext cx="7186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TimeLine Layout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539552" y="699294"/>
            <a:ext cx="3456384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141C"/>
              </a:buClr>
              <a:buFont typeface="Arial"/>
              <a:buNone/>
            </a:pPr>
            <a:r>
              <a:rPr b="1" lang="en" sz="3200">
                <a:solidFill>
                  <a:srgbClr val="F2141C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/>
          </a:p>
        </p:txBody>
      </p:sp>
      <p:pic>
        <p:nvPicPr>
          <p:cNvPr id="307" name="Google Shape;30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669" l="0" r="0" t="14669"/>
          <a:stretch/>
        </p:blipFill>
        <p:spPr>
          <a:xfrm>
            <a:off x="5332704" y="0"/>
            <a:ext cx="3338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2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