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1C1AE6-0E3A-45DC-860B-B8F5506D8FCA}">
  <a:tblStyle styleId="{201C1AE6-0E3A-45DC-860B-B8F5506D8FC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5CDD3FC-E540-4E8B-9821-8AF0ABA414A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50358a14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c50358a14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c50358a14_2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c50358a14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c50358a14_2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50358a14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c50358a14_2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50358a14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c50358a14_2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50358a14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c50358a14_2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50358a14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c50358a14_2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50358a14_2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c50358a14_2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50358a14_2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c50358a14_2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50358a14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c50358a14_2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c50358a14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c50358a14_2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c50358a14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c50358a14_2_5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0358a1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c50358a14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50358a14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c50358a14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c50358a14_2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c50358a14_2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c50358a14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c50358a14_2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c50358a14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c50358a14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c50358a14_2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1c50358a14_2_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50358a14_2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1c50358a14_2_6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c50358a14_2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c50358a14_2_6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c50358a14_2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1c50358a14_2_7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c50358a14_2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1c50358a14_2_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c50358a14_2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1c50358a14_2_7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50358a14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c50358a14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c50358a14_2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c50358a14_2_7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c50358a14_2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1c50358a14_2_7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c50358a14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1c50358a14_2_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c50358a14_2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1c50358a14_2_8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c50358a14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1c50358a14_2_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c50358a14_2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1c50358a14_2_9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c50358a14_2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1c50358a14_2_9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50358a14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c50358a14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0358a14_2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c50358a14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c50358a14_2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0358a14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c50358a14_2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50358a14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c50358a14_2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50358a14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c50358a14_2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50358a14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c50358a14_2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subTitle"/>
          </p:nvPr>
        </p:nvSpPr>
        <p:spPr>
          <a:xfrm>
            <a:off x="5425" y="3947940"/>
            <a:ext cx="9144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0" y="3419495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7981" y="543613"/>
            <a:ext cx="1740110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Picture with Caption">
  <p:cSld name="10_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Fullppt\005-PNG이미지\모니터.png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>
            <p:ph idx="2" type="pic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55" name="Google Shape;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Picture with Caption">
  <p:cSld name="8_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>
            <p:ph idx="2" type="pic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Picture with Caption">
  <p:cSld name="6_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0" y="1635646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>
            <p:ph idx="2" type="pic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Picture with Caption">
  <p:cSld name="9_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920696" y="1264901"/>
            <a:ext cx="1298551" cy="2242953"/>
            <a:chOff x="2627784" y="1825002"/>
            <a:chExt cx="1198166" cy="2069560"/>
          </a:xfrm>
        </p:grpSpPr>
        <p:sp>
          <p:nvSpPr>
            <p:cNvPr id="70" name="Google Shape;70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Google Shape;75;p14"/>
          <p:cNvSpPr/>
          <p:nvPr>
            <p:ph idx="2" type="pic"/>
          </p:nvPr>
        </p:nvSpPr>
        <p:spPr>
          <a:xfrm>
            <a:off x="1007007" y="146808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77" name="Google Shape;77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4"/>
          <p:cNvSpPr/>
          <p:nvPr>
            <p:ph idx="3" type="pic"/>
          </p:nvPr>
        </p:nvSpPr>
        <p:spPr>
          <a:xfrm>
            <a:off x="2996838" y="2291784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" name="Google Shape;83;p14"/>
          <p:cNvGrpSpPr/>
          <p:nvPr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84" name="Google Shape;84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4"/>
          <p:cNvSpPr/>
          <p:nvPr>
            <p:ph idx="4" type="pic"/>
          </p:nvPr>
        </p:nvSpPr>
        <p:spPr>
          <a:xfrm>
            <a:off x="4986669" y="1586548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" name="Google Shape;90;p14"/>
          <p:cNvGrpSpPr/>
          <p:nvPr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91" name="Google Shape;91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Google Shape;96;p14"/>
          <p:cNvSpPr/>
          <p:nvPr>
            <p:ph idx="5" type="pic"/>
          </p:nvPr>
        </p:nvSpPr>
        <p:spPr>
          <a:xfrm>
            <a:off x="6976499" y="254820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403648" y="1131590"/>
            <a:ext cx="6336704" cy="288032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05" name="Google Shape;10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6915" y="1318423"/>
            <a:ext cx="985234" cy="14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3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KBM-정애\014-Fullppt\PNG이미지\paper-bulb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icture with Caption">
  <p:cSld name="1_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0" y="2543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Picture with Caption">
  <p:cSld name="4_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>
            <p:ph idx="2" type="pic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/>
          <p:nvPr/>
        </p:nvSpPr>
        <p:spPr>
          <a:xfrm>
            <a:off x="1" y="0"/>
            <a:ext cx="9108504" cy="828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7"/>
          <p:cNvSpPr/>
          <p:nvPr>
            <p:ph idx="3" type="pic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/>
          <p:nvPr>
            <p:ph idx="4" type="pic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/>
          <p:nvPr>
            <p:ph idx="5" type="pic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6" type="pic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Picture with Caption">
  <p:cSld name="3_Picture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>
            <p:ph idx="2" type="pic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Picture with Caption">
  <p:cSld name="7_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>
            <p:ph idx="2" type="pic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Picture with Caption">
  <p:cSld name="5_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/>
          <p:nvPr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3419495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Free Presentation Template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4484162"/>
            <a:ext cx="1008112" cy="2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www.googleslidesppt.com _ 30+ Ready Made Google Slides  &amp; PowerPoint Presentation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5425" y="3947940"/>
            <a:ext cx="91440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>
                <a:solidFill>
                  <a:srgbClr val="3F3F3F"/>
                </a:solidFill>
              </a:rPr>
              <a:t>INSERT THE TITLE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>
                <a:solidFill>
                  <a:srgbClr val="3F3F3F"/>
                </a:solidFill>
              </a:rPr>
              <a:t>OF YOUR PRESENTATION HERE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Chart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817500" y="4277230"/>
            <a:ext cx="341359" cy="200796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/>
          <p:nvPr/>
        </p:nvSpPr>
        <p:spPr>
          <a:xfrm rot="2700000">
            <a:off x="872054" y="3227199"/>
            <a:ext cx="232250" cy="41638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842026" y="2356337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7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326" name="Google Shape;326;p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7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329" name="Google Shape;329;p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27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332" name="Google Shape;332;p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335" name="Google Shape;335;p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4392551" y="1256104"/>
            <a:ext cx="4172236" cy="3342782"/>
            <a:chOff x="4392551" y="1256104"/>
            <a:chExt cx="4172236" cy="3342782"/>
          </a:xfrm>
        </p:grpSpPr>
        <p:sp>
          <p:nvSpPr>
            <p:cNvPr id="338" name="Google Shape;338;p27"/>
            <p:cNvSpPr/>
            <p:nvPr/>
          </p:nvSpPr>
          <p:spPr>
            <a:xfrm>
              <a:off x="5244470" y="1857920"/>
              <a:ext cx="216024" cy="2436652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143351" y="1855521"/>
              <a:ext cx="216024" cy="2439051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42232" y="2076339"/>
              <a:ext cx="216024" cy="2199677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941113" y="1676891"/>
              <a:ext cx="216024" cy="2599126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4885063" y="43218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1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5783944" y="43218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2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6682825" y="43218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3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7581706" y="4321887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4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4392551" y="1256104"/>
              <a:ext cx="449175" cy="3161432"/>
              <a:chOff x="4392551" y="1256104"/>
              <a:chExt cx="449175" cy="3161432"/>
            </a:xfrm>
          </p:grpSpPr>
          <p:sp>
            <p:nvSpPr>
              <p:cNvPr id="347" name="Google Shape;347;p27"/>
              <p:cNvSpPr txBox="1"/>
              <p:nvPr/>
            </p:nvSpPr>
            <p:spPr>
              <a:xfrm>
                <a:off x="4392551" y="1256104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 txBox="1"/>
              <p:nvPr/>
            </p:nvSpPr>
            <p:spPr>
              <a:xfrm>
                <a:off x="4392551" y="1546086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7"/>
              <p:cNvSpPr txBox="1"/>
              <p:nvPr/>
            </p:nvSpPr>
            <p:spPr>
              <a:xfrm>
                <a:off x="4392551" y="1836068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7"/>
              <p:cNvSpPr txBox="1"/>
              <p:nvPr/>
            </p:nvSpPr>
            <p:spPr>
              <a:xfrm>
                <a:off x="4392551" y="2126050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7"/>
              <p:cNvSpPr txBox="1"/>
              <p:nvPr/>
            </p:nvSpPr>
            <p:spPr>
              <a:xfrm>
                <a:off x="4392551" y="2416032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7"/>
              <p:cNvSpPr txBox="1"/>
              <p:nvPr/>
            </p:nvSpPr>
            <p:spPr>
              <a:xfrm>
                <a:off x="4392551" y="2706014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7"/>
              <p:cNvSpPr txBox="1"/>
              <p:nvPr/>
            </p:nvSpPr>
            <p:spPr>
              <a:xfrm>
                <a:off x="4392551" y="2995996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7"/>
              <p:cNvSpPr txBox="1"/>
              <p:nvPr/>
            </p:nvSpPr>
            <p:spPr>
              <a:xfrm>
                <a:off x="4392551" y="3285978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7"/>
              <p:cNvSpPr txBox="1"/>
              <p:nvPr/>
            </p:nvSpPr>
            <p:spPr>
              <a:xfrm>
                <a:off x="4392551" y="3575960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7"/>
              <p:cNvSpPr txBox="1"/>
              <p:nvPr/>
            </p:nvSpPr>
            <p:spPr>
              <a:xfrm>
                <a:off x="4392551" y="3865942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7"/>
              <p:cNvSpPr txBox="1"/>
              <p:nvPr/>
            </p:nvSpPr>
            <p:spPr>
              <a:xfrm>
                <a:off x="4392551" y="4155926"/>
                <a:ext cx="4491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8" name="Google Shape;358;p27"/>
            <p:cNvCxnSpPr>
              <a:stCxn id="357" idx="3"/>
              <a:endCxn id="347" idx="3"/>
            </p:cNvCxnSpPr>
            <p:nvPr/>
          </p:nvCxnSpPr>
          <p:spPr>
            <a:xfrm rot="10800000">
              <a:off x="4841726" y="1386931"/>
              <a:ext cx="0" cy="2899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27"/>
            <p:cNvSpPr/>
            <p:nvPr/>
          </p:nvSpPr>
          <p:spPr>
            <a:xfrm>
              <a:off x="5246646" y="2416032"/>
              <a:ext cx="216000" cy="1865400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45527" y="2348337"/>
              <a:ext cx="216024" cy="1933037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44408" y="2786325"/>
              <a:ext cx="216024" cy="1500405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43289" y="2188537"/>
              <a:ext cx="216024" cy="2087480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246646" y="3134740"/>
              <a:ext cx="216024" cy="1152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145527" y="3568129"/>
              <a:ext cx="216024" cy="718611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7044408" y="3256717"/>
              <a:ext cx="216024" cy="1030023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43289" y="2988164"/>
              <a:ext cx="216024" cy="1298576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27"/>
            <p:cNvCxnSpPr>
              <a:stCxn id="357" idx="3"/>
            </p:cNvCxnSpPr>
            <p:nvPr/>
          </p:nvCxnSpPr>
          <p:spPr>
            <a:xfrm flipH="1" rot="10800000">
              <a:off x="4841726" y="4275931"/>
              <a:ext cx="3723000" cy="10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495" l="0" r="0" t="4495"/>
          <a:stretch/>
        </p:blipFill>
        <p:spPr>
          <a:xfrm>
            <a:off x="3275856" y="0"/>
            <a:ext cx="2592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958112" y="627534"/>
            <a:ext cx="2088232" cy="172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6242814" y="634849"/>
            <a:ext cx="1800200" cy="3867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9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1390706" y="1696740"/>
            <a:ext cx="499167" cy="863848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1117265" y="3501009"/>
            <a:ext cx="1061288" cy="843216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1" lang="en" sz="20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9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387" name="Google Shape;387;p29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29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390" name="Google Shape;390;p29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2" name="Google Shape;392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27" l="0" r="0" t="7819"/>
          <a:stretch/>
        </p:blipFill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0"/>
          <p:cNvGrpSpPr/>
          <p:nvPr/>
        </p:nvGrpSpPr>
        <p:grpSpPr>
          <a:xfrm>
            <a:off x="539974" y="1312113"/>
            <a:ext cx="3240000" cy="3240000"/>
            <a:chOff x="539974" y="1312113"/>
            <a:chExt cx="3240000" cy="3240000"/>
          </a:xfrm>
        </p:grpSpPr>
        <p:sp>
          <p:nvSpPr>
            <p:cNvPr id="398" name="Google Shape;398;p30"/>
            <p:cNvSpPr/>
            <p:nvPr/>
          </p:nvSpPr>
          <p:spPr>
            <a:xfrm>
              <a:off x="539974" y="1312113"/>
              <a:ext cx="3240000" cy="3240000"/>
            </a:xfrm>
            <a:prstGeom prst="pie">
              <a:avLst>
                <a:gd fmla="val 4379402" name="adj1"/>
                <a:gd fmla="val 16188052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39974" y="1312113"/>
              <a:ext cx="3240000" cy="3240000"/>
            </a:xfrm>
            <a:prstGeom prst="pie">
              <a:avLst>
                <a:gd fmla="val 16195741" name="adj1"/>
                <a:gd fmla="val 19498471" name="adj2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39974" y="1312113"/>
              <a:ext cx="3240000" cy="3240000"/>
            </a:xfrm>
            <a:prstGeom prst="pie">
              <a:avLst>
                <a:gd fmla="val 19503334" name="adj1"/>
                <a:gd fmla="val 4424091" name="adj2"/>
              </a:avLst>
            </a:prstGeom>
            <a:solidFill>
              <a:srgbClr val="0DD2D9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01" name="Google Shape;401;p30"/>
          <p:cNvGraphicFramePr/>
          <p:nvPr/>
        </p:nvGraphicFramePr>
        <p:xfrm>
          <a:off x="4468933" y="1625333"/>
          <a:ext cx="3000000" cy="3000000"/>
        </p:xfrm>
        <a:graphic>
          <a:graphicData uri="http://schemas.openxmlformats.org/drawingml/2006/table">
            <a:tbl>
              <a:tblPr bandCol="1" bandRow="1" firstRow="1" lastCol="1">
                <a:noFill/>
                <a:tableStyleId>{201C1AE6-0E3A-45DC-860B-B8F5506D8FCA}</a:tableStyleId>
              </a:tblPr>
              <a:tblGrid>
                <a:gridCol w="1066525"/>
                <a:gridCol w="986550"/>
                <a:gridCol w="933225"/>
                <a:gridCol w="933225"/>
              </a:tblGrid>
              <a:tr h="32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TITLE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</a:tr>
              <a:tr h="28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Replaced with your own text. 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02" name="Google Shape;402;p30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◆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0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404" name="Google Shape;404;p3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30"/>
          <p:cNvSpPr txBox="1"/>
          <p:nvPr/>
        </p:nvSpPr>
        <p:spPr>
          <a:xfrm>
            <a:off x="1036293" y="2497276"/>
            <a:ext cx="93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1233959" y="3020512"/>
            <a:ext cx="54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2722413" y="3208987"/>
            <a:ext cx="54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rgbClr val="0DD2D9">
              <a:alpha val="9803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rgbClr val="0DD2D9">
              <a:alpha val="24705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rgbClr val="0DD2D9">
              <a:alpha val="40000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rgbClr val="0DD2D9">
              <a:alpha val="60000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rgbClr val="0DD2D9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31"/>
          <p:cNvCxnSpPr/>
          <p:nvPr/>
        </p:nvCxnSpPr>
        <p:spPr>
          <a:xfrm>
            <a:off x="3015942" y="1769667"/>
            <a:ext cx="201622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oval"/>
            <a:tailEnd len="med" w="med" type="triangle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3375982" y="2403969"/>
            <a:ext cx="165618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oval"/>
            <a:tailEnd len="med" w="med" type="triangle"/>
          </a:ln>
        </p:spPr>
      </p:cxnSp>
      <p:cxnSp>
        <p:nvCxnSpPr>
          <p:cNvPr id="424" name="Google Shape;424;p31"/>
          <p:cNvCxnSpPr/>
          <p:nvPr/>
        </p:nvCxnSpPr>
        <p:spPr>
          <a:xfrm>
            <a:off x="3736022" y="3027677"/>
            <a:ext cx="129614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oval"/>
            <a:tailEnd len="med" w="med" type="triangle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32166" y="3651385"/>
            <a:ext cx="900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oval"/>
            <a:tailEnd len="med" w="med" type="triangl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528110" y="4275093"/>
            <a:ext cx="504056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oval"/>
            <a:tailEnd len="med" w="med" type="triangle"/>
          </a:ln>
        </p:spPr>
      </p:cxnSp>
      <p:grpSp>
        <p:nvGrpSpPr>
          <p:cNvPr id="427" name="Google Shape;427;p31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428" name="Google Shape;428;p3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31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431" name="Google Shape;431;p3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434" name="Google Shape;434;p3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31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37" name="Google Shape;437;p3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40" name="Google Shape;440;p3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31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Chart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31"/>
          <p:cNvGrpSpPr/>
          <p:nvPr/>
        </p:nvGrpSpPr>
        <p:grpSpPr>
          <a:xfrm>
            <a:off x="683568" y="1190952"/>
            <a:ext cx="3845122" cy="3444195"/>
            <a:chOff x="683568" y="1190952"/>
            <a:chExt cx="3845122" cy="3444195"/>
          </a:xfrm>
        </p:grpSpPr>
        <p:sp>
          <p:nvSpPr>
            <p:cNvPr id="444" name="Google Shape;444;p31"/>
            <p:cNvSpPr/>
            <p:nvPr/>
          </p:nvSpPr>
          <p:spPr>
            <a:xfrm>
              <a:off x="683568" y="1312345"/>
              <a:ext cx="3845122" cy="3322802"/>
            </a:xfrm>
            <a:prstGeom prst="triangle">
              <a:avLst>
                <a:gd fmla="val 50000" name="adj"/>
              </a:avLst>
            </a:prstGeom>
            <a:solidFill>
              <a:srgbClr val="0DD2D9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043608" y="1190952"/>
              <a:ext cx="3125042" cy="2795896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5EF1F6"/>
                </a:gs>
                <a:gs pos="100000">
                  <a:srgbClr val="5EF1F6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403648" y="1210257"/>
              <a:ext cx="2404962" cy="2150234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94F6F8"/>
                </a:gs>
                <a:gs pos="100000">
                  <a:srgbClr val="94F6F8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746802" y="1290400"/>
              <a:ext cx="1718654" cy="1485277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BCF8FB"/>
                </a:gs>
                <a:gs pos="100000">
                  <a:srgbClr val="BCF8FB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2075777" y="1275769"/>
              <a:ext cx="1060704" cy="861569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E3FDFD"/>
                </a:gs>
                <a:gs pos="100000">
                  <a:srgbClr val="E3FDFD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1"/>
          <p:cNvSpPr txBox="1"/>
          <p:nvPr/>
        </p:nvSpPr>
        <p:spPr>
          <a:xfrm>
            <a:off x="2335978" y="1621557"/>
            <a:ext cx="540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2335978" y="2246291"/>
            <a:ext cx="540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2335978" y="2871025"/>
            <a:ext cx="540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2335978" y="3495759"/>
            <a:ext cx="540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2335978" y="4120493"/>
            <a:ext cx="5403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2810826" y="1136574"/>
            <a:ext cx="1691097" cy="1691097"/>
            <a:chOff x="987921" y="1106094"/>
            <a:chExt cx="1691097" cy="1691097"/>
          </a:xfrm>
        </p:grpSpPr>
        <p:sp>
          <p:nvSpPr>
            <p:cNvPr id="459" name="Google Shape;459;p32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32"/>
          <p:cNvGrpSpPr/>
          <p:nvPr/>
        </p:nvGrpSpPr>
        <p:grpSpPr>
          <a:xfrm>
            <a:off x="4633731" y="1136574"/>
            <a:ext cx="1691097" cy="1691097"/>
            <a:chOff x="987921" y="1106094"/>
            <a:chExt cx="1691097" cy="1691097"/>
          </a:xfrm>
        </p:grpSpPr>
        <p:sp>
          <p:nvSpPr>
            <p:cNvPr id="462" name="Google Shape;462;p32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32"/>
          <p:cNvGrpSpPr/>
          <p:nvPr/>
        </p:nvGrpSpPr>
        <p:grpSpPr>
          <a:xfrm>
            <a:off x="6456635" y="1136574"/>
            <a:ext cx="1691097" cy="1691097"/>
            <a:chOff x="987921" y="1106094"/>
            <a:chExt cx="1691097" cy="1691097"/>
          </a:xfrm>
        </p:grpSpPr>
        <p:sp>
          <p:nvSpPr>
            <p:cNvPr id="465" name="Google Shape;465;p32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32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2"/>
          <p:cNvGrpSpPr/>
          <p:nvPr/>
        </p:nvGrpSpPr>
        <p:grpSpPr>
          <a:xfrm>
            <a:off x="987921" y="1136574"/>
            <a:ext cx="1691097" cy="1691097"/>
            <a:chOff x="987921" y="1106094"/>
            <a:chExt cx="1691097" cy="1691097"/>
          </a:xfrm>
        </p:grpSpPr>
        <p:sp>
          <p:nvSpPr>
            <p:cNvPr id="469" name="Google Shape;469;p32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32"/>
          <p:cNvSpPr/>
          <p:nvPr/>
        </p:nvSpPr>
        <p:spPr>
          <a:xfrm>
            <a:off x="1624157" y="1771061"/>
            <a:ext cx="418625" cy="422122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3468281" y="1806051"/>
            <a:ext cx="376185" cy="35214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7092906" y="1821368"/>
            <a:ext cx="418557" cy="32150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5281846" y="1811741"/>
            <a:ext cx="394864" cy="340763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32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476" name="Google Shape;476;p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32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479" name="Google Shape;479;p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2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482" name="Google Shape;482;p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485" name="Google Shape;485;p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Image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304" l="0" r="0" t="4304"/>
          <a:stretch/>
        </p:blipFill>
        <p:spPr>
          <a:xfrm>
            <a:off x="675616" y="1443924"/>
            <a:ext cx="3104400" cy="213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493" name="Google Shape;493;p33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33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497" name="Google Shape;497;p33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3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33"/>
          <p:cNvSpPr/>
          <p:nvPr/>
        </p:nvSpPr>
        <p:spPr>
          <a:xfrm>
            <a:off x="6101134" y="2701472"/>
            <a:ext cx="470125" cy="397518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7627663" y="2661686"/>
            <a:ext cx="275683" cy="477091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4737237" y="2661686"/>
            <a:ext cx="339302" cy="477091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3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503" name="Google Shape;503;p33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3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506" name="Google Shape;506;p33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509" name="Google Shape;509;p33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34"/>
          <p:cNvCxnSpPr/>
          <p:nvPr/>
        </p:nvCxnSpPr>
        <p:spPr>
          <a:xfrm flipH="1" rot="10800000">
            <a:off x="3027803" y="2243404"/>
            <a:ext cx="2144971" cy="693148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34"/>
          <p:cNvCxnSpPr/>
          <p:nvPr/>
        </p:nvCxnSpPr>
        <p:spPr>
          <a:xfrm flipH="1" rot="10800000">
            <a:off x="3027803" y="2555382"/>
            <a:ext cx="3459136" cy="381170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34"/>
          <p:cNvCxnSpPr/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34"/>
          <p:cNvCxnSpPr/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519" name="Google Shape;519;p34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4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34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523" name="Google Shape;523;p34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34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526" name="Google Shape;526;p34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</p:grpSp>
      <p:sp>
        <p:nvSpPr>
          <p:cNvPr id="528" name="Google Shape;528;p34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2685952" y="2139995"/>
            <a:ext cx="685146" cy="69086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5370814" y="1675295"/>
            <a:ext cx="418599" cy="32154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7471454" y="2920041"/>
            <a:ext cx="394904" cy="34079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4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536" name="Google Shape;536;p34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4"/>
          <p:cNvSpPr/>
          <p:nvPr/>
        </p:nvSpPr>
        <p:spPr>
          <a:xfrm>
            <a:off x="5786966" y="3940548"/>
            <a:ext cx="596962" cy="351148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4"/>
          <p:cNvSpPr/>
          <p:nvPr/>
        </p:nvSpPr>
        <p:spPr>
          <a:xfrm rot="2700000">
            <a:off x="1405268" y="2389069"/>
            <a:ext cx="302254" cy="54188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6714270" y="1948086"/>
            <a:ext cx="406438" cy="38046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35"/>
          <p:cNvGraphicFramePr/>
          <p:nvPr/>
        </p:nvGraphicFramePr>
        <p:xfrm>
          <a:off x="719999" y="1632288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{201C1AE6-0E3A-45DC-860B-B8F5506D8FCA}</a:tableStyleId>
              </a:tblPr>
              <a:tblGrid>
                <a:gridCol w="1284000"/>
                <a:gridCol w="1284000"/>
                <a:gridCol w="1284000"/>
                <a:gridCol w="1284000"/>
                <a:gridCol w="1284000"/>
                <a:gridCol w="1284000"/>
              </a:tblGrid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A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B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C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F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6" name="Google Shape;546;p35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 flipH="1" rot="10800000">
            <a:off x="792199" y="3833986"/>
            <a:ext cx="7596000" cy="457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792199" y="4686271"/>
            <a:ext cx="7596000" cy="457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◆"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/>
          </a:p>
        </p:txBody>
      </p:sp>
      <p:sp>
        <p:nvSpPr>
          <p:cNvPr id="550" name="Google Shape;550;p35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/>
        </p:nvSpPr>
        <p:spPr>
          <a:xfrm>
            <a:off x="467544" y="594742"/>
            <a:ext cx="1763768" cy="93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Designed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6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  <p:sp>
        <p:nvSpPr>
          <p:cNvPr id="557" name="Google Shape;557;p36"/>
          <p:cNvSpPr txBox="1"/>
          <p:nvPr/>
        </p:nvSpPr>
        <p:spPr>
          <a:xfrm>
            <a:off x="6912688" y="2212159"/>
            <a:ext cx="1763768" cy="93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Designed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  <p:pic>
        <p:nvPicPr>
          <p:cNvPr id="559" name="Google Shape;559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729" l="0" r="0" t="3738"/>
          <a:stretch/>
        </p:blipFill>
        <p:spPr>
          <a:xfrm>
            <a:off x="2411760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560" name="Google Shape;560;p3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729" l="0" r="0" t="3738"/>
          <a:stretch/>
        </p:blipFill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619672" y="1059582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1619672" y="1826269"/>
            <a:ext cx="3312368" cy="1828076"/>
            <a:chOff x="1619672" y="2139702"/>
            <a:chExt cx="3240360" cy="1828076"/>
          </a:xfrm>
        </p:grpSpPr>
        <p:sp>
          <p:nvSpPr>
            <p:cNvPr id="133" name="Google Shape;133;p19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Edit In Google Slides</a:t>
              </a:r>
              <a:endParaRPr b="1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1619672" y="2582783"/>
              <a:ext cx="324036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Please 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Make a copy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will get a copy of this document on your Google Drive and this copy will be created. So you will be able to edit, add or delete slides.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5292080" y="1826269"/>
            <a:ext cx="3312368" cy="1458744"/>
            <a:chOff x="1619672" y="2139702"/>
            <a:chExt cx="3240360" cy="1458744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Edit in PowerPoint</a:t>
              </a:r>
              <a:endParaRPr b="1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1619672" y="2582783"/>
              <a:ext cx="32403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Download as Microsoft PowerPoint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download a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.pptx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file. So you can open and edit in PowerPoint.</a:t>
              </a:r>
              <a:endParaRPr/>
            </a:p>
          </p:txBody>
        </p:sp>
      </p:grpSp>
      <p:sp>
        <p:nvSpPr>
          <p:cNvPr id="138" name="Google Shape;138;p19"/>
          <p:cNvSpPr txBox="1"/>
          <p:nvPr/>
        </p:nvSpPr>
        <p:spPr>
          <a:xfrm>
            <a:off x="1619672" y="3795886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◆"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7" name="Google Shape;567;p37"/>
          <p:cNvGraphicFramePr/>
          <p:nvPr/>
        </p:nvGraphicFramePr>
        <p:xfrm>
          <a:off x="4788026" y="1603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{201C1AE6-0E3A-45DC-860B-B8F5506D8FCA}</a:tableStyleId>
              </a:tblPr>
              <a:tblGrid>
                <a:gridCol w="1043700"/>
                <a:gridCol w="869750"/>
                <a:gridCol w="869750"/>
                <a:gridCol w="869750"/>
              </a:tblGrid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68" name="Google Shape;568;p37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◆"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9" name="Google Shape;569;p37"/>
          <p:cNvGraphicFramePr/>
          <p:nvPr/>
        </p:nvGraphicFramePr>
        <p:xfrm>
          <a:off x="706534" y="1603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{201C1AE6-0E3A-45DC-860B-B8F5506D8FCA}</a:tableStyleId>
              </a:tblPr>
              <a:tblGrid>
                <a:gridCol w="1043700"/>
                <a:gridCol w="869750"/>
                <a:gridCol w="869750"/>
                <a:gridCol w="869750"/>
              </a:tblGrid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0" sz="120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70" name="Google Shape;570;p37"/>
          <p:cNvGrpSpPr/>
          <p:nvPr/>
        </p:nvGrpSpPr>
        <p:grpSpPr>
          <a:xfrm>
            <a:off x="683568" y="3507606"/>
            <a:ext cx="854571" cy="1066100"/>
            <a:chOff x="683568" y="3507606"/>
            <a:chExt cx="854571" cy="1066100"/>
          </a:xfrm>
        </p:grpSpPr>
        <p:sp>
          <p:nvSpPr>
            <p:cNvPr id="571" name="Google Shape;571;p37"/>
            <p:cNvSpPr txBox="1"/>
            <p:nvPr/>
          </p:nvSpPr>
          <p:spPr>
            <a:xfrm>
              <a:off x="686969" y="3507606"/>
              <a:ext cx="8511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7"/>
            <p:cNvSpPr txBox="1"/>
            <p:nvPr/>
          </p:nvSpPr>
          <p:spPr>
            <a:xfrm>
              <a:off x="683568" y="3780899"/>
              <a:ext cx="8511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 txBox="1"/>
            <p:nvPr/>
          </p:nvSpPr>
          <p:spPr>
            <a:xfrm>
              <a:off x="683568" y="4054192"/>
              <a:ext cx="8511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 txBox="1"/>
            <p:nvPr/>
          </p:nvSpPr>
          <p:spPr>
            <a:xfrm>
              <a:off x="683568" y="4327485"/>
              <a:ext cx="8511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D </a:t>
              </a:r>
              <a:endPara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3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576" name="Google Shape;576;p37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1619944" y="3583352"/>
            <a:ext cx="2448000" cy="898494"/>
            <a:chOff x="1619944" y="3583352"/>
            <a:chExt cx="2448000" cy="898494"/>
          </a:xfrm>
        </p:grpSpPr>
        <p:sp>
          <p:nvSpPr>
            <p:cNvPr id="579" name="Google Shape;579;p37"/>
            <p:cNvSpPr/>
            <p:nvPr/>
          </p:nvSpPr>
          <p:spPr>
            <a:xfrm>
              <a:off x="1619944" y="3583352"/>
              <a:ext cx="2448000" cy="10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619944" y="3846850"/>
              <a:ext cx="2448000" cy="10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619944" y="4110348"/>
              <a:ext cx="2448000" cy="10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619944" y="4373846"/>
              <a:ext cx="2448000" cy="10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619944" y="3583352"/>
              <a:ext cx="1511896" cy="108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619944" y="3846850"/>
              <a:ext cx="1655912" cy="108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619944" y="4110348"/>
              <a:ext cx="863824" cy="108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619944" y="4373846"/>
              <a:ext cx="1583904" cy="108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38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593" name="Google Shape;593;p38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8"/>
          <p:cNvSpPr txBox="1"/>
          <p:nvPr/>
        </p:nvSpPr>
        <p:spPr>
          <a:xfrm>
            <a:off x="705935" y="1328340"/>
            <a:ext cx="2293105" cy="739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Presentation Designed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8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4043452" y="3965355"/>
            <a:ext cx="418599" cy="32154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2125640" y="3946098"/>
            <a:ext cx="394904" cy="34079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>
            <a:off x="4396180" y="2283718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38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605" name="Google Shape;605;p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608" name="Google Shape;608;p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611" name="Google Shape;611;p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8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3014657" y="3255132"/>
            <a:ext cx="571001" cy="575771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3095211" y="2264852"/>
            <a:ext cx="444052" cy="291837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9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9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5377511" y="1445885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5393999" y="2382050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5377537" y="4211906"/>
            <a:ext cx="325230" cy="24982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5394057" y="3295448"/>
            <a:ext cx="306820" cy="264782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9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27" l="0" r="0" t="3427"/>
          <a:stretch/>
        </p:blipFill>
        <p:spPr>
          <a:xfrm>
            <a:off x="1442653" y="1739259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fmla="val 3495" name="adj1"/>
              <a:gd fmla="val 4359" name="adj2"/>
              <a:gd fmla="val 5655" name="adj3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0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40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652" name="Google Shape;652;p4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  <a:endParaRPr/>
            </a:p>
          </p:txBody>
        </p:sp>
        <p:sp>
          <p:nvSpPr>
            <p:cNvPr id="653" name="Google Shape;653;p4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40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655" name="Google Shape;655;p4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  <a:endParaRPr/>
            </a:p>
          </p:txBody>
        </p:sp>
        <p:sp>
          <p:nvSpPr>
            <p:cNvPr id="656" name="Google Shape;656;p4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40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  <a:endParaRPr/>
          </a:p>
        </p:txBody>
      </p:sp>
      <p:sp>
        <p:nvSpPr>
          <p:cNvPr id="658" name="Google Shape;658;p40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4" name="Google Shape;664;p41"/>
          <p:cNvGraphicFramePr/>
          <p:nvPr/>
        </p:nvGraphicFramePr>
        <p:xfrm>
          <a:off x="780928" y="126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{E5CDD3FC-E540-4E8B-9821-8AF0ABA414A7}</a:tableStyleId>
              </a:tblPr>
              <a:tblGrid>
                <a:gridCol w="1928375"/>
                <a:gridCol w="1928375"/>
                <a:gridCol w="1928375"/>
                <a:gridCol w="1928375"/>
              </a:tblGrid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4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4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4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4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27" r="3236" t="0"/>
          <a:stretch/>
        </p:blipFill>
        <p:spPr>
          <a:xfrm>
            <a:off x="1007007" y="1468081"/>
            <a:ext cx="1143300" cy="18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0" name="Google Shape;670;p4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3227" r="3236" t="0"/>
          <a:stretch/>
        </p:blipFill>
        <p:spPr>
          <a:xfrm>
            <a:off x="2996838" y="2291784"/>
            <a:ext cx="1143300" cy="18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1" name="Google Shape;671;p4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3227" r="3236" t="0"/>
          <a:stretch/>
        </p:blipFill>
        <p:spPr>
          <a:xfrm>
            <a:off x="4986669" y="1586548"/>
            <a:ext cx="1143300" cy="18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2" name="Google Shape;672;p42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3227" r="3236" t="0"/>
          <a:stretch/>
        </p:blipFill>
        <p:spPr>
          <a:xfrm>
            <a:off x="6976499" y="2548201"/>
            <a:ext cx="1143300" cy="18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73" name="Google Shape;673;p42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4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675" name="Google Shape;675;p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42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678" name="Google Shape;678;p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42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81" name="Google Shape;681;p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42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84" name="Google Shape;684;p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42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687" name="Google Shape;687;p42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42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690" name="Google Shape;690;p42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42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693" name="Google Shape;693;p42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4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696" name="Google Shape;696;p42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3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43"/>
          <p:cNvGrpSpPr/>
          <p:nvPr/>
        </p:nvGrpSpPr>
        <p:grpSpPr>
          <a:xfrm>
            <a:off x="3808789" y="2174206"/>
            <a:ext cx="1493952" cy="1493952"/>
            <a:chOff x="7092280" y="2517710"/>
            <a:chExt cx="971680" cy="971680"/>
          </a:xfrm>
        </p:grpSpPr>
        <p:sp>
          <p:nvSpPr>
            <p:cNvPr id="705" name="Google Shape;705;p43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43"/>
          <p:cNvSpPr/>
          <p:nvPr/>
        </p:nvSpPr>
        <p:spPr>
          <a:xfrm rot="-5400000">
            <a:off x="4159627" y="2521879"/>
            <a:ext cx="798080" cy="798606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3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3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3396176" y="1386141"/>
            <a:ext cx="418667" cy="422164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3396799" y="4074083"/>
            <a:ext cx="418599" cy="32154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2705031" y="2745639"/>
            <a:ext cx="394904" cy="34079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6026759" y="2739967"/>
            <a:ext cx="376185" cy="35214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/>
          <p:nvPr/>
        </p:nvSpPr>
        <p:spPr>
          <a:xfrm>
            <a:off x="5408279" y="4035195"/>
            <a:ext cx="230741" cy="399316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Google Shape;719;p4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720" name="Google Shape;720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3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723" name="Google Shape;723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726" name="Google Shape;726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43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729" name="Google Shape;729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43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732" name="Google Shape;732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43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35" name="Google Shape;735;p4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43"/>
          <p:cNvSpPr/>
          <p:nvPr/>
        </p:nvSpPr>
        <p:spPr>
          <a:xfrm>
            <a:off x="5300490" y="1454502"/>
            <a:ext cx="446317" cy="262535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44"/>
          <p:cNvGrpSpPr/>
          <p:nvPr/>
        </p:nvGrpSpPr>
        <p:grpSpPr>
          <a:xfrm>
            <a:off x="2208809" y="1295541"/>
            <a:ext cx="6111969" cy="3551033"/>
            <a:chOff x="635000" y="1382713"/>
            <a:chExt cx="7869238" cy="4572000"/>
          </a:xfrm>
        </p:grpSpPr>
        <p:sp>
          <p:nvSpPr>
            <p:cNvPr id="743" name="Google Shape;743;p44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44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Worldmap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 . 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4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44"/>
          <p:cNvCxnSpPr>
            <a:stCxn id="748" idx="4"/>
          </p:cNvCxnSpPr>
          <p:nvPr/>
        </p:nvCxnSpPr>
        <p:spPr>
          <a:xfrm>
            <a:off x="3196186" y="1876825"/>
            <a:ext cx="148200" cy="4068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60" name="Google Shape;760;p44"/>
          <p:cNvCxnSpPr>
            <a:stCxn id="750" idx="4"/>
          </p:cNvCxnSpPr>
          <p:nvPr/>
        </p:nvCxnSpPr>
        <p:spPr>
          <a:xfrm>
            <a:off x="5190206" y="3040309"/>
            <a:ext cx="351000" cy="7044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61" name="Google Shape;761;p44"/>
          <p:cNvCxnSpPr>
            <a:stCxn id="751" idx="3"/>
          </p:cNvCxnSpPr>
          <p:nvPr/>
        </p:nvCxnSpPr>
        <p:spPr>
          <a:xfrm flipH="1">
            <a:off x="7524470" y="3642026"/>
            <a:ext cx="283500" cy="5139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44"/>
          <p:cNvCxnSpPr>
            <a:stCxn id="749" idx="4"/>
          </p:cNvCxnSpPr>
          <p:nvPr/>
        </p:nvCxnSpPr>
        <p:spPr>
          <a:xfrm>
            <a:off x="6506036" y="1778906"/>
            <a:ext cx="226200" cy="12246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63" name="Google Shape;763;p4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grpSp>
        <p:nvGrpSpPr>
          <p:cNvPr id="764" name="Google Shape;764;p44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765" name="Google Shape;765;p44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  <a:endParaRPr/>
            </a:p>
          </p:txBody>
        </p:sp>
        <p:sp>
          <p:nvSpPr>
            <p:cNvPr id="766" name="Google Shape;766;p4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Worldmap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5"/>
          <p:cNvSpPr/>
          <p:nvPr/>
        </p:nvSpPr>
        <p:spPr>
          <a:xfrm>
            <a:off x="611560" y="1498909"/>
            <a:ext cx="4338608" cy="2657018"/>
          </a:xfrm>
          <a:custGeom>
            <a:rect b="b" l="l" r="r" t="t"/>
            <a:pathLst>
              <a:path extrusionOk="0" h="120000" w="120000">
                <a:moveTo>
                  <a:pt x="64153" y="102186"/>
                </a:moveTo>
                <a:lnTo>
                  <a:pt x="64090" y="102392"/>
                </a:lnTo>
                <a:lnTo>
                  <a:pt x="63965" y="102495"/>
                </a:lnTo>
                <a:lnTo>
                  <a:pt x="63902" y="102632"/>
                </a:lnTo>
                <a:lnTo>
                  <a:pt x="63860" y="102700"/>
                </a:lnTo>
                <a:lnTo>
                  <a:pt x="63776" y="102769"/>
                </a:lnTo>
                <a:lnTo>
                  <a:pt x="63734" y="102871"/>
                </a:lnTo>
                <a:lnTo>
                  <a:pt x="63860" y="103077"/>
                </a:lnTo>
                <a:lnTo>
                  <a:pt x="63944" y="103317"/>
                </a:lnTo>
                <a:lnTo>
                  <a:pt x="63965" y="103556"/>
                </a:lnTo>
                <a:lnTo>
                  <a:pt x="64237" y="103454"/>
                </a:lnTo>
                <a:lnTo>
                  <a:pt x="64153" y="103077"/>
                </a:lnTo>
                <a:lnTo>
                  <a:pt x="64132" y="102700"/>
                </a:lnTo>
                <a:lnTo>
                  <a:pt x="64153" y="102392"/>
                </a:lnTo>
                <a:lnTo>
                  <a:pt x="64153" y="102186"/>
                </a:lnTo>
                <a:close/>
                <a:moveTo>
                  <a:pt x="100048" y="101809"/>
                </a:moveTo>
                <a:lnTo>
                  <a:pt x="100048" y="101946"/>
                </a:lnTo>
                <a:lnTo>
                  <a:pt x="100174" y="102118"/>
                </a:lnTo>
                <a:lnTo>
                  <a:pt x="100216" y="102323"/>
                </a:lnTo>
                <a:lnTo>
                  <a:pt x="100321" y="102495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405" y="102632"/>
                </a:lnTo>
                <a:lnTo>
                  <a:pt x="100405" y="101809"/>
                </a:lnTo>
                <a:lnTo>
                  <a:pt x="100048" y="101809"/>
                </a:lnTo>
                <a:close/>
                <a:moveTo>
                  <a:pt x="75881" y="98007"/>
                </a:moveTo>
                <a:lnTo>
                  <a:pt x="75797" y="98281"/>
                </a:lnTo>
                <a:lnTo>
                  <a:pt x="75713" y="98452"/>
                </a:lnTo>
                <a:lnTo>
                  <a:pt x="75608" y="98658"/>
                </a:lnTo>
                <a:lnTo>
                  <a:pt x="75461" y="98829"/>
                </a:lnTo>
                <a:lnTo>
                  <a:pt x="75461" y="98966"/>
                </a:lnTo>
                <a:lnTo>
                  <a:pt x="76300" y="98966"/>
                </a:lnTo>
                <a:lnTo>
                  <a:pt x="76363" y="98898"/>
                </a:lnTo>
                <a:lnTo>
                  <a:pt x="76405" y="98829"/>
                </a:lnTo>
                <a:lnTo>
                  <a:pt x="76531" y="98829"/>
                </a:lnTo>
                <a:lnTo>
                  <a:pt x="76636" y="98829"/>
                </a:lnTo>
                <a:lnTo>
                  <a:pt x="76678" y="98692"/>
                </a:lnTo>
                <a:lnTo>
                  <a:pt x="76720" y="98658"/>
                </a:lnTo>
                <a:lnTo>
                  <a:pt x="76741" y="98658"/>
                </a:lnTo>
                <a:lnTo>
                  <a:pt x="76783" y="98521"/>
                </a:lnTo>
                <a:lnTo>
                  <a:pt x="76783" y="98384"/>
                </a:lnTo>
                <a:lnTo>
                  <a:pt x="76531" y="98315"/>
                </a:lnTo>
                <a:lnTo>
                  <a:pt x="76321" y="98212"/>
                </a:lnTo>
                <a:lnTo>
                  <a:pt x="76132" y="98075"/>
                </a:lnTo>
                <a:lnTo>
                  <a:pt x="75881" y="98007"/>
                </a:lnTo>
                <a:close/>
                <a:moveTo>
                  <a:pt x="81293" y="96020"/>
                </a:moveTo>
                <a:lnTo>
                  <a:pt x="81293" y="96157"/>
                </a:lnTo>
                <a:lnTo>
                  <a:pt x="81293" y="96226"/>
                </a:lnTo>
                <a:lnTo>
                  <a:pt x="81335" y="96260"/>
                </a:lnTo>
                <a:lnTo>
                  <a:pt x="81335" y="96328"/>
                </a:lnTo>
                <a:lnTo>
                  <a:pt x="81356" y="96397"/>
                </a:lnTo>
                <a:lnTo>
                  <a:pt x="81356" y="96020"/>
                </a:lnTo>
                <a:lnTo>
                  <a:pt x="81293" y="96020"/>
                </a:lnTo>
                <a:close/>
                <a:moveTo>
                  <a:pt x="107496" y="63579"/>
                </a:moveTo>
                <a:lnTo>
                  <a:pt x="107412" y="63751"/>
                </a:lnTo>
                <a:lnTo>
                  <a:pt x="107370" y="63956"/>
                </a:lnTo>
                <a:lnTo>
                  <a:pt x="107307" y="64059"/>
                </a:lnTo>
                <a:lnTo>
                  <a:pt x="107223" y="64127"/>
                </a:lnTo>
                <a:lnTo>
                  <a:pt x="107118" y="64196"/>
                </a:lnTo>
                <a:lnTo>
                  <a:pt x="106993" y="64264"/>
                </a:lnTo>
                <a:lnTo>
                  <a:pt x="106888" y="64401"/>
                </a:lnTo>
                <a:lnTo>
                  <a:pt x="106888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51" y="64504"/>
                </a:lnTo>
                <a:lnTo>
                  <a:pt x="106951" y="64641"/>
                </a:lnTo>
                <a:lnTo>
                  <a:pt x="107181" y="64401"/>
                </a:lnTo>
                <a:lnTo>
                  <a:pt x="107412" y="64196"/>
                </a:lnTo>
                <a:lnTo>
                  <a:pt x="107727" y="64059"/>
                </a:lnTo>
                <a:lnTo>
                  <a:pt x="107769" y="64196"/>
                </a:lnTo>
                <a:lnTo>
                  <a:pt x="107790" y="64333"/>
                </a:lnTo>
                <a:lnTo>
                  <a:pt x="107832" y="64333"/>
                </a:lnTo>
                <a:lnTo>
                  <a:pt x="107832" y="64401"/>
                </a:lnTo>
                <a:lnTo>
                  <a:pt x="107916" y="64436"/>
                </a:lnTo>
                <a:lnTo>
                  <a:pt x="108000" y="64504"/>
                </a:lnTo>
                <a:lnTo>
                  <a:pt x="108000" y="64059"/>
                </a:lnTo>
                <a:lnTo>
                  <a:pt x="108104" y="64127"/>
                </a:lnTo>
                <a:lnTo>
                  <a:pt x="108188" y="64127"/>
                </a:lnTo>
                <a:lnTo>
                  <a:pt x="108251" y="64196"/>
                </a:lnTo>
                <a:lnTo>
                  <a:pt x="108335" y="64264"/>
                </a:lnTo>
                <a:lnTo>
                  <a:pt x="108251" y="63819"/>
                </a:lnTo>
                <a:lnTo>
                  <a:pt x="108000" y="63819"/>
                </a:lnTo>
                <a:lnTo>
                  <a:pt x="107769" y="63716"/>
                </a:lnTo>
                <a:lnTo>
                  <a:pt x="107496" y="63579"/>
                </a:lnTo>
                <a:close/>
                <a:moveTo>
                  <a:pt x="105125" y="54604"/>
                </a:moveTo>
                <a:lnTo>
                  <a:pt x="105125" y="54673"/>
                </a:lnTo>
                <a:lnTo>
                  <a:pt x="105167" y="54741"/>
                </a:lnTo>
                <a:lnTo>
                  <a:pt x="105209" y="54810"/>
                </a:lnTo>
                <a:lnTo>
                  <a:pt x="105251" y="54810"/>
                </a:lnTo>
                <a:lnTo>
                  <a:pt x="105314" y="54844"/>
                </a:lnTo>
                <a:lnTo>
                  <a:pt x="105314" y="54810"/>
                </a:lnTo>
                <a:lnTo>
                  <a:pt x="105272" y="54741"/>
                </a:lnTo>
                <a:lnTo>
                  <a:pt x="105209" y="54673"/>
                </a:lnTo>
                <a:lnTo>
                  <a:pt x="105167" y="54604"/>
                </a:lnTo>
                <a:lnTo>
                  <a:pt x="105125" y="54604"/>
                </a:lnTo>
                <a:close/>
                <a:moveTo>
                  <a:pt x="2517" y="52069"/>
                </a:moveTo>
                <a:lnTo>
                  <a:pt x="2517" y="52172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77"/>
                </a:lnTo>
                <a:lnTo>
                  <a:pt x="2517" y="52412"/>
                </a:lnTo>
                <a:lnTo>
                  <a:pt x="2559" y="52549"/>
                </a:lnTo>
                <a:lnTo>
                  <a:pt x="2601" y="52617"/>
                </a:lnTo>
                <a:lnTo>
                  <a:pt x="2643" y="52686"/>
                </a:lnTo>
                <a:lnTo>
                  <a:pt x="2685" y="52754"/>
                </a:lnTo>
                <a:lnTo>
                  <a:pt x="2685" y="52549"/>
                </a:lnTo>
                <a:lnTo>
                  <a:pt x="2643" y="52412"/>
                </a:lnTo>
                <a:lnTo>
                  <a:pt x="2643" y="52309"/>
                </a:lnTo>
                <a:lnTo>
                  <a:pt x="2643" y="52240"/>
                </a:lnTo>
                <a:lnTo>
                  <a:pt x="2601" y="52172"/>
                </a:lnTo>
                <a:lnTo>
                  <a:pt x="2517" y="52069"/>
                </a:lnTo>
                <a:close/>
                <a:moveTo>
                  <a:pt x="105251" y="51692"/>
                </a:moveTo>
                <a:lnTo>
                  <a:pt x="105272" y="51727"/>
                </a:lnTo>
                <a:lnTo>
                  <a:pt x="105272" y="51727"/>
                </a:lnTo>
                <a:lnTo>
                  <a:pt x="105314" y="51795"/>
                </a:lnTo>
                <a:lnTo>
                  <a:pt x="105314" y="51795"/>
                </a:lnTo>
                <a:lnTo>
                  <a:pt x="105398" y="51795"/>
                </a:lnTo>
                <a:lnTo>
                  <a:pt x="105356" y="51795"/>
                </a:lnTo>
                <a:lnTo>
                  <a:pt x="105356" y="51727"/>
                </a:lnTo>
                <a:lnTo>
                  <a:pt x="105314" y="51727"/>
                </a:lnTo>
                <a:lnTo>
                  <a:pt x="105272" y="51727"/>
                </a:lnTo>
                <a:lnTo>
                  <a:pt x="105251" y="51692"/>
                </a:lnTo>
                <a:close/>
                <a:moveTo>
                  <a:pt x="104706" y="51110"/>
                </a:moveTo>
                <a:lnTo>
                  <a:pt x="104790" y="51727"/>
                </a:lnTo>
                <a:lnTo>
                  <a:pt x="104895" y="52172"/>
                </a:lnTo>
                <a:lnTo>
                  <a:pt x="105020" y="52617"/>
                </a:lnTo>
                <a:lnTo>
                  <a:pt x="105125" y="53063"/>
                </a:lnTo>
                <a:lnTo>
                  <a:pt x="105209" y="53063"/>
                </a:lnTo>
                <a:lnTo>
                  <a:pt x="105251" y="52480"/>
                </a:lnTo>
                <a:lnTo>
                  <a:pt x="105062" y="52103"/>
                </a:lnTo>
                <a:lnTo>
                  <a:pt x="104937" y="51692"/>
                </a:lnTo>
                <a:lnTo>
                  <a:pt x="104895" y="51110"/>
                </a:lnTo>
                <a:lnTo>
                  <a:pt x="104706" y="51110"/>
                </a:lnTo>
                <a:close/>
                <a:moveTo>
                  <a:pt x="2517" y="50254"/>
                </a:moveTo>
                <a:lnTo>
                  <a:pt x="2559" y="50322"/>
                </a:lnTo>
                <a:lnTo>
                  <a:pt x="2601" y="50356"/>
                </a:lnTo>
                <a:lnTo>
                  <a:pt x="2643" y="50356"/>
                </a:lnTo>
                <a:lnTo>
                  <a:pt x="2685" y="50322"/>
                </a:lnTo>
                <a:lnTo>
                  <a:pt x="2748" y="50254"/>
                </a:lnTo>
                <a:lnTo>
                  <a:pt x="2517" y="50254"/>
                </a:lnTo>
                <a:close/>
                <a:moveTo>
                  <a:pt x="104748" y="48952"/>
                </a:moveTo>
                <a:lnTo>
                  <a:pt x="104643" y="49740"/>
                </a:lnTo>
                <a:lnTo>
                  <a:pt x="104706" y="49877"/>
                </a:lnTo>
                <a:lnTo>
                  <a:pt x="104748" y="50014"/>
                </a:lnTo>
                <a:lnTo>
                  <a:pt x="104832" y="50185"/>
                </a:lnTo>
                <a:lnTo>
                  <a:pt x="104979" y="50185"/>
                </a:lnTo>
                <a:lnTo>
                  <a:pt x="104979" y="50048"/>
                </a:lnTo>
                <a:lnTo>
                  <a:pt x="104832" y="49740"/>
                </a:lnTo>
                <a:lnTo>
                  <a:pt x="104832" y="49363"/>
                </a:lnTo>
                <a:lnTo>
                  <a:pt x="104895" y="48952"/>
                </a:lnTo>
                <a:lnTo>
                  <a:pt x="104748" y="48952"/>
                </a:lnTo>
                <a:close/>
                <a:moveTo>
                  <a:pt x="82552" y="26891"/>
                </a:moveTo>
                <a:lnTo>
                  <a:pt x="82552" y="27028"/>
                </a:lnTo>
                <a:lnTo>
                  <a:pt x="82594" y="27131"/>
                </a:lnTo>
                <a:lnTo>
                  <a:pt x="82594" y="27199"/>
                </a:lnTo>
                <a:lnTo>
                  <a:pt x="82594" y="27199"/>
                </a:lnTo>
                <a:lnTo>
                  <a:pt x="82594" y="27199"/>
                </a:lnTo>
                <a:lnTo>
                  <a:pt x="82615" y="27268"/>
                </a:lnTo>
                <a:lnTo>
                  <a:pt x="82699" y="27336"/>
                </a:lnTo>
                <a:lnTo>
                  <a:pt x="82699" y="26891"/>
                </a:lnTo>
                <a:lnTo>
                  <a:pt x="82552" y="26891"/>
                </a:lnTo>
                <a:close/>
                <a:moveTo>
                  <a:pt x="79909" y="24082"/>
                </a:moveTo>
                <a:lnTo>
                  <a:pt x="79846" y="24390"/>
                </a:lnTo>
                <a:lnTo>
                  <a:pt x="79888" y="24287"/>
                </a:lnTo>
                <a:lnTo>
                  <a:pt x="79909" y="24219"/>
                </a:lnTo>
                <a:lnTo>
                  <a:pt x="79909" y="24150"/>
                </a:lnTo>
                <a:lnTo>
                  <a:pt x="79909" y="24150"/>
                </a:lnTo>
                <a:lnTo>
                  <a:pt x="79909" y="24082"/>
                </a:lnTo>
                <a:close/>
                <a:moveTo>
                  <a:pt x="82195" y="22609"/>
                </a:moveTo>
                <a:lnTo>
                  <a:pt x="82048" y="22951"/>
                </a:lnTo>
                <a:lnTo>
                  <a:pt x="81818" y="23157"/>
                </a:lnTo>
                <a:lnTo>
                  <a:pt x="81566" y="23294"/>
                </a:lnTo>
                <a:lnTo>
                  <a:pt x="81293" y="23294"/>
                </a:lnTo>
                <a:lnTo>
                  <a:pt x="81062" y="23397"/>
                </a:lnTo>
                <a:lnTo>
                  <a:pt x="80832" y="23705"/>
                </a:lnTo>
                <a:lnTo>
                  <a:pt x="80832" y="23773"/>
                </a:lnTo>
                <a:lnTo>
                  <a:pt x="80832" y="23842"/>
                </a:lnTo>
                <a:lnTo>
                  <a:pt x="80832" y="23910"/>
                </a:lnTo>
                <a:lnTo>
                  <a:pt x="80832" y="23979"/>
                </a:lnTo>
                <a:lnTo>
                  <a:pt x="80790" y="24013"/>
                </a:lnTo>
                <a:lnTo>
                  <a:pt x="80748" y="24082"/>
                </a:lnTo>
                <a:lnTo>
                  <a:pt x="80643" y="24322"/>
                </a:lnTo>
                <a:lnTo>
                  <a:pt x="80517" y="24527"/>
                </a:lnTo>
                <a:lnTo>
                  <a:pt x="80370" y="24664"/>
                </a:lnTo>
                <a:lnTo>
                  <a:pt x="80265" y="24835"/>
                </a:lnTo>
                <a:lnTo>
                  <a:pt x="80139" y="25075"/>
                </a:lnTo>
                <a:lnTo>
                  <a:pt x="79804" y="25075"/>
                </a:lnTo>
                <a:lnTo>
                  <a:pt x="79846" y="24527"/>
                </a:lnTo>
                <a:lnTo>
                  <a:pt x="79720" y="24527"/>
                </a:lnTo>
                <a:lnTo>
                  <a:pt x="79489" y="24835"/>
                </a:lnTo>
                <a:lnTo>
                  <a:pt x="79258" y="25007"/>
                </a:lnTo>
                <a:lnTo>
                  <a:pt x="79048" y="25349"/>
                </a:lnTo>
                <a:lnTo>
                  <a:pt x="78965" y="25760"/>
                </a:lnTo>
                <a:lnTo>
                  <a:pt x="78881" y="26274"/>
                </a:lnTo>
                <a:lnTo>
                  <a:pt x="78818" y="26754"/>
                </a:lnTo>
                <a:lnTo>
                  <a:pt x="78734" y="26822"/>
                </a:lnTo>
                <a:lnTo>
                  <a:pt x="78650" y="26959"/>
                </a:lnTo>
                <a:lnTo>
                  <a:pt x="78587" y="27062"/>
                </a:lnTo>
                <a:lnTo>
                  <a:pt x="78503" y="27131"/>
                </a:lnTo>
                <a:lnTo>
                  <a:pt x="78461" y="27268"/>
                </a:lnTo>
                <a:lnTo>
                  <a:pt x="78356" y="28501"/>
                </a:lnTo>
                <a:lnTo>
                  <a:pt x="78125" y="28706"/>
                </a:lnTo>
                <a:lnTo>
                  <a:pt x="77937" y="29083"/>
                </a:lnTo>
                <a:lnTo>
                  <a:pt x="77790" y="29563"/>
                </a:lnTo>
                <a:lnTo>
                  <a:pt x="77664" y="30077"/>
                </a:lnTo>
                <a:lnTo>
                  <a:pt x="77853" y="30077"/>
                </a:lnTo>
                <a:lnTo>
                  <a:pt x="77853" y="29871"/>
                </a:lnTo>
                <a:lnTo>
                  <a:pt x="78000" y="29563"/>
                </a:lnTo>
                <a:lnTo>
                  <a:pt x="78167" y="29186"/>
                </a:lnTo>
                <a:lnTo>
                  <a:pt x="78272" y="28878"/>
                </a:lnTo>
                <a:lnTo>
                  <a:pt x="78461" y="28706"/>
                </a:lnTo>
                <a:lnTo>
                  <a:pt x="78818" y="28501"/>
                </a:lnTo>
                <a:lnTo>
                  <a:pt x="78881" y="28809"/>
                </a:lnTo>
                <a:lnTo>
                  <a:pt x="78965" y="29083"/>
                </a:lnTo>
                <a:lnTo>
                  <a:pt x="79069" y="29254"/>
                </a:lnTo>
                <a:lnTo>
                  <a:pt x="79111" y="29631"/>
                </a:lnTo>
                <a:lnTo>
                  <a:pt x="78923" y="30179"/>
                </a:lnTo>
                <a:lnTo>
                  <a:pt x="78839" y="30762"/>
                </a:lnTo>
                <a:lnTo>
                  <a:pt x="78881" y="31241"/>
                </a:lnTo>
                <a:lnTo>
                  <a:pt x="78923" y="31755"/>
                </a:lnTo>
                <a:lnTo>
                  <a:pt x="78881" y="32235"/>
                </a:lnTo>
                <a:lnTo>
                  <a:pt x="78839" y="32303"/>
                </a:lnTo>
                <a:lnTo>
                  <a:pt x="78776" y="32440"/>
                </a:lnTo>
                <a:lnTo>
                  <a:pt x="78692" y="32543"/>
                </a:lnTo>
                <a:lnTo>
                  <a:pt x="78629" y="32612"/>
                </a:lnTo>
                <a:lnTo>
                  <a:pt x="78587" y="32749"/>
                </a:lnTo>
                <a:lnTo>
                  <a:pt x="78545" y="32817"/>
                </a:lnTo>
                <a:lnTo>
                  <a:pt x="78545" y="34290"/>
                </a:lnTo>
                <a:lnTo>
                  <a:pt x="78503" y="34941"/>
                </a:lnTo>
                <a:lnTo>
                  <a:pt x="78503" y="35729"/>
                </a:lnTo>
                <a:lnTo>
                  <a:pt x="78461" y="36620"/>
                </a:lnTo>
                <a:lnTo>
                  <a:pt x="78398" y="37305"/>
                </a:lnTo>
                <a:lnTo>
                  <a:pt x="78356" y="37784"/>
                </a:lnTo>
                <a:lnTo>
                  <a:pt x="78419" y="37990"/>
                </a:lnTo>
                <a:lnTo>
                  <a:pt x="78503" y="38161"/>
                </a:lnTo>
                <a:lnTo>
                  <a:pt x="78629" y="38367"/>
                </a:lnTo>
                <a:lnTo>
                  <a:pt x="78692" y="38538"/>
                </a:lnTo>
                <a:lnTo>
                  <a:pt x="78776" y="38709"/>
                </a:lnTo>
                <a:lnTo>
                  <a:pt x="78692" y="39840"/>
                </a:lnTo>
                <a:lnTo>
                  <a:pt x="78776" y="40662"/>
                </a:lnTo>
                <a:lnTo>
                  <a:pt x="78881" y="41518"/>
                </a:lnTo>
                <a:lnTo>
                  <a:pt x="79069" y="42340"/>
                </a:lnTo>
                <a:lnTo>
                  <a:pt x="79258" y="43094"/>
                </a:lnTo>
                <a:lnTo>
                  <a:pt x="79531" y="43574"/>
                </a:lnTo>
                <a:lnTo>
                  <a:pt x="79657" y="43711"/>
                </a:lnTo>
                <a:lnTo>
                  <a:pt x="79762" y="43779"/>
                </a:lnTo>
                <a:lnTo>
                  <a:pt x="79846" y="43779"/>
                </a:lnTo>
                <a:lnTo>
                  <a:pt x="79951" y="43711"/>
                </a:lnTo>
                <a:lnTo>
                  <a:pt x="80328" y="43505"/>
                </a:lnTo>
                <a:lnTo>
                  <a:pt x="80727" y="43197"/>
                </a:lnTo>
                <a:lnTo>
                  <a:pt x="80979" y="42888"/>
                </a:lnTo>
                <a:lnTo>
                  <a:pt x="81104" y="42512"/>
                </a:lnTo>
                <a:lnTo>
                  <a:pt x="81251" y="41895"/>
                </a:lnTo>
                <a:lnTo>
                  <a:pt x="81440" y="41107"/>
                </a:lnTo>
                <a:lnTo>
                  <a:pt x="81587" y="40285"/>
                </a:lnTo>
                <a:lnTo>
                  <a:pt x="81713" y="39394"/>
                </a:lnTo>
                <a:lnTo>
                  <a:pt x="81776" y="38675"/>
                </a:lnTo>
                <a:lnTo>
                  <a:pt x="81755" y="38024"/>
                </a:lnTo>
                <a:lnTo>
                  <a:pt x="81524" y="36928"/>
                </a:lnTo>
                <a:lnTo>
                  <a:pt x="81251" y="35866"/>
                </a:lnTo>
                <a:lnTo>
                  <a:pt x="80916" y="34872"/>
                </a:lnTo>
                <a:lnTo>
                  <a:pt x="80748" y="34872"/>
                </a:lnTo>
                <a:lnTo>
                  <a:pt x="80685" y="34427"/>
                </a:lnTo>
                <a:lnTo>
                  <a:pt x="80748" y="34119"/>
                </a:lnTo>
                <a:lnTo>
                  <a:pt x="80832" y="33742"/>
                </a:lnTo>
                <a:lnTo>
                  <a:pt x="80937" y="33365"/>
                </a:lnTo>
                <a:lnTo>
                  <a:pt x="80916" y="32920"/>
                </a:lnTo>
                <a:lnTo>
                  <a:pt x="80874" y="32920"/>
                </a:lnTo>
                <a:lnTo>
                  <a:pt x="80832" y="32886"/>
                </a:lnTo>
                <a:lnTo>
                  <a:pt x="80790" y="32817"/>
                </a:lnTo>
                <a:lnTo>
                  <a:pt x="80727" y="32749"/>
                </a:lnTo>
                <a:lnTo>
                  <a:pt x="80685" y="32680"/>
                </a:lnTo>
                <a:lnTo>
                  <a:pt x="80643" y="32680"/>
                </a:lnTo>
                <a:lnTo>
                  <a:pt x="80643" y="32200"/>
                </a:lnTo>
                <a:lnTo>
                  <a:pt x="80790" y="31755"/>
                </a:lnTo>
                <a:lnTo>
                  <a:pt x="80937" y="31378"/>
                </a:lnTo>
                <a:lnTo>
                  <a:pt x="81104" y="31001"/>
                </a:lnTo>
                <a:lnTo>
                  <a:pt x="81020" y="28946"/>
                </a:lnTo>
                <a:lnTo>
                  <a:pt x="81335" y="28706"/>
                </a:lnTo>
                <a:lnTo>
                  <a:pt x="81398" y="28398"/>
                </a:lnTo>
                <a:lnTo>
                  <a:pt x="81398" y="28090"/>
                </a:lnTo>
                <a:lnTo>
                  <a:pt x="81440" y="27816"/>
                </a:lnTo>
                <a:lnTo>
                  <a:pt x="81524" y="27576"/>
                </a:lnTo>
                <a:lnTo>
                  <a:pt x="81860" y="27576"/>
                </a:lnTo>
                <a:lnTo>
                  <a:pt x="82006" y="26754"/>
                </a:lnTo>
                <a:lnTo>
                  <a:pt x="82279" y="26343"/>
                </a:lnTo>
                <a:lnTo>
                  <a:pt x="82615" y="25966"/>
                </a:lnTo>
                <a:lnTo>
                  <a:pt x="82930" y="25589"/>
                </a:lnTo>
                <a:lnTo>
                  <a:pt x="83244" y="25212"/>
                </a:lnTo>
                <a:lnTo>
                  <a:pt x="83118" y="24767"/>
                </a:lnTo>
                <a:lnTo>
                  <a:pt x="83160" y="24287"/>
                </a:lnTo>
                <a:lnTo>
                  <a:pt x="83307" y="23910"/>
                </a:lnTo>
                <a:lnTo>
                  <a:pt x="83496" y="23602"/>
                </a:lnTo>
                <a:lnTo>
                  <a:pt x="83727" y="23465"/>
                </a:lnTo>
                <a:lnTo>
                  <a:pt x="83727" y="23294"/>
                </a:lnTo>
                <a:lnTo>
                  <a:pt x="83454" y="23157"/>
                </a:lnTo>
                <a:lnTo>
                  <a:pt x="83202" y="22951"/>
                </a:lnTo>
                <a:lnTo>
                  <a:pt x="82972" y="22780"/>
                </a:lnTo>
                <a:lnTo>
                  <a:pt x="82615" y="22643"/>
                </a:lnTo>
                <a:lnTo>
                  <a:pt x="82195" y="22609"/>
                </a:lnTo>
                <a:close/>
                <a:moveTo>
                  <a:pt x="6188" y="8153"/>
                </a:moveTo>
                <a:lnTo>
                  <a:pt x="6230" y="8153"/>
                </a:lnTo>
                <a:lnTo>
                  <a:pt x="6251" y="8221"/>
                </a:lnTo>
                <a:lnTo>
                  <a:pt x="6251" y="8221"/>
                </a:lnTo>
                <a:lnTo>
                  <a:pt x="6293" y="8221"/>
                </a:lnTo>
                <a:lnTo>
                  <a:pt x="6377" y="8255"/>
                </a:lnTo>
                <a:lnTo>
                  <a:pt x="6335" y="8221"/>
                </a:lnTo>
                <a:lnTo>
                  <a:pt x="6293" y="8221"/>
                </a:lnTo>
                <a:lnTo>
                  <a:pt x="6293" y="8221"/>
                </a:lnTo>
                <a:lnTo>
                  <a:pt x="6251" y="8153"/>
                </a:lnTo>
                <a:lnTo>
                  <a:pt x="6188" y="8153"/>
                </a:lnTo>
                <a:close/>
                <a:moveTo>
                  <a:pt x="9608" y="7159"/>
                </a:moveTo>
                <a:lnTo>
                  <a:pt x="9608" y="7399"/>
                </a:lnTo>
                <a:lnTo>
                  <a:pt x="9587" y="7536"/>
                </a:lnTo>
                <a:lnTo>
                  <a:pt x="9545" y="7570"/>
                </a:lnTo>
                <a:lnTo>
                  <a:pt x="9503" y="7707"/>
                </a:lnTo>
                <a:lnTo>
                  <a:pt x="9461" y="7844"/>
                </a:lnTo>
                <a:lnTo>
                  <a:pt x="9608" y="7844"/>
                </a:lnTo>
                <a:lnTo>
                  <a:pt x="9608" y="7570"/>
                </a:lnTo>
                <a:lnTo>
                  <a:pt x="9650" y="7467"/>
                </a:lnTo>
                <a:lnTo>
                  <a:pt x="9692" y="7399"/>
                </a:lnTo>
                <a:lnTo>
                  <a:pt x="9692" y="7330"/>
                </a:lnTo>
                <a:lnTo>
                  <a:pt x="9650" y="7262"/>
                </a:lnTo>
                <a:lnTo>
                  <a:pt x="9608" y="7159"/>
                </a:lnTo>
                <a:close/>
                <a:moveTo>
                  <a:pt x="9776" y="5892"/>
                </a:moveTo>
                <a:lnTo>
                  <a:pt x="9734" y="6029"/>
                </a:lnTo>
                <a:lnTo>
                  <a:pt x="9692" y="6097"/>
                </a:lnTo>
                <a:lnTo>
                  <a:pt x="9650" y="6200"/>
                </a:lnTo>
                <a:lnTo>
                  <a:pt x="9650" y="6268"/>
                </a:lnTo>
                <a:lnTo>
                  <a:pt x="9650" y="6405"/>
                </a:lnTo>
                <a:lnTo>
                  <a:pt x="9608" y="6577"/>
                </a:lnTo>
                <a:lnTo>
                  <a:pt x="9818" y="6782"/>
                </a:lnTo>
                <a:lnTo>
                  <a:pt x="9776" y="6577"/>
                </a:lnTo>
                <a:lnTo>
                  <a:pt x="9776" y="6474"/>
                </a:lnTo>
                <a:lnTo>
                  <a:pt x="9776" y="6337"/>
                </a:lnTo>
                <a:lnTo>
                  <a:pt x="9776" y="6200"/>
                </a:lnTo>
                <a:lnTo>
                  <a:pt x="9818" y="6097"/>
                </a:lnTo>
                <a:lnTo>
                  <a:pt x="9818" y="5960"/>
                </a:lnTo>
                <a:lnTo>
                  <a:pt x="9776" y="5892"/>
                </a:lnTo>
                <a:close/>
                <a:moveTo>
                  <a:pt x="10762" y="0"/>
                </a:moveTo>
                <a:lnTo>
                  <a:pt x="11097" y="342"/>
                </a:lnTo>
                <a:lnTo>
                  <a:pt x="11601" y="685"/>
                </a:lnTo>
                <a:lnTo>
                  <a:pt x="12167" y="856"/>
                </a:lnTo>
                <a:lnTo>
                  <a:pt x="12755" y="993"/>
                </a:lnTo>
                <a:lnTo>
                  <a:pt x="13321" y="1164"/>
                </a:lnTo>
                <a:lnTo>
                  <a:pt x="13783" y="1370"/>
                </a:lnTo>
                <a:lnTo>
                  <a:pt x="15524" y="2226"/>
                </a:lnTo>
                <a:lnTo>
                  <a:pt x="17286" y="2911"/>
                </a:lnTo>
                <a:lnTo>
                  <a:pt x="19111" y="3459"/>
                </a:lnTo>
                <a:lnTo>
                  <a:pt x="20937" y="4042"/>
                </a:lnTo>
                <a:lnTo>
                  <a:pt x="22825" y="4727"/>
                </a:lnTo>
                <a:lnTo>
                  <a:pt x="24293" y="5206"/>
                </a:lnTo>
                <a:lnTo>
                  <a:pt x="25867" y="5652"/>
                </a:lnTo>
                <a:lnTo>
                  <a:pt x="27461" y="6097"/>
                </a:lnTo>
                <a:lnTo>
                  <a:pt x="29076" y="6577"/>
                </a:lnTo>
                <a:lnTo>
                  <a:pt x="30566" y="7193"/>
                </a:lnTo>
                <a:lnTo>
                  <a:pt x="32496" y="7467"/>
                </a:lnTo>
                <a:lnTo>
                  <a:pt x="33608" y="7844"/>
                </a:lnTo>
                <a:lnTo>
                  <a:pt x="34825" y="8084"/>
                </a:lnTo>
                <a:lnTo>
                  <a:pt x="36020" y="8324"/>
                </a:lnTo>
                <a:lnTo>
                  <a:pt x="37153" y="8701"/>
                </a:lnTo>
                <a:lnTo>
                  <a:pt x="39944" y="8940"/>
                </a:lnTo>
                <a:lnTo>
                  <a:pt x="40888" y="9249"/>
                </a:lnTo>
                <a:lnTo>
                  <a:pt x="41958" y="9454"/>
                </a:lnTo>
                <a:lnTo>
                  <a:pt x="43069" y="9591"/>
                </a:lnTo>
                <a:lnTo>
                  <a:pt x="44139" y="9694"/>
                </a:lnTo>
                <a:lnTo>
                  <a:pt x="45083" y="9934"/>
                </a:lnTo>
                <a:lnTo>
                  <a:pt x="46741" y="9934"/>
                </a:lnTo>
                <a:lnTo>
                  <a:pt x="47454" y="10139"/>
                </a:lnTo>
                <a:lnTo>
                  <a:pt x="48251" y="10071"/>
                </a:lnTo>
                <a:lnTo>
                  <a:pt x="49048" y="10071"/>
                </a:lnTo>
                <a:lnTo>
                  <a:pt x="49888" y="10071"/>
                </a:lnTo>
                <a:lnTo>
                  <a:pt x="50706" y="10276"/>
                </a:lnTo>
                <a:lnTo>
                  <a:pt x="51125" y="10311"/>
                </a:lnTo>
                <a:lnTo>
                  <a:pt x="51566" y="10311"/>
                </a:lnTo>
                <a:lnTo>
                  <a:pt x="52111" y="10276"/>
                </a:lnTo>
                <a:lnTo>
                  <a:pt x="52573" y="10379"/>
                </a:lnTo>
                <a:lnTo>
                  <a:pt x="53454" y="10585"/>
                </a:lnTo>
                <a:lnTo>
                  <a:pt x="54440" y="10619"/>
                </a:lnTo>
                <a:lnTo>
                  <a:pt x="55426" y="10619"/>
                </a:lnTo>
                <a:lnTo>
                  <a:pt x="56454" y="10619"/>
                </a:lnTo>
                <a:lnTo>
                  <a:pt x="57944" y="10756"/>
                </a:lnTo>
                <a:lnTo>
                  <a:pt x="59475" y="10687"/>
                </a:lnTo>
                <a:lnTo>
                  <a:pt x="61006" y="10687"/>
                </a:lnTo>
                <a:lnTo>
                  <a:pt x="62475" y="10687"/>
                </a:lnTo>
                <a:lnTo>
                  <a:pt x="62475" y="8906"/>
                </a:lnTo>
                <a:lnTo>
                  <a:pt x="63167" y="9009"/>
                </a:lnTo>
                <a:lnTo>
                  <a:pt x="63209" y="9146"/>
                </a:lnTo>
                <a:lnTo>
                  <a:pt x="63251" y="9214"/>
                </a:lnTo>
                <a:lnTo>
                  <a:pt x="63251" y="9249"/>
                </a:lnTo>
                <a:lnTo>
                  <a:pt x="63293" y="9317"/>
                </a:lnTo>
                <a:lnTo>
                  <a:pt x="63356" y="9317"/>
                </a:lnTo>
                <a:lnTo>
                  <a:pt x="63440" y="9454"/>
                </a:lnTo>
                <a:lnTo>
                  <a:pt x="63482" y="10379"/>
                </a:lnTo>
                <a:lnTo>
                  <a:pt x="63545" y="11270"/>
                </a:lnTo>
                <a:lnTo>
                  <a:pt x="63671" y="11955"/>
                </a:lnTo>
                <a:lnTo>
                  <a:pt x="64195" y="12126"/>
                </a:lnTo>
                <a:lnTo>
                  <a:pt x="64699" y="12263"/>
                </a:lnTo>
                <a:lnTo>
                  <a:pt x="65160" y="12503"/>
                </a:lnTo>
                <a:lnTo>
                  <a:pt x="65538" y="12880"/>
                </a:lnTo>
                <a:lnTo>
                  <a:pt x="66188" y="12572"/>
                </a:lnTo>
                <a:lnTo>
                  <a:pt x="66755" y="12503"/>
                </a:lnTo>
                <a:lnTo>
                  <a:pt x="67300" y="12674"/>
                </a:lnTo>
                <a:lnTo>
                  <a:pt x="67741" y="13051"/>
                </a:lnTo>
                <a:lnTo>
                  <a:pt x="68160" y="13736"/>
                </a:lnTo>
                <a:lnTo>
                  <a:pt x="68391" y="13497"/>
                </a:lnTo>
                <a:lnTo>
                  <a:pt x="68664" y="13497"/>
                </a:lnTo>
                <a:lnTo>
                  <a:pt x="68937" y="13702"/>
                </a:lnTo>
                <a:lnTo>
                  <a:pt x="69230" y="13942"/>
                </a:lnTo>
                <a:lnTo>
                  <a:pt x="69545" y="14250"/>
                </a:lnTo>
                <a:lnTo>
                  <a:pt x="69818" y="14558"/>
                </a:lnTo>
                <a:lnTo>
                  <a:pt x="70027" y="14695"/>
                </a:lnTo>
                <a:lnTo>
                  <a:pt x="70384" y="14250"/>
                </a:lnTo>
                <a:lnTo>
                  <a:pt x="70762" y="13873"/>
                </a:lnTo>
                <a:lnTo>
                  <a:pt x="71265" y="13736"/>
                </a:lnTo>
                <a:lnTo>
                  <a:pt x="71265" y="13873"/>
                </a:lnTo>
                <a:lnTo>
                  <a:pt x="71265" y="13942"/>
                </a:lnTo>
                <a:lnTo>
                  <a:pt x="71286" y="14010"/>
                </a:lnTo>
                <a:lnTo>
                  <a:pt x="71286" y="14045"/>
                </a:lnTo>
                <a:lnTo>
                  <a:pt x="71328" y="14113"/>
                </a:lnTo>
                <a:lnTo>
                  <a:pt x="71496" y="14182"/>
                </a:lnTo>
                <a:lnTo>
                  <a:pt x="71874" y="14250"/>
                </a:lnTo>
                <a:lnTo>
                  <a:pt x="72356" y="14319"/>
                </a:lnTo>
                <a:lnTo>
                  <a:pt x="72902" y="14387"/>
                </a:lnTo>
                <a:lnTo>
                  <a:pt x="73384" y="14387"/>
                </a:lnTo>
                <a:lnTo>
                  <a:pt x="73846" y="14421"/>
                </a:lnTo>
                <a:lnTo>
                  <a:pt x="74118" y="14421"/>
                </a:lnTo>
                <a:lnTo>
                  <a:pt x="74202" y="15004"/>
                </a:lnTo>
                <a:lnTo>
                  <a:pt x="73804" y="15175"/>
                </a:lnTo>
                <a:lnTo>
                  <a:pt x="73384" y="15415"/>
                </a:lnTo>
                <a:lnTo>
                  <a:pt x="73006" y="15792"/>
                </a:lnTo>
                <a:lnTo>
                  <a:pt x="72671" y="16066"/>
                </a:lnTo>
                <a:lnTo>
                  <a:pt x="72251" y="16374"/>
                </a:lnTo>
                <a:lnTo>
                  <a:pt x="71790" y="16545"/>
                </a:lnTo>
                <a:lnTo>
                  <a:pt x="71412" y="16922"/>
                </a:lnTo>
                <a:lnTo>
                  <a:pt x="70909" y="17607"/>
                </a:lnTo>
                <a:lnTo>
                  <a:pt x="70489" y="18429"/>
                </a:lnTo>
                <a:lnTo>
                  <a:pt x="70069" y="19286"/>
                </a:lnTo>
                <a:lnTo>
                  <a:pt x="69587" y="20176"/>
                </a:lnTo>
                <a:lnTo>
                  <a:pt x="69000" y="20896"/>
                </a:lnTo>
                <a:lnTo>
                  <a:pt x="69000" y="21033"/>
                </a:lnTo>
                <a:lnTo>
                  <a:pt x="69125" y="21033"/>
                </a:lnTo>
                <a:lnTo>
                  <a:pt x="69167" y="21101"/>
                </a:lnTo>
                <a:lnTo>
                  <a:pt x="69167" y="21101"/>
                </a:lnTo>
                <a:lnTo>
                  <a:pt x="69188" y="21170"/>
                </a:lnTo>
                <a:lnTo>
                  <a:pt x="69188" y="21170"/>
                </a:lnTo>
                <a:lnTo>
                  <a:pt x="69272" y="21170"/>
                </a:lnTo>
                <a:lnTo>
                  <a:pt x="69461" y="21033"/>
                </a:lnTo>
                <a:lnTo>
                  <a:pt x="69776" y="20793"/>
                </a:lnTo>
                <a:lnTo>
                  <a:pt x="70153" y="20485"/>
                </a:lnTo>
                <a:lnTo>
                  <a:pt x="70531" y="20211"/>
                </a:lnTo>
                <a:lnTo>
                  <a:pt x="70909" y="19971"/>
                </a:lnTo>
                <a:lnTo>
                  <a:pt x="71181" y="19868"/>
                </a:lnTo>
                <a:lnTo>
                  <a:pt x="71328" y="19800"/>
                </a:lnTo>
                <a:lnTo>
                  <a:pt x="71454" y="19902"/>
                </a:lnTo>
                <a:lnTo>
                  <a:pt x="71517" y="19971"/>
                </a:lnTo>
                <a:lnTo>
                  <a:pt x="71559" y="20039"/>
                </a:lnTo>
                <a:lnTo>
                  <a:pt x="71559" y="20176"/>
                </a:lnTo>
                <a:lnTo>
                  <a:pt x="71559" y="20348"/>
                </a:lnTo>
                <a:lnTo>
                  <a:pt x="71559" y="20656"/>
                </a:lnTo>
                <a:lnTo>
                  <a:pt x="71517" y="20793"/>
                </a:lnTo>
                <a:lnTo>
                  <a:pt x="71454" y="20964"/>
                </a:lnTo>
                <a:lnTo>
                  <a:pt x="71412" y="21170"/>
                </a:lnTo>
                <a:lnTo>
                  <a:pt x="71496" y="21170"/>
                </a:lnTo>
                <a:lnTo>
                  <a:pt x="71685" y="21170"/>
                </a:lnTo>
                <a:lnTo>
                  <a:pt x="71874" y="21273"/>
                </a:lnTo>
                <a:lnTo>
                  <a:pt x="72104" y="21341"/>
                </a:lnTo>
                <a:lnTo>
                  <a:pt x="72335" y="21341"/>
                </a:lnTo>
                <a:lnTo>
                  <a:pt x="72629" y="21033"/>
                </a:lnTo>
                <a:lnTo>
                  <a:pt x="72860" y="20656"/>
                </a:lnTo>
                <a:lnTo>
                  <a:pt x="73132" y="20211"/>
                </a:lnTo>
                <a:lnTo>
                  <a:pt x="73363" y="19971"/>
                </a:lnTo>
                <a:lnTo>
                  <a:pt x="74307" y="19800"/>
                </a:lnTo>
                <a:lnTo>
                  <a:pt x="74643" y="19423"/>
                </a:lnTo>
                <a:lnTo>
                  <a:pt x="74916" y="18840"/>
                </a:lnTo>
                <a:lnTo>
                  <a:pt x="75230" y="18292"/>
                </a:lnTo>
                <a:lnTo>
                  <a:pt x="75566" y="17847"/>
                </a:lnTo>
                <a:lnTo>
                  <a:pt x="76321" y="19286"/>
                </a:lnTo>
                <a:lnTo>
                  <a:pt x="76531" y="19115"/>
                </a:lnTo>
                <a:lnTo>
                  <a:pt x="76783" y="19046"/>
                </a:lnTo>
                <a:lnTo>
                  <a:pt x="77097" y="19115"/>
                </a:lnTo>
                <a:lnTo>
                  <a:pt x="77433" y="19115"/>
                </a:lnTo>
                <a:lnTo>
                  <a:pt x="77517" y="19217"/>
                </a:lnTo>
                <a:lnTo>
                  <a:pt x="77622" y="19354"/>
                </a:lnTo>
                <a:lnTo>
                  <a:pt x="77706" y="19354"/>
                </a:lnTo>
                <a:lnTo>
                  <a:pt x="77790" y="19423"/>
                </a:lnTo>
                <a:lnTo>
                  <a:pt x="77853" y="19526"/>
                </a:lnTo>
                <a:lnTo>
                  <a:pt x="78041" y="19868"/>
                </a:lnTo>
                <a:lnTo>
                  <a:pt x="78167" y="20176"/>
                </a:lnTo>
                <a:lnTo>
                  <a:pt x="78272" y="20485"/>
                </a:lnTo>
                <a:lnTo>
                  <a:pt x="78461" y="20656"/>
                </a:lnTo>
                <a:lnTo>
                  <a:pt x="78818" y="20793"/>
                </a:lnTo>
                <a:lnTo>
                  <a:pt x="78923" y="20725"/>
                </a:lnTo>
                <a:lnTo>
                  <a:pt x="79006" y="20656"/>
                </a:lnTo>
                <a:lnTo>
                  <a:pt x="79111" y="20656"/>
                </a:lnTo>
                <a:lnTo>
                  <a:pt x="79195" y="20656"/>
                </a:lnTo>
                <a:lnTo>
                  <a:pt x="79300" y="20725"/>
                </a:lnTo>
                <a:lnTo>
                  <a:pt x="79426" y="20793"/>
                </a:lnTo>
                <a:lnTo>
                  <a:pt x="79657" y="20211"/>
                </a:lnTo>
                <a:lnTo>
                  <a:pt x="79909" y="19868"/>
                </a:lnTo>
                <a:lnTo>
                  <a:pt x="80223" y="19663"/>
                </a:lnTo>
                <a:lnTo>
                  <a:pt x="80559" y="19526"/>
                </a:lnTo>
                <a:lnTo>
                  <a:pt x="80979" y="19423"/>
                </a:lnTo>
                <a:lnTo>
                  <a:pt x="81440" y="19286"/>
                </a:lnTo>
                <a:lnTo>
                  <a:pt x="81755" y="19115"/>
                </a:lnTo>
                <a:lnTo>
                  <a:pt x="82006" y="18840"/>
                </a:lnTo>
                <a:lnTo>
                  <a:pt x="82321" y="18669"/>
                </a:lnTo>
                <a:lnTo>
                  <a:pt x="82741" y="18601"/>
                </a:lnTo>
                <a:lnTo>
                  <a:pt x="82741" y="19971"/>
                </a:lnTo>
                <a:lnTo>
                  <a:pt x="83160" y="19902"/>
                </a:lnTo>
                <a:lnTo>
                  <a:pt x="83496" y="19868"/>
                </a:lnTo>
                <a:lnTo>
                  <a:pt x="83811" y="19800"/>
                </a:lnTo>
                <a:lnTo>
                  <a:pt x="84188" y="19731"/>
                </a:lnTo>
                <a:lnTo>
                  <a:pt x="84272" y="20108"/>
                </a:lnTo>
                <a:lnTo>
                  <a:pt x="84377" y="20656"/>
                </a:lnTo>
                <a:lnTo>
                  <a:pt x="84524" y="21101"/>
                </a:lnTo>
                <a:lnTo>
                  <a:pt x="84692" y="21273"/>
                </a:lnTo>
                <a:lnTo>
                  <a:pt x="84923" y="21410"/>
                </a:lnTo>
                <a:lnTo>
                  <a:pt x="85132" y="21581"/>
                </a:lnTo>
                <a:lnTo>
                  <a:pt x="85363" y="21787"/>
                </a:lnTo>
                <a:lnTo>
                  <a:pt x="85531" y="22026"/>
                </a:lnTo>
                <a:lnTo>
                  <a:pt x="85636" y="22472"/>
                </a:lnTo>
                <a:lnTo>
                  <a:pt x="85300" y="22609"/>
                </a:lnTo>
                <a:lnTo>
                  <a:pt x="84881" y="22609"/>
                </a:lnTo>
                <a:lnTo>
                  <a:pt x="84419" y="22609"/>
                </a:lnTo>
                <a:lnTo>
                  <a:pt x="84000" y="22609"/>
                </a:lnTo>
                <a:lnTo>
                  <a:pt x="84000" y="23294"/>
                </a:lnTo>
                <a:lnTo>
                  <a:pt x="84923" y="23979"/>
                </a:lnTo>
                <a:lnTo>
                  <a:pt x="85867" y="24527"/>
                </a:lnTo>
                <a:lnTo>
                  <a:pt x="86895" y="24972"/>
                </a:lnTo>
                <a:lnTo>
                  <a:pt x="86979" y="25349"/>
                </a:lnTo>
                <a:lnTo>
                  <a:pt x="87041" y="25589"/>
                </a:lnTo>
                <a:lnTo>
                  <a:pt x="87083" y="25897"/>
                </a:lnTo>
                <a:lnTo>
                  <a:pt x="87167" y="26343"/>
                </a:lnTo>
                <a:lnTo>
                  <a:pt x="87083" y="26377"/>
                </a:lnTo>
                <a:lnTo>
                  <a:pt x="87041" y="26445"/>
                </a:lnTo>
                <a:lnTo>
                  <a:pt x="87041" y="26514"/>
                </a:lnTo>
                <a:lnTo>
                  <a:pt x="87020" y="26582"/>
                </a:lnTo>
                <a:lnTo>
                  <a:pt x="87020" y="26651"/>
                </a:lnTo>
                <a:lnTo>
                  <a:pt x="86979" y="26754"/>
                </a:lnTo>
                <a:lnTo>
                  <a:pt x="87209" y="27199"/>
                </a:lnTo>
                <a:lnTo>
                  <a:pt x="87356" y="27747"/>
                </a:lnTo>
                <a:lnTo>
                  <a:pt x="87440" y="28432"/>
                </a:lnTo>
                <a:lnTo>
                  <a:pt x="87461" y="29186"/>
                </a:lnTo>
                <a:lnTo>
                  <a:pt x="87461" y="29940"/>
                </a:lnTo>
                <a:lnTo>
                  <a:pt x="87230" y="29940"/>
                </a:lnTo>
                <a:lnTo>
                  <a:pt x="87125" y="30385"/>
                </a:lnTo>
                <a:lnTo>
                  <a:pt x="87083" y="30864"/>
                </a:lnTo>
                <a:lnTo>
                  <a:pt x="86979" y="31310"/>
                </a:lnTo>
                <a:lnTo>
                  <a:pt x="86811" y="31550"/>
                </a:lnTo>
                <a:lnTo>
                  <a:pt x="86706" y="31755"/>
                </a:lnTo>
                <a:lnTo>
                  <a:pt x="86601" y="31824"/>
                </a:lnTo>
                <a:lnTo>
                  <a:pt x="86517" y="31995"/>
                </a:lnTo>
                <a:lnTo>
                  <a:pt x="86475" y="32303"/>
                </a:lnTo>
                <a:lnTo>
                  <a:pt x="86433" y="32886"/>
                </a:lnTo>
                <a:lnTo>
                  <a:pt x="86559" y="32886"/>
                </a:lnTo>
                <a:lnTo>
                  <a:pt x="86622" y="32920"/>
                </a:lnTo>
                <a:lnTo>
                  <a:pt x="86748" y="32920"/>
                </a:lnTo>
                <a:lnTo>
                  <a:pt x="86853" y="32988"/>
                </a:lnTo>
                <a:lnTo>
                  <a:pt x="87209" y="32200"/>
                </a:lnTo>
                <a:lnTo>
                  <a:pt x="87629" y="31447"/>
                </a:lnTo>
                <a:lnTo>
                  <a:pt x="88195" y="30864"/>
                </a:lnTo>
                <a:lnTo>
                  <a:pt x="88846" y="30625"/>
                </a:lnTo>
                <a:lnTo>
                  <a:pt x="88951" y="30864"/>
                </a:lnTo>
                <a:lnTo>
                  <a:pt x="89076" y="31070"/>
                </a:lnTo>
                <a:lnTo>
                  <a:pt x="89223" y="31241"/>
                </a:lnTo>
                <a:lnTo>
                  <a:pt x="89328" y="31378"/>
                </a:lnTo>
                <a:lnTo>
                  <a:pt x="89412" y="31618"/>
                </a:lnTo>
                <a:lnTo>
                  <a:pt x="89538" y="32063"/>
                </a:lnTo>
                <a:lnTo>
                  <a:pt x="89538" y="32543"/>
                </a:lnTo>
                <a:lnTo>
                  <a:pt x="89601" y="33125"/>
                </a:lnTo>
                <a:lnTo>
                  <a:pt x="89685" y="33605"/>
                </a:lnTo>
                <a:lnTo>
                  <a:pt x="89832" y="34256"/>
                </a:lnTo>
                <a:lnTo>
                  <a:pt x="89958" y="34872"/>
                </a:lnTo>
                <a:lnTo>
                  <a:pt x="90104" y="35352"/>
                </a:lnTo>
                <a:lnTo>
                  <a:pt x="90251" y="35352"/>
                </a:lnTo>
                <a:lnTo>
                  <a:pt x="90335" y="35660"/>
                </a:lnTo>
                <a:lnTo>
                  <a:pt x="90335" y="36174"/>
                </a:lnTo>
                <a:lnTo>
                  <a:pt x="90293" y="36722"/>
                </a:lnTo>
                <a:lnTo>
                  <a:pt x="90209" y="37168"/>
                </a:lnTo>
                <a:lnTo>
                  <a:pt x="90167" y="37407"/>
                </a:lnTo>
                <a:lnTo>
                  <a:pt x="90146" y="37681"/>
                </a:lnTo>
                <a:lnTo>
                  <a:pt x="90062" y="37853"/>
                </a:lnTo>
                <a:lnTo>
                  <a:pt x="89979" y="37990"/>
                </a:lnTo>
                <a:lnTo>
                  <a:pt x="89832" y="38024"/>
                </a:lnTo>
                <a:lnTo>
                  <a:pt x="89685" y="38093"/>
                </a:lnTo>
                <a:lnTo>
                  <a:pt x="89643" y="37990"/>
                </a:lnTo>
                <a:lnTo>
                  <a:pt x="89643" y="37853"/>
                </a:lnTo>
                <a:lnTo>
                  <a:pt x="89643" y="37784"/>
                </a:lnTo>
                <a:lnTo>
                  <a:pt x="89601" y="37716"/>
                </a:lnTo>
                <a:lnTo>
                  <a:pt x="89559" y="37681"/>
                </a:lnTo>
                <a:lnTo>
                  <a:pt x="89559" y="37990"/>
                </a:lnTo>
                <a:lnTo>
                  <a:pt x="89538" y="38093"/>
                </a:lnTo>
                <a:lnTo>
                  <a:pt x="89412" y="38230"/>
                </a:lnTo>
                <a:lnTo>
                  <a:pt x="89328" y="38367"/>
                </a:lnTo>
                <a:lnTo>
                  <a:pt x="89223" y="38469"/>
                </a:lnTo>
                <a:lnTo>
                  <a:pt x="89139" y="38675"/>
                </a:lnTo>
                <a:lnTo>
                  <a:pt x="88720" y="39223"/>
                </a:lnTo>
                <a:lnTo>
                  <a:pt x="88720" y="40593"/>
                </a:lnTo>
                <a:lnTo>
                  <a:pt x="88615" y="40902"/>
                </a:lnTo>
                <a:lnTo>
                  <a:pt x="88489" y="41141"/>
                </a:lnTo>
                <a:lnTo>
                  <a:pt x="88384" y="41450"/>
                </a:lnTo>
                <a:lnTo>
                  <a:pt x="88300" y="41964"/>
                </a:lnTo>
                <a:lnTo>
                  <a:pt x="88804" y="42101"/>
                </a:lnTo>
                <a:lnTo>
                  <a:pt x="89181" y="42272"/>
                </a:lnTo>
                <a:lnTo>
                  <a:pt x="89559" y="42477"/>
                </a:lnTo>
                <a:lnTo>
                  <a:pt x="89958" y="42649"/>
                </a:lnTo>
                <a:lnTo>
                  <a:pt x="90398" y="42786"/>
                </a:lnTo>
                <a:lnTo>
                  <a:pt x="90671" y="42477"/>
                </a:lnTo>
                <a:lnTo>
                  <a:pt x="90902" y="42272"/>
                </a:lnTo>
                <a:lnTo>
                  <a:pt x="91090" y="42272"/>
                </a:lnTo>
                <a:lnTo>
                  <a:pt x="91279" y="42272"/>
                </a:lnTo>
                <a:lnTo>
                  <a:pt x="91510" y="42272"/>
                </a:lnTo>
                <a:lnTo>
                  <a:pt x="91783" y="42101"/>
                </a:lnTo>
                <a:lnTo>
                  <a:pt x="92076" y="41724"/>
                </a:lnTo>
                <a:lnTo>
                  <a:pt x="92391" y="41107"/>
                </a:lnTo>
                <a:lnTo>
                  <a:pt x="92664" y="40525"/>
                </a:lnTo>
                <a:lnTo>
                  <a:pt x="93000" y="40045"/>
                </a:lnTo>
                <a:lnTo>
                  <a:pt x="93650" y="39463"/>
                </a:lnTo>
                <a:lnTo>
                  <a:pt x="94342" y="38778"/>
                </a:lnTo>
                <a:lnTo>
                  <a:pt x="95055" y="38024"/>
                </a:lnTo>
                <a:lnTo>
                  <a:pt x="95706" y="37236"/>
                </a:lnTo>
                <a:lnTo>
                  <a:pt x="96314" y="36345"/>
                </a:lnTo>
                <a:lnTo>
                  <a:pt x="96776" y="35352"/>
                </a:lnTo>
                <a:lnTo>
                  <a:pt x="97111" y="34256"/>
                </a:lnTo>
                <a:lnTo>
                  <a:pt x="97048" y="34119"/>
                </a:lnTo>
                <a:lnTo>
                  <a:pt x="97006" y="33913"/>
                </a:lnTo>
                <a:lnTo>
                  <a:pt x="96965" y="33673"/>
                </a:lnTo>
                <a:lnTo>
                  <a:pt x="96923" y="33434"/>
                </a:lnTo>
                <a:lnTo>
                  <a:pt x="96587" y="33434"/>
                </a:lnTo>
                <a:lnTo>
                  <a:pt x="96503" y="32200"/>
                </a:lnTo>
                <a:lnTo>
                  <a:pt x="97006" y="31755"/>
                </a:lnTo>
                <a:lnTo>
                  <a:pt x="97510" y="31378"/>
                </a:lnTo>
                <a:lnTo>
                  <a:pt x="97951" y="31173"/>
                </a:lnTo>
                <a:lnTo>
                  <a:pt x="98496" y="31070"/>
                </a:lnTo>
                <a:lnTo>
                  <a:pt x="99062" y="31070"/>
                </a:lnTo>
                <a:lnTo>
                  <a:pt x="99755" y="31241"/>
                </a:lnTo>
                <a:lnTo>
                  <a:pt x="100090" y="31001"/>
                </a:lnTo>
                <a:lnTo>
                  <a:pt x="100363" y="30830"/>
                </a:lnTo>
                <a:lnTo>
                  <a:pt x="100657" y="30693"/>
                </a:lnTo>
                <a:lnTo>
                  <a:pt x="101055" y="30693"/>
                </a:lnTo>
                <a:lnTo>
                  <a:pt x="101349" y="30008"/>
                </a:lnTo>
                <a:lnTo>
                  <a:pt x="101706" y="29186"/>
                </a:lnTo>
                <a:lnTo>
                  <a:pt x="101958" y="28330"/>
                </a:lnTo>
                <a:lnTo>
                  <a:pt x="102083" y="27405"/>
                </a:lnTo>
                <a:lnTo>
                  <a:pt x="101916" y="27028"/>
                </a:lnTo>
                <a:lnTo>
                  <a:pt x="101769" y="26582"/>
                </a:lnTo>
                <a:lnTo>
                  <a:pt x="101664" y="26034"/>
                </a:lnTo>
                <a:lnTo>
                  <a:pt x="101580" y="25452"/>
                </a:lnTo>
                <a:lnTo>
                  <a:pt x="102000" y="24835"/>
                </a:lnTo>
                <a:lnTo>
                  <a:pt x="102314" y="24150"/>
                </a:lnTo>
                <a:lnTo>
                  <a:pt x="102566" y="23397"/>
                </a:lnTo>
                <a:lnTo>
                  <a:pt x="102797" y="22609"/>
                </a:lnTo>
                <a:lnTo>
                  <a:pt x="103069" y="21787"/>
                </a:lnTo>
                <a:lnTo>
                  <a:pt x="103405" y="21033"/>
                </a:lnTo>
                <a:lnTo>
                  <a:pt x="103825" y="20485"/>
                </a:lnTo>
                <a:lnTo>
                  <a:pt x="104223" y="20176"/>
                </a:lnTo>
                <a:lnTo>
                  <a:pt x="104664" y="19971"/>
                </a:lnTo>
                <a:lnTo>
                  <a:pt x="105167" y="19902"/>
                </a:lnTo>
                <a:lnTo>
                  <a:pt x="105671" y="19800"/>
                </a:lnTo>
                <a:lnTo>
                  <a:pt x="106153" y="19594"/>
                </a:lnTo>
                <a:lnTo>
                  <a:pt x="107538" y="18840"/>
                </a:lnTo>
                <a:lnTo>
                  <a:pt x="108902" y="18224"/>
                </a:lnTo>
                <a:lnTo>
                  <a:pt x="110391" y="17676"/>
                </a:lnTo>
                <a:lnTo>
                  <a:pt x="110391" y="16443"/>
                </a:lnTo>
                <a:lnTo>
                  <a:pt x="110664" y="16374"/>
                </a:lnTo>
                <a:lnTo>
                  <a:pt x="110895" y="16237"/>
                </a:lnTo>
                <a:lnTo>
                  <a:pt x="111083" y="15997"/>
                </a:lnTo>
                <a:lnTo>
                  <a:pt x="111146" y="15620"/>
                </a:lnTo>
                <a:lnTo>
                  <a:pt x="111230" y="15552"/>
                </a:lnTo>
                <a:lnTo>
                  <a:pt x="111272" y="15552"/>
                </a:lnTo>
                <a:lnTo>
                  <a:pt x="111356" y="15620"/>
                </a:lnTo>
                <a:lnTo>
                  <a:pt x="111377" y="15620"/>
                </a:lnTo>
                <a:lnTo>
                  <a:pt x="111419" y="15689"/>
                </a:lnTo>
                <a:lnTo>
                  <a:pt x="111503" y="15620"/>
                </a:lnTo>
                <a:lnTo>
                  <a:pt x="111461" y="15072"/>
                </a:lnTo>
                <a:lnTo>
                  <a:pt x="111608" y="14490"/>
                </a:lnTo>
                <a:lnTo>
                  <a:pt x="111797" y="13873"/>
                </a:lnTo>
                <a:lnTo>
                  <a:pt x="111965" y="13257"/>
                </a:lnTo>
                <a:lnTo>
                  <a:pt x="111923" y="12880"/>
                </a:lnTo>
                <a:lnTo>
                  <a:pt x="111881" y="12366"/>
                </a:lnTo>
                <a:lnTo>
                  <a:pt x="111839" y="11749"/>
                </a:lnTo>
                <a:lnTo>
                  <a:pt x="111839" y="11133"/>
                </a:lnTo>
                <a:lnTo>
                  <a:pt x="111881" y="10585"/>
                </a:lnTo>
                <a:lnTo>
                  <a:pt x="111881" y="10516"/>
                </a:lnTo>
                <a:lnTo>
                  <a:pt x="111965" y="10448"/>
                </a:lnTo>
                <a:lnTo>
                  <a:pt x="111986" y="10311"/>
                </a:lnTo>
                <a:lnTo>
                  <a:pt x="112069" y="10208"/>
                </a:lnTo>
                <a:lnTo>
                  <a:pt x="112111" y="10139"/>
                </a:lnTo>
                <a:lnTo>
                  <a:pt x="112153" y="10071"/>
                </a:lnTo>
                <a:lnTo>
                  <a:pt x="112111" y="9626"/>
                </a:lnTo>
                <a:lnTo>
                  <a:pt x="111986" y="9146"/>
                </a:lnTo>
                <a:lnTo>
                  <a:pt x="111965" y="8632"/>
                </a:lnTo>
                <a:lnTo>
                  <a:pt x="112111" y="7947"/>
                </a:lnTo>
                <a:lnTo>
                  <a:pt x="112300" y="7262"/>
                </a:lnTo>
                <a:lnTo>
                  <a:pt x="112489" y="6714"/>
                </a:lnTo>
                <a:lnTo>
                  <a:pt x="112615" y="6200"/>
                </a:lnTo>
                <a:lnTo>
                  <a:pt x="112636" y="5789"/>
                </a:lnTo>
                <a:lnTo>
                  <a:pt x="112678" y="5343"/>
                </a:lnTo>
                <a:lnTo>
                  <a:pt x="112804" y="4967"/>
                </a:lnTo>
                <a:lnTo>
                  <a:pt x="112951" y="4658"/>
                </a:lnTo>
                <a:lnTo>
                  <a:pt x="113181" y="4453"/>
                </a:lnTo>
                <a:lnTo>
                  <a:pt x="113286" y="4419"/>
                </a:lnTo>
                <a:lnTo>
                  <a:pt x="113412" y="4419"/>
                </a:lnTo>
                <a:lnTo>
                  <a:pt x="113517" y="4419"/>
                </a:lnTo>
                <a:lnTo>
                  <a:pt x="113664" y="4350"/>
                </a:lnTo>
                <a:lnTo>
                  <a:pt x="113790" y="4350"/>
                </a:lnTo>
                <a:lnTo>
                  <a:pt x="113832" y="4521"/>
                </a:lnTo>
                <a:lnTo>
                  <a:pt x="113832" y="4658"/>
                </a:lnTo>
                <a:lnTo>
                  <a:pt x="113790" y="4830"/>
                </a:lnTo>
                <a:lnTo>
                  <a:pt x="113790" y="4967"/>
                </a:lnTo>
                <a:lnTo>
                  <a:pt x="113790" y="5104"/>
                </a:lnTo>
                <a:lnTo>
                  <a:pt x="113790" y="5138"/>
                </a:lnTo>
                <a:lnTo>
                  <a:pt x="113874" y="5275"/>
                </a:lnTo>
                <a:lnTo>
                  <a:pt x="113979" y="5343"/>
                </a:lnTo>
                <a:lnTo>
                  <a:pt x="114356" y="4727"/>
                </a:lnTo>
                <a:lnTo>
                  <a:pt x="114923" y="4282"/>
                </a:lnTo>
                <a:lnTo>
                  <a:pt x="115573" y="4042"/>
                </a:lnTo>
                <a:lnTo>
                  <a:pt x="115846" y="4282"/>
                </a:lnTo>
                <a:lnTo>
                  <a:pt x="116160" y="4521"/>
                </a:lnTo>
                <a:lnTo>
                  <a:pt x="116454" y="4795"/>
                </a:lnTo>
                <a:lnTo>
                  <a:pt x="116601" y="5138"/>
                </a:lnTo>
                <a:lnTo>
                  <a:pt x="116916" y="6097"/>
                </a:lnTo>
                <a:lnTo>
                  <a:pt x="117146" y="7159"/>
                </a:lnTo>
                <a:lnTo>
                  <a:pt x="117377" y="8255"/>
                </a:lnTo>
                <a:lnTo>
                  <a:pt x="117566" y="9214"/>
                </a:lnTo>
                <a:lnTo>
                  <a:pt x="117608" y="9694"/>
                </a:lnTo>
                <a:lnTo>
                  <a:pt x="117650" y="10208"/>
                </a:lnTo>
                <a:lnTo>
                  <a:pt x="117713" y="10687"/>
                </a:lnTo>
                <a:lnTo>
                  <a:pt x="117860" y="10996"/>
                </a:lnTo>
                <a:lnTo>
                  <a:pt x="118090" y="11133"/>
                </a:lnTo>
                <a:lnTo>
                  <a:pt x="118363" y="11201"/>
                </a:lnTo>
                <a:lnTo>
                  <a:pt x="118552" y="11304"/>
                </a:lnTo>
                <a:lnTo>
                  <a:pt x="118699" y="11818"/>
                </a:lnTo>
                <a:lnTo>
                  <a:pt x="118783" y="12435"/>
                </a:lnTo>
                <a:lnTo>
                  <a:pt x="118909" y="13017"/>
                </a:lnTo>
                <a:lnTo>
                  <a:pt x="119013" y="12948"/>
                </a:lnTo>
                <a:lnTo>
                  <a:pt x="119118" y="12880"/>
                </a:lnTo>
                <a:lnTo>
                  <a:pt x="119244" y="12880"/>
                </a:lnTo>
                <a:lnTo>
                  <a:pt x="119433" y="12811"/>
                </a:lnTo>
                <a:lnTo>
                  <a:pt x="119517" y="13051"/>
                </a:lnTo>
                <a:lnTo>
                  <a:pt x="119622" y="13257"/>
                </a:lnTo>
                <a:lnTo>
                  <a:pt x="119748" y="13428"/>
                </a:lnTo>
                <a:lnTo>
                  <a:pt x="119937" y="13565"/>
                </a:lnTo>
                <a:lnTo>
                  <a:pt x="119937" y="14010"/>
                </a:lnTo>
                <a:lnTo>
                  <a:pt x="119958" y="14490"/>
                </a:lnTo>
                <a:lnTo>
                  <a:pt x="120000" y="15175"/>
                </a:lnTo>
                <a:lnTo>
                  <a:pt x="119664" y="15552"/>
                </a:lnTo>
                <a:lnTo>
                  <a:pt x="119286" y="16066"/>
                </a:lnTo>
                <a:lnTo>
                  <a:pt x="118909" y="16545"/>
                </a:lnTo>
                <a:lnTo>
                  <a:pt x="118594" y="17162"/>
                </a:lnTo>
                <a:lnTo>
                  <a:pt x="118447" y="17847"/>
                </a:lnTo>
                <a:lnTo>
                  <a:pt x="118174" y="17813"/>
                </a:lnTo>
                <a:lnTo>
                  <a:pt x="117986" y="17676"/>
                </a:lnTo>
                <a:lnTo>
                  <a:pt x="117755" y="17539"/>
                </a:lnTo>
                <a:lnTo>
                  <a:pt x="117671" y="17676"/>
                </a:lnTo>
                <a:lnTo>
                  <a:pt x="117608" y="17813"/>
                </a:lnTo>
                <a:lnTo>
                  <a:pt x="117482" y="17847"/>
                </a:lnTo>
                <a:lnTo>
                  <a:pt x="117419" y="17984"/>
                </a:lnTo>
                <a:lnTo>
                  <a:pt x="117482" y="18155"/>
                </a:lnTo>
                <a:lnTo>
                  <a:pt x="117524" y="18361"/>
                </a:lnTo>
                <a:lnTo>
                  <a:pt x="117566" y="18532"/>
                </a:lnTo>
                <a:lnTo>
                  <a:pt x="117566" y="18806"/>
                </a:lnTo>
                <a:lnTo>
                  <a:pt x="116643" y="18669"/>
                </a:lnTo>
                <a:lnTo>
                  <a:pt x="116601" y="19217"/>
                </a:lnTo>
                <a:lnTo>
                  <a:pt x="116601" y="19731"/>
                </a:lnTo>
                <a:lnTo>
                  <a:pt x="116601" y="20348"/>
                </a:lnTo>
                <a:lnTo>
                  <a:pt x="116538" y="20485"/>
                </a:lnTo>
                <a:lnTo>
                  <a:pt x="116454" y="20553"/>
                </a:lnTo>
                <a:lnTo>
                  <a:pt x="116391" y="20656"/>
                </a:lnTo>
                <a:lnTo>
                  <a:pt x="116349" y="20725"/>
                </a:lnTo>
                <a:lnTo>
                  <a:pt x="116223" y="20862"/>
                </a:lnTo>
                <a:lnTo>
                  <a:pt x="116118" y="20896"/>
                </a:lnTo>
                <a:lnTo>
                  <a:pt x="116076" y="20862"/>
                </a:lnTo>
                <a:lnTo>
                  <a:pt x="116034" y="20862"/>
                </a:lnTo>
                <a:lnTo>
                  <a:pt x="116034" y="20793"/>
                </a:lnTo>
                <a:lnTo>
                  <a:pt x="115993" y="20793"/>
                </a:lnTo>
                <a:lnTo>
                  <a:pt x="115930" y="20725"/>
                </a:lnTo>
                <a:lnTo>
                  <a:pt x="115888" y="21273"/>
                </a:lnTo>
                <a:lnTo>
                  <a:pt x="115741" y="21650"/>
                </a:lnTo>
                <a:lnTo>
                  <a:pt x="115573" y="21924"/>
                </a:lnTo>
                <a:lnTo>
                  <a:pt x="115426" y="22232"/>
                </a:lnTo>
                <a:lnTo>
                  <a:pt x="115237" y="22540"/>
                </a:lnTo>
                <a:lnTo>
                  <a:pt x="115048" y="22472"/>
                </a:lnTo>
                <a:lnTo>
                  <a:pt x="114923" y="22472"/>
                </a:lnTo>
                <a:lnTo>
                  <a:pt x="114776" y="22472"/>
                </a:lnTo>
                <a:lnTo>
                  <a:pt x="114545" y="22403"/>
                </a:lnTo>
                <a:lnTo>
                  <a:pt x="114545" y="22848"/>
                </a:lnTo>
                <a:lnTo>
                  <a:pt x="114587" y="23225"/>
                </a:lnTo>
                <a:lnTo>
                  <a:pt x="114503" y="23773"/>
                </a:lnTo>
                <a:lnTo>
                  <a:pt x="114398" y="24459"/>
                </a:lnTo>
                <a:lnTo>
                  <a:pt x="114251" y="25212"/>
                </a:lnTo>
                <a:lnTo>
                  <a:pt x="114125" y="26069"/>
                </a:lnTo>
                <a:lnTo>
                  <a:pt x="114062" y="26891"/>
                </a:lnTo>
                <a:lnTo>
                  <a:pt x="114083" y="27713"/>
                </a:lnTo>
                <a:lnTo>
                  <a:pt x="114587" y="27713"/>
                </a:lnTo>
                <a:lnTo>
                  <a:pt x="114587" y="28398"/>
                </a:lnTo>
                <a:lnTo>
                  <a:pt x="114482" y="28432"/>
                </a:lnTo>
                <a:lnTo>
                  <a:pt x="114356" y="28569"/>
                </a:lnTo>
                <a:lnTo>
                  <a:pt x="114251" y="28706"/>
                </a:lnTo>
                <a:lnTo>
                  <a:pt x="114167" y="28809"/>
                </a:lnTo>
                <a:lnTo>
                  <a:pt x="114083" y="28946"/>
                </a:lnTo>
                <a:lnTo>
                  <a:pt x="114083" y="29768"/>
                </a:lnTo>
                <a:lnTo>
                  <a:pt x="114440" y="29768"/>
                </a:lnTo>
                <a:lnTo>
                  <a:pt x="114671" y="30008"/>
                </a:lnTo>
                <a:lnTo>
                  <a:pt x="114902" y="30385"/>
                </a:lnTo>
                <a:lnTo>
                  <a:pt x="115090" y="30830"/>
                </a:lnTo>
                <a:lnTo>
                  <a:pt x="115279" y="31173"/>
                </a:lnTo>
                <a:lnTo>
                  <a:pt x="115552" y="31550"/>
                </a:lnTo>
                <a:lnTo>
                  <a:pt x="115846" y="31687"/>
                </a:lnTo>
                <a:lnTo>
                  <a:pt x="115972" y="31550"/>
                </a:lnTo>
                <a:lnTo>
                  <a:pt x="116034" y="31378"/>
                </a:lnTo>
                <a:lnTo>
                  <a:pt x="116076" y="31241"/>
                </a:lnTo>
                <a:lnTo>
                  <a:pt x="116160" y="31139"/>
                </a:lnTo>
                <a:lnTo>
                  <a:pt x="116223" y="30864"/>
                </a:lnTo>
                <a:lnTo>
                  <a:pt x="115972" y="30693"/>
                </a:lnTo>
                <a:lnTo>
                  <a:pt x="115741" y="30488"/>
                </a:lnTo>
                <a:lnTo>
                  <a:pt x="115426" y="30316"/>
                </a:lnTo>
                <a:lnTo>
                  <a:pt x="115468" y="29871"/>
                </a:lnTo>
                <a:lnTo>
                  <a:pt x="115657" y="29871"/>
                </a:lnTo>
                <a:lnTo>
                  <a:pt x="115804" y="29871"/>
                </a:lnTo>
                <a:lnTo>
                  <a:pt x="115930" y="29871"/>
                </a:lnTo>
                <a:lnTo>
                  <a:pt x="116160" y="29940"/>
                </a:lnTo>
                <a:lnTo>
                  <a:pt x="116307" y="30316"/>
                </a:lnTo>
                <a:lnTo>
                  <a:pt x="116496" y="30693"/>
                </a:lnTo>
                <a:lnTo>
                  <a:pt x="116643" y="31139"/>
                </a:lnTo>
                <a:lnTo>
                  <a:pt x="116727" y="31687"/>
                </a:lnTo>
                <a:lnTo>
                  <a:pt x="116349" y="32200"/>
                </a:lnTo>
                <a:lnTo>
                  <a:pt x="115930" y="32612"/>
                </a:lnTo>
                <a:lnTo>
                  <a:pt x="115510" y="33057"/>
                </a:lnTo>
                <a:lnTo>
                  <a:pt x="115006" y="33228"/>
                </a:lnTo>
                <a:lnTo>
                  <a:pt x="115006" y="32680"/>
                </a:lnTo>
                <a:lnTo>
                  <a:pt x="114923" y="32680"/>
                </a:lnTo>
                <a:lnTo>
                  <a:pt x="114923" y="32920"/>
                </a:lnTo>
                <a:lnTo>
                  <a:pt x="114713" y="33194"/>
                </a:lnTo>
                <a:lnTo>
                  <a:pt x="114587" y="33502"/>
                </a:lnTo>
                <a:lnTo>
                  <a:pt x="114440" y="33742"/>
                </a:lnTo>
                <a:lnTo>
                  <a:pt x="114251" y="33913"/>
                </a:lnTo>
                <a:lnTo>
                  <a:pt x="113979" y="34050"/>
                </a:lnTo>
                <a:lnTo>
                  <a:pt x="113979" y="33811"/>
                </a:lnTo>
                <a:lnTo>
                  <a:pt x="113895" y="33673"/>
                </a:lnTo>
                <a:lnTo>
                  <a:pt x="113874" y="33571"/>
                </a:lnTo>
                <a:lnTo>
                  <a:pt x="113832" y="33434"/>
                </a:lnTo>
                <a:lnTo>
                  <a:pt x="113832" y="33297"/>
                </a:lnTo>
                <a:lnTo>
                  <a:pt x="113790" y="33125"/>
                </a:lnTo>
                <a:lnTo>
                  <a:pt x="113706" y="33125"/>
                </a:lnTo>
                <a:lnTo>
                  <a:pt x="113664" y="33125"/>
                </a:lnTo>
                <a:lnTo>
                  <a:pt x="113643" y="33125"/>
                </a:lnTo>
                <a:lnTo>
                  <a:pt x="113601" y="33194"/>
                </a:lnTo>
                <a:lnTo>
                  <a:pt x="113559" y="33228"/>
                </a:lnTo>
                <a:lnTo>
                  <a:pt x="113664" y="33673"/>
                </a:lnTo>
                <a:lnTo>
                  <a:pt x="113748" y="34119"/>
                </a:lnTo>
                <a:lnTo>
                  <a:pt x="113706" y="34598"/>
                </a:lnTo>
                <a:lnTo>
                  <a:pt x="112993" y="35249"/>
                </a:lnTo>
                <a:lnTo>
                  <a:pt x="112216" y="35866"/>
                </a:lnTo>
                <a:lnTo>
                  <a:pt x="111419" y="36620"/>
                </a:lnTo>
                <a:lnTo>
                  <a:pt x="110664" y="37339"/>
                </a:lnTo>
                <a:lnTo>
                  <a:pt x="109972" y="38230"/>
                </a:lnTo>
                <a:lnTo>
                  <a:pt x="109468" y="39155"/>
                </a:lnTo>
                <a:lnTo>
                  <a:pt x="109405" y="39977"/>
                </a:lnTo>
                <a:lnTo>
                  <a:pt x="109216" y="40285"/>
                </a:lnTo>
                <a:lnTo>
                  <a:pt x="109027" y="40525"/>
                </a:lnTo>
                <a:lnTo>
                  <a:pt x="108839" y="40730"/>
                </a:lnTo>
                <a:lnTo>
                  <a:pt x="108671" y="41107"/>
                </a:lnTo>
                <a:lnTo>
                  <a:pt x="108608" y="41655"/>
                </a:lnTo>
                <a:lnTo>
                  <a:pt x="109279" y="41655"/>
                </a:lnTo>
                <a:lnTo>
                  <a:pt x="109279" y="41895"/>
                </a:lnTo>
                <a:lnTo>
                  <a:pt x="109363" y="42272"/>
                </a:lnTo>
                <a:lnTo>
                  <a:pt x="109363" y="42786"/>
                </a:lnTo>
                <a:lnTo>
                  <a:pt x="109363" y="43265"/>
                </a:lnTo>
                <a:lnTo>
                  <a:pt x="109405" y="44190"/>
                </a:lnTo>
                <a:lnTo>
                  <a:pt x="109447" y="44944"/>
                </a:lnTo>
                <a:lnTo>
                  <a:pt x="109363" y="45629"/>
                </a:lnTo>
                <a:lnTo>
                  <a:pt x="109258" y="46074"/>
                </a:lnTo>
                <a:lnTo>
                  <a:pt x="109090" y="46383"/>
                </a:lnTo>
                <a:lnTo>
                  <a:pt x="109027" y="46828"/>
                </a:lnTo>
                <a:lnTo>
                  <a:pt x="108944" y="47445"/>
                </a:lnTo>
                <a:lnTo>
                  <a:pt x="108839" y="47445"/>
                </a:lnTo>
                <a:lnTo>
                  <a:pt x="108797" y="47513"/>
                </a:lnTo>
                <a:lnTo>
                  <a:pt x="108755" y="47513"/>
                </a:lnTo>
                <a:lnTo>
                  <a:pt x="108755" y="47513"/>
                </a:lnTo>
                <a:lnTo>
                  <a:pt x="108713" y="47513"/>
                </a:lnTo>
                <a:lnTo>
                  <a:pt x="108713" y="47582"/>
                </a:lnTo>
                <a:lnTo>
                  <a:pt x="108671" y="47684"/>
                </a:lnTo>
                <a:lnTo>
                  <a:pt x="108713" y="47993"/>
                </a:lnTo>
                <a:lnTo>
                  <a:pt x="108629" y="48438"/>
                </a:lnTo>
                <a:lnTo>
                  <a:pt x="108524" y="48883"/>
                </a:lnTo>
                <a:lnTo>
                  <a:pt x="108335" y="49329"/>
                </a:lnTo>
                <a:lnTo>
                  <a:pt x="108104" y="49637"/>
                </a:lnTo>
                <a:lnTo>
                  <a:pt x="107874" y="49740"/>
                </a:lnTo>
                <a:lnTo>
                  <a:pt x="107874" y="49637"/>
                </a:lnTo>
                <a:lnTo>
                  <a:pt x="107790" y="49637"/>
                </a:lnTo>
                <a:lnTo>
                  <a:pt x="107832" y="49123"/>
                </a:lnTo>
                <a:lnTo>
                  <a:pt x="107790" y="48815"/>
                </a:lnTo>
                <a:lnTo>
                  <a:pt x="107643" y="48575"/>
                </a:lnTo>
                <a:lnTo>
                  <a:pt x="107412" y="48678"/>
                </a:lnTo>
                <a:lnTo>
                  <a:pt x="107265" y="48678"/>
                </a:lnTo>
                <a:lnTo>
                  <a:pt x="107076" y="48506"/>
                </a:lnTo>
                <a:lnTo>
                  <a:pt x="106888" y="48267"/>
                </a:lnTo>
                <a:lnTo>
                  <a:pt x="106888" y="48369"/>
                </a:lnTo>
                <a:lnTo>
                  <a:pt x="107034" y="48815"/>
                </a:lnTo>
                <a:lnTo>
                  <a:pt x="107160" y="49260"/>
                </a:lnTo>
                <a:lnTo>
                  <a:pt x="107307" y="49637"/>
                </a:lnTo>
                <a:lnTo>
                  <a:pt x="107538" y="49945"/>
                </a:lnTo>
                <a:lnTo>
                  <a:pt x="107643" y="50014"/>
                </a:lnTo>
                <a:lnTo>
                  <a:pt x="107769" y="50048"/>
                </a:lnTo>
                <a:lnTo>
                  <a:pt x="107874" y="50117"/>
                </a:lnTo>
                <a:lnTo>
                  <a:pt x="108000" y="50185"/>
                </a:lnTo>
                <a:lnTo>
                  <a:pt x="108000" y="50733"/>
                </a:lnTo>
                <a:lnTo>
                  <a:pt x="108020" y="51041"/>
                </a:lnTo>
                <a:lnTo>
                  <a:pt x="108062" y="51247"/>
                </a:lnTo>
                <a:lnTo>
                  <a:pt x="108146" y="51384"/>
                </a:lnTo>
                <a:lnTo>
                  <a:pt x="108209" y="51555"/>
                </a:lnTo>
                <a:lnTo>
                  <a:pt x="108293" y="52001"/>
                </a:lnTo>
                <a:lnTo>
                  <a:pt x="108209" y="52001"/>
                </a:lnTo>
                <a:lnTo>
                  <a:pt x="108146" y="52069"/>
                </a:lnTo>
                <a:lnTo>
                  <a:pt x="108146" y="52069"/>
                </a:lnTo>
                <a:lnTo>
                  <a:pt x="108104" y="52069"/>
                </a:lnTo>
                <a:lnTo>
                  <a:pt x="108104" y="52069"/>
                </a:lnTo>
                <a:lnTo>
                  <a:pt x="108104" y="52103"/>
                </a:lnTo>
                <a:lnTo>
                  <a:pt x="108062" y="52240"/>
                </a:lnTo>
                <a:lnTo>
                  <a:pt x="108062" y="52377"/>
                </a:lnTo>
                <a:lnTo>
                  <a:pt x="108104" y="52480"/>
                </a:lnTo>
                <a:lnTo>
                  <a:pt x="108146" y="52686"/>
                </a:lnTo>
                <a:lnTo>
                  <a:pt x="108146" y="52926"/>
                </a:lnTo>
                <a:lnTo>
                  <a:pt x="108146" y="53097"/>
                </a:lnTo>
                <a:lnTo>
                  <a:pt x="108062" y="53234"/>
                </a:lnTo>
                <a:lnTo>
                  <a:pt x="108000" y="53371"/>
                </a:lnTo>
                <a:lnTo>
                  <a:pt x="107916" y="53474"/>
                </a:lnTo>
                <a:lnTo>
                  <a:pt x="107832" y="53679"/>
                </a:lnTo>
                <a:lnTo>
                  <a:pt x="107769" y="53782"/>
                </a:lnTo>
                <a:lnTo>
                  <a:pt x="107685" y="53919"/>
                </a:lnTo>
                <a:lnTo>
                  <a:pt x="107601" y="54433"/>
                </a:lnTo>
                <a:lnTo>
                  <a:pt x="107580" y="55118"/>
                </a:lnTo>
                <a:lnTo>
                  <a:pt x="107538" y="55837"/>
                </a:lnTo>
                <a:lnTo>
                  <a:pt x="107496" y="56522"/>
                </a:lnTo>
                <a:lnTo>
                  <a:pt x="107412" y="57105"/>
                </a:lnTo>
                <a:lnTo>
                  <a:pt x="107160" y="57105"/>
                </a:lnTo>
                <a:lnTo>
                  <a:pt x="107160" y="57653"/>
                </a:lnTo>
                <a:lnTo>
                  <a:pt x="107118" y="58235"/>
                </a:lnTo>
                <a:lnTo>
                  <a:pt x="106993" y="58715"/>
                </a:lnTo>
                <a:lnTo>
                  <a:pt x="106951" y="58783"/>
                </a:lnTo>
                <a:lnTo>
                  <a:pt x="106930" y="58783"/>
                </a:lnTo>
                <a:lnTo>
                  <a:pt x="106888" y="58852"/>
                </a:lnTo>
                <a:lnTo>
                  <a:pt x="106804" y="58852"/>
                </a:lnTo>
                <a:lnTo>
                  <a:pt x="106741" y="58852"/>
                </a:lnTo>
                <a:lnTo>
                  <a:pt x="106615" y="58338"/>
                </a:lnTo>
                <a:lnTo>
                  <a:pt x="106531" y="57858"/>
                </a:lnTo>
                <a:lnTo>
                  <a:pt x="106510" y="57276"/>
                </a:lnTo>
                <a:lnTo>
                  <a:pt x="106510" y="56522"/>
                </a:lnTo>
                <a:lnTo>
                  <a:pt x="106615" y="56111"/>
                </a:lnTo>
                <a:lnTo>
                  <a:pt x="106741" y="55495"/>
                </a:lnTo>
                <a:lnTo>
                  <a:pt x="106846" y="54981"/>
                </a:lnTo>
                <a:lnTo>
                  <a:pt x="106426" y="54981"/>
                </a:lnTo>
                <a:lnTo>
                  <a:pt x="106426" y="54810"/>
                </a:lnTo>
                <a:lnTo>
                  <a:pt x="106426" y="54604"/>
                </a:lnTo>
                <a:lnTo>
                  <a:pt x="106468" y="54467"/>
                </a:lnTo>
                <a:lnTo>
                  <a:pt x="106510" y="54296"/>
                </a:lnTo>
                <a:lnTo>
                  <a:pt x="106111" y="54125"/>
                </a:lnTo>
                <a:lnTo>
                  <a:pt x="105860" y="53782"/>
                </a:lnTo>
                <a:lnTo>
                  <a:pt x="105587" y="53542"/>
                </a:lnTo>
                <a:lnTo>
                  <a:pt x="105314" y="53474"/>
                </a:lnTo>
                <a:lnTo>
                  <a:pt x="105209" y="53474"/>
                </a:lnTo>
                <a:lnTo>
                  <a:pt x="105314" y="53679"/>
                </a:lnTo>
                <a:lnTo>
                  <a:pt x="105398" y="53782"/>
                </a:lnTo>
                <a:lnTo>
                  <a:pt x="105503" y="53988"/>
                </a:lnTo>
                <a:lnTo>
                  <a:pt x="105545" y="54159"/>
                </a:lnTo>
                <a:lnTo>
                  <a:pt x="105587" y="54364"/>
                </a:lnTo>
                <a:lnTo>
                  <a:pt x="105587" y="54467"/>
                </a:lnTo>
                <a:lnTo>
                  <a:pt x="105587" y="54604"/>
                </a:lnTo>
                <a:lnTo>
                  <a:pt x="105545" y="54741"/>
                </a:lnTo>
                <a:lnTo>
                  <a:pt x="105545" y="54810"/>
                </a:lnTo>
                <a:lnTo>
                  <a:pt x="105545" y="54912"/>
                </a:lnTo>
                <a:lnTo>
                  <a:pt x="105545" y="54981"/>
                </a:lnTo>
                <a:lnTo>
                  <a:pt x="105734" y="55289"/>
                </a:lnTo>
                <a:lnTo>
                  <a:pt x="105860" y="55529"/>
                </a:lnTo>
                <a:lnTo>
                  <a:pt x="105902" y="55906"/>
                </a:lnTo>
                <a:lnTo>
                  <a:pt x="105902" y="56522"/>
                </a:lnTo>
                <a:lnTo>
                  <a:pt x="105860" y="56591"/>
                </a:lnTo>
                <a:lnTo>
                  <a:pt x="105818" y="56728"/>
                </a:lnTo>
                <a:lnTo>
                  <a:pt x="105818" y="56865"/>
                </a:lnTo>
                <a:lnTo>
                  <a:pt x="105818" y="57105"/>
                </a:lnTo>
                <a:lnTo>
                  <a:pt x="106048" y="57105"/>
                </a:lnTo>
                <a:lnTo>
                  <a:pt x="106153" y="57413"/>
                </a:lnTo>
                <a:lnTo>
                  <a:pt x="106195" y="57790"/>
                </a:lnTo>
                <a:lnTo>
                  <a:pt x="106237" y="58270"/>
                </a:lnTo>
                <a:lnTo>
                  <a:pt x="105902" y="58270"/>
                </a:lnTo>
                <a:lnTo>
                  <a:pt x="105902" y="58475"/>
                </a:lnTo>
                <a:lnTo>
                  <a:pt x="106090" y="58646"/>
                </a:lnTo>
                <a:lnTo>
                  <a:pt x="106195" y="58852"/>
                </a:lnTo>
                <a:lnTo>
                  <a:pt x="106279" y="59092"/>
                </a:lnTo>
                <a:lnTo>
                  <a:pt x="106321" y="59537"/>
                </a:lnTo>
                <a:lnTo>
                  <a:pt x="106993" y="59537"/>
                </a:lnTo>
                <a:lnTo>
                  <a:pt x="107160" y="59948"/>
                </a:lnTo>
                <a:lnTo>
                  <a:pt x="107412" y="60393"/>
                </a:lnTo>
                <a:lnTo>
                  <a:pt x="107643" y="60839"/>
                </a:lnTo>
                <a:lnTo>
                  <a:pt x="107832" y="61216"/>
                </a:lnTo>
                <a:lnTo>
                  <a:pt x="108000" y="61832"/>
                </a:lnTo>
                <a:lnTo>
                  <a:pt x="108062" y="62517"/>
                </a:lnTo>
                <a:lnTo>
                  <a:pt x="108251" y="63134"/>
                </a:lnTo>
                <a:lnTo>
                  <a:pt x="108419" y="63511"/>
                </a:lnTo>
                <a:lnTo>
                  <a:pt x="108608" y="63751"/>
                </a:lnTo>
                <a:lnTo>
                  <a:pt x="108797" y="64059"/>
                </a:lnTo>
                <a:lnTo>
                  <a:pt x="108944" y="64504"/>
                </a:lnTo>
                <a:lnTo>
                  <a:pt x="109027" y="65087"/>
                </a:lnTo>
                <a:lnTo>
                  <a:pt x="108671" y="65087"/>
                </a:lnTo>
                <a:lnTo>
                  <a:pt x="108671" y="64641"/>
                </a:lnTo>
                <a:lnTo>
                  <a:pt x="108419" y="64401"/>
                </a:lnTo>
                <a:lnTo>
                  <a:pt x="108419" y="64504"/>
                </a:lnTo>
                <a:lnTo>
                  <a:pt x="108566" y="64881"/>
                </a:lnTo>
                <a:lnTo>
                  <a:pt x="108629" y="65326"/>
                </a:lnTo>
                <a:lnTo>
                  <a:pt x="108671" y="65874"/>
                </a:lnTo>
                <a:lnTo>
                  <a:pt x="108440" y="66320"/>
                </a:lnTo>
                <a:lnTo>
                  <a:pt x="108293" y="66697"/>
                </a:lnTo>
                <a:lnTo>
                  <a:pt x="108146" y="67142"/>
                </a:lnTo>
                <a:lnTo>
                  <a:pt x="107958" y="67485"/>
                </a:lnTo>
                <a:lnTo>
                  <a:pt x="107685" y="67690"/>
                </a:lnTo>
                <a:lnTo>
                  <a:pt x="107307" y="67827"/>
                </a:lnTo>
                <a:lnTo>
                  <a:pt x="107181" y="67690"/>
                </a:lnTo>
                <a:lnTo>
                  <a:pt x="107076" y="67622"/>
                </a:lnTo>
                <a:lnTo>
                  <a:pt x="106930" y="67553"/>
                </a:lnTo>
                <a:lnTo>
                  <a:pt x="106762" y="67485"/>
                </a:lnTo>
                <a:lnTo>
                  <a:pt x="106762" y="67690"/>
                </a:lnTo>
                <a:lnTo>
                  <a:pt x="106846" y="67690"/>
                </a:lnTo>
                <a:lnTo>
                  <a:pt x="106951" y="67759"/>
                </a:lnTo>
                <a:lnTo>
                  <a:pt x="107034" y="67861"/>
                </a:lnTo>
                <a:lnTo>
                  <a:pt x="107160" y="67930"/>
                </a:lnTo>
                <a:lnTo>
                  <a:pt x="107223" y="68067"/>
                </a:lnTo>
                <a:lnTo>
                  <a:pt x="107265" y="68238"/>
                </a:lnTo>
                <a:lnTo>
                  <a:pt x="107181" y="68307"/>
                </a:lnTo>
                <a:lnTo>
                  <a:pt x="107118" y="68444"/>
                </a:lnTo>
                <a:lnTo>
                  <a:pt x="107076" y="68512"/>
                </a:lnTo>
                <a:lnTo>
                  <a:pt x="107076" y="68615"/>
                </a:lnTo>
                <a:lnTo>
                  <a:pt x="107034" y="68821"/>
                </a:lnTo>
                <a:lnTo>
                  <a:pt x="107034" y="69060"/>
                </a:lnTo>
                <a:lnTo>
                  <a:pt x="107118" y="69060"/>
                </a:lnTo>
                <a:lnTo>
                  <a:pt x="107265" y="68855"/>
                </a:lnTo>
                <a:lnTo>
                  <a:pt x="107454" y="68855"/>
                </a:lnTo>
                <a:lnTo>
                  <a:pt x="107790" y="68923"/>
                </a:lnTo>
                <a:lnTo>
                  <a:pt x="107790" y="69882"/>
                </a:lnTo>
                <a:lnTo>
                  <a:pt x="107685" y="70054"/>
                </a:lnTo>
                <a:lnTo>
                  <a:pt x="107580" y="70294"/>
                </a:lnTo>
                <a:lnTo>
                  <a:pt x="107496" y="70499"/>
                </a:lnTo>
                <a:lnTo>
                  <a:pt x="107349" y="70670"/>
                </a:lnTo>
                <a:lnTo>
                  <a:pt x="107034" y="70910"/>
                </a:lnTo>
                <a:lnTo>
                  <a:pt x="106615" y="71047"/>
                </a:lnTo>
                <a:lnTo>
                  <a:pt x="106195" y="71184"/>
                </a:lnTo>
                <a:lnTo>
                  <a:pt x="105902" y="71355"/>
                </a:lnTo>
                <a:lnTo>
                  <a:pt x="105818" y="71493"/>
                </a:lnTo>
                <a:lnTo>
                  <a:pt x="105671" y="71801"/>
                </a:lnTo>
                <a:lnTo>
                  <a:pt x="105482" y="72178"/>
                </a:lnTo>
                <a:lnTo>
                  <a:pt x="105272" y="72623"/>
                </a:lnTo>
                <a:lnTo>
                  <a:pt x="105083" y="73034"/>
                </a:lnTo>
                <a:lnTo>
                  <a:pt x="104937" y="73342"/>
                </a:lnTo>
                <a:lnTo>
                  <a:pt x="104853" y="73548"/>
                </a:lnTo>
                <a:lnTo>
                  <a:pt x="104790" y="73548"/>
                </a:lnTo>
                <a:lnTo>
                  <a:pt x="104643" y="74165"/>
                </a:lnTo>
                <a:lnTo>
                  <a:pt x="104559" y="74678"/>
                </a:lnTo>
                <a:lnTo>
                  <a:pt x="104517" y="75158"/>
                </a:lnTo>
                <a:lnTo>
                  <a:pt x="104412" y="75535"/>
                </a:lnTo>
                <a:lnTo>
                  <a:pt x="104223" y="75775"/>
                </a:lnTo>
                <a:lnTo>
                  <a:pt x="103909" y="75980"/>
                </a:lnTo>
                <a:lnTo>
                  <a:pt x="103405" y="76049"/>
                </a:lnTo>
                <a:lnTo>
                  <a:pt x="103069" y="76391"/>
                </a:lnTo>
                <a:lnTo>
                  <a:pt x="102692" y="76768"/>
                </a:lnTo>
                <a:lnTo>
                  <a:pt x="102314" y="77145"/>
                </a:lnTo>
                <a:lnTo>
                  <a:pt x="102000" y="77590"/>
                </a:lnTo>
                <a:lnTo>
                  <a:pt x="101769" y="78207"/>
                </a:lnTo>
                <a:lnTo>
                  <a:pt x="101769" y="79817"/>
                </a:lnTo>
                <a:lnTo>
                  <a:pt x="101727" y="79885"/>
                </a:lnTo>
                <a:lnTo>
                  <a:pt x="101664" y="80022"/>
                </a:lnTo>
                <a:lnTo>
                  <a:pt x="101580" y="80091"/>
                </a:lnTo>
                <a:lnTo>
                  <a:pt x="101496" y="80194"/>
                </a:lnTo>
                <a:lnTo>
                  <a:pt x="101433" y="80399"/>
                </a:lnTo>
                <a:lnTo>
                  <a:pt x="101349" y="80639"/>
                </a:lnTo>
                <a:lnTo>
                  <a:pt x="101118" y="80639"/>
                </a:lnTo>
                <a:lnTo>
                  <a:pt x="100930" y="80502"/>
                </a:lnTo>
                <a:lnTo>
                  <a:pt x="100783" y="80468"/>
                </a:lnTo>
                <a:lnTo>
                  <a:pt x="100636" y="80399"/>
                </a:lnTo>
                <a:lnTo>
                  <a:pt x="100552" y="80502"/>
                </a:lnTo>
                <a:lnTo>
                  <a:pt x="100510" y="80776"/>
                </a:lnTo>
                <a:lnTo>
                  <a:pt x="100237" y="80776"/>
                </a:lnTo>
                <a:lnTo>
                  <a:pt x="100048" y="81530"/>
                </a:lnTo>
                <a:lnTo>
                  <a:pt x="99713" y="82215"/>
                </a:lnTo>
                <a:lnTo>
                  <a:pt x="99293" y="82694"/>
                </a:lnTo>
                <a:lnTo>
                  <a:pt x="98790" y="82934"/>
                </a:lnTo>
                <a:lnTo>
                  <a:pt x="98685" y="83242"/>
                </a:lnTo>
                <a:lnTo>
                  <a:pt x="98685" y="83516"/>
                </a:lnTo>
                <a:lnTo>
                  <a:pt x="98685" y="83688"/>
                </a:lnTo>
                <a:lnTo>
                  <a:pt x="98685" y="83893"/>
                </a:lnTo>
                <a:lnTo>
                  <a:pt x="98643" y="84065"/>
                </a:lnTo>
                <a:lnTo>
                  <a:pt x="98454" y="84133"/>
                </a:lnTo>
                <a:lnTo>
                  <a:pt x="98118" y="84202"/>
                </a:lnTo>
                <a:lnTo>
                  <a:pt x="98118" y="84065"/>
                </a:lnTo>
                <a:lnTo>
                  <a:pt x="98034" y="84065"/>
                </a:lnTo>
                <a:lnTo>
                  <a:pt x="98034" y="84202"/>
                </a:lnTo>
                <a:lnTo>
                  <a:pt x="98118" y="84270"/>
                </a:lnTo>
                <a:lnTo>
                  <a:pt x="98139" y="84304"/>
                </a:lnTo>
                <a:lnTo>
                  <a:pt x="98181" y="84373"/>
                </a:lnTo>
                <a:lnTo>
                  <a:pt x="98181" y="84441"/>
                </a:lnTo>
                <a:lnTo>
                  <a:pt x="98181" y="84510"/>
                </a:lnTo>
                <a:lnTo>
                  <a:pt x="98181" y="84578"/>
                </a:lnTo>
                <a:lnTo>
                  <a:pt x="98139" y="84681"/>
                </a:lnTo>
                <a:lnTo>
                  <a:pt x="98118" y="84750"/>
                </a:lnTo>
                <a:lnTo>
                  <a:pt x="98034" y="84887"/>
                </a:lnTo>
                <a:lnTo>
                  <a:pt x="97993" y="84955"/>
                </a:lnTo>
                <a:lnTo>
                  <a:pt x="97951" y="84990"/>
                </a:lnTo>
                <a:lnTo>
                  <a:pt x="97930" y="84990"/>
                </a:lnTo>
                <a:lnTo>
                  <a:pt x="97993" y="85675"/>
                </a:lnTo>
                <a:lnTo>
                  <a:pt x="97951" y="85812"/>
                </a:lnTo>
                <a:lnTo>
                  <a:pt x="97846" y="85949"/>
                </a:lnTo>
                <a:lnTo>
                  <a:pt x="97699" y="86120"/>
                </a:lnTo>
                <a:lnTo>
                  <a:pt x="97573" y="86257"/>
                </a:lnTo>
                <a:lnTo>
                  <a:pt x="97510" y="86360"/>
                </a:lnTo>
                <a:lnTo>
                  <a:pt x="97426" y="86805"/>
                </a:lnTo>
                <a:lnTo>
                  <a:pt x="97384" y="87353"/>
                </a:lnTo>
                <a:lnTo>
                  <a:pt x="97426" y="87867"/>
                </a:lnTo>
                <a:lnTo>
                  <a:pt x="97426" y="88312"/>
                </a:lnTo>
                <a:lnTo>
                  <a:pt x="97384" y="88381"/>
                </a:lnTo>
                <a:lnTo>
                  <a:pt x="97300" y="88415"/>
                </a:lnTo>
                <a:lnTo>
                  <a:pt x="97237" y="88552"/>
                </a:lnTo>
                <a:lnTo>
                  <a:pt x="97153" y="88689"/>
                </a:lnTo>
                <a:lnTo>
                  <a:pt x="97111" y="88723"/>
                </a:lnTo>
                <a:lnTo>
                  <a:pt x="97090" y="88792"/>
                </a:lnTo>
                <a:lnTo>
                  <a:pt x="97090" y="88929"/>
                </a:lnTo>
                <a:lnTo>
                  <a:pt x="97153" y="88929"/>
                </a:lnTo>
                <a:lnTo>
                  <a:pt x="97195" y="89237"/>
                </a:lnTo>
                <a:lnTo>
                  <a:pt x="97237" y="89785"/>
                </a:lnTo>
                <a:lnTo>
                  <a:pt x="97237" y="90436"/>
                </a:lnTo>
                <a:lnTo>
                  <a:pt x="97237" y="91121"/>
                </a:lnTo>
                <a:lnTo>
                  <a:pt x="97237" y="91601"/>
                </a:lnTo>
                <a:lnTo>
                  <a:pt x="97237" y="91841"/>
                </a:lnTo>
                <a:lnTo>
                  <a:pt x="97531" y="92594"/>
                </a:lnTo>
                <a:lnTo>
                  <a:pt x="97846" y="93656"/>
                </a:lnTo>
                <a:lnTo>
                  <a:pt x="98076" y="94787"/>
                </a:lnTo>
                <a:lnTo>
                  <a:pt x="98349" y="95952"/>
                </a:lnTo>
                <a:lnTo>
                  <a:pt x="98601" y="97013"/>
                </a:lnTo>
                <a:lnTo>
                  <a:pt x="98916" y="97973"/>
                </a:lnTo>
                <a:lnTo>
                  <a:pt x="99188" y="98658"/>
                </a:lnTo>
                <a:lnTo>
                  <a:pt x="99608" y="99377"/>
                </a:lnTo>
                <a:lnTo>
                  <a:pt x="100027" y="100131"/>
                </a:lnTo>
                <a:lnTo>
                  <a:pt x="100405" y="100953"/>
                </a:lnTo>
                <a:lnTo>
                  <a:pt x="100699" y="101741"/>
                </a:lnTo>
                <a:lnTo>
                  <a:pt x="100825" y="102495"/>
                </a:lnTo>
                <a:lnTo>
                  <a:pt x="100741" y="102700"/>
                </a:lnTo>
                <a:lnTo>
                  <a:pt x="100741" y="103077"/>
                </a:lnTo>
                <a:lnTo>
                  <a:pt x="100825" y="103454"/>
                </a:lnTo>
                <a:lnTo>
                  <a:pt x="100930" y="103865"/>
                </a:lnTo>
                <a:lnTo>
                  <a:pt x="101055" y="104242"/>
                </a:lnTo>
                <a:lnTo>
                  <a:pt x="101160" y="104550"/>
                </a:lnTo>
                <a:lnTo>
                  <a:pt x="101433" y="105372"/>
                </a:lnTo>
                <a:lnTo>
                  <a:pt x="101664" y="106228"/>
                </a:lnTo>
                <a:lnTo>
                  <a:pt x="101916" y="106982"/>
                </a:lnTo>
                <a:lnTo>
                  <a:pt x="102188" y="107667"/>
                </a:lnTo>
                <a:lnTo>
                  <a:pt x="102503" y="108352"/>
                </a:lnTo>
                <a:lnTo>
                  <a:pt x="102797" y="109106"/>
                </a:lnTo>
                <a:lnTo>
                  <a:pt x="102986" y="109928"/>
                </a:lnTo>
                <a:lnTo>
                  <a:pt x="103027" y="111024"/>
                </a:lnTo>
                <a:lnTo>
                  <a:pt x="103069" y="112360"/>
                </a:lnTo>
                <a:lnTo>
                  <a:pt x="103111" y="113662"/>
                </a:lnTo>
                <a:lnTo>
                  <a:pt x="103153" y="114758"/>
                </a:lnTo>
                <a:lnTo>
                  <a:pt x="103111" y="114895"/>
                </a:lnTo>
                <a:lnTo>
                  <a:pt x="103069" y="115032"/>
                </a:lnTo>
                <a:lnTo>
                  <a:pt x="102986" y="115135"/>
                </a:lnTo>
                <a:lnTo>
                  <a:pt x="102923" y="115272"/>
                </a:lnTo>
                <a:lnTo>
                  <a:pt x="102839" y="115409"/>
                </a:lnTo>
                <a:lnTo>
                  <a:pt x="102797" y="115443"/>
                </a:lnTo>
                <a:lnTo>
                  <a:pt x="102755" y="115820"/>
                </a:lnTo>
                <a:lnTo>
                  <a:pt x="102839" y="116129"/>
                </a:lnTo>
                <a:lnTo>
                  <a:pt x="102923" y="116471"/>
                </a:lnTo>
                <a:lnTo>
                  <a:pt x="102986" y="116711"/>
                </a:lnTo>
                <a:lnTo>
                  <a:pt x="102986" y="116951"/>
                </a:lnTo>
                <a:lnTo>
                  <a:pt x="102965" y="117019"/>
                </a:lnTo>
                <a:lnTo>
                  <a:pt x="102923" y="117088"/>
                </a:lnTo>
                <a:lnTo>
                  <a:pt x="102881" y="117088"/>
                </a:lnTo>
                <a:lnTo>
                  <a:pt x="102839" y="117088"/>
                </a:lnTo>
                <a:lnTo>
                  <a:pt x="102797" y="117156"/>
                </a:lnTo>
                <a:lnTo>
                  <a:pt x="102797" y="117190"/>
                </a:lnTo>
                <a:lnTo>
                  <a:pt x="102755" y="117328"/>
                </a:lnTo>
                <a:lnTo>
                  <a:pt x="102734" y="117499"/>
                </a:lnTo>
                <a:lnTo>
                  <a:pt x="102734" y="117773"/>
                </a:lnTo>
                <a:lnTo>
                  <a:pt x="102188" y="117876"/>
                </a:lnTo>
                <a:lnTo>
                  <a:pt x="101706" y="118184"/>
                </a:lnTo>
                <a:lnTo>
                  <a:pt x="101202" y="118526"/>
                </a:lnTo>
                <a:lnTo>
                  <a:pt x="100657" y="118698"/>
                </a:lnTo>
                <a:lnTo>
                  <a:pt x="100636" y="118526"/>
                </a:lnTo>
                <a:lnTo>
                  <a:pt x="100594" y="118389"/>
                </a:lnTo>
                <a:lnTo>
                  <a:pt x="100552" y="118252"/>
                </a:lnTo>
                <a:lnTo>
                  <a:pt x="100510" y="118150"/>
                </a:lnTo>
                <a:lnTo>
                  <a:pt x="100468" y="117944"/>
                </a:lnTo>
                <a:lnTo>
                  <a:pt x="100447" y="117773"/>
                </a:lnTo>
                <a:lnTo>
                  <a:pt x="100468" y="117704"/>
                </a:lnTo>
                <a:lnTo>
                  <a:pt x="100510" y="117636"/>
                </a:lnTo>
                <a:lnTo>
                  <a:pt x="100552" y="117567"/>
                </a:lnTo>
                <a:lnTo>
                  <a:pt x="100552" y="117499"/>
                </a:lnTo>
                <a:lnTo>
                  <a:pt x="100552" y="117465"/>
                </a:lnTo>
                <a:lnTo>
                  <a:pt x="100594" y="117328"/>
                </a:lnTo>
                <a:lnTo>
                  <a:pt x="100237" y="116814"/>
                </a:lnTo>
                <a:lnTo>
                  <a:pt x="99944" y="116129"/>
                </a:lnTo>
                <a:lnTo>
                  <a:pt x="99671" y="115409"/>
                </a:lnTo>
                <a:lnTo>
                  <a:pt x="99188" y="115409"/>
                </a:lnTo>
                <a:lnTo>
                  <a:pt x="98769" y="115272"/>
                </a:lnTo>
                <a:lnTo>
                  <a:pt x="98643" y="114758"/>
                </a:lnTo>
                <a:lnTo>
                  <a:pt x="98496" y="114073"/>
                </a:lnTo>
                <a:lnTo>
                  <a:pt x="98307" y="113388"/>
                </a:lnTo>
                <a:lnTo>
                  <a:pt x="98076" y="112771"/>
                </a:lnTo>
                <a:lnTo>
                  <a:pt x="97804" y="112360"/>
                </a:lnTo>
                <a:lnTo>
                  <a:pt x="97510" y="112086"/>
                </a:lnTo>
                <a:lnTo>
                  <a:pt x="97384" y="110922"/>
                </a:lnTo>
                <a:lnTo>
                  <a:pt x="96818" y="110922"/>
                </a:lnTo>
                <a:lnTo>
                  <a:pt x="96587" y="110305"/>
                </a:lnTo>
                <a:lnTo>
                  <a:pt x="96314" y="109551"/>
                </a:lnTo>
                <a:lnTo>
                  <a:pt x="96041" y="108661"/>
                </a:lnTo>
                <a:lnTo>
                  <a:pt x="95832" y="107873"/>
                </a:lnTo>
                <a:lnTo>
                  <a:pt x="95706" y="107188"/>
                </a:lnTo>
                <a:lnTo>
                  <a:pt x="95832" y="107222"/>
                </a:lnTo>
                <a:lnTo>
                  <a:pt x="95853" y="107222"/>
                </a:lnTo>
                <a:lnTo>
                  <a:pt x="95895" y="107222"/>
                </a:lnTo>
                <a:lnTo>
                  <a:pt x="95937" y="107222"/>
                </a:lnTo>
                <a:lnTo>
                  <a:pt x="95979" y="107222"/>
                </a:lnTo>
                <a:lnTo>
                  <a:pt x="96041" y="107222"/>
                </a:lnTo>
                <a:lnTo>
                  <a:pt x="96125" y="107222"/>
                </a:lnTo>
                <a:lnTo>
                  <a:pt x="96209" y="106742"/>
                </a:lnTo>
                <a:lnTo>
                  <a:pt x="96272" y="106434"/>
                </a:lnTo>
                <a:lnTo>
                  <a:pt x="96356" y="106194"/>
                </a:lnTo>
                <a:lnTo>
                  <a:pt x="96461" y="105852"/>
                </a:lnTo>
                <a:lnTo>
                  <a:pt x="96314" y="105852"/>
                </a:lnTo>
                <a:lnTo>
                  <a:pt x="96314" y="105989"/>
                </a:lnTo>
                <a:lnTo>
                  <a:pt x="96209" y="106297"/>
                </a:lnTo>
                <a:lnTo>
                  <a:pt x="96125" y="106537"/>
                </a:lnTo>
                <a:lnTo>
                  <a:pt x="96020" y="106742"/>
                </a:lnTo>
                <a:lnTo>
                  <a:pt x="95853" y="106879"/>
                </a:lnTo>
                <a:lnTo>
                  <a:pt x="95559" y="106914"/>
                </a:lnTo>
                <a:lnTo>
                  <a:pt x="95433" y="106605"/>
                </a:lnTo>
                <a:lnTo>
                  <a:pt x="95286" y="106365"/>
                </a:lnTo>
                <a:lnTo>
                  <a:pt x="95328" y="105543"/>
                </a:lnTo>
                <a:lnTo>
                  <a:pt x="95328" y="104687"/>
                </a:lnTo>
                <a:lnTo>
                  <a:pt x="95328" y="103762"/>
                </a:lnTo>
                <a:lnTo>
                  <a:pt x="95244" y="102803"/>
                </a:lnTo>
                <a:lnTo>
                  <a:pt x="95139" y="102015"/>
                </a:lnTo>
                <a:lnTo>
                  <a:pt x="94993" y="101330"/>
                </a:lnTo>
                <a:lnTo>
                  <a:pt x="94678" y="100816"/>
                </a:lnTo>
                <a:lnTo>
                  <a:pt x="94300" y="100508"/>
                </a:lnTo>
                <a:lnTo>
                  <a:pt x="94069" y="100508"/>
                </a:lnTo>
                <a:lnTo>
                  <a:pt x="93797" y="100268"/>
                </a:lnTo>
                <a:lnTo>
                  <a:pt x="93524" y="99891"/>
                </a:lnTo>
                <a:lnTo>
                  <a:pt x="93272" y="99377"/>
                </a:lnTo>
                <a:lnTo>
                  <a:pt x="93041" y="98966"/>
                </a:lnTo>
                <a:lnTo>
                  <a:pt x="92895" y="98589"/>
                </a:lnTo>
                <a:lnTo>
                  <a:pt x="92811" y="98521"/>
                </a:lnTo>
                <a:lnTo>
                  <a:pt x="92727" y="98452"/>
                </a:lnTo>
                <a:lnTo>
                  <a:pt x="92622" y="98452"/>
                </a:lnTo>
                <a:lnTo>
                  <a:pt x="92538" y="98384"/>
                </a:lnTo>
                <a:lnTo>
                  <a:pt x="92475" y="98315"/>
                </a:lnTo>
                <a:lnTo>
                  <a:pt x="92265" y="97767"/>
                </a:lnTo>
                <a:lnTo>
                  <a:pt x="91930" y="97322"/>
                </a:lnTo>
                <a:lnTo>
                  <a:pt x="91552" y="97151"/>
                </a:lnTo>
                <a:lnTo>
                  <a:pt x="91090" y="97013"/>
                </a:lnTo>
                <a:lnTo>
                  <a:pt x="90587" y="97082"/>
                </a:lnTo>
                <a:lnTo>
                  <a:pt x="90671" y="97904"/>
                </a:lnTo>
                <a:lnTo>
                  <a:pt x="90104" y="98281"/>
                </a:lnTo>
                <a:lnTo>
                  <a:pt x="89643" y="98658"/>
                </a:lnTo>
                <a:lnTo>
                  <a:pt x="89139" y="99000"/>
                </a:lnTo>
                <a:lnTo>
                  <a:pt x="88657" y="99343"/>
                </a:lnTo>
                <a:lnTo>
                  <a:pt x="88048" y="99514"/>
                </a:lnTo>
                <a:lnTo>
                  <a:pt x="87965" y="99377"/>
                </a:lnTo>
                <a:lnTo>
                  <a:pt x="87923" y="99274"/>
                </a:lnTo>
                <a:lnTo>
                  <a:pt x="87860" y="99206"/>
                </a:lnTo>
                <a:lnTo>
                  <a:pt x="87776" y="99069"/>
                </a:lnTo>
                <a:lnTo>
                  <a:pt x="87776" y="98281"/>
                </a:lnTo>
                <a:lnTo>
                  <a:pt x="87587" y="98007"/>
                </a:lnTo>
                <a:lnTo>
                  <a:pt x="87230" y="97699"/>
                </a:lnTo>
                <a:lnTo>
                  <a:pt x="86790" y="97390"/>
                </a:lnTo>
                <a:lnTo>
                  <a:pt x="86244" y="97082"/>
                </a:lnTo>
                <a:lnTo>
                  <a:pt x="85762" y="96774"/>
                </a:lnTo>
                <a:lnTo>
                  <a:pt x="85342" y="96602"/>
                </a:lnTo>
                <a:lnTo>
                  <a:pt x="84986" y="96465"/>
                </a:lnTo>
                <a:lnTo>
                  <a:pt x="84923" y="96465"/>
                </a:lnTo>
                <a:lnTo>
                  <a:pt x="84713" y="96602"/>
                </a:lnTo>
                <a:lnTo>
                  <a:pt x="84503" y="96705"/>
                </a:lnTo>
                <a:lnTo>
                  <a:pt x="84293" y="96774"/>
                </a:lnTo>
                <a:lnTo>
                  <a:pt x="84146" y="96842"/>
                </a:lnTo>
                <a:lnTo>
                  <a:pt x="83916" y="96911"/>
                </a:lnTo>
                <a:lnTo>
                  <a:pt x="83664" y="96911"/>
                </a:lnTo>
                <a:lnTo>
                  <a:pt x="83433" y="96842"/>
                </a:lnTo>
                <a:lnTo>
                  <a:pt x="83307" y="96842"/>
                </a:lnTo>
                <a:lnTo>
                  <a:pt x="83265" y="96945"/>
                </a:lnTo>
                <a:lnTo>
                  <a:pt x="83202" y="97013"/>
                </a:lnTo>
                <a:lnTo>
                  <a:pt x="83160" y="97219"/>
                </a:lnTo>
                <a:lnTo>
                  <a:pt x="83118" y="97322"/>
                </a:lnTo>
                <a:lnTo>
                  <a:pt x="83034" y="97390"/>
                </a:lnTo>
                <a:lnTo>
                  <a:pt x="82846" y="97527"/>
                </a:lnTo>
                <a:lnTo>
                  <a:pt x="82468" y="97699"/>
                </a:lnTo>
                <a:lnTo>
                  <a:pt x="82048" y="97904"/>
                </a:lnTo>
                <a:lnTo>
                  <a:pt x="81587" y="98007"/>
                </a:lnTo>
                <a:lnTo>
                  <a:pt x="81293" y="98075"/>
                </a:lnTo>
                <a:lnTo>
                  <a:pt x="81293" y="97904"/>
                </a:lnTo>
                <a:lnTo>
                  <a:pt x="81293" y="97836"/>
                </a:lnTo>
                <a:lnTo>
                  <a:pt x="81335" y="97767"/>
                </a:lnTo>
                <a:lnTo>
                  <a:pt x="81335" y="97699"/>
                </a:lnTo>
                <a:lnTo>
                  <a:pt x="81356" y="97630"/>
                </a:lnTo>
                <a:lnTo>
                  <a:pt x="81440" y="97596"/>
                </a:lnTo>
                <a:lnTo>
                  <a:pt x="81587" y="97527"/>
                </a:lnTo>
                <a:lnTo>
                  <a:pt x="81713" y="97459"/>
                </a:lnTo>
                <a:lnTo>
                  <a:pt x="81776" y="97390"/>
                </a:lnTo>
                <a:lnTo>
                  <a:pt x="81671" y="97288"/>
                </a:lnTo>
                <a:lnTo>
                  <a:pt x="81524" y="97151"/>
                </a:lnTo>
                <a:lnTo>
                  <a:pt x="81440" y="96945"/>
                </a:lnTo>
                <a:lnTo>
                  <a:pt x="81356" y="96774"/>
                </a:lnTo>
                <a:lnTo>
                  <a:pt x="81293" y="96602"/>
                </a:lnTo>
                <a:lnTo>
                  <a:pt x="81209" y="96602"/>
                </a:lnTo>
                <a:lnTo>
                  <a:pt x="81209" y="97527"/>
                </a:lnTo>
                <a:lnTo>
                  <a:pt x="80727" y="97459"/>
                </a:lnTo>
                <a:lnTo>
                  <a:pt x="80139" y="97459"/>
                </a:lnTo>
                <a:lnTo>
                  <a:pt x="79573" y="97527"/>
                </a:lnTo>
                <a:lnTo>
                  <a:pt x="79006" y="97596"/>
                </a:lnTo>
                <a:lnTo>
                  <a:pt x="78461" y="97767"/>
                </a:lnTo>
                <a:lnTo>
                  <a:pt x="78083" y="98007"/>
                </a:lnTo>
                <a:lnTo>
                  <a:pt x="78000" y="98075"/>
                </a:lnTo>
                <a:lnTo>
                  <a:pt x="78000" y="98212"/>
                </a:lnTo>
                <a:lnTo>
                  <a:pt x="77979" y="98315"/>
                </a:lnTo>
                <a:lnTo>
                  <a:pt x="77979" y="98521"/>
                </a:lnTo>
                <a:lnTo>
                  <a:pt x="77937" y="98589"/>
                </a:lnTo>
                <a:lnTo>
                  <a:pt x="77895" y="98692"/>
                </a:lnTo>
                <a:lnTo>
                  <a:pt x="77811" y="98761"/>
                </a:lnTo>
                <a:lnTo>
                  <a:pt x="77748" y="98829"/>
                </a:lnTo>
                <a:lnTo>
                  <a:pt x="77748" y="98829"/>
                </a:lnTo>
                <a:lnTo>
                  <a:pt x="77748" y="98829"/>
                </a:lnTo>
                <a:lnTo>
                  <a:pt x="77580" y="98966"/>
                </a:lnTo>
                <a:lnTo>
                  <a:pt x="77370" y="99137"/>
                </a:lnTo>
                <a:lnTo>
                  <a:pt x="77139" y="99274"/>
                </a:lnTo>
                <a:lnTo>
                  <a:pt x="77055" y="99377"/>
                </a:lnTo>
                <a:lnTo>
                  <a:pt x="77055" y="99514"/>
                </a:lnTo>
                <a:lnTo>
                  <a:pt x="77160" y="99514"/>
                </a:lnTo>
                <a:lnTo>
                  <a:pt x="77244" y="99583"/>
                </a:lnTo>
                <a:lnTo>
                  <a:pt x="77328" y="99583"/>
                </a:lnTo>
                <a:lnTo>
                  <a:pt x="77391" y="99651"/>
                </a:lnTo>
                <a:lnTo>
                  <a:pt x="77433" y="99377"/>
                </a:lnTo>
                <a:lnTo>
                  <a:pt x="77475" y="99274"/>
                </a:lnTo>
                <a:lnTo>
                  <a:pt x="77517" y="99137"/>
                </a:lnTo>
                <a:lnTo>
                  <a:pt x="77580" y="99069"/>
                </a:lnTo>
                <a:lnTo>
                  <a:pt x="77622" y="98966"/>
                </a:lnTo>
                <a:lnTo>
                  <a:pt x="77748" y="98829"/>
                </a:lnTo>
                <a:lnTo>
                  <a:pt x="77748" y="98829"/>
                </a:lnTo>
                <a:lnTo>
                  <a:pt x="77790" y="98898"/>
                </a:lnTo>
                <a:lnTo>
                  <a:pt x="77811" y="98898"/>
                </a:lnTo>
                <a:lnTo>
                  <a:pt x="77853" y="98898"/>
                </a:lnTo>
                <a:lnTo>
                  <a:pt x="77853" y="98898"/>
                </a:lnTo>
                <a:lnTo>
                  <a:pt x="77895" y="98966"/>
                </a:lnTo>
                <a:lnTo>
                  <a:pt x="78083" y="99446"/>
                </a:lnTo>
                <a:lnTo>
                  <a:pt x="78167" y="99960"/>
                </a:lnTo>
                <a:lnTo>
                  <a:pt x="78167" y="100576"/>
                </a:lnTo>
                <a:lnTo>
                  <a:pt x="77748" y="100439"/>
                </a:lnTo>
                <a:lnTo>
                  <a:pt x="77748" y="100576"/>
                </a:lnTo>
                <a:lnTo>
                  <a:pt x="77790" y="100713"/>
                </a:lnTo>
                <a:lnTo>
                  <a:pt x="77811" y="100816"/>
                </a:lnTo>
                <a:lnTo>
                  <a:pt x="77853" y="100953"/>
                </a:lnTo>
                <a:lnTo>
                  <a:pt x="77895" y="101124"/>
                </a:lnTo>
                <a:lnTo>
                  <a:pt x="77790" y="101124"/>
                </a:lnTo>
                <a:lnTo>
                  <a:pt x="77706" y="101124"/>
                </a:lnTo>
                <a:lnTo>
                  <a:pt x="77664" y="101193"/>
                </a:lnTo>
                <a:lnTo>
                  <a:pt x="77622" y="101193"/>
                </a:lnTo>
                <a:lnTo>
                  <a:pt x="77622" y="101193"/>
                </a:lnTo>
                <a:lnTo>
                  <a:pt x="77580" y="101330"/>
                </a:lnTo>
                <a:lnTo>
                  <a:pt x="77559" y="101398"/>
                </a:lnTo>
                <a:lnTo>
                  <a:pt x="77622" y="101398"/>
                </a:lnTo>
                <a:lnTo>
                  <a:pt x="77853" y="101707"/>
                </a:lnTo>
                <a:lnTo>
                  <a:pt x="78041" y="101741"/>
                </a:lnTo>
                <a:lnTo>
                  <a:pt x="78272" y="101809"/>
                </a:lnTo>
                <a:lnTo>
                  <a:pt x="78587" y="101946"/>
                </a:lnTo>
                <a:lnTo>
                  <a:pt x="78776" y="102118"/>
                </a:lnTo>
                <a:lnTo>
                  <a:pt x="79048" y="102426"/>
                </a:lnTo>
                <a:lnTo>
                  <a:pt x="79258" y="102700"/>
                </a:lnTo>
                <a:lnTo>
                  <a:pt x="79489" y="102940"/>
                </a:lnTo>
                <a:lnTo>
                  <a:pt x="79342" y="103625"/>
                </a:lnTo>
                <a:lnTo>
                  <a:pt x="79153" y="104310"/>
                </a:lnTo>
                <a:lnTo>
                  <a:pt x="79048" y="104173"/>
                </a:lnTo>
                <a:lnTo>
                  <a:pt x="79006" y="104139"/>
                </a:lnTo>
                <a:lnTo>
                  <a:pt x="78923" y="104070"/>
                </a:lnTo>
                <a:lnTo>
                  <a:pt x="78881" y="104002"/>
                </a:lnTo>
                <a:lnTo>
                  <a:pt x="78818" y="103933"/>
                </a:lnTo>
                <a:lnTo>
                  <a:pt x="78734" y="103865"/>
                </a:lnTo>
                <a:lnTo>
                  <a:pt x="78692" y="104070"/>
                </a:lnTo>
                <a:lnTo>
                  <a:pt x="78650" y="104242"/>
                </a:lnTo>
                <a:lnTo>
                  <a:pt x="78629" y="104379"/>
                </a:lnTo>
                <a:lnTo>
                  <a:pt x="78545" y="104447"/>
                </a:lnTo>
                <a:lnTo>
                  <a:pt x="78461" y="104481"/>
                </a:lnTo>
                <a:lnTo>
                  <a:pt x="78314" y="104550"/>
                </a:lnTo>
                <a:lnTo>
                  <a:pt x="78314" y="104242"/>
                </a:lnTo>
                <a:lnTo>
                  <a:pt x="78314" y="104002"/>
                </a:lnTo>
                <a:lnTo>
                  <a:pt x="78314" y="103796"/>
                </a:lnTo>
                <a:lnTo>
                  <a:pt x="78314" y="103762"/>
                </a:lnTo>
                <a:lnTo>
                  <a:pt x="78125" y="103180"/>
                </a:lnTo>
                <a:lnTo>
                  <a:pt x="77811" y="103111"/>
                </a:lnTo>
                <a:lnTo>
                  <a:pt x="77622" y="103077"/>
                </a:lnTo>
                <a:lnTo>
                  <a:pt x="77433" y="103008"/>
                </a:lnTo>
                <a:lnTo>
                  <a:pt x="77202" y="102871"/>
                </a:lnTo>
                <a:lnTo>
                  <a:pt x="77202" y="102700"/>
                </a:lnTo>
                <a:lnTo>
                  <a:pt x="77160" y="102495"/>
                </a:lnTo>
                <a:lnTo>
                  <a:pt x="77139" y="102392"/>
                </a:lnTo>
                <a:lnTo>
                  <a:pt x="77097" y="102323"/>
                </a:lnTo>
                <a:lnTo>
                  <a:pt x="76972" y="102255"/>
                </a:lnTo>
                <a:lnTo>
                  <a:pt x="76867" y="102255"/>
                </a:lnTo>
                <a:lnTo>
                  <a:pt x="76720" y="102186"/>
                </a:lnTo>
                <a:lnTo>
                  <a:pt x="76720" y="102083"/>
                </a:lnTo>
                <a:lnTo>
                  <a:pt x="76636" y="102083"/>
                </a:lnTo>
                <a:lnTo>
                  <a:pt x="76741" y="102632"/>
                </a:lnTo>
                <a:lnTo>
                  <a:pt x="76825" y="103180"/>
                </a:lnTo>
                <a:lnTo>
                  <a:pt x="76783" y="103693"/>
                </a:lnTo>
                <a:lnTo>
                  <a:pt x="76636" y="103796"/>
                </a:lnTo>
                <a:lnTo>
                  <a:pt x="76489" y="103933"/>
                </a:lnTo>
                <a:lnTo>
                  <a:pt x="76363" y="104139"/>
                </a:lnTo>
                <a:lnTo>
                  <a:pt x="76111" y="104002"/>
                </a:lnTo>
                <a:lnTo>
                  <a:pt x="76111" y="103317"/>
                </a:lnTo>
                <a:lnTo>
                  <a:pt x="75461" y="103111"/>
                </a:lnTo>
                <a:lnTo>
                  <a:pt x="75461" y="103796"/>
                </a:lnTo>
                <a:lnTo>
                  <a:pt x="75335" y="103933"/>
                </a:lnTo>
                <a:lnTo>
                  <a:pt x="75293" y="104002"/>
                </a:lnTo>
                <a:lnTo>
                  <a:pt x="75230" y="104002"/>
                </a:lnTo>
                <a:lnTo>
                  <a:pt x="75146" y="104070"/>
                </a:lnTo>
                <a:lnTo>
                  <a:pt x="75041" y="104139"/>
                </a:lnTo>
                <a:lnTo>
                  <a:pt x="74685" y="103865"/>
                </a:lnTo>
                <a:lnTo>
                  <a:pt x="74307" y="103762"/>
                </a:lnTo>
                <a:lnTo>
                  <a:pt x="73930" y="103693"/>
                </a:lnTo>
                <a:lnTo>
                  <a:pt x="73741" y="103077"/>
                </a:lnTo>
                <a:lnTo>
                  <a:pt x="73468" y="102563"/>
                </a:lnTo>
                <a:lnTo>
                  <a:pt x="73090" y="102186"/>
                </a:lnTo>
                <a:lnTo>
                  <a:pt x="72671" y="102186"/>
                </a:lnTo>
                <a:lnTo>
                  <a:pt x="72251" y="101193"/>
                </a:lnTo>
                <a:lnTo>
                  <a:pt x="72125" y="101261"/>
                </a:lnTo>
                <a:lnTo>
                  <a:pt x="72020" y="101330"/>
                </a:lnTo>
                <a:lnTo>
                  <a:pt x="71916" y="101330"/>
                </a:lnTo>
                <a:lnTo>
                  <a:pt x="71706" y="101330"/>
                </a:lnTo>
                <a:lnTo>
                  <a:pt x="71706" y="101193"/>
                </a:lnTo>
                <a:lnTo>
                  <a:pt x="71706" y="101124"/>
                </a:lnTo>
                <a:lnTo>
                  <a:pt x="71706" y="101056"/>
                </a:lnTo>
                <a:lnTo>
                  <a:pt x="71685" y="101021"/>
                </a:lnTo>
                <a:lnTo>
                  <a:pt x="71643" y="100953"/>
                </a:lnTo>
                <a:lnTo>
                  <a:pt x="71559" y="101021"/>
                </a:lnTo>
                <a:lnTo>
                  <a:pt x="71412" y="101124"/>
                </a:lnTo>
                <a:lnTo>
                  <a:pt x="71286" y="101193"/>
                </a:lnTo>
                <a:lnTo>
                  <a:pt x="71370" y="101330"/>
                </a:lnTo>
                <a:lnTo>
                  <a:pt x="71412" y="101433"/>
                </a:lnTo>
                <a:lnTo>
                  <a:pt x="71412" y="101501"/>
                </a:lnTo>
                <a:lnTo>
                  <a:pt x="71454" y="101638"/>
                </a:lnTo>
                <a:lnTo>
                  <a:pt x="71454" y="101809"/>
                </a:lnTo>
                <a:lnTo>
                  <a:pt x="71496" y="102015"/>
                </a:lnTo>
                <a:lnTo>
                  <a:pt x="71286" y="102015"/>
                </a:lnTo>
                <a:lnTo>
                  <a:pt x="70846" y="102323"/>
                </a:lnTo>
                <a:lnTo>
                  <a:pt x="70342" y="102426"/>
                </a:lnTo>
                <a:lnTo>
                  <a:pt x="69776" y="102392"/>
                </a:lnTo>
                <a:lnTo>
                  <a:pt x="69188" y="102186"/>
                </a:lnTo>
                <a:lnTo>
                  <a:pt x="68622" y="102015"/>
                </a:lnTo>
                <a:lnTo>
                  <a:pt x="68013" y="101878"/>
                </a:lnTo>
                <a:lnTo>
                  <a:pt x="67405" y="101878"/>
                </a:lnTo>
                <a:lnTo>
                  <a:pt x="66839" y="102118"/>
                </a:lnTo>
                <a:lnTo>
                  <a:pt x="66146" y="102495"/>
                </a:lnTo>
                <a:lnTo>
                  <a:pt x="65412" y="103008"/>
                </a:lnTo>
                <a:lnTo>
                  <a:pt x="64699" y="103488"/>
                </a:lnTo>
                <a:lnTo>
                  <a:pt x="64006" y="104139"/>
                </a:lnTo>
                <a:lnTo>
                  <a:pt x="63482" y="104824"/>
                </a:lnTo>
                <a:lnTo>
                  <a:pt x="63356" y="105064"/>
                </a:lnTo>
                <a:lnTo>
                  <a:pt x="63293" y="105441"/>
                </a:lnTo>
                <a:lnTo>
                  <a:pt x="63167" y="105852"/>
                </a:lnTo>
                <a:lnTo>
                  <a:pt x="63062" y="106126"/>
                </a:lnTo>
                <a:lnTo>
                  <a:pt x="62790" y="106434"/>
                </a:lnTo>
                <a:lnTo>
                  <a:pt x="62475" y="106605"/>
                </a:lnTo>
                <a:lnTo>
                  <a:pt x="62223" y="106914"/>
                </a:lnTo>
                <a:lnTo>
                  <a:pt x="61867" y="106914"/>
                </a:lnTo>
                <a:lnTo>
                  <a:pt x="61867" y="107359"/>
                </a:lnTo>
                <a:lnTo>
                  <a:pt x="61531" y="107564"/>
                </a:lnTo>
                <a:lnTo>
                  <a:pt x="61216" y="107804"/>
                </a:lnTo>
                <a:lnTo>
                  <a:pt x="60923" y="107976"/>
                </a:lnTo>
                <a:lnTo>
                  <a:pt x="60545" y="108113"/>
                </a:lnTo>
                <a:lnTo>
                  <a:pt x="60545" y="107976"/>
                </a:lnTo>
                <a:lnTo>
                  <a:pt x="60545" y="107873"/>
                </a:lnTo>
                <a:lnTo>
                  <a:pt x="60587" y="107804"/>
                </a:lnTo>
                <a:lnTo>
                  <a:pt x="60587" y="107736"/>
                </a:lnTo>
                <a:lnTo>
                  <a:pt x="60587" y="107667"/>
                </a:lnTo>
                <a:lnTo>
                  <a:pt x="60545" y="107599"/>
                </a:lnTo>
                <a:lnTo>
                  <a:pt x="60503" y="107564"/>
                </a:lnTo>
                <a:lnTo>
                  <a:pt x="60545" y="107564"/>
                </a:lnTo>
                <a:lnTo>
                  <a:pt x="60587" y="107359"/>
                </a:lnTo>
                <a:lnTo>
                  <a:pt x="60545" y="107188"/>
                </a:lnTo>
                <a:lnTo>
                  <a:pt x="60545" y="106982"/>
                </a:lnTo>
                <a:lnTo>
                  <a:pt x="60545" y="106914"/>
                </a:lnTo>
                <a:lnTo>
                  <a:pt x="60587" y="106914"/>
                </a:lnTo>
                <a:lnTo>
                  <a:pt x="60545" y="106914"/>
                </a:lnTo>
                <a:lnTo>
                  <a:pt x="60545" y="106982"/>
                </a:lnTo>
                <a:lnTo>
                  <a:pt x="60545" y="106982"/>
                </a:lnTo>
                <a:lnTo>
                  <a:pt x="60503" y="107119"/>
                </a:lnTo>
                <a:lnTo>
                  <a:pt x="60419" y="107188"/>
                </a:lnTo>
                <a:lnTo>
                  <a:pt x="60377" y="107290"/>
                </a:lnTo>
                <a:lnTo>
                  <a:pt x="60314" y="107359"/>
                </a:lnTo>
                <a:lnTo>
                  <a:pt x="60272" y="107427"/>
                </a:lnTo>
                <a:lnTo>
                  <a:pt x="60272" y="107496"/>
                </a:lnTo>
                <a:lnTo>
                  <a:pt x="60272" y="107496"/>
                </a:lnTo>
                <a:lnTo>
                  <a:pt x="60377" y="107496"/>
                </a:lnTo>
                <a:lnTo>
                  <a:pt x="60419" y="107496"/>
                </a:lnTo>
                <a:lnTo>
                  <a:pt x="60461" y="107564"/>
                </a:lnTo>
                <a:lnTo>
                  <a:pt x="60503" y="107564"/>
                </a:lnTo>
                <a:lnTo>
                  <a:pt x="60503" y="107564"/>
                </a:lnTo>
                <a:lnTo>
                  <a:pt x="60419" y="107804"/>
                </a:lnTo>
                <a:lnTo>
                  <a:pt x="60314" y="108113"/>
                </a:lnTo>
                <a:lnTo>
                  <a:pt x="60272" y="108421"/>
                </a:lnTo>
                <a:lnTo>
                  <a:pt x="60188" y="108489"/>
                </a:lnTo>
                <a:lnTo>
                  <a:pt x="60125" y="108558"/>
                </a:lnTo>
                <a:lnTo>
                  <a:pt x="60083" y="108489"/>
                </a:lnTo>
                <a:lnTo>
                  <a:pt x="60041" y="108489"/>
                </a:lnTo>
                <a:lnTo>
                  <a:pt x="60000" y="108421"/>
                </a:lnTo>
                <a:lnTo>
                  <a:pt x="60000" y="108352"/>
                </a:lnTo>
                <a:lnTo>
                  <a:pt x="59958" y="108284"/>
                </a:lnTo>
                <a:lnTo>
                  <a:pt x="59895" y="108250"/>
                </a:lnTo>
                <a:lnTo>
                  <a:pt x="59811" y="108181"/>
                </a:lnTo>
                <a:lnTo>
                  <a:pt x="59706" y="108113"/>
                </a:lnTo>
                <a:lnTo>
                  <a:pt x="59664" y="108421"/>
                </a:lnTo>
                <a:lnTo>
                  <a:pt x="59622" y="108661"/>
                </a:lnTo>
                <a:lnTo>
                  <a:pt x="59538" y="108866"/>
                </a:lnTo>
                <a:lnTo>
                  <a:pt x="59475" y="108969"/>
                </a:lnTo>
                <a:lnTo>
                  <a:pt x="59328" y="109037"/>
                </a:lnTo>
                <a:lnTo>
                  <a:pt x="59097" y="109037"/>
                </a:lnTo>
                <a:lnTo>
                  <a:pt x="59097" y="109723"/>
                </a:lnTo>
                <a:lnTo>
                  <a:pt x="59013" y="109928"/>
                </a:lnTo>
                <a:lnTo>
                  <a:pt x="58909" y="110031"/>
                </a:lnTo>
                <a:lnTo>
                  <a:pt x="58825" y="110236"/>
                </a:lnTo>
                <a:lnTo>
                  <a:pt x="58741" y="110408"/>
                </a:lnTo>
                <a:lnTo>
                  <a:pt x="58594" y="110545"/>
                </a:lnTo>
                <a:lnTo>
                  <a:pt x="58552" y="110545"/>
                </a:lnTo>
                <a:lnTo>
                  <a:pt x="58510" y="110545"/>
                </a:lnTo>
                <a:lnTo>
                  <a:pt x="58447" y="110476"/>
                </a:lnTo>
                <a:lnTo>
                  <a:pt x="58363" y="110476"/>
                </a:lnTo>
                <a:lnTo>
                  <a:pt x="58258" y="110408"/>
                </a:lnTo>
                <a:lnTo>
                  <a:pt x="58258" y="110545"/>
                </a:lnTo>
                <a:lnTo>
                  <a:pt x="58363" y="110922"/>
                </a:lnTo>
                <a:lnTo>
                  <a:pt x="58405" y="111333"/>
                </a:lnTo>
                <a:lnTo>
                  <a:pt x="58405" y="111984"/>
                </a:lnTo>
                <a:lnTo>
                  <a:pt x="58321" y="112600"/>
                </a:lnTo>
                <a:lnTo>
                  <a:pt x="58216" y="113148"/>
                </a:lnTo>
                <a:lnTo>
                  <a:pt x="58090" y="113662"/>
                </a:lnTo>
                <a:lnTo>
                  <a:pt x="58090" y="113731"/>
                </a:lnTo>
                <a:lnTo>
                  <a:pt x="58069" y="113765"/>
                </a:lnTo>
                <a:lnTo>
                  <a:pt x="57986" y="113902"/>
                </a:lnTo>
                <a:lnTo>
                  <a:pt x="57944" y="114073"/>
                </a:lnTo>
                <a:lnTo>
                  <a:pt x="57860" y="114210"/>
                </a:lnTo>
                <a:lnTo>
                  <a:pt x="57839" y="114347"/>
                </a:lnTo>
                <a:lnTo>
                  <a:pt x="57797" y="114416"/>
                </a:lnTo>
                <a:lnTo>
                  <a:pt x="57755" y="114450"/>
                </a:lnTo>
                <a:lnTo>
                  <a:pt x="57944" y="114895"/>
                </a:lnTo>
                <a:lnTo>
                  <a:pt x="58090" y="115580"/>
                </a:lnTo>
                <a:lnTo>
                  <a:pt x="58258" y="116403"/>
                </a:lnTo>
                <a:lnTo>
                  <a:pt x="58363" y="117190"/>
                </a:lnTo>
                <a:lnTo>
                  <a:pt x="58489" y="117944"/>
                </a:lnTo>
                <a:lnTo>
                  <a:pt x="58594" y="118526"/>
                </a:lnTo>
                <a:lnTo>
                  <a:pt x="58699" y="118766"/>
                </a:lnTo>
                <a:lnTo>
                  <a:pt x="58825" y="118869"/>
                </a:lnTo>
                <a:lnTo>
                  <a:pt x="58930" y="119006"/>
                </a:lnTo>
                <a:lnTo>
                  <a:pt x="59055" y="119212"/>
                </a:lnTo>
                <a:lnTo>
                  <a:pt x="59118" y="119623"/>
                </a:lnTo>
                <a:lnTo>
                  <a:pt x="59013" y="119623"/>
                </a:lnTo>
                <a:lnTo>
                  <a:pt x="59013" y="119760"/>
                </a:lnTo>
                <a:lnTo>
                  <a:pt x="58699" y="119828"/>
                </a:lnTo>
                <a:lnTo>
                  <a:pt x="58489" y="119897"/>
                </a:lnTo>
                <a:lnTo>
                  <a:pt x="58258" y="119931"/>
                </a:lnTo>
                <a:lnTo>
                  <a:pt x="57944" y="120000"/>
                </a:lnTo>
                <a:lnTo>
                  <a:pt x="57671" y="119520"/>
                </a:lnTo>
                <a:lnTo>
                  <a:pt x="57419" y="119314"/>
                </a:lnTo>
                <a:lnTo>
                  <a:pt x="57104" y="119246"/>
                </a:lnTo>
                <a:lnTo>
                  <a:pt x="56811" y="119246"/>
                </a:lnTo>
                <a:lnTo>
                  <a:pt x="56412" y="119212"/>
                </a:lnTo>
                <a:lnTo>
                  <a:pt x="55993" y="119006"/>
                </a:lnTo>
                <a:lnTo>
                  <a:pt x="55930" y="118938"/>
                </a:lnTo>
                <a:lnTo>
                  <a:pt x="55846" y="118835"/>
                </a:lnTo>
                <a:lnTo>
                  <a:pt x="55804" y="118698"/>
                </a:lnTo>
                <a:lnTo>
                  <a:pt x="55762" y="118561"/>
                </a:lnTo>
                <a:lnTo>
                  <a:pt x="55741" y="118458"/>
                </a:lnTo>
                <a:lnTo>
                  <a:pt x="55657" y="118321"/>
                </a:lnTo>
                <a:lnTo>
                  <a:pt x="54923" y="118184"/>
                </a:lnTo>
                <a:lnTo>
                  <a:pt x="54860" y="118150"/>
                </a:lnTo>
                <a:lnTo>
                  <a:pt x="54860" y="118013"/>
                </a:lnTo>
                <a:lnTo>
                  <a:pt x="54818" y="117876"/>
                </a:lnTo>
                <a:lnTo>
                  <a:pt x="54776" y="117773"/>
                </a:lnTo>
                <a:lnTo>
                  <a:pt x="54734" y="117636"/>
                </a:lnTo>
                <a:lnTo>
                  <a:pt x="53748" y="117396"/>
                </a:lnTo>
                <a:lnTo>
                  <a:pt x="53664" y="116574"/>
                </a:lnTo>
                <a:lnTo>
                  <a:pt x="53517" y="115786"/>
                </a:lnTo>
                <a:lnTo>
                  <a:pt x="53244" y="114964"/>
                </a:lnTo>
                <a:lnTo>
                  <a:pt x="53034" y="114210"/>
                </a:lnTo>
                <a:lnTo>
                  <a:pt x="52804" y="113354"/>
                </a:lnTo>
                <a:lnTo>
                  <a:pt x="52636" y="112360"/>
                </a:lnTo>
                <a:lnTo>
                  <a:pt x="52573" y="111298"/>
                </a:lnTo>
                <a:lnTo>
                  <a:pt x="52111" y="110853"/>
                </a:lnTo>
                <a:lnTo>
                  <a:pt x="51692" y="110099"/>
                </a:lnTo>
                <a:lnTo>
                  <a:pt x="51230" y="109106"/>
                </a:lnTo>
                <a:lnTo>
                  <a:pt x="50811" y="107976"/>
                </a:lnTo>
                <a:lnTo>
                  <a:pt x="50433" y="106879"/>
                </a:lnTo>
                <a:lnTo>
                  <a:pt x="50118" y="105852"/>
                </a:lnTo>
                <a:lnTo>
                  <a:pt x="49867" y="104995"/>
                </a:lnTo>
                <a:lnTo>
                  <a:pt x="49594" y="104173"/>
                </a:lnTo>
                <a:lnTo>
                  <a:pt x="49258" y="103248"/>
                </a:lnTo>
                <a:lnTo>
                  <a:pt x="48755" y="102426"/>
                </a:lnTo>
                <a:lnTo>
                  <a:pt x="48251" y="101809"/>
                </a:lnTo>
                <a:lnTo>
                  <a:pt x="47685" y="101433"/>
                </a:lnTo>
                <a:lnTo>
                  <a:pt x="47685" y="100953"/>
                </a:lnTo>
                <a:lnTo>
                  <a:pt x="47601" y="100816"/>
                </a:lnTo>
                <a:lnTo>
                  <a:pt x="47538" y="100713"/>
                </a:lnTo>
                <a:lnTo>
                  <a:pt x="47496" y="100576"/>
                </a:lnTo>
                <a:lnTo>
                  <a:pt x="47412" y="100371"/>
                </a:lnTo>
                <a:lnTo>
                  <a:pt x="47034" y="100508"/>
                </a:lnTo>
                <a:lnTo>
                  <a:pt x="46510" y="100508"/>
                </a:lnTo>
                <a:lnTo>
                  <a:pt x="45923" y="100371"/>
                </a:lnTo>
                <a:lnTo>
                  <a:pt x="45902" y="100336"/>
                </a:lnTo>
                <a:lnTo>
                  <a:pt x="45818" y="100268"/>
                </a:lnTo>
                <a:lnTo>
                  <a:pt x="45776" y="100131"/>
                </a:lnTo>
                <a:lnTo>
                  <a:pt x="45692" y="100062"/>
                </a:lnTo>
                <a:lnTo>
                  <a:pt x="45629" y="100028"/>
                </a:lnTo>
                <a:lnTo>
                  <a:pt x="45587" y="99960"/>
                </a:lnTo>
                <a:lnTo>
                  <a:pt x="45482" y="100028"/>
                </a:lnTo>
                <a:lnTo>
                  <a:pt x="45209" y="100131"/>
                </a:lnTo>
                <a:lnTo>
                  <a:pt x="44895" y="100268"/>
                </a:lnTo>
                <a:lnTo>
                  <a:pt x="44601" y="100336"/>
                </a:lnTo>
                <a:lnTo>
                  <a:pt x="44412" y="100953"/>
                </a:lnTo>
                <a:lnTo>
                  <a:pt x="44223" y="101570"/>
                </a:lnTo>
                <a:lnTo>
                  <a:pt x="44013" y="102186"/>
                </a:lnTo>
                <a:lnTo>
                  <a:pt x="43909" y="102940"/>
                </a:lnTo>
                <a:lnTo>
                  <a:pt x="43678" y="102940"/>
                </a:lnTo>
                <a:lnTo>
                  <a:pt x="43573" y="103317"/>
                </a:lnTo>
                <a:lnTo>
                  <a:pt x="43384" y="103556"/>
                </a:lnTo>
                <a:lnTo>
                  <a:pt x="43111" y="103693"/>
                </a:lnTo>
                <a:lnTo>
                  <a:pt x="42755" y="103693"/>
                </a:lnTo>
                <a:lnTo>
                  <a:pt x="42377" y="103248"/>
                </a:lnTo>
                <a:lnTo>
                  <a:pt x="41916" y="102769"/>
                </a:lnTo>
                <a:lnTo>
                  <a:pt x="41391" y="102255"/>
                </a:lnTo>
                <a:lnTo>
                  <a:pt x="40867" y="101707"/>
                </a:lnTo>
                <a:lnTo>
                  <a:pt x="40363" y="101193"/>
                </a:lnTo>
                <a:lnTo>
                  <a:pt x="39986" y="100645"/>
                </a:lnTo>
                <a:lnTo>
                  <a:pt x="39713" y="100131"/>
                </a:lnTo>
                <a:lnTo>
                  <a:pt x="39524" y="99377"/>
                </a:lnTo>
                <a:lnTo>
                  <a:pt x="39398" y="98521"/>
                </a:lnTo>
                <a:lnTo>
                  <a:pt x="39335" y="97596"/>
                </a:lnTo>
                <a:lnTo>
                  <a:pt x="39209" y="96705"/>
                </a:lnTo>
                <a:lnTo>
                  <a:pt x="39062" y="95917"/>
                </a:lnTo>
                <a:lnTo>
                  <a:pt x="38790" y="95266"/>
                </a:lnTo>
                <a:lnTo>
                  <a:pt x="38727" y="95164"/>
                </a:lnTo>
                <a:lnTo>
                  <a:pt x="38685" y="95095"/>
                </a:lnTo>
                <a:lnTo>
                  <a:pt x="38643" y="95095"/>
                </a:lnTo>
                <a:lnTo>
                  <a:pt x="38601" y="95027"/>
                </a:lnTo>
                <a:lnTo>
                  <a:pt x="38559" y="95027"/>
                </a:lnTo>
                <a:lnTo>
                  <a:pt x="38538" y="95027"/>
                </a:lnTo>
                <a:lnTo>
                  <a:pt x="38454" y="94958"/>
                </a:lnTo>
                <a:lnTo>
                  <a:pt x="38370" y="94855"/>
                </a:lnTo>
                <a:lnTo>
                  <a:pt x="38034" y="94170"/>
                </a:lnTo>
                <a:lnTo>
                  <a:pt x="37762" y="93348"/>
                </a:lnTo>
                <a:lnTo>
                  <a:pt x="37468" y="92526"/>
                </a:lnTo>
                <a:lnTo>
                  <a:pt x="36440" y="91293"/>
                </a:lnTo>
                <a:lnTo>
                  <a:pt x="36356" y="90745"/>
                </a:lnTo>
                <a:lnTo>
                  <a:pt x="36272" y="90231"/>
                </a:lnTo>
                <a:lnTo>
                  <a:pt x="35181" y="89991"/>
                </a:lnTo>
                <a:lnTo>
                  <a:pt x="33944" y="89751"/>
                </a:lnTo>
                <a:lnTo>
                  <a:pt x="32769" y="89477"/>
                </a:lnTo>
                <a:lnTo>
                  <a:pt x="31657" y="89237"/>
                </a:lnTo>
                <a:lnTo>
                  <a:pt x="31594" y="90984"/>
                </a:lnTo>
                <a:lnTo>
                  <a:pt x="31363" y="91156"/>
                </a:lnTo>
                <a:lnTo>
                  <a:pt x="31090" y="91224"/>
                </a:lnTo>
                <a:lnTo>
                  <a:pt x="30755" y="91224"/>
                </a:lnTo>
                <a:lnTo>
                  <a:pt x="30377" y="90984"/>
                </a:lnTo>
                <a:lnTo>
                  <a:pt x="29916" y="90916"/>
                </a:lnTo>
                <a:lnTo>
                  <a:pt x="29412" y="90916"/>
                </a:lnTo>
                <a:lnTo>
                  <a:pt x="28909" y="90847"/>
                </a:lnTo>
                <a:lnTo>
                  <a:pt x="27965" y="90539"/>
                </a:lnTo>
                <a:lnTo>
                  <a:pt x="26979" y="90436"/>
                </a:lnTo>
                <a:lnTo>
                  <a:pt x="25972" y="90299"/>
                </a:lnTo>
                <a:lnTo>
                  <a:pt x="24986" y="89991"/>
                </a:lnTo>
                <a:lnTo>
                  <a:pt x="24419" y="89683"/>
                </a:lnTo>
                <a:lnTo>
                  <a:pt x="23916" y="89169"/>
                </a:lnTo>
                <a:lnTo>
                  <a:pt x="23433" y="88689"/>
                </a:lnTo>
                <a:lnTo>
                  <a:pt x="22972" y="88175"/>
                </a:lnTo>
                <a:lnTo>
                  <a:pt x="21902" y="87113"/>
                </a:lnTo>
                <a:lnTo>
                  <a:pt x="20916" y="86120"/>
                </a:lnTo>
                <a:lnTo>
                  <a:pt x="19909" y="85195"/>
                </a:lnTo>
                <a:lnTo>
                  <a:pt x="18881" y="84065"/>
                </a:lnTo>
                <a:lnTo>
                  <a:pt x="18545" y="83825"/>
                </a:lnTo>
                <a:lnTo>
                  <a:pt x="18209" y="83619"/>
                </a:lnTo>
                <a:lnTo>
                  <a:pt x="17853" y="83379"/>
                </a:lnTo>
                <a:lnTo>
                  <a:pt x="17559" y="83208"/>
                </a:lnTo>
                <a:lnTo>
                  <a:pt x="17244" y="82900"/>
                </a:lnTo>
                <a:lnTo>
                  <a:pt x="17055" y="82455"/>
                </a:lnTo>
                <a:lnTo>
                  <a:pt x="16951" y="81872"/>
                </a:lnTo>
                <a:lnTo>
                  <a:pt x="17013" y="81838"/>
                </a:lnTo>
                <a:lnTo>
                  <a:pt x="17013" y="81769"/>
                </a:lnTo>
                <a:lnTo>
                  <a:pt x="17055" y="81701"/>
                </a:lnTo>
                <a:lnTo>
                  <a:pt x="17097" y="81632"/>
                </a:lnTo>
                <a:lnTo>
                  <a:pt x="16363" y="81632"/>
                </a:lnTo>
                <a:lnTo>
                  <a:pt x="16069" y="81461"/>
                </a:lnTo>
                <a:lnTo>
                  <a:pt x="15524" y="81256"/>
                </a:lnTo>
                <a:lnTo>
                  <a:pt x="14874" y="81153"/>
                </a:lnTo>
                <a:lnTo>
                  <a:pt x="14160" y="81016"/>
                </a:lnTo>
                <a:lnTo>
                  <a:pt x="13384" y="80947"/>
                </a:lnTo>
                <a:lnTo>
                  <a:pt x="12713" y="80844"/>
                </a:lnTo>
                <a:lnTo>
                  <a:pt x="12104" y="80776"/>
                </a:lnTo>
                <a:lnTo>
                  <a:pt x="11685" y="80776"/>
                </a:lnTo>
                <a:lnTo>
                  <a:pt x="11601" y="80570"/>
                </a:lnTo>
                <a:lnTo>
                  <a:pt x="11559" y="80502"/>
                </a:lnTo>
                <a:lnTo>
                  <a:pt x="11517" y="80399"/>
                </a:lnTo>
                <a:lnTo>
                  <a:pt x="11496" y="80262"/>
                </a:lnTo>
                <a:lnTo>
                  <a:pt x="11454" y="80091"/>
                </a:lnTo>
                <a:lnTo>
                  <a:pt x="11454" y="79817"/>
                </a:lnTo>
                <a:lnTo>
                  <a:pt x="11328" y="79406"/>
                </a:lnTo>
                <a:lnTo>
                  <a:pt x="11328" y="78892"/>
                </a:lnTo>
                <a:lnTo>
                  <a:pt x="11370" y="78344"/>
                </a:lnTo>
                <a:lnTo>
                  <a:pt x="11370" y="77761"/>
                </a:lnTo>
                <a:lnTo>
                  <a:pt x="11328" y="77213"/>
                </a:lnTo>
                <a:lnTo>
                  <a:pt x="11223" y="76836"/>
                </a:lnTo>
                <a:lnTo>
                  <a:pt x="10951" y="76288"/>
                </a:lnTo>
                <a:lnTo>
                  <a:pt x="10657" y="75672"/>
                </a:lnTo>
                <a:lnTo>
                  <a:pt x="10300" y="74987"/>
                </a:lnTo>
                <a:lnTo>
                  <a:pt x="9965" y="74404"/>
                </a:lnTo>
                <a:lnTo>
                  <a:pt x="9692" y="73993"/>
                </a:lnTo>
                <a:lnTo>
                  <a:pt x="9461" y="73651"/>
                </a:lnTo>
                <a:lnTo>
                  <a:pt x="9398" y="73651"/>
                </a:lnTo>
                <a:lnTo>
                  <a:pt x="9230" y="73616"/>
                </a:lnTo>
                <a:lnTo>
                  <a:pt x="9083" y="73616"/>
                </a:lnTo>
                <a:lnTo>
                  <a:pt x="8895" y="73548"/>
                </a:lnTo>
                <a:lnTo>
                  <a:pt x="8895" y="72966"/>
                </a:lnTo>
                <a:lnTo>
                  <a:pt x="8853" y="72349"/>
                </a:lnTo>
                <a:lnTo>
                  <a:pt x="8853" y="71664"/>
                </a:lnTo>
                <a:lnTo>
                  <a:pt x="8811" y="71253"/>
                </a:lnTo>
                <a:lnTo>
                  <a:pt x="8391" y="71047"/>
                </a:lnTo>
                <a:lnTo>
                  <a:pt x="7930" y="70807"/>
                </a:lnTo>
                <a:lnTo>
                  <a:pt x="7510" y="70499"/>
                </a:lnTo>
                <a:lnTo>
                  <a:pt x="7216" y="70122"/>
                </a:lnTo>
                <a:lnTo>
                  <a:pt x="7090" y="69814"/>
                </a:lnTo>
                <a:lnTo>
                  <a:pt x="7027" y="69437"/>
                </a:lnTo>
                <a:lnTo>
                  <a:pt x="6944" y="69129"/>
                </a:lnTo>
                <a:lnTo>
                  <a:pt x="6839" y="68752"/>
                </a:lnTo>
                <a:lnTo>
                  <a:pt x="6650" y="68512"/>
                </a:lnTo>
                <a:lnTo>
                  <a:pt x="6230" y="68307"/>
                </a:lnTo>
                <a:lnTo>
                  <a:pt x="5811" y="68135"/>
                </a:lnTo>
                <a:lnTo>
                  <a:pt x="5391" y="67930"/>
                </a:lnTo>
                <a:lnTo>
                  <a:pt x="4972" y="67690"/>
                </a:lnTo>
                <a:lnTo>
                  <a:pt x="4615" y="67313"/>
                </a:lnTo>
                <a:lnTo>
                  <a:pt x="4384" y="66799"/>
                </a:lnTo>
                <a:lnTo>
                  <a:pt x="4279" y="66183"/>
                </a:lnTo>
                <a:lnTo>
                  <a:pt x="4384" y="65874"/>
                </a:lnTo>
                <a:lnTo>
                  <a:pt x="4510" y="65326"/>
                </a:lnTo>
                <a:lnTo>
                  <a:pt x="4615" y="64710"/>
                </a:lnTo>
                <a:lnTo>
                  <a:pt x="4699" y="64127"/>
                </a:lnTo>
                <a:lnTo>
                  <a:pt x="4384" y="63888"/>
                </a:lnTo>
                <a:lnTo>
                  <a:pt x="4279" y="63648"/>
                </a:lnTo>
                <a:lnTo>
                  <a:pt x="4237" y="63442"/>
                </a:lnTo>
                <a:lnTo>
                  <a:pt x="4237" y="63271"/>
                </a:lnTo>
                <a:lnTo>
                  <a:pt x="4321" y="63065"/>
                </a:lnTo>
                <a:lnTo>
                  <a:pt x="4321" y="62826"/>
                </a:lnTo>
                <a:lnTo>
                  <a:pt x="4237" y="62517"/>
                </a:lnTo>
                <a:lnTo>
                  <a:pt x="4048" y="62003"/>
                </a:lnTo>
                <a:lnTo>
                  <a:pt x="3776" y="61524"/>
                </a:lnTo>
                <a:lnTo>
                  <a:pt x="3587" y="61010"/>
                </a:lnTo>
                <a:lnTo>
                  <a:pt x="3293" y="60291"/>
                </a:lnTo>
                <a:lnTo>
                  <a:pt x="2937" y="59606"/>
                </a:lnTo>
                <a:lnTo>
                  <a:pt x="2643" y="58852"/>
                </a:lnTo>
                <a:lnTo>
                  <a:pt x="2475" y="58544"/>
                </a:lnTo>
                <a:lnTo>
                  <a:pt x="2328" y="58235"/>
                </a:lnTo>
                <a:lnTo>
                  <a:pt x="2223" y="57721"/>
                </a:lnTo>
                <a:lnTo>
                  <a:pt x="2286" y="57413"/>
                </a:lnTo>
                <a:lnTo>
                  <a:pt x="2286" y="56968"/>
                </a:lnTo>
                <a:lnTo>
                  <a:pt x="2370" y="56522"/>
                </a:lnTo>
                <a:lnTo>
                  <a:pt x="2454" y="56420"/>
                </a:lnTo>
                <a:lnTo>
                  <a:pt x="2475" y="56351"/>
                </a:lnTo>
                <a:lnTo>
                  <a:pt x="2601" y="56283"/>
                </a:lnTo>
                <a:lnTo>
                  <a:pt x="2685" y="56214"/>
                </a:lnTo>
                <a:lnTo>
                  <a:pt x="2748" y="56111"/>
                </a:lnTo>
                <a:lnTo>
                  <a:pt x="2748" y="56111"/>
                </a:lnTo>
                <a:lnTo>
                  <a:pt x="2790" y="56111"/>
                </a:lnTo>
                <a:lnTo>
                  <a:pt x="2790" y="56214"/>
                </a:lnTo>
                <a:lnTo>
                  <a:pt x="2790" y="56283"/>
                </a:lnTo>
                <a:lnTo>
                  <a:pt x="2832" y="56214"/>
                </a:lnTo>
                <a:lnTo>
                  <a:pt x="2832" y="56180"/>
                </a:lnTo>
                <a:lnTo>
                  <a:pt x="2832" y="56111"/>
                </a:lnTo>
                <a:lnTo>
                  <a:pt x="2832" y="56043"/>
                </a:lnTo>
                <a:lnTo>
                  <a:pt x="2790" y="55974"/>
                </a:lnTo>
                <a:lnTo>
                  <a:pt x="2790" y="55974"/>
                </a:lnTo>
                <a:lnTo>
                  <a:pt x="2748" y="56111"/>
                </a:lnTo>
                <a:lnTo>
                  <a:pt x="2370" y="55974"/>
                </a:lnTo>
                <a:lnTo>
                  <a:pt x="2223" y="55598"/>
                </a:lnTo>
                <a:lnTo>
                  <a:pt x="2055" y="55221"/>
                </a:lnTo>
                <a:lnTo>
                  <a:pt x="1951" y="54844"/>
                </a:lnTo>
                <a:lnTo>
                  <a:pt x="1846" y="54433"/>
                </a:lnTo>
                <a:lnTo>
                  <a:pt x="1762" y="53782"/>
                </a:lnTo>
                <a:lnTo>
                  <a:pt x="1909" y="53474"/>
                </a:lnTo>
                <a:lnTo>
                  <a:pt x="1909" y="53302"/>
                </a:lnTo>
                <a:lnTo>
                  <a:pt x="1846" y="53063"/>
                </a:lnTo>
                <a:lnTo>
                  <a:pt x="1762" y="52789"/>
                </a:lnTo>
                <a:lnTo>
                  <a:pt x="1762" y="52412"/>
                </a:lnTo>
                <a:lnTo>
                  <a:pt x="1846" y="52172"/>
                </a:lnTo>
                <a:lnTo>
                  <a:pt x="1951" y="51795"/>
                </a:lnTo>
                <a:lnTo>
                  <a:pt x="2034" y="51384"/>
                </a:lnTo>
                <a:lnTo>
                  <a:pt x="1678" y="50939"/>
                </a:lnTo>
                <a:lnTo>
                  <a:pt x="1489" y="50254"/>
                </a:lnTo>
                <a:lnTo>
                  <a:pt x="1384" y="50254"/>
                </a:lnTo>
                <a:lnTo>
                  <a:pt x="1300" y="50322"/>
                </a:lnTo>
                <a:lnTo>
                  <a:pt x="1258" y="50322"/>
                </a:lnTo>
                <a:lnTo>
                  <a:pt x="1216" y="50322"/>
                </a:lnTo>
                <a:lnTo>
                  <a:pt x="1195" y="50254"/>
                </a:lnTo>
                <a:lnTo>
                  <a:pt x="1195" y="50117"/>
                </a:lnTo>
                <a:lnTo>
                  <a:pt x="1195" y="49945"/>
                </a:lnTo>
                <a:lnTo>
                  <a:pt x="1153" y="49671"/>
                </a:lnTo>
                <a:lnTo>
                  <a:pt x="1258" y="49192"/>
                </a:lnTo>
                <a:lnTo>
                  <a:pt x="1216" y="48506"/>
                </a:lnTo>
                <a:lnTo>
                  <a:pt x="1069" y="47821"/>
                </a:lnTo>
                <a:lnTo>
                  <a:pt x="797" y="47136"/>
                </a:lnTo>
                <a:lnTo>
                  <a:pt x="587" y="46451"/>
                </a:lnTo>
                <a:lnTo>
                  <a:pt x="356" y="45903"/>
                </a:lnTo>
                <a:lnTo>
                  <a:pt x="230" y="45321"/>
                </a:lnTo>
                <a:lnTo>
                  <a:pt x="230" y="45081"/>
                </a:lnTo>
                <a:lnTo>
                  <a:pt x="230" y="44944"/>
                </a:lnTo>
                <a:lnTo>
                  <a:pt x="272" y="44841"/>
                </a:lnTo>
                <a:lnTo>
                  <a:pt x="272" y="44841"/>
                </a:lnTo>
                <a:lnTo>
                  <a:pt x="314" y="44773"/>
                </a:lnTo>
                <a:lnTo>
                  <a:pt x="356" y="44704"/>
                </a:lnTo>
                <a:lnTo>
                  <a:pt x="377" y="44636"/>
                </a:lnTo>
                <a:lnTo>
                  <a:pt x="272" y="42888"/>
                </a:lnTo>
                <a:lnTo>
                  <a:pt x="377" y="42649"/>
                </a:lnTo>
                <a:lnTo>
                  <a:pt x="545" y="42340"/>
                </a:lnTo>
                <a:lnTo>
                  <a:pt x="650" y="41964"/>
                </a:lnTo>
                <a:lnTo>
                  <a:pt x="692" y="41518"/>
                </a:lnTo>
                <a:lnTo>
                  <a:pt x="608" y="40902"/>
                </a:lnTo>
                <a:lnTo>
                  <a:pt x="503" y="40285"/>
                </a:lnTo>
                <a:lnTo>
                  <a:pt x="356" y="39737"/>
                </a:lnTo>
                <a:lnTo>
                  <a:pt x="188" y="39086"/>
                </a:lnTo>
                <a:lnTo>
                  <a:pt x="41" y="38367"/>
                </a:lnTo>
                <a:lnTo>
                  <a:pt x="0" y="37407"/>
                </a:lnTo>
                <a:lnTo>
                  <a:pt x="314" y="36859"/>
                </a:lnTo>
                <a:lnTo>
                  <a:pt x="692" y="36037"/>
                </a:lnTo>
                <a:lnTo>
                  <a:pt x="1027" y="35181"/>
                </a:lnTo>
                <a:lnTo>
                  <a:pt x="1300" y="34256"/>
                </a:lnTo>
                <a:lnTo>
                  <a:pt x="1489" y="33502"/>
                </a:lnTo>
                <a:lnTo>
                  <a:pt x="1573" y="33057"/>
                </a:lnTo>
                <a:lnTo>
                  <a:pt x="1678" y="32680"/>
                </a:lnTo>
                <a:lnTo>
                  <a:pt x="1720" y="32372"/>
                </a:lnTo>
                <a:lnTo>
                  <a:pt x="1720" y="32200"/>
                </a:lnTo>
                <a:lnTo>
                  <a:pt x="1720" y="31995"/>
                </a:lnTo>
                <a:lnTo>
                  <a:pt x="1762" y="31824"/>
                </a:lnTo>
                <a:lnTo>
                  <a:pt x="1846" y="31687"/>
                </a:lnTo>
                <a:lnTo>
                  <a:pt x="1867" y="31550"/>
                </a:lnTo>
                <a:lnTo>
                  <a:pt x="1867" y="31447"/>
                </a:lnTo>
                <a:lnTo>
                  <a:pt x="1909" y="31241"/>
                </a:lnTo>
                <a:lnTo>
                  <a:pt x="1867" y="31070"/>
                </a:lnTo>
                <a:lnTo>
                  <a:pt x="1867" y="31001"/>
                </a:lnTo>
                <a:lnTo>
                  <a:pt x="1846" y="30864"/>
                </a:lnTo>
                <a:lnTo>
                  <a:pt x="1762" y="30830"/>
                </a:lnTo>
                <a:lnTo>
                  <a:pt x="1720" y="30693"/>
                </a:lnTo>
                <a:lnTo>
                  <a:pt x="1720" y="30625"/>
                </a:lnTo>
                <a:lnTo>
                  <a:pt x="1720" y="30008"/>
                </a:lnTo>
                <a:lnTo>
                  <a:pt x="1846" y="29460"/>
                </a:lnTo>
                <a:lnTo>
                  <a:pt x="2055" y="28809"/>
                </a:lnTo>
                <a:lnTo>
                  <a:pt x="2265" y="28398"/>
                </a:lnTo>
                <a:lnTo>
                  <a:pt x="2370" y="28021"/>
                </a:lnTo>
                <a:lnTo>
                  <a:pt x="2286" y="26206"/>
                </a:lnTo>
                <a:lnTo>
                  <a:pt x="2328" y="26206"/>
                </a:lnTo>
                <a:lnTo>
                  <a:pt x="2412" y="26137"/>
                </a:lnTo>
                <a:lnTo>
                  <a:pt x="2475" y="26069"/>
                </a:lnTo>
                <a:lnTo>
                  <a:pt x="2559" y="26034"/>
                </a:lnTo>
                <a:lnTo>
                  <a:pt x="2601" y="25966"/>
                </a:lnTo>
                <a:lnTo>
                  <a:pt x="2874" y="25144"/>
                </a:lnTo>
                <a:lnTo>
                  <a:pt x="3020" y="24150"/>
                </a:lnTo>
                <a:lnTo>
                  <a:pt x="3293" y="24150"/>
                </a:lnTo>
                <a:lnTo>
                  <a:pt x="3524" y="23225"/>
                </a:lnTo>
                <a:lnTo>
                  <a:pt x="3860" y="22232"/>
                </a:lnTo>
                <a:lnTo>
                  <a:pt x="4153" y="21273"/>
                </a:lnTo>
                <a:lnTo>
                  <a:pt x="4321" y="19902"/>
                </a:lnTo>
                <a:lnTo>
                  <a:pt x="4573" y="19800"/>
                </a:lnTo>
                <a:lnTo>
                  <a:pt x="4657" y="19183"/>
                </a:lnTo>
                <a:lnTo>
                  <a:pt x="4657" y="18498"/>
                </a:lnTo>
                <a:lnTo>
                  <a:pt x="4741" y="17847"/>
                </a:lnTo>
                <a:lnTo>
                  <a:pt x="4930" y="17299"/>
                </a:lnTo>
                <a:lnTo>
                  <a:pt x="5202" y="16614"/>
                </a:lnTo>
                <a:lnTo>
                  <a:pt x="5391" y="15929"/>
                </a:lnTo>
                <a:lnTo>
                  <a:pt x="5538" y="15004"/>
                </a:lnTo>
                <a:lnTo>
                  <a:pt x="5538" y="14045"/>
                </a:lnTo>
                <a:lnTo>
                  <a:pt x="5580" y="13120"/>
                </a:lnTo>
                <a:lnTo>
                  <a:pt x="5643" y="12263"/>
                </a:lnTo>
                <a:lnTo>
                  <a:pt x="5874" y="11441"/>
                </a:lnTo>
                <a:lnTo>
                  <a:pt x="5622" y="11441"/>
                </a:lnTo>
                <a:lnTo>
                  <a:pt x="5643" y="10687"/>
                </a:lnTo>
                <a:lnTo>
                  <a:pt x="5727" y="10071"/>
                </a:lnTo>
                <a:lnTo>
                  <a:pt x="5874" y="9523"/>
                </a:lnTo>
                <a:lnTo>
                  <a:pt x="6104" y="9626"/>
                </a:lnTo>
                <a:lnTo>
                  <a:pt x="6000" y="9009"/>
                </a:lnTo>
                <a:lnTo>
                  <a:pt x="5958" y="8255"/>
                </a:lnTo>
                <a:lnTo>
                  <a:pt x="5958" y="7467"/>
                </a:lnTo>
                <a:lnTo>
                  <a:pt x="6000" y="6645"/>
                </a:lnTo>
                <a:lnTo>
                  <a:pt x="5916" y="5892"/>
                </a:lnTo>
                <a:lnTo>
                  <a:pt x="5916" y="5206"/>
                </a:lnTo>
                <a:lnTo>
                  <a:pt x="5958" y="4453"/>
                </a:lnTo>
                <a:lnTo>
                  <a:pt x="5916" y="3733"/>
                </a:lnTo>
                <a:lnTo>
                  <a:pt x="5811" y="3357"/>
                </a:lnTo>
                <a:lnTo>
                  <a:pt x="5685" y="3048"/>
                </a:lnTo>
                <a:lnTo>
                  <a:pt x="5580" y="2671"/>
                </a:lnTo>
                <a:lnTo>
                  <a:pt x="5580" y="2226"/>
                </a:lnTo>
                <a:lnTo>
                  <a:pt x="5685" y="1678"/>
                </a:lnTo>
                <a:lnTo>
                  <a:pt x="5811" y="1096"/>
                </a:lnTo>
                <a:lnTo>
                  <a:pt x="5874" y="411"/>
                </a:lnTo>
                <a:lnTo>
                  <a:pt x="6000" y="411"/>
                </a:lnTo>
                <a:lnTo>
                  <a:pt x="6041" y="479"/>
                </a:lnTo>
                <a:lnTo>
                  <a:pt x="6062" y="479"/>
                </a:lnTo>
                <a:lnTo>
                  <a:pt x="6104" y="479"/>
                </a:lnTo>
                <a:lnTo>
                  <a:pt x="6146" y="548"/>
                </a:lnTo>
                <a:lnTo>
                  <a:pt x="6461" y="924"/>
                </a:lnTo>
                <a:lnTo>
                  <a:pt x="6713" y="1473"/>
                </a:lnTo>
                <a:lnTo>
                  <a:pt x="6944" y="2055"/>
                </a:lnTo>
                <a:lnTo>
                  <a:pt x="7174" y="2466"/>
                </a:lnTo>
                <a:lnTo>
                  <a:pt x="7552" y="2843"/>
                </a:lnTo>
                <a:lnTo>
                  <a:pt x="8055" y="3083"/>
                </a:lnTo>
                <a:lnTo>
                  <a:pt x="8580" y="3220"/>
                </a:lnTo>
                <a:lnTo>
                  <a:pt x="9083" y="3459"/>
                </a:lnTo>
                <a:lnTo>
                  <a:pt x="9083" y="3596"/>
                </a:lnTo>
                <a:lnTo>
                  <a:pt x="9083" y="3665"/>
                </a:lnTo>
                <a:lnTo>
                  <a:pt x="9083" y="3733"/>
                </a:lnTo>
                <a:lnTo>
                  <a:pt x="9083" y="3733"/>
                </a:lnTo>
                <a:lnTo>
                  <a:pt x="9083" y="3768"/>
                </a:lnTo>
                <a:lnTo>
                  <a:pt x="9083" y="3836"/>
                </a:lnTo>
                <a:lnTo>
                  <a:pt x="9188" y="3768"/>
                </a:lnTo>
                <a:lnTo>
                  <a:pt x="9272" y="3768"/>
                </a:lnTo>
                <a:lnTo>
                  <a:pt x="9398" y="3733"/>
                </a:lnTo>
                <a:lnTo>
                  <a:pt x="9503" y="3733"/>
                </a:lnTo>
                <a:lnTo>
                  <a:pt x="9692" y="3733"/>
                </a:lnTo>
                <a:lnTo>
                  <a:pt x="9692" y="4350"/>
                </a:lnTo>
                <a:lnTo>
                  <a:pt x="9776" y="4727"/>
                </a:lnTo>
                <a:lnTo>
                  <a:pt x="9839" y="5104"/>
                </a:lnTo>
                <a:lnTo>
                  <a:pt x="9965" y="5515"/>
                </a:lnTo>
                <a:lnTo>
                  <a:pt x="9965" y="5481"/>
                </a:lnTo>
                <a:lnTo>
                  <a:pt x="10006" y="5412"/>
                </a:lnTo>
                <a:lnTo>
                  <a:pt x="10006" y="5412"/>
                </a:lnTo>
                <a:lnTo>
                  <a:pt x="10006" y="5343"/>
                </a:lnTo>
                <a:lnTo>
                  <a:pt x="10027" y="5206"/>
                </a:lnTo>
                <a:lnTo>
                  <a:pt x="10111" y="5138"/>
                </a:lnTo>
                <a:lnTo>
                  <a:pt x="10153" y="5138"/>
                </a:lnTo>
                <a:lnTo>
                  <a:pt x="10195" y="5104"/>
                </a:lnTo>
                <a:lnTo>
                  <a:pt x="10195" y="5035"/>
                </a:lnTo>
                <a:lnTo>
                  <a:pt x="10195" y="4967"/>
                </a:lnTo>
                <a:lnTo>
                  <a:pt x="10195" y="4830"/>
                </a:lnTo>
                <a:lnTo>
                  <a:pt x="10195" y="4658"/>
                </a:lnTo>
                <a:lnTo>
                  <a:pt x="10153" y="4419"/>
                </a:lnTo>
                <a:lnTo>
                  <a:pt x="10111" y="4042"/>
                </a:lnTo>
                <a:lnTo>
                  <a:pt x="10111" y="3768"/>
                </a:lnTo>
                <a:lnTo>
                  <a:pt x="10111" y="3596"/>
                </a:lnTo>
                <a:lnTo>
                  <a:pt x="10027" y="3151"/>
                </a:lnTo>
                <a:lnTo>
                  <a:pt x="9776" y="3151"/>
                </a:lnTo>
                <a:lnTo>
                  <a:pt x="9776" y="2466"/>
                </a:lnTo>
                <a:lnTo>
                  <a:pt x="10111" y="2466"/>
                </a:lnTo>
                <a:lnTo>
                  <a:pt x="10111" y="2363"/>
                </a:lnTo>
                <a:lnTo>
                  <a:pt x="10153" y="2226"/>
                </a:lnTo>
                <a:lnTo>
                  <a:pt x="10153" y="2158"/>
                </a:lnTo>
                <a:lnTo>
                  <a:pt x="10195" y="2055"/>
                </a:lnTo>
                <a:lnTo>
                  <a:pt x="10258" y="2055"/>
                </a:lnTo>
                <a:lnTo>
                  <a:pt x="10258" y="1678"/>
                </a:lnTo>
                <a:lnTo>
                  <a:pt x="10111" y="1233"/>
                </a:lnTo>
                <a:lnTo>
                  <a:pt x="9923" y="787"/>
                </a:lnTo>
                <a:lnTo>
                  <a:pt x="9839" y="308"/>
                </a:lnTo>
                <a:lnTo>
                  <a:pt x="10069" y="102"/>
                </a:lnTo>
                <a:lnTo>
                  <a:pt x="10384" y="34"/>
                </a:lnTo>
                <a:lnTo>
                  <a:pt x="10762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5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44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5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 . Easy to change colors, photos and Text. </a:t>
            </a:r>
            <a:endParaRPr/>
          </a:p>
        </p:txBody>
      </p:sp>
      <p:sp>
        <p:nvSpPr>
          <p:cNvPr id="775" name="Google Shape;775;p45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5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5"/>
          <p:cNvSpPr/>
          <p:nvPr/>
        </p:nvSpPr>
        <p:spPr>
          <a:xfrm>
            <a:off x="6648740" y="3280952"/>
            <a:ext cx="418599" cy="32154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5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5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5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5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5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45"/>
          <p:cNvCxnSpPr>
            <a:stCxn id="778" idx="5"/>
            <a:endCxn id="782" idx="0"/>
          </p:cNvCxnSpPr>
          <p:nvPr/>
        </p:nvCxnSpPr>
        <p:spPr>
          <a:xfrm>
            <a:off x="3170403" y="3546740"/>
            <a:ext cx="398100" cy="6774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85" name="Google Shape;785;p45"/>
          <p:cNvCxnSpPr>
            <a:stCxn id="780" idx="6"/>
            <a:endCxn id="781" idx="2"/>
          </p:cNvCxnSpPr>
          <p:nvPr/>
        </p:nvCxnSpPr>
        <p:spPr>
          <a:xfrm flipH="1" rot="10800000">
            <a:off x="2748506" y="1622775"/>
            <a:ext cx="383400" cy="4026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p45"/>
          <p:cNvCxnSpPr>
            <a:endCxn id="783" idx="0"/>
          </p:cNvCxnSpPr>
          <p:nvPr/>
        </p:nvCxnSpPr>
        <p:spPr>
          <a:xfrm>
            <a:off x="1115648" y="3043293"/>
            <a:ext cx="288000" cy="7437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46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793" name="Google Shape;793;p46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 hope and I believe that this Template will your Time, Money and Reputation.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6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4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796" name="Google Shape;796;p46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 hope and I believe that this Template will your Time, Money and Reputation.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46"/>
          <p:cNvSpPr txBox="1"/>
          <p:nvPr/>
        </p:nvSpPr>
        <p:spPr>
          <a:xfrm>
            <a:off x="1619672" y="699542"/>
            <a:ext cx="7524328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31850" y="2129725"/>
            <a:ext cx="6012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Break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805" name="Google Shape;805;p47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806" name="Google Shape;806;p4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808" name="Google Shape;808;p47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809" name="Google Shape;809;p47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811" name="Google Shape;811;p47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812" name="Google Shape;812;p4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47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814" name="Google Shape;814;p47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815" name="Google Shape;815;p47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D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47"/>
          <p:cNvSpPr txBox="1"/>
          <p:nvPr/>
        </p:nvSpPr>
        <p:spPr>
          <a:xfrm>
            <a:off x="1619672" y="699542"/>
            <a:ext cx="7524328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8"/>
          <p:cNvSpPr txBox="1"/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>
            <p:ph idx="1" type="body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"/>
          <p:cNvSpPr txBox="1"/>
          <p:nvPr/>
        </p:nvSpPr>
        <p:spPr>
          <a:xfrm>
            <a:off x="221869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9"/>
          <p:cNvSpPr txBox="1"/>
          <p:nvPr/>
        </p:nvSpPr>
        <p:spPr>
          <a:xfrm>
            <a:off x="1619672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9"/>
          <p:cNvSpPr txBox="1"/>
          <p:nvPr/>
        </p:nvSpPr>
        <p:spPr>
          <a:xfrm>
            <a:off x="1619672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backgrounds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9"/>
          <p:cNvSpPr txBox="1"/>
          <p:nvPr/>
        </p:nvSpPr>
        <p:spPr>
          <a:xfrm>
            <a:off x="1619672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9"/>
          <p:cNvSpPr txBox="1"/>
          <p:nvPr/>
        </p:nvSpPr>
        <p:spPr>
          <a:xfrm>
            <a:off x="1619672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1619672" y="339502"/>
            <a:ext cx="6984776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lang="en" sz="40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b="1" sz="4000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1640187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0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0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0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/>
          <p:nvPr/>
        </p:nvSpPr>
        <p:spPr>
          <a:xfrm rot="-2700000">
            <a:off x="7243003" y="2816601"/>
            <a:ext cx="154109" cy="343323"/>
          </a:xfrm>
          <a:custGeom>
            <a:rect b="b" l="l" r="r" t="t"/>
            <a:pathLst>
              <a:path extrusionOk="0" h="120000" w="120000">
                <a:moveTo>
                  <a:pt x="80132" y="109671"/>
                </a:moveTo>
                <a:lnTo>
                  <a:pt x="80132" y="114835"/>
                </a:lnTo>
                <a:cubicBezTo>
                  <a:pt x="80132" y="117687"/>
                  <a:pt x="74981" y="119999"/>
                  <a:pt x="68626" y="120000"/>
                </a:cubicBezTo>
                <a:lnTo>
                  <a:pt x="51372" y="119999"/>
                </a:lnTo>
                <a:cubicBezTo>
                  <a:pt x="45018" y="119999"/>
                  <a:pt x="39867" y="117687"/>
                  <a:pt x="39867" y="114835"/>
                </a:cubicBezTo>
                <a:cubicBezTo>
                  <a:pt x="39867" y="113114"/>
                  <a:pt x="39867" y="111392"/>
                  <a:pt x="39867" y="109670"/>
                </a:cubicBezTo>
                <a:close/>
                <a:moveTo>
                  <a:pt x="96030" y="5403"/>
                </a:moveTo>
                <a:cubicBezTo>
                  <a:pt x="110320" y="10221"/>
                  <a:pt x="119078" y="17649"/>
                  <a:pt x="119921" y="25663"/>
                </a:cubicBezTo>
                <a:cubicBezTo>
                  <a:pt x="120763" y="33677"/>
                  <a:pt x="113600" y="41442"/>
                  <a:pt x="100382" y="46843"/>
                </a:cubicBezTo>
                <a:lnTo>
                  <a:pt x="92890" y="43148"/>
                </a:lnTo>
                <a:cubicBezTo>
                  <a:pt x="103654" y="38750"/>
                  <a:pt x="109489" y="32426"/>
                  <a:pt x="108803" y="25899"/>
                </a:cubicBezTo>
                <a:cubicBezTo>
                  <a:pt x="108118" y="19372"/>
                  <a:pt x="100984" y="13322"/>
                  <a:pt x="89346" y="9397"/>
                </a:cubicBezTo>
                <a:close/>
                <a:moveTo>
                  <a:pt x="106442" y="6085"/>
                </a:moveTo>
                <a:cubicBezTo>
                  <a:pt x="80793" y="-5427"/>
                  <a:pt x="39206" y="-5427"/>
                  <a:pt x="13558" y="6085"/>
                </a:cubicBezTo>
                <a:cubicBezTo>
                  <a:pt x="-12091" y="17598"/>
                  <a:pt x="-12091" y="36265"/>
                  <a:pt x="13558" y="47779"/>
                </a:cubicBezTo>
                <a:cubicBezTo>
                  <a:pt x="39206" y="59292"/>
                  <a:pt x="80793" y="59292"/>
                  <a:pt x="106442" y="47779"/>
                </a:cubicBezTo>
                <a:cubicBezTo>
                  <a:pt x="132091" y="36265"/>
                  <a:pt x="132091" y="17598"/>
                  <a:pt x="106442" y="6085"/>
                </a:cubicBezTo>
                <a:close/>
                <a:moveTo>
                  <a:pt x="120000" y="0"/>
                </a:moveTo>
                <a:cubicBezTo>
                  <a:pt x="153137" y="14874"/>
                  <a:pt x="153137" y="38990"/>
                  <a:pt x="120000" y="53864"/>
                </a:cubicBezTo>
                <a:cubicBezTo>
                  <a:pt x="108683" y="58944"/>
                  <a:pt x="94965" y="62289"/>
                  <a:pt x="80134" y="63261"/>
                </a:cubicBezTo>
                <a:lnTo>
                  <a:pt x="80134" y="107762"/>
                </a:lnTo>
                <a:lnTo>
                  <a:pt x="39865" y="107762"/>
                </a:lnTo>
                <a:lnTo>
                  <a:pt x="39865" y="63261"/>
                </a:lnTo>
                <a:cubicBezTo>
                  <a:pt x="25034" y="62289"/>
                  <a:pt x="11317" y="58944"/>
                  <a:pt x="0" y="53864"/>
                </a:cubicBezTo>
                <a:cubicBezTo>
                  <a:pt x="-33136" y="38990"/>
                  <a:pt x="-33136" y="14874"/>
                  <a:pt x="0" y="0"/>
                </a:cubicBezTo>
                <a:cubicBezTo>
                  <a:pt x="33137" y="-14874"/>
                  <a:pt x="86862" y="-14874"/>
                  <a:pt x="1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0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0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0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0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0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0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0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0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0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0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0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0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0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0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0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0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0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0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0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0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0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0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0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0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0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0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0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0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0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0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0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0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0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0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0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0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0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0"/>
          <p:cNvSpPr/>
          <p:nvPr/>
        </p:nvSpPr>
        <p:spPr>
          <a:xfrm>
            <a:off x="7091217" y="3447251"/>
            <a:ext cx="326534" cy="388800"/>
          </a:xfrm>
          <a:custGeom>
            <a:rect b="b" l="l" r="r" t="t"/>
            <a:pathLst>
              <a:path extrusionOk="0" h="120000" w="120000">
                <a:moveTo>
                  <a:pt x="88169" y="96424"/>
                </a:moveTo>
                <a:lnTo>
                  <a:pt x="88169" y="102696"/>
                </a:lnTo>
                <a:lnTo>
                  <a:pt x="111506" y="102696"/>
                </a:lnTo>
                <a:lnTo>
                  <a:pt x="111506" y="96424"/>
                </a:lnTo>
                <a:close/>
                <a:moveTo>
                  <a:pt x="99837" y="82627"/>
                </a:moveTo>
                <a:cubicBezTo>
                  <a:pt x="110973" y="82627"/>
                  <a:pt x="120000" y="90208"/>
                  <a:pt x="120000" y="99560"/>
                </a:cubicBezTo>
                <a:cubicBezTo>
                  <a:pt x="120000" y="108912"/>
                  <a:pt x="110973" y="116493"/>
                  <a:pt x="99837" y="116493"/>
                </a:cubicBezTo>
                <a:cubicBezTo>
                  <a:pt x="88702" y="116493"/>
                  <a:pt x="79675" y="108912"/>
                  <a:pt x="79675" y="99560"/>
                </a:cubicBezTo>
                <a:cubicBezTo>
                  <a:pt x="79675" y="90208"/>
                  <a:pt x="88702" y="82627"/>
                  <a:pt x="99837" y="82627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0"/>
          <p:cNvSpPr/>
          <p:nvPr/>
        </p:nvSpPr>
        <p:spPr>
          <a:xfrm>
            <a:off x="6493638" y="3447251"/>
            <a:ext cx="326534" cy="388800"/>
          </a:xfrm>
          <a:custGeom>
            <a:rect b="b" l="l" r="r" t="t"/>
            <a:pathLst>
              <a:path extrusionOk="0" h="120000" w="120000">
                <a:moveTo>
                  <a:pt x="96103" y="90058"/>
                </a:moveTo>
                <a:lnTo>
                  <a:pt x="96103" y="96721"/>
                </a:lnTo>
                <a:lnTo>
                  <a:pt x="88169" y="96721"/>
                </a:lnTo>
                <a:lnTo>
                  <a:pt x="88169" y="102994"/>
                </a:lnTo>
                <a:lnTo>
                  <a:pt x="96103" y="102994"/>
                </a:lnTo>
                <a:lnTo>
                  <a:pt x="96103" y="109657"/>
                </a:lnTo>
                <a:lnTo>
                  <a:pt x="103572" y="109657"/>
                </a:lnTo>
                <a:lnTo>
                  <a:pt x="103572" y="102994"/>
                </a:lnTo>
                <a:lnTo>
                  <a:pt x="111506" y="102994"/>
                </a:lnTo>
                <a:lnTo>
                  <a:pt x="111506" y="96721"/>
                </a:lnTo>
                <a:lnTo>
                  <a:pt x="103572" y="96721"/>
                </a:lnTo>
                <a:lnTo>
                  <a:pt x="103572" y="90058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0"/>
          <p:cNvSpPr/>
          <p:nvPr/>
        </p:nvSpPr>
        <p:spPr>
          <a:xfrm>
            <a:off x="7688796" y="3447251"/>
            <a:ext cx="326534" cy="388800"/>
          </a:xfrm>
          <a:custGeom>
            <a:rect b="b" l="l" r="r" t="t"/>
            <a:pathLst>
              <a:path extrusionOk="0" h="120000" w="120000">
                <a:moveTo>
                  <a:pt x="94227" y="90710"/>
                </a:moveTo>
                <a:lnTo>
                  <a:pt x="88946" y="95146"/>
                </a:lnTo>
                <a:lnTo>
                  <a:pt x="94556" y="99858"/>
                </a:lnTo>
                <a:lnTo>
                  <a:pt x="88946" y="104569"/>
                </a:lnTo>
                <a:lnTo>
                  <a:pt x="94227" y="109005"/>
                </a:lnTo>
                <a:lnTo>
                  <a:pt x="99837" y="104293"/>
                </a:lnTo>
                <a:lnTo>
                  <a:pt x="105447" y="109005"/>
                </a:lnTo>
                <a:lnTo>
                  <a:pt x="110729" y="104569"/>
                </a:lnTo>
                <a:lnTo>
                  <a:pt x="105118" y="99858"/>
                </a:lnTo>
                <a:lnTo>
                  <a:pt x="110729" y="95146"/>
                </a:lnTo>
                <a:lnTo>
                  <a:pt x="105447" y="90710"/>
                </a:lnTo>
                <a:lnTo>
                  <a:pt x="99837" y="95422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0"/>
          <p:cNvSpPr/>
          <p:nvPr/>
        </p:nvSpPr>
        <p:spPr>
          <a:xfrm>
            <a:off x="8286375" y="3447251"/>
            <a:ext cx="326534" cy="388800"/>
          </a:xfrm>
          <a:custGeom>
            <a:rect b="b" l="l" r="r" t="t"/>
            <a:pathLst>
              <a:path extrusionOk="0" h="120000" w="120000">
                <a:moveTo>
                  <a:pt x="111123" y="91467"/>
                </a:moveTo>
                <a:lnTo>
                  <a:pt x="97097" y="103247"/>
                </a:lnTo>
                <a:lnTo>
                  <a:pt x="88332" y="95886"/>
                </a:lnTo>
                <a:lnTo>
                  <a:pt x="83862" y="99640"/>
                </a:lnTo>
                <a:lnTo>
                  <a:pt x="97189" y="110832"/>
                </a:lnTo>
                <a:lnTo>
                  <a:pt x="101659" y="107078"/>
                </a:lnTo>
                <a:lnTo>
                  <a:pt x="101567" y="107001"/>
                </a:lnTo>
                <a:lnTo>
                  <a:pt x="115593" y="95221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B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1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1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1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1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1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1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1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1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1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1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1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1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1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1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1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1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1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1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1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1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1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1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1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1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1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1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1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1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51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1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1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1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1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1"/>
          <p:cNvSpPr/>
          <p:nvPr/>
        </p:nvSpPr>
        <p:spPr>
          <a:xfrm>
            <a:off x="4545814" y="1274208"/>
            <a:ext cx="356471" cy="366339"/>
          </a:xfrm>
          <a:custGeom>
            <a:rect b="b" l="l" r="r" t="t"/>
            <a:pathLst>
              <a:path extrusionOk="0" h="120000" w="120000">
                <a:moveTo>
                  <a:pt x="48483" y="40513"/>
                </a:moveTo>
                <a:cubicBezTo>
                  <a:pt x="30145" y="40513"/>
                  <a:pt x="15280" y="54978"/>
                  <a:pt x="15280" y="72822"/>
                </a:cubicBezTo>
                <a:cubicBezTo>
                  <a:pt x="15280" y="90666"/>
                  <a:pt x="30145" y="105131"/>
                  <a:pt x="48483" y="105131"/>
                </a:cubicBezTo>
                <a:cubicBezTo>
                  <a:pt x="66821" y="105131"/>
                  <a:pt x="81687" y="90666"/>
                  <a:pt x="81687" y="72822"/>
                </a:cubicBezTo>
                <a:cubicBezTo>
                  <a:pt x="81687" y="54978"/>
                  <a:pt x="66821" y="40513"/>
                  <a:pt x="48483" y="40513"/>
                </a:cubicBezTo>
                <a:close/>
                <a:moveTo>
                  <a:pt x="119440" y="0"/>
                </a:moveTo>
                <a:lnTo>
                  <a:pt x="120000" y="27937"/>
                </a:lnTo>
                <a:lnTo>
                  <a:pt x="112682" y="21089"/>
                </a:lnTo>
                <a:lnTo>
                  <a:pt x="87611" y="46455"/>
                </a:lnTo>
                <a:cubicBezTo>
                  <a:pt x="93781" y="53582"/>
                  <a:pt x="96967" y="62840"/>
                  <a:pt x="96967" y="72822"/>
                </a:cubicBezTo>
                <a:cubicBezTo>
                  <a:pt x="96967" y="98877"/>
                  <a:pt x="75260" y="120000"/>
                  <a:pt x="48483" y="120000"/>
                </a:cubicBezTo>
                <a:cubicBezTo>
                  <a:pt x="21706" y="120000"/>
                  <a:pt x="0" y="98877"/>
                  <a:pt x="0" y="72822"/>
                </a:cubicBezTo>
                <a:cubicBezTo>
                  <a:pt x="0" y="46766"/>
                  <a:pt x="21706" y="25644"/>
                  <a:pt x="48483" y="25644"/>
                </a:cubicBezTo>
                <a:cubicBezTo>
                  <a:pt x="57522" y="25644"/>
                  <a:pt x="65983" y="28051"/>
                  <a:pt x="72807" y="32929"/>
                </a:cubicBezTo>
                <a:lnTo>
                  <a:pt x="98046" y="7392"/>
                </a:lnTo>
                <a:lnTo>
                  <a:pt x="90729" y="5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1"/>
          <p:cNvSpPr/>
          <p:nvPr/>
        </p:nvSpPr>
        <p:spPr>
          <a:xfrm>
            <a:off x="5161285" y="1247479"/>
            <a:ext cx="373598" cy="381817"/>
          </a:xfrm>
          <a:custGeom>
            <a:rect b="b" l="l" r="r" t="t"/>
            <a:pathLst>
              <a:path extrusionOk="0" h="120000" w="120000">
                <a:moveTo>
                  <a:pt x="73739" y="14265"/>
                </a:moveTo>
                <a:cubicBezTo>
                  <a:pt x="56241" y="14265"/>
                  <a:pt x="42057" y="28144"/>
                  <a:pt x="42057" y="45265"/>
                </a:cubicBezTo>
                <a:cubicBezTo>
                  <a:pt x="42057" y="62385"/>
                  <a:pt x="56241" y="76264"/>
                  <a:pt x="73739" y="76264"/>
                </a:cubicBezTo>
                <a:cubicBezTo>
                  <a:pt x="91236" y="76264"/>
                  <a:pt x="105420" y="62385"/>
                  <a:pt x="105420" y="45265"/>
                </a:cubicBezTo>
                <a:cubicBezTo>
                  <a:pt x="105420" y="28144"/>
                  <a:pt x="91236" y="14265"/>
                  <a:pt x="73739" y="14265"/>
                </a:cubicBezTo>
                <a:close/>
                <a:moveTo>
                  <a:pt x="73739" y="0"/>
                </a:moveTo>
                <a:cubicBezTo>
                  <a:pt x="99288" y="0"/>
                  <a:pt x="120000" y="20265"/>
                  <a:pt x="120000" y="45265"/>
                </a:cubicBezTo>
                <a:cubicBezTo>
                  <a:pt x="120000" y="70264"/>
                  <a:pt x="99288" y="90530"/>
                  <a:pt x="73739" y="90530"/>
                </a:cubicBezTo>
                <a:cubicBezTo>
                  <a:pt x="64937" y="90530"/>
                  <a:pt x="56710" y="88125"/>
                  <a:pt x="50126" y="83275"/>
                </a:cubicBezTo>
                <a:lnTo>
                  <a:pt x="41432" y="91782"/>
                </a:lnTo>
                <a:lnTo>
                  <a:pt x="51465" y="101598"/>
                </a:lnTo>
                <a:cubicBezTo>
                  <a:pt x="54943" y="105001"/>
                  <a:pt x="54943" y="110518"/>
                  <a:pt x="51465" y="113921"/>
                </a:cubicBezTo>
                <a:cubicBezTo>
                  <a:pt x="47987" y="117324"/>
                  <a:pt x="42349" y="117324"/>
                  <a:pt x="38871" y="113921"/>
                </a:cubicBezTo>
                <a:lnTo>
                  <a:pt x="28838" y="104104"/>
                </a:lnTo>
                <a:lnTo>
                  <a:pt x="12593" y="120000"/>
                </a:lnTo>
                <a:cubicBezTo>
                  <a:pt x="9116" y="123402"/>
                  <a:pt x="3477" y="123402"/>
                  <a:pt x="0" y="120000"/>
                </a:cubicBezTo>
                <a:cubicBezTo>
                  <a:pt x="-3477" y="116596"/>
                  <a:pt x="-3477" y="111079"/>
                  <a:pt x="0" y="107677"/>
                </a:cubicBezTo>
                <a:lnTo>
                  <a:pt x="16244" y="91782"/>
                </a:lnTo>
                <a:lnTo>
                  <a:pt x="5192" y="80967"/>
                </a:lnTo>
                <a:cubicBezTo>
                  <a:pt x="1714" y="77565"/>
                  <a:pt x="1714" y="72047"/>
                  <a:pt x="5192" y="68644"/>
                </a:cubicBezTo>
                <a:cubicBezTo>
                  <a:pt x="8670" y="65242"/>
                  <a:pt x="14308" y="65242"/>
                  <a:pt x="17786" y="68644"/>
                </a:cubicBezTo>
                <a:lnTo>
                  <a:pt x="28838" y="79459"/>
                </a:lnTo>
                <a:lnTo>
                  <a:pt x="37019" y="71454"/>
                </a:lnTo>
                <a:cubicBezTo>
                  <a:pt x="30772" y="64451"/>
                  <a:pt x="27478" y="55234"/>
                  <a:pt x="27478" y="45265"/>
                </a:cubicBezTo>
                <a:cubicBezTo>
                  <a:pt x="27478" y="20265"/>
                  <a:pt x="48189" y="0"/>
                  <a:pt x="737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51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1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1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1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1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1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1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1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1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C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2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2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2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2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2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2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2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2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2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2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52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950" name="Google Shape;950;p52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2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2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2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52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2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2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52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958" name="Google Shape;958;p52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2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52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2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2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2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2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2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2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2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2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2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2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2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2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2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2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2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2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2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2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2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2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2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2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2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2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2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2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2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2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53"/>
          <p:cNvGrpSpPr/>
          <p:nvPr/>
        </p:nvGrpSpPr>
        <p:grpSpPr>
          <a:xfrm>
            <a:off x="3984678" y="1923678"/>
            <a:ext cx="1174643" cy="2013391"/>
            <a:chOff x="930084" y="2610003"/>
            <a:chExt cx="1174643" cy="2013391"/>
          </a:xfrm>
        </p:grpSpPr>
        <p:sp>
          <p:nvSpPr>
            <p:cNvPr id="995" name="Google Shape;995;p53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0DD2D9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3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13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217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p53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 Agenda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547664" y="1433890"/>
            <a:ext cx="230425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152" name="Google Shape;152;p21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155" name="Google Shape;155;p21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158" name="Google Shape;158;p2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161" name="Google Shape;161;p21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1"/>
          <p:cNvSpPr txBox="1"/>
          <p:nvPr/>
        </p:nvSpPr>
        <p:spPr>
          <a:xfrm>
            <a:off x="4924242" y="1223112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924242" y="2132089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924242" y="3041066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924242" y="3950043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619672" y="699542"/>
            <a:ext cx="7524328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506339" y="2873026"/>
            <a:ext cx="443787" cy="261047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 rot="2700000">
            <a:off x="6200063" y="2732889"/>
            <a:ext cx="301939" cy="541320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783825" y="2825686"/>
            <a:ext cx="380015" cy="35572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Free PPT 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2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184" name="Google Shape;184;p22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187" name="Google Shape;187;p22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190" name="Google Shape;190;p22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193" name="Google Shape;193;p22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5" name="Google Shape;195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755576" y="2157550"/>
            <a:ext cx="1692000" cy="169200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2"/>
          <p:cNvSpPr txBox="1"/>
          <p:nvPr>
            <p:ph type="title"/>
          </p:nvPr>
        </p:nvSpPr>
        <p:spPr>
          <a:xfrm>
            <a:off x="0" y="2543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Welcome!!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9656" y="812534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Our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1" i="0" sz="3600" u="none" cap="none" strike="noStrike">
              <a:solidFill>
                <a:srgbClr val="0DD2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936395" y="1416169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928357" y="4306490"/>
            <a:ext cx="341359" cy="200796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 rot="2700000">
            <a:off x="982911" y="3256459"/>
            <a:ext cx="232250" cy="41638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952883" y="2385597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997870" y="1407097"/>
            <a:ext cx="343349" cy="34614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 rot="8100000">
            <a:off x="5020339" y="2373204"/>
            <a:ext cx="298411" cy="298411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5014244" y="4281978"/>
            <a:ext cx="325230" cy="24982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5002466" y="3306835"/>
            <a:ext cx="348786" cy="30099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3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20" name="Google Shape;220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223" name="Google Shape;223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226" name="Google Shape;226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229" name="Google Shape;229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3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232" name="Google Shape;232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235" name="Google Shape;235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3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238" name="Google Shape;238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241" name="Google Shape;241;p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Our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24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249" name="Google Shape;249;p24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DD2D9"/>
                </a:buClr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4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253" name="Google Shape;253;p24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DD2D9"/>
                </a:buClr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4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257" name="Google Shape;257;p24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DD2D9"/>
                </a:buClr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24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261" name="Google Shape;261;p24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DD2D9"/>
                </a:buClr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24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265" name="Google Shape;265;p24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DD2D9"/>
                </a:buClr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 sz="12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8" name="Google Shape;268;p24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7619" l="0" r="0" t="7627"/>
          <a:stretch/>
        </p:blipFill>
        <p:spPr>
          <a:xfrm>
            <a:off x="723433" y="1437715"/>
            <a:ext cx="1296000" cy="162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2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7634" l="0" r="0" t="7626"/>
          <a:stretch/>
        </p:blipFill>
        <p:spPr>
          <a:xfrm>
            <a:off x="2179884" y="1352118"/>
            <a:ext cx="144030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4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7634" l="0" r="0" t="7626"/>
          <a:stretch/>
        </p:blipFill>
        <p:spPr>
          <a:xfrm>
            <a:off x="3776326" y="1262118"/>
            <a:ext cx="1584300" cy="198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24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7634" l="0" r="0" t="7626"/>
          <a:stretch/>
        </p:blipFill>
        <p:spPr>
          <a:xfrm>
            <a:off x="7113226" y="1442119"/>
            <a:ext cx="1296000" cy="162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24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7634" l="0" r="0" t="7626"/>
          <a:stretch/>
        </p:blipFill>
        <p:spPr>
          <a:xfrm>
            <a:off x="5516784" y="1352118"/>
            <a:ext cx="144030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5"/>
          <p:cNvCxnSpPr/>
          <p:nvPr/>
        </p:nvCxnSpPr>
        <p:spPr>
          <a:xfrm>
            <a:off x="1670688" y="3006407"/>
            <a:ext cx="5984077" cy="8296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5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280" name="Google Shape;280;p2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DD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283" name="Google Shape;283;p2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286" name="Google Shape;286;p2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289" name="Google Shape;289;p2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292" name="Google Shape;292;p2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5"/>
          <p:cNvSpPr txBox="1"/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8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3898485" y="3301074"/>
            <a:ext cx="1024800" cy="36000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7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6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5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>
                <a:solidFill>
                  <a:srgbClr val="3F3F3F"/>
                </a:solidFill>
              </a:rPr>
              <a:t>9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 rot="-5400000">
            <a:off x="7363828" y="2780823"/>
            <a:ext cx="428579" cy="42886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78" l="0" r="0" t="1588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0" name="Google Shape;310;p2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2627784" y="3841955"/>
            <a:ext cx="3888432" cy="967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