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7FEDCF-020A-4A3C-827F-D68571D0D19F}">
  <a:tblStyle styleId="{C37FEDCF-020A-4A3C-827F-D68571D0D19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0f22987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c50f22987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50f22987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c50f22987_2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50f22987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c50f22987_2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50f22987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c50f22987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50f22987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c50f22987_2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c50f2298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c50f22987_2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c50f22987_2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c50f22987_2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50f22987_2_4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c50f22987_2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c50f22987_2_4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c50f22987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c50f22987_2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c50f22987_2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c50f22987_2_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50f22987_2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c50f22987_2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50f22987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c50f22987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c50f22987_2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c50f22987_2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50f22987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c50f22987_2_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c50f22987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c50f22987_2_5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c50f22987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c50f22987_2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50f22987_2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c50f22987_2_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c50f22987_2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c50f22987_2_6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c50f22987_2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1c50f22987_2_6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c50f22987_2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1c50f22987_2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50f22987_2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c50f22987_2_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c50f22987_2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c50f22987_2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50f22987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c50f22987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c50f22987_2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1c50f22987_2_7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c50f22987_2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1c50f22987_2_7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c50f22987_2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c50f22987_2_8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c50f22987_2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1c50f22987_2_8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c50f22987_2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1c50f22987_2_8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c50f22987_2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1c50f22987_2_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c50f22987_2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1c50f22987_2_9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c50f22987_2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1c50f22987_2_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50f22987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c50f22987_2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0f22987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c50f22987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50f22987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c50f22987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50f22987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c50f22987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50f22987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c50f22987_2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50f22987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c50f22987_2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rgbClr val="5072C4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19\03-busi\businessman-item01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1920" y="840121"/>
            <a:ext cx="1440160" cy="20416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0" y="3276850"/>
            <a:ext cx="914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8000" y="3962877"/>
            <a:ext cx="9111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236180" y="0"/>
            <a:ext cx="5907819" cy="5151451"/>
          </a:xfrm>
          <a:custGeom>
            <a:rect b="b" l="l" r="r" t="t"/>
            <a:pathLst>
              <a:path extrusionOk="0" h="120000" w="120000">
                <a:moveTo>
                  <a:pt x="25670" y="0"/>
                </a:moveTo>
                <a:lnTo>
                  <a:pt x="120000" y="0"/>
                </a:lnTo>
                <a:lnTo>
                  <a:pt x="120000" y="119814"/>
                </a:lnTo>
                <a:lnTo>
                  <a:pt x="66370" y="120000"/>
                </a:lnTo>
                <a:cubicBezTo>
                  <a:pt x="49522" y="98213"/>
                  <a:pt x="25245" y="67350"/>
                  <a:pt x="0" y="31672"/>
                </a:cubicBezTo>
                <a:lnTo>
                  <a:pt x="25670" y="0"/>
                </a:lnTo>
                <a:close/>
              </a:path>
            </a:pathLst>
          </a:cu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043803" y="4227934"/>
            <a:ext cx="1368152" cy="914400"/>
          </a:xfrm>
          <a:prstGeom prst="triangle">
            <a:avLst>
              <a:gd fmla="val 41283" name="adj"/>
            </a:avLst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노트북.png"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6168" y="1188106"/>
            <a:ext cx="5976664" cy="30398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/>
          <p:nvPr>
            <p:ph idx="2" type="pic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3" type="pic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/>
          <p:nvPr>
            <p:ph idx="4" type="pic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22225" y="126625"/>
            <a:ext cx="8821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30200" y="681750"/>
            <a:ext cx="8821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5724128" y="1311750"/>
            <a:ext cx="108000" cy="25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-2498" y="0"/>
            <a:ext cx="5726626" cy="5143500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>
            <p:ph idx="2" type="pic"/>
          </p:nvPr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3-busi\businessman-item01.png" id="74" name="Google Shape;74;p13"/>
          <p:cNvPicPr preferRelativeResize="0"/>
          <p:nvPr/>
        </p:nvPicPr>
        <p:blipFill rotWithShape="1">
          <a:blip r:embed="rId2">
            <a:alphaModFix/>
          </a:blip>
          <a:srcRect b="0" l="50030" r="0" t="4020"/>
          <a:stretch/>
        </p:blipFill>
        <p:spPr>
          <a:xfrm>
            <a:off x="0" y="880472"/>
            <a:ext cx="1242265" cy="3382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PNG이미지\핸드폰2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699541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>
            <p:ph idx="2" type="pic"/>
          </p:nvPr>
        </p:nvSpPr>
        <p:spPr>
          <a:xfrm>
            <a:off x="4186282" y="837689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0"/>
            <a:ext cx="3419872" cy="5143500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3-busi\businessman-item01.pn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50030" r="0" t="4020"/>
          <a:stretch/>
        </p:blipFill>
        <p:spPr>
          <a:xfrm>
            <a:off x="0" y="880472"/>
            <a:ext cx="1242265" cy="338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>
            <p:ph idx="2" type="pic"/>
          </p:nvPr>
        </p:nvSpPr>
        <p:spPr>
          <a:xfrm>
            <a:off x="3923928" y="1995686"/>
            <a:ext cx="5220072" cy="3147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rgbClr val="5072C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>
            <p:ph idx="2" type="pic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/>
          <p:nvPr>
            <p:ph idx="3" type="pic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6"/>
          <p:cNvSpPr/>
          <p:nvPr>
            <p:ph idx="4" type="pic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6"/>
          <p:cNvSpPr/>
          <p:nvPr>
            <p:ph idx="5" type="pic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>
            <p:ph idx="6" type="pic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983" y="729261"/>
            <a:ext cx="9112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0" y="159804"/>
            <a:ext cx="9144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>
            <p:ph idx="7" type="pic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>
            <p:ph idx="2" type="pic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93475" y="159800"/>
            <a:ext cx="8950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rgbClr val="5072C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>
            <p:ph idx="2" type="pic"/>
          </p:nvPr>
        </p:nvSpPr>
        <p:spPr>
          <a:xfrm>
            <a:off x="1187624" y="529791"/>
            <a:ext cx="4067944" cy="40839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solidFill>
          <a:srgbClr val="FF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100" name="Google Shape;100;p19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01" name="Google Shape;101;p19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rect b="b" l="l" r="r" t="t"/>
                <a:pathLst>
                  <a:path extrusionOk="0" h="120000" w="120000">
                    <a:moveTo>
                      <a:pt x="0" y="43883"/>
                    </a:moveTo>
                    <a:lnTo>
                      <a:pt x="25853" y="419"/>
                    </a:lnTo>
                    <a:lnTo>
                      <a:pt x="93774" y="0"/>
                    </a:lnTo>
                    <a:lnTo>
                      <a:pt x="120000" y="45078"/>
                    </a:lnTo>
                    <a:lnTo>
                      <a:pt x="90000" y="120000"/>
                    </a:lnTo>
                    <a:lnTo>
                      <a:pt x="30000" y="120000"/>
                    </a:lnTo>
                    <a:lnTo>
                      <a:pt x="0" y="4388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rect b="b" l="l" r="r" t="t"/>
                <a:pathLst>
                  <a:path extrusionOk="0" h="120000" w="120000">
                    <a:moveTo>
                      <a:pt x="0" y="17173"/>
                    </a:moveTo>
                    <a:lnTo>
                      <a:pt x="61507" y="0"/>
                    </a:lnTo>
                    <a:lnTo>
                      <a:pt x="120000" y="16447"/>
                    </a:lnTo>
                    <a:lnTo>
                      <a:pt x="89188" y="120000"/>
                    </a:lnTo>
                    <a:lnTo>
                      <a:pt x="32319" y="120000"/>
                    </a:lnTo>
                    <a:lnTo>
                      <a:pt x="0" y="1717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9"/>
            <p:cNvGrpSpPr/>
            <p:nvPr/>
          </p:nvGrpSpPr>
          <p:grpSpPr>
            <a:xfrm>
              <a:off x="1835696" y="1442389"/>
              <a:ext cx="484580" cy="322438"/>
              <a:chOff x="1835696" y="1427149"/>
              <a:chExt cx="484580" cy="322438"/>
            </a:xfrm>
          </p:grpSpPr>
          <p:sp>
            <p:nvSpPr>
              <p:cNvPr id="104" name="Google Shape;104;p19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" name="Google Shape;105;p19"/>
              <p:cNvCxnSpPr>
                <a:endCxn id="104" idx="0"/>
              </p:cNvCxnSpPr>
              <p:nvPr/>
            </p:nvCxnSpPr>
            <p:spPr>
              <a:xfrm>
                <a:off x="1835696" y="1588187"/>
                <a:ext cx="226500" cy="1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6" name="Google Shape;106;p19"/>
            <p:cNvGrpSpPr/>
            <p:nvPr/>
          </p:nvGrpSpPr>
          <p:grpSpPr>
            <a:xfrm flipH="1">
              <a:off x="2822926" y="1434343"/>
              <a:ext cx="484580" cy="322438"/>
              <a:chOff x="1835696" y="1427149"/>
              <a:chExt cx="484580" cy="322438"/>
            </a:xfrm>
          </p:grpSpPr>
          <p:sp>
            <p:nvSpPr>
              <p:cNvPr id="107" name="Google Shape;107;p19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" name="Google Shape;108;p19"/>
              <p:cNvCxnSpPr>
                <a:endCxn id="107" idx="0"/>
              </p:cNvCxnSpPr>
              <p:nvPr/>
            </p:nvCxnSpPr>
            <p:spPr>
              <a:xfrm>
                <a:off x="1835696" y="1588187"/>
                <a:ext cx="226500" cy="1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17874"/>
            <a:ext cx="9144000" cy="5125626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 rot="10800000">
            <a:off x="0" y="0"/>
            <a:ext cx="9144000" cy="5125626"/>
          </a:xfrm>
          <a:prstGeom prst="triangle">
            <a:avLst>
              <a:gd fmla="val 50000" name="adj"/>
            </a:avLst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3-busi\businessman-item01.png"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7904" y="555526"/>
            <a:ext cx="1728192" cy="244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3200650"/>
            <a:ext cx="914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8000" y="3919880"/>
            <a:ext cx="9111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rgbClr val="5072C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22" name="Google Shape;122;p21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159804"/>
            <a:ext cx="9144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solidFill>
          <a:srgbClr val="5072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E:\002-KIMS BUSINESS\007-02-Fullslidesppt-Contents\20161219\03-busi\businessman-item01.png" id="14" name="Google Shape;14;p4"/>
          <p:cNvPicPr preferRelativeResize="0"/>
          <p:nvPr/>
        </p:nvPicPr>
        <p:blipFill rotWithShape="1">
          <a:blip r:embed="rId2">
            <a:alphaModFix/>
          </a:blip>
          <a:srcRect b="0" l="50030" r="0" t="4020"/>
          <a:stretch/>
        </p:blipFill>
        <p:spPr>
          <a:xfrm>
            <a:off x="0" y="880472"/>
            <a:ext cx="1242265" cy="338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 1">
  <p:cSld name="Basic Layout_1">
    <p:bg>
      <p:bgPr>
        <a:solidFill>
          <a:srgbClr val="5072C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1655375" y="355225"/>
            <a:ext cx="7488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0000"/>
                </a:solidFill>
              </a:defRPr>
            </a:lvl9pPr>
          </a:lstStyle>
          <a:p/>
        </p:txBody>
      </p:sp>
      <p:pic>
        <p:nvPicPr>
          <p:cNvPr descr="E:\002-KIMS BUSINESS\007-02-Fullslidesppt-Contents\20161219\03-busi\businessman-item01.png" id="17" name="Google Shape;17;p5"/>
          <p:cNvPicPr preferRelativeResize="0"/>
          <p:nvPr/>
        </p:nvPicPr>
        <p:blipFill rotWithShape="1">
          <a:blip r:embed="rId2">
            <a:alphaModFix/>
          </a:blip>
          <a:srcRect b="0" l="50029" r="0" t="4021"/>
          <a:stretch/>
        </p:blipFill>
        <p:spPr>
          <a:xfrm>
            <a:off x="0" y="880472"/>
            <a:ext cx="1242300" cy="3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6"/>
          <p:cNvGrpSpPr/>
          <p:nvPr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22" name="Google Shape;22;p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23" name="Google Shape;23;p6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rect b="b" l="l" r="r" t="t"/>
                <a:pathLst>
                  <a:path extrusionOk="0" h="120000" w="120000">
                    <a:moveTo>
                      <a:pt x="0" y="43883"/>
                    </a:moveTo>
                    <a:lnTo>
                      <a:pt x="25853" y="419"/>
                    </a:lnTo>
                    <a:lnTo>
                      <a:pt x="93774" y="0"/>
                    </a:lnTo>
                    <a:lnTo>
                      <a:pt x="120000" y="45078"/>
                    </a:lnTo>
                    <a:lnTo>
                      <a:pt x="90000" y="120000"/>
                    </a:lnTo>
                    <a:lnTo>
                      <a:pt x="30000" y="120000"/>
                    </a:lnTo>
                    <a:lnTo>
                      <a:pt x="0" y="4388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rect b="b" l="l" r="r" t="t"/>
                <a:pathLst>
                  <a:path extrusionOk="0" h="120000" w="120000">
                    <a:moveTo>
                      <a:pt x="0" y="17173"/>
                    </a:moveTo>
                    <a:lnTo>
                      <a:pt x="61507" y="0"/>
                    </a:lnTo>
                    <a:lnTo>
                      <a:pt x="120000" y="16447"/>
                    </a:lnTo>
                    <a:lnTo>
                      <a:pt x="89188" y="120000"/>
                    </a:lnTo>
                    <a:lnTo>
                      <a:pt x="32319" y="120000"/>
                    </a:lnTo>
                    <a:lnTo>
                      <a:pt x="0" y="1717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6"/>
            <p:cNvGrpSpPr/>
            <p:nvPr/>
          </p:nvGrpSpPr>
          <p:grpSpPr>
            <a:xfrm>
              <a:off x="1835696" y="1442389"/>
              <a:ext cx="484580" cy="322138"/>
              <a:chOff x="1835696" y="1427149"/>
              <a:chExt cx="484580" cy="322138"/>
            </a:xfrm>
          </p:grpSpPr>
          <p:sp>
            <p:nvSpPr>
              <p:cNvPr id="26" name="Google Shape;26;p6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27;p6"/>
              <p:cNvCxnSpPr>
                <a:endCxn id="26" idx="0"/>
              </p:cNvCxnSpPr>
              <p:nvPr/>
            </p:nvCxnSpPr>
            <p:spPr>
              <a:xfrm>
                <a:off x="1835696" y="1588187"/>
                <a:ext cx="226500" cy="1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" name="Google Shape;28;p6"/>
            <p:cNvGrpSpPr/>
            <p:nvPr/>
          </p:nvGrpSpPr>
          <p:grpSpPr>
            <a:xfrm flipH="1">
              <a:off x="2822926" y="1434343"/>
              <a:ext cx="484580" cy="322138"/>
              <a:chOff x="1835696" y="1427149"/>
              <a:chExt cx="484580" cy="322138"/>
            </a:xfrm>
          </p:grpSpPr>
          <p:sp>
            <p:nvSpPr>
              <p:cNvPr id="29" name="Google Shape;29;p6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" name="Google Shape;30;p6"/>
              <p:cNvCxnSpPr>
                <a:endCxn id="29" idx="0"/>
              </p:cNvCxnSpPr>
              <p:nvPr/>
            </p:nvCxnSpPr>
            <p:spPr>
              <a:xfrm>
                <a:off x="1835696" y="1588187"/>
                <a:ext cx="226500" cy="1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nd Slide Layout">
  <p:cSld name="1_End Slide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17874"/>
            <a:ext cx="9144000" cy="5125626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 rot="10800000">
            <a:off x="0" y="0"/>
            <a:ext cx="9144000" cy="5125626"/>
          </a:xfrm>
          <a:prstGeom prst="triangle">
            <a:avLst>
              <a:gd fmla="val 50000" name="adj"/>
            </a:avLst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3-busi\businessman-item01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6519" y="3090256"/>
            <a:ext cx="972109" cy="137808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0" y="1905250"/>
            <a:ext cx="9144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8000" y="2667477"/>
            <a:ext cx="9111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rgbClr val="5072C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8"/>
          <p:cNvGrpSpPr/>
          <p:nvPr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40" name="Google Shape;40;p8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rect b="b" l="l" r="r" t="t"/>
                <a:pathLst>
                  <a:path extrusionOk="0" h="120000" w="120000">
                    <a:moveTo>
                      <a:pt x="0" y="43883"/>
                    </a:moveTo>
                    <a:lnTo>
                      <a:pt x="25853" y="419"/>
                    </a:lnTo>
                    <a:lnTo>
                      <a:pt x="93774" y="0"/>
                    </a:lnTo>
                    <a:lnTo>
                      <a:pt x="120000" y="45078"/>
                    </a:lnTo>
                    <a:lnTo>
                      <a:pt x="90000" y="120000"/>
                    </a:lnTo>
                    <a:lnTo>
                      <a:pt x="30000" y="120000"/>
                    </a:lnTo>
                    <a:lnTo>
                      <a:pt x="0" y="4388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rect b="b" l="l" r="r" t="t"/>
                <a:pathLst>
                  <a:path extrusionOk="0" h="120000" w="120000">
                    <a:moveTo>
                      <a:pt x="0" y="17173"/>
                    </a:moveTo>
                    <a:lnTo>
                      <a:pt x="61507" y="0"/>
                    </a:lnTo>
                    <a:lnTo>
                      <a:pt x="120000" y="16447"/>
                    </a:lnTo>
                    <a:lnTo>
                      <a:pt x="89188" y="120000"/>
                    </a:lnTo>
                    <a:lnTo>
                      <a:pt x="32319" y="120000"/>
                    </a:lnTo>
                    <a:lnTo>
                      <a:pt x="0" y="17173"/>
                    </a:lnTo>
                    <a:close/>
                  </a:path>
                </a:pathLst>
              </a:custGeom>
              <a:noFill/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8"/>
            <p:cNvGrpSpPr/>
            <p:nvPr/>
          </p:nvGrpSpPr>
          <p:grpSpPr>
            <a:xfrm>
              <a:off x="1835696" y="1442389"/>
              <a:ext cx="484580" cy="322438"/>
              <a:chOff x="1835696" y="1427149"/>
              <a:chExt cx="484580" cy="322438"/>
            </a:xfrm>
          </p:grpSpPr>
          <p:sp>
            <p:nvSpPr>
              <p:cNvPr id="44" name="Google Shape;44;p8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" name="Google Shape;45;p8"/>
              <p:cNvCxnSpPr>
                <a:endCxn id="44" idx="0"/>
              </p:cNvCxnSpPr>
              <p:nvPr/>
            </p:nvCxnSpPr>
            <p:spPr>
              <a:xfrm>
                <a:off x="1835696" y="1588187"/>
                <a:ext cx="226500" cy="1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6" name="Google Shape;46;p8"/>
            <p:cNvGrpSpPr/>
            <p:nvPr/>
          </p:nvGrpSpPr>
          <p:grpSpPr>
            <a:xfrm flipH="1">
              <a:off x="2822926" y="1434343"/>
              <a:ext cx="484580" cy="322438"/>
              <a:chOff x="1835696" y="1427149"/>
              <a:chExt cx="484580" cy="322438"/>
            </a:xfrm>
          </p:grpSpPr>
          <p:sp>
            <p:nvSpPr>
              <p:cNvPr id="47" name="Google Shape;47;p8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07893" y="0"/>
                    </a:lnTo>
                    <a:lnTo>
                      <a:pt x="119999" y="34805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" name="Google Shape;48;p8"/>
              <p:cNvCxnSpPr>
                <a:endCxn id="47" idx="0"/>
              </p:cNvCxnSpPr>
              <p:nvPr/>
            </p:nvCxnSpPr>
            <p:spPr>
              <a:xfrm>
                <a:off x="1835696" y="1588187"/>
                <a:ext cx="226500" cy="1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solidFill>
          <a:srgbClr val="5072C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>
            <p:ph idx="2" type="pic"/>
          </p:nvPr>
        </p:nvSpPr>
        <p:spPr>
          <a:xfrm>
            <a:off x="683568" y="1707654"/>
            <a:ext cx="1728192" cy="18722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/>
          <p:nvPr>
            <p:ph idx="3" type="pic"/>
          </p:nvPr>
        </p:nvSpPr>
        <p:spPr>
          <a:xfrm>
            <a:off x="2699792" y="1707654"/>
            <a:ext cx="1728192" cy="18722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/>
          <p:nvPr>
            <p:ph idx="4" type="pic"/>
          </p:nvPr>
        </p:nvSpPr>
        <p:spPr>
          <a:xfrm>
            <a:off x="4716016" y="1707654"/>
            <a:ext cx="1728192" cy="18722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/>
          <p:nvPr>
            <p:ph idx="5" type="pic"/>
          </p:nvPr>
        </p:nvSpPr>
        <p:spPr>
          <a:xfrm>
            <a:off x="6732240" y="1707654"/>
            <a:ext cx="1728192" cy="18722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983" y="1052932"/>
            <a:ext cx="9112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0" y="483475"/>
            <a:ext cx="9144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12.jpg"/><Relationship Id="rId5" Type="http://schemas.openxmlformats.org/officeDocument/2006/relationships/image" Target="../media/image24.jpg"/><Relationship Id="rId6" Type="http://schemas.openxmlformats.org/officeDocument/2006/relationships/image" Target="../media/image18.jpg"/><Relationship Id="rId7" Type="http://schemas.openxmlformats.org/officeDocument/2006/relationships/image" Target="../media/image14.jpg"/><Relationship Id="rId8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6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851920" y="4387190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LogoType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www.googleslidesppt.com _ 30+ Ready Made Google Slides  &amp; PowerPoint Presentation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3276850"/>
            <a:ext cx="91440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Free Presentation Template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8000" y="3962877"/>
            <a:ext cx="91119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3</a:t>
            </a:r>
            <a:r>
              <a:rPr lang="en">
                <a:solidFill>
                  <a:schemeClr val="lt1"/>
                </a:solidFill>
              </a:rPr>
              <a:t>0+ Ready Made PowerPoint Template with Google Slides for Free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 rot="-181018">
            <a:off x="3054343" y="1482492"/>
            <a:ext cx="3036041" cy="2944635"/>
            <a:chOff x="2245555" y="621090"/>
            <a:chExt cx="3852742" cy="3736745"/>
          </a:xfrm>
        </p:grpSpPr>
        <p:grpSp>
          <p:nvGrpSpPr>
            <p:cNvPr id="296" name="Google Shape;296;p32"/>
            <p:cNvGrpSpPr/>
            <p:nvPr/>
          </p:nvGrpSpPr>
          <p:grpSpPr>
            <a:xfrm rot="5400000">
              <a:off x="3846521" y="2398844"/>
              <a:ext cx="2414512" cy="875244"/>
              <a:chOff x="3747844" y="1070549"/>
              <a:chExt cx="3670042" cy="1330362"/>
            </a:xfrm>
          </p:grpSpPr>
          <p:sp>
            <p:nvSpPr>
              <p:cNvPr id="297" name="Google Shape;297;p32"/>
              <p:cNvSpPr/>
              <p:nvPr/>
            </p:nvSpPr>
            <p:spPr>
              <a:xfrm rot="1777229">
                <a:off x="5087811" y="1617431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 rot="8772370">
                <a:off x="3615321" y="1566652"/>
                <a:ext cx="1805752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 rot="7177229">
                <a:off x="7132573" y="2115599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32"/>
            <p:cNvGrpSpPr/>
            <p:nvPr/>
          </p:nvGrpSpPr>
          <p:grpSpPr>
            <a:xfrm rot="9182237">
              <a:off x="3099569" y="2972754"/>
              <a:ext cx="2416197" cy="885440"/>
              <a:chOff x="3848360" y="1123713"/>
              <a:chExt cx="3672603" cy="1345864"/>
            </a:xfrm>
          </p:grpSpPr>
          <p:sp>
            <p:nvSpPr>
              <p:cNvPr id="301" name="Google Shape;301;p32"/>
              <p:cNvSpPr/>
              <p:nvPr/>
            </p:nvSpPr>
            <p:spPr>
              <a:xfrm rot="1777229">
                <a:off x="5190615" y="1670594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 rot="8772370">
                <a:off x="3715838" y="1619818"/>
                <a:ext cx="1805752" cy="720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 rot="7177229">
                <a:off x="7235651" y="2184264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32"/>
            <p:cNvGrpSpPr/>
            <p:nvPr/>
          </p:nvGrpSpPr>
          <p:grpSpPr>
            <a:xfrm rot="-8683892">
              <a:off x="2219088" y="2733859"/>
              <a:ext cx="2493252" cy="700871"/>
              <a:chOff x="3848362" y="1122609"/>
              <a:chExt cx="3789724" cy="1065318"/>
            </a:xfrm>
          </p:grpSpPr>
          <p:sp>
            <p:nvSpPr>
              <p:cNvPr id="305" name="Google Shape;305;p32"/>
              <p:cNvSpPr/>
              <p:nvPr/>
            </p:nvSpPr>
            <p:spPr>
              <a:xfrm rot="1192574">
                <a:off x="5259105" y="1499893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 rot="8772370">
                <a:off x="3715840" y="1619824"/>
                <a:ext cx="1805751" cy="720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 rot="7177229">
                <a:off x="7352774" y="1835246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 rot="-5400000">
              <a:off x="2070304" y="1687304"/>
              <a:ext cx="2414512" cy="875240"/>
              <a:chOff x="3747843" y="1070550"/>
              <a:chExt cx="3670043" cy="1330362"/>
            </a:xfrm>
          </p:grpSpPr>
          <p:sp>
            <p:nvSpPr>
              <p:cNvPr id="309" name="Google Shape;309;p32"/>
              <p:cNvSpPr/>
              <p:nvPr/>
            </p:nvSpPr>
            <p:spPr>
              <a:xfrm rot="1777229">
                <a:off x="5087811" y="1617431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 rot="8772370">
                <a:off x="3615320" y="1566658"/>
                <a:ext cx="1805753" cy="720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 rot="7177229">
                <a:off x="7132573" y="2115599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32"/>
            <p:cNvGrpSpPr/>
            <p:nvPr/>
          </p:nvGrpSpPr>
          <p:grpSpPr>
            <a:xfrm rot="-1617763">
              <a:off x="2789989" y="1120732"/>
              <a:ext cx="2416197" cy="885441"/>
              <a:chOff x="3848361" y="1123713"/>
              <a:chExt cx="3672603" cy="1345864"/>
            </a:xfrm>
          </p:grpSpPr>
          <p:sp>
            <p:nvSpPr>
              <p:cNvPr id="313" name="Google Shape;313;p32"/>
              <p:cNvSpPr/>
              <p:nvPr/>
            </p:nvSpPr>
            <p:spPr>
              <a:xfrm rot="1777229">
                <a:off x="5190615" y="1670594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 rot="8772370">
                <a:off x="3715838" y="1619819"/>
                <a:ext cx="1805752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 rot="7177229">
                <a:off x="7235651" y="2184264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32"/>
            <p:cNvGrpSpPr/>
            <p:nvPr/>
          </p:nvGrpSpPr>
          <p:grpSpPr>
            <a:xfrm rot="2116108">
              <a:off x="3631510" y="1515617"/>
              <a:ext cx="2493256" cy="700864"/>
              <a:chOff x="3848355" y="1122609"/>
              <a:chExt cx="3789732" cy="1065308"/>
            </a:xfrm>
          </p:grpSpPr>
          <p:sp>
            <p:nvSpPr>
              <p:cNvPr id="317" name="Google Shape;317;p32"/>
              <p:cNvSpPr/>
              <p:nvPr/>
            </p:nvSpPr>
            <p:spPr>
              <a:xfrm rot="1192574">
                <a:off x="5259105" y="1499893"/>
                <a:ext cx="2232000" cy="72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 rot="8772370">
                <a:off x="3715833" y="1619814"/>
                <a:ext cx="1805752" cy="7200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 rot="7177229">
                <a:off x="7352774" y="1835246"/>
                <a:ext cx="241425" cy="24142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0" name="Google Shape;320;p32"/>
          <p:cNvSpPr/>
          <p:nvPr/>
        </p:nvSpPr>
        <p:spPr>
          <a:xfrm rot="-5400000">
            <a:off x="4140747" y="1402404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3267704" y="3726647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077819" y="2419275"/>
            <a:ext cx="288032" cy="22124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4602026" y="4125653"/>
            <a:ext cx="444684" cy="226220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5736517" y="3249061"/>
            <a:ext cx="376248" cy="38577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5535923" y="1881205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971600" y="2429642"/>
            <a:ext cx="1926735" cy="863358"/>
            <a:chOff x="803640" y="3362835"/>
            <a:chExt cx="2059657" cy="863358"/>
          </a:xfrm>
        </p:grpSpPr>
        <p:sp>
          <p:nvSpPr>
            <p:cNvPr id="327" name="Google Shape;327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1151084" y="3582940"/>
            <a:ext cx="1926735" cy="863358"/>
            <a:chOff x="803640" y="3362835"/>
            <a:chExt cx="2059657" cy="863358"/>
          </a:xfrm>
        </p:grpSpPr>
        <p:sp>
          <p:nvSpPr>
            <p:cNvPr id="330" name="Google Shape;330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2"/>
          <p:cNvGrpSpPr/>
          <p:nvPr/>
        </p:nvGrpSpPr>
        <p:grpSpPr>
          <a:xfrm>
            <a:off x="1955254" y="1276344"/>
            <a:ext cx="1926735" cy="863358"/>
            <a:chOff x="803640" y="3362835"/>
            <a:chExt cx="2059657" cy="863358"/>
          </a:xfrm>
        </p:grpSpPr>
        <p:sp>
          <p:nvSpPr>
            <p:cNvPr id="333" name="Google Shape;333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6050510" y="1600072"/>
            <a:ext cx="1926735" cy="863358"/>
            <a:chOff x="803640" y="3362835"/>
            <a:chExt cx="2059657" cy="863358"/>
          </a:xfrm>
        </p:grpSpPr>
        <p:sp>
          <p:nvSpPr>
            <p:cNvPr id="336" name="Google Shape;336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2"/>
          <p:cNvGrpSpPr/>
          <p:nvPr/>
        </p:nvGrpSpPr>
        <p:grpSpPr>
          <a:xfrm>
            <a:off x="6156176" y="2697979"/>
            <a:ext cx="1926735" cy="863358"/>
            <a:chOff x="803640" y="3362835"/>
            <a:chExt cx="2059657" cy="863358"/>
          </a:xfrm>
        </p:grpSpPr>
        <p:sp>
          <p:nvSpPr>
            <p:cNvPr id="339" name="Google Shape;339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>
            <a:off x="5216587" y="3795886"/>
            <a:ext cx="1926735" cy="863358"/>
            <a:chOff x="803640" y="3362835"/>
            <a:chExt cx="2059657" cy="863358"/>
          </a:xfrm>
        </p:grpSpPr>
        <p:sp>
          <p:nvSpPr>
            <p:cNvPr id="342" name="Google Shape;342;p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32"/>
          <p:cNvGrpSpPr/>
          <p:nvPr/>
        </p:nvGrpSpPr>
        <p:grpSpPr>
          <a:xfrm>
            <a:off x="4083975" y="2453573"/>
            <a:ext cx="942379" cy="942379"/>
            <a:chOff x="1231556" y="109311"/>
            <a:chExt cx="3168000" cy="3168000"/>
          </a:xfrm>
        </p:grpSpPr>
        <p:sp>
          <p:nvSpPr>
            <p:cNvPr id="345" name="Google Shape;345;p32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50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381098" y="477889"/>
              <a:ext cx="2987268" cy="2726609"/>
            </a:xfrm>
            <a:custGeom>
              <a:rect b="b" l="l" r="r" t="t"/>
              <a:pathLst>
                <a:path extrusionOk="0" h="120000" w="120000">
                  <a:moveTo>
                    <a:pt x="39058" y="57683"/>
                  </a:moveTo>
                  <a:lnTo>
                    <a:pt x="39424" y="58010"/>
                  </a:lnTo>
                  <a:cubicBezTo>
                    <a:pt x="39435" y="58153"/>
                    <a:pt x="39328" y="58537"/>
                    <a:pt x="39126" y="58537"/>
                  </a:cubicBezTo>
                  <a:cubicBezTo>
                    <a:pt x="38924" y="58537"/>
                    <a:pt x="38703" y="58153"/>
                    <a:pt x="38692" y="58010"/>
                  </a:cubicBezTo>
                  <a:cubicBezTo>
                    <a:pt x="38680" y="57868"/>
                    <a:pt x="38856" y="57683"/>
                    <a:pt x="39058" y="57683"/>
                  </a:cubicBezTo>
                  <a:close/>
                  <a:moveTo>
                    <a:pt x="42594" y="52459"/>
                  </a:moveTo>
                  <a:cubicBezTo>
                    <a:pt x="42836" y="52459"/>
                    <a:pt x="43018" y="52680"/>
                    <a:pt x="43032" y="52850"/>
                  </a:cubicBezTo>
                  <a:cubicBezTo>
                    <a:pt x="43046" y="53020"/>
                    <a:pt x="42918" y="53480"/>
                    <a:pt x="42676" y="53480"/>
                  </a:cubicBezTo>
                  <a:cubicBezTo>
                    <a:pt x="42434" y="53480"/>
                    <a:pt x="42170" y="53020"/>
                    <a:pt x="42157" y="52850"/>
                  </a:cubicBezTo>
                  <a:cubicBezTo>
                    <a:pt x="42143" y="52680"/>
                    <a:pt x="42353" y="52459"/>
                    <a:pt x="42594" y="52459"/>
                  </a:cubicBezTo>
                  <a:close/>
                  <a:moveTo>
                    <a:pt x="33568" y="52127"/>
                  </a:moveTo>
                  <a:cubicBezTo>
                    <a:pt x="34052" y="52127"/>
                    <a:pt x="34416" y="52570"/>
                    <a:pt x="34444" y="52910"/>
                  </a:cubicBezTo>
                  <a:cubicBezTo>
                    <a:pt x="34471" y="53251"/>
                    <a:pt x="34215" y="54171"/>
                    <a:pt x="33732" y="54171"/>
                  </a:cubicBezTo>
                  <a:cubicBezTo>
                    <a:pt x="33249" y="54171"/>
                    <a:pt x="32720" y="53251"/>
                    <a:pt x="32693" y="52910"/>
                  </a:cubicBezTo>
                  <a:cubicBezTo>
                    <a:pt x="32666" y="52570"/>
                    <a:pt x="33085" y="52127"/>
                    <a:pt x="33568" y="52127"/>
                  </a:cubicBezTo>
                  <a:close/>
                  <a:moveTo>
                    <a:pt x="39599" y="51595"/>
                  </a:moveTo>
                  <a:lnTo>
                    <a:pt x="40199" y="52312"/>
                  </a:lnTo>
                  <a:lnTo>
                    <a:pt x="40199" y="53327"/>
                  </a:lnTo>
                  <a:lnTo>
                    <a:pt x="38018" y="53268"/>
                  </a:lnTo>
                  <a:cubicBezTo>
                    <a:pt x="35746" y="53049"/>
                    <a:pt x="36364" y="52292"/>
                    <a:pt x="37091" y="51715"/>
                  </a:cubicBezTo>
                  <a:cubicBezTo>
                    <a:pt x="37800" y="51754"/>
                    <a:pt x="38890" y="51555"/>
                    <a:pt x="39599" y="51595"/>
                  </a:cubicBezTo>
                  <a:close/>
                  <a:moveTo>
                    <a:pt x="29780" y="48432"/>
                  </a:moveTo>
                  <a:cubicBezTo>
                    <a:pt x="30095" y="48306"/>
                    <a:pt x="30632" y="48661"/>
                    <a:pt x="30767" y="49211"/>
                  </a:cubicBezTo>
                  <a:cubicBezTo>
                    <a:pt x="30901" y="49762"/>
                    <a:pt x="30583" y="50301"/>
                    <a:pt x="30268" y="50427"/>
                  </a:cubicBezTo>
                  <a:cubicBezTo>
                    <a:pt x="29952" y="50553"/>
                    <a:pt x="29007" y="50518"/>
                    <a:pt x="28872" y="49967"/>
                  </a:cubicBezTo>
                  <a:cubicBezTo>
                    <a:pt x="28738" y="49416"/>
                    <a:pt x="29464" y="48558"/>
                    <a:pt x="29780" y="48432"/>
                  </a:cubicBezTo>
                  <a:close/>
                  <a:moveTo>
                    <a:pt x="32740" y="48399"/>
                  </a:moveTo>
                  <a:cubicBezTo>
                    <a:pt x="33100" y="48409"/>
                    <a:pt x="33493" y="48439"/>
                    <a:pt x="33820" y="48429"/>
                  </a:cubicBezTo>
                  <a:lnTo>
                    <a:pt x="35892" y="49624"/>
                  </a:lnTo>
                  <a:cubicBezTo>
                    <a:pt x="36073" y="50221"/>
                    <a:pt x="36200" y="50819"/>
                    <a:pt x="36055" y="51416"/>
                  </a:cubicBezTo>
                  <a:cubicBezTo>
                    <a:pt x="35982" y="51316"/>
                    <a:pt x="34329" y="51695"/>
                    <a:pt x="34256" y="51595"/>
                  </a:cubicBezTo>
                  <a:lnTo>
                    <a:pt x="32402" y="50281"/>
                  </a:lnTo>
                  <a:lnTo>
                    <a:pt x="31475" y="49504"/>
                  </a:lnTo>
                  <a:cubicBezTo>
                    <a:pt x="31603" y="49166"/>
                    <a:pt x="31466" y="48668"/>
                    <a:pt x="31857" y="48489"/>
                  </a:cubicBezTo>
                  <a:cubicBezTo>
                    <a:pt x="32052" y="48399"/>
                    <a:pt x="32379" y="48389"/>
                    <a:pt x="32740" y="48399"/>
                  </a:cubicBezTo>
                  <a:close/>
                  <a:moveTo>
                    <a:pt x="82903" y="34074"/>
                  </a:moveTo>
                  <a:cubicBezTo>
                    <a:pt x="84224" y="34109"/>
                    <a:pt x="85457" y="34789"/>
                    <a:pt x="86435" y="34963"/>
                  </a:cubicBezTo>
                  <a:cubicBezTo>
                    <a:pt x="87720" y="35348"/>
                    <a:pt x="88176" y="37479"/>
                    <a:pt x="88122" y="39122"/>
                  </a:cubicBezTo>
                  <a:cubicBezTo>
                    <a:pt x="89032" y="39287"/>
                    <a:pt x="90134" y="39381"/>
                    <a:pt x="91044" y="40664"/>
                  </a:cubicBezTo>
                  <a:cubicBezTo>
                    <a:pt x="91924" y="40849"/>
                    <a:pt x="92808" y="40270"/>
                    <a:pt x="93212" y="40163"/>
                  </a:cubicBezTo>
                  <a:cubicBezTo>
                    <a:pt x="93414" y="40110"/>
                    <a:pt x="93411" y="40124"/>
                    <a:pt x="93467" y="40024"/>
                  </a:cubicBezTo>
                  <a:cubicBezTo>
                    <a:pt x="94318" y="39755"/>
                    <a:pt x="94532" y="39612"/>
                    <a:pt x="95005" y="39051"/>
                  </a:cubicBezTo>
                  <a:cubicBezTo>
                    <a:pt x="96224" y="38975"/>
                    <a:pt x="96105" y="40087"/>
                    <a:pt x="96623" y="40709"/>
                  </a:cubicBezTo>
                  <a:cubicBezTo>
                    <a:pt x="97909" y="40904"/>
                    <a:pt x="98430" y="40260"/>
                    <a:pt x="100481" y="41293"/>
                  </a:cubicBezTo>
                  <a:lnTo>
                    <a:pt x="102585" y="44006"/>
                  </a:lnTo>
                  <a:cubicBezTo>
                    <a:pt x="103468" y="45704"/>
                    <a:pt x="104857" y="50186"/>
                    <a:pt x="106475" y="52180"/>
                  </a:cubicBezTo>
                  <a:cubicBezTo>
                    <a:pt x="107009" y="53475"/>
                    <a:pt x="108105" y="54529"/>
                    <a:pt x="108149" y="56248"/>
                  </a:cubicBezTo>
                  <a:cubicBezTo>
                    <a:pt x="109061" y="58795"/>
                    <a:pt x="109655" y="59177"/>
                    <a:pt x="111396" y="60817"/>
                  </a:cubicBezTo>
                  <a:cubicBezTo>
                    <a:pt x="112859" y="60567"/>
                    <a:pt x="114259" y="59969"/>
                    <a:pt x="115595" y="60488"/>
                  </a:cubicBezTo>
                  <a:cubicBezTo>
                    <a:pt x="116635" y="61059"/>
                    <a:pt x="114487" y="62538"/>
                    <a:pt x="114762" y="64157"/>
                  </a:cubicBezTo>
                  <a:cubicBezTo>
                    <a:pt x="114245" y="66340"/>
                    <a:pt x="111369" y="68732"/>
                    <a:pt x="109641" y="70774"/>
                  </a:cubicBezTo>
                  <a:lnTo>
                    <a:pt x="107177" y="73907"/>
                  </a:lnTo>
                  <a:cubicBezTo>
                    <a:pt x="107658" y="75628"/>
                    <a:pt x="107354" y="77375"/>
                    <a:pt x="107240" y="78657"/>
                  </a:cubicBezTo>
                  <a:cubicBezTo>
                    <a:pt x="107318" y="80080"/>
                    <a:pt x="107420" y="80082"/>
                    <a:pt x="107773" y="82024"/>
                  </a:cubicBezTo>
                  <a:cubicBezTo>
                    <a:pt x="108495" y="84003"/>
                    <a:pt x="107752" y="86230"/>
                    <a:pt x="106922" y="87390"/>
                  </a:cubicBezTo>
                  <a:cubicBezTo>
                    <a:pt x="106155" y="88480"/>
                    <a:pt x="105700" y="87934"/>
                    <a:pt x="104767" y="89332"/>
                  </a:cubicBezTo>
                  <a:cubicBezTo>
                    <a:pt x="104681" y="90898"/>
                    <a:pt x="104085" y="92464"/>
                    <a:pt x="104062" y="94729"/>
                  </a:cubicBezTo>
                  <a:cubicBezTo>
                    <a:pt x="103662" y="98119"/>
                    <a:pt x="101858" y="98645"/>
                    <a:pt x="100437" y="100638"/>
                  </a:cubicBezTo>
                  <a:lnTo>
                    <a:pt x="99206" y="102900"/>
                  </a:lnTo>
                  <a:cubicBezTo>
                    <a:pt x="98487" y="103492"/>
                    <a:pt x="97512" y="103385"/>
                    <a:pt x="96793" y="103977"/>
                  </a:cubicBezTo>
                  <a:cubicBezTo>
                    <a:pt x="94543" y="105653"/>
                    <a:pt x="93248" y="105304"/>
                    <a:pt x="91954" y="103697"/>
                  </a:cubicBezTo>
                  <a:lnTo>
                    <a:pt x="89737" y="96784"/>
                  </a:lnTo>
                  <a:lnTo>
                    <a:pt x="86540" y="85897"/>
                  </a:lnTo>
                  <a:lnTo>
                    <a:pt x="87218" y="82989"/>
                  </a:lnTo>
                  <a:cubicBezTo>
                    <a:pt x="87560" y="81562"/>
                    <a:pt x="87520" y="81532"/>
                    <a:pt x="87927" y="79127"/>
                  </a:cubicBezTo>
                  <a:cubicBezTo>
                    <a:pt x="87782" y="75612"/>
                    <a:pt x="85980" y="74892"/>
                    <a:pt x="84943" y="72425"/>
                  </a:cubicBezTo>
                  <a:cubicBezTo>
                    <a:pt x="84837" y="70433"/>
                    <a:pt x="86644" y="71095"/>
                    <a:pt x="85965" y="67216"/>
                  </a:cubicBezTo>
                  <a:cubicBezTo>
                    <a:pt x="85441" y="66369"/>
                    <a:pt x="85165" y="66774"/>
                    <a:pt x="83519" y="66641"/>
                  </a:cubicBezTo>
                  <a:cubicBezTo>
                    <a:pt x="80917" y="65740"/>
                    <a:pt x="78851" y="65707"/>
                    <a:pt x="76664" y="66141"/>
                  </a:cubicBezTo>
                  <a:cubicBezTo>
                    <a:pt x="74723" y="66732"/>
                    <a:pt x="72081" y="65298"/>
                    <a:pt x="70140" y="62675"/>
                  </a:cubicBezTo>
                  <a:cubicBezTo>
                    <a:pt x="69329" y="61319"/>
                    <a:pt x="68708" y="60103"/>
                    <a:pt x="68471" y="58607"/>
                  </a:cubicBezTo>
                  <a:cubicBezTo>
                    <a:pt x="68107" y="57207"/>
                    <a:pt x="66948" y="56592"/>
                    <a:pt x="67833" y="55184"/>
                  </a:cubicBezTo>
                  <a:cubicBezTo>
                    <a:pt x="67716" y="53821"/>
                    <a:pt x="66778" y="52529"/>
                    <a:pt x="68216" y="51761"/>
                  </a:cubicBezTo>
                  <a:cubicBezTo>
                    <a:pt x="67676" y="49036"/>
                    <a:pt x="68200" y="47852"/>
                    <a:pt x="69190" y="46453"/>
                  </a:cubicBezTo>
                  <a:cubicBezTo>
                    <a:pt x="69675" y="44423"/>
                    <a:pt x="70671" y="43930"/>
                    <a:pt x="72176" y="42459"/>
                  </a:cubicBezTo>
                  <a:cubicBezTo>
                    <a:pt x="72960" y="41143"/>
                    <a:pt x="72469" y="39871"/>
                    <a:pt x="73125" y="38976"/>
                  </a:cubicBezTo>
                  <a:cubicBezTo>
                    <a:pt x="73782" y="38081"/>
                    <a:pt x="75737" y="37199"/>
                    <a:pt x="76563" y="36950"/>
                  </a:cubicBezTo>
                  <a:cubicBezTo>
                    <a:pt x="77196" y="37058"/>
                    <a:pt x="77957" y="37026"/>
                    <a:pt x="78845" y="37063"/>
                  </a:cubicBezTo>
                  <a:cubicBezTo>
                    <a:pt x="80174" y="34652"/>
                    <a:pt x="81582" y="34040"/>
                    <a:pt x="82903" y="34074"/>
                  </a:cubicBezTo>
                  <a:close/>
                  <a:moveTo>
                    <a:pt x="84889" y="31007"/>
                  </a:moveTo>
                  <a:cubicBezTo>
                    <a:pt x="85372" y="31007"/>
                    <a:pt x="85737" y="31450"/>
                    <a:pt x="85764" y="31790"/>
                  </a:cubicBezTo>
                  <a:cubicBezTo>
                    <a:pt x="85791" y="32131"/>
                    <a:pt x="85536" y="33051"/>
                    <a:pt x="85052" y="33051"/>
                  </a:cubicBezTo>
                  <a:cubicBezTo>
                    <a:pt x="84569" y="33051"/>
                    <a:pt x="84041" y="32131"/>
                    <a:pt x="84013" y="31790"/>
                  </a:cubicBezTo>
                  <a:cubicBezTo>
                    <a:pt x="83986" y="31450"/>
                    <a:pt x="84405" y="31007"/>
                    <a:pt x="84889" y="31007"/>
                  </a:cubicBezTo>
                  <a:close/>
                  <a:moveTo>
                    <a:pt x="85151" y="28964"/>
                  </a:moveTo>
                  <a:cubicBezTo>
                    <a:pt x="85490" y="28964"/>
                    <a:pt x="85745" y="29274"/>
                    <a:pt x="85765" y="29513"/>
                  </a:cubicBezTo>
                  <a:cubicBezTo>
                    <a:pt x="85784" y="29752"/>
                    <a:pt x="85604" y="30397"/>
                    <a:pt x="85265" y="30397"/>
                  </a:cubicBezTo>
                  <a:cubicBezTo>
                    <a:pt x="84926" y="30397"/>
                    <a:pt x="84556" y="29752"/>
                    <a:pt x="84537" y="29513"/>
                  </a:cubicBezTo>
                  <a:cubicBezTo>
                    <a:pt x="84518" y="29274"/>
                    <a:pt x="84812" y="28964"/>
                    <a:pt x="85151" y="28964"/>
                  </a:cubicBezTo>
                  <a:close/>
                  <a:moveTo>
                    <a:pt x="101000" y="24999"/>
                  </a:moveTo>
                  <a:cubicBezTo>
                    <a:pt x="100917" y="24971"/>
                    <a:pt x="100838" y="24972"/>
                    <a:pt x="100761" y="25011"/>
                  </a:cubicBezTo>
                  <a:cubicBezTo>
                    <a:pt x="98813" y="26517"/>
                    <a:pt x="99004" y="27521"/>
                    <a:pt x="98622" y="28944"/>
                  </a:cubicBezTo>
                  <a:cubicBezTo>
                    <a:pt x="98368" y="29669"/>
                    <a:pt x="98571" y="30562"/>
                    <a:pt x="99424" y="30827"/>
                  </a:cubicBezTo>
                  <a:cubicBezTo>
                    <a:pt x="100672" y="31469"/>
                    <a:pt x="101576" y="29809"/>
                    <a:pt x="103969" y="30367"/>
                  </a:cubicBezTo>
                  <a:lnTo>
                    <a:pt x="106834" y="31999"/>
                  </a:lnTo>
                  <a:cubicBezTo>
                    <a:pt x="107852" y="32361"/>
                    <a:pt x="108298" y="31678"/>
                    <a:pt x="108514" y="30450"/>
                  </a:cubicBezTo>
                  <a:cubicBezTo>
                    <a:pt x="108502" y="29279"/>
                    <a:pt x="107190" y="28693"/>
                    <a:pt x="106528" y="27814"/>
                  </a:cubicBezTo>
                  <a:cubicBezTo>
                    <a:pt x="105841" y="27173"/>
                    <a:pt x="105268" y="26657"/>
                    <a:pt x="104351" y="26517"/>
                  </a:cubicBezTo>
                  <a:cubicBezTo>
                    <a:pt x="103269" y="26712"/>
                    <a:pt x="103409" y="27242"/>
                    <a:pt x="102938" y="27605"/>
                  </a:cubicBezTo>
                  <a:cubicBezTo>
                    <a:pt x="102303" y="26848"/>
                    <a:pt x="101581" y="25195"/>
                    <a:pt x="101000" y="24999"/>
                  </a:cubicBezTo>
                  <a:close/>
                  <a:moveTo>
                    <a:pt x="76204" y="21328"/>
                  </a:moveTo>
                  <a:lnTo>
                    <a:pt x="76570" y="21656"/>
                  </a:lnTo>
                  <a:cubicBezTo>
                    <a:pt x="76582" y="21798"/>
                    <a:pt x="76475" y="22183"/>
                    <a:pt x="76273" y="22183"/>
                  </a:cubicBezTo>
                  <a:cubicBezTo>
                    <a:pt x="76071" y="22183"/>
                    <a:pt x="75850" y="21798"/>
                    <a:pt x="75838" y="21656"/>
                  </a:cubicBezTo>
                  <a:cubicBezTo>
                    <a:pt x="75827" y="21513"/>
                    <a:pt x="76002" y="21328"/>
                    <a:pt x="76204" y="21328"/>
                  </a:cubicBezTo>
                  <a:close/>
                  <a:moveTo>
                    <a:pt x="75012" y="17123"/>
                  </a:moveTo>
                  <a:cubicBezTo>
                    <a:pt x="75201" y="17116"/>
                    <a:pt x="75428" y="17151"/>
                    <a:pt x="75808" y="17353"/>
                  </a:cubicBezTo>
                  <a:cubicBezTo>
                    <a:pt x="76029" y="18436"/>
                    <a:pt x="74951" y="18808"/>
                    <a:pt x="74752" y="19599"/>
                  </a:cubicBezTo>
                  <a:cubicBezTo>
                    <a:pt x="74692" y="20106"/>
                    <a:pt x="73983" y="20822"/>
                    <a:pt x="73427" y="20491"/>
                  </a:cubicBezTo>
                  <a:cubicBezTo>
                    <a:pt x="72978" y="20278"/>
                    <a:pt x="72795" y="19603"/>
                    <a:pt x="72880" y="18846"/>
                  </a:cubicBezTo>
                  <a:cubicBezTo>
                    <a:pt x="73096" y="18027"/>
                    <a:pt x="73924" y="17711"/>
                    <a:pt x="74446" y="17144"/>
                  </a:cubicBezTo>
                  <a:cubicBezTo>
                    <a:pt x="74673" y="17179"/>
                    <a:pt x="74824" y="17130"/>
                    <a:pt x="75012" y="17123"/>
                  </a:cubicBezTo>
                  <a:close/>
                  <a:moveTo>
                    <a:pt x="77221" y="14382"/>
                  </a:moveTo>
                  <a:cubicBezTo>
                    <a:pt x="77760" y="14382"/>
                    <a:pt x="78503" y="15972"/>
                    <a:pt x="79284" y="16976"/>
                  </a:cubicBezTo>
                  <a:cubicBezTo>
                    <a:pt x="79504" y="17395"/>
                    <a:pt x="80031" y="17311"/>
                    <a:pt x="80251" y="17730"/>
                  </a:cubicBezTo>
                  <a:cubicBezTo>
                    <a:pt x="80256" y="18432"/>
                    <a:pt x="80604" y="19510"/>
                    <a:pt x="80608" y="20212"/>
                  </a:cubicBezTo>
                  <a:cubicBezTo>
                    <a:pt x="79942" y="20501"/>
                    <a:pt x="79848" y="21040"/>
                    <a:pt x="79182" y="21328"/>
                  </a:cubicBezTo>
                  <a:lnTo>
                    <a:pt x="78482" y="21119"/>
                  </a:lnTo>
                  <a:cubicBezTo>
                    <a:pt x="77056" y="20859"/>
                    <a:pt x="77323" y="20668"/>
                    <a:pt x="76610" y="20296"/>
                  </a:cubicBezTo>
                  <a:cubicBezTo>
                    <a:pt x="76398" y="19706"/>
                    <a:pt x="77408" y="18864"/>
                    <a:pt x="77807" y="18148"/>
                  </a:cubicBezTo>
                  <a:cubicBezTo>
                    <a:pt x="77705" y="17335"/>
                    <a:pt x="77145" y="17190"/>
                    <a:pt x="76432" y="16670"/>
                  </a:cubicBezTo>
                  <a:cubicBezTo>
                    <a:pt x="75821" y="16000"/>
                    <a:pt x="75745" y="15414"/>
                    <a:pt x="76050" y="14787"/>
                  </a:cubicBezTo>
                  <a:close/>
                  <a:moveTo>
                    <a:pt x="96327" y="2244"/>
                  </a:moveTo>
                  <a:cubicBezTo>
                    <a:pt x="97238" y="2267"/>
                    <a:pt x="98204" y="2517"/>
                    <a:pt x="99394" y="2715"/>
                  </a:cubicBezTo>
                  <a:cubicBezTo>
                    <a:pt x="108925" y="10098"/>
                    <a:pt x="114125" y="19552"/>
                    <a:pt x="116893" y="28477"/>
                  </a:cubicBezTo>
                  <a:cubicBezTo>
                    <a:pt x="116770" y="28464"/>
                    <a:pt x="116695" y="28448"/>
                    <a:pt x="116459" y="28442"/>
                  </a:cubicBezTo>
                  <a:cubicBezTo>
                    <a:pt x="116185" y="28435"/>
                    <a:pt x="115695" y="28442"/>
                    <a:pt x="115313" y="28442"/>
                  </a:cubicBezTo>
                  <a:lnTo>
                    <a:pt x="114778" y="27982"/>
                  </a:lnTo>
                  <a:cubicBezTo>
                    <a:pt x="114757" y="27312"/>
                    <a:pt x="115309" y="26923"/>
                    <a:pt x="114714" y="25974"/>
                  </a:cubicBezTo>
                  <a:cubicBezTo>
                    <a:pt x="113096" y="25693"/>
                    <a:pt x="112413" y="27064"/>
                    <a:pt x="112028" y="27438"/>
                  </a:cubicBezTo>
                  <a:cubicBezTo>
                    <a:pt x="111643" y="27812"/>
                    <a:pt x="112282" y="27924"/>
                    <a:pt x="112405" y="28217"/>
                  </a:cubicBezTo>
                  <a:cubicBezTo>
                    <a:pt x="112528" y="28510"/>
                    <a:pt x="113033" y="28487"/>
                    <a:pt x="112766" y="29196"/>
                  </a:cubicBezTo>
                  <a:cubicBezTo>
                    <a:pt x="111199" y="28844"/>
                    <a:pt x="110142" y="31497"/>
                    <a:pt x="110806" y="32752"/>
                  </a:cubicBezTo>
                  <a:cubicBezTo>
                    <a:pt x="112283" y="33617"/>
                    <a:pt x="111338" y="33784"/>
                    <a:pt x="114218" y="34301"/>
                  </a:cubicBezTo>
                  <a:cubicBezTo>
                    <a:pt x="115452" y="35502"/>
                    <a:pt x="115758" y="36910"/>
                    <a:pt x="116993" y="36309"/>
                  </a:cubicBezTo>
                  <a:cubicBezTo>
                    <a:pt x="117617" y="36211"/>
                    <a:pt x="116446" y="33310"/>
                    <a:pt x="118177" y="33631"/>
                  </a:cubicBezTo>
                  <a:lnTo>
                    <a:pt x="117123" y="29191"/>
                  </a:lnTo>
                  <a:cubicBezTo>
                    <a:pt x="119980" y="38673"/>
                    <a:pt x="120135" y="47467"/>
                    <a:pt x="119943" y="52395"/>
                  </a:cubicBezTo>
                  <a:lnTo>
                    <a:pt x="119347" y="53722"/>
                  </a:lnTo>
                  <a:cubicBezTo>
                    <a:pt x="119090" y="53977"/>
                    <a:pt x="118270" y="54370"/>
                    <a:pt x="117762" y="54765"/>
                  </a:cubicBezTo>
                  <a:cubicBezTo>
                    <a:pt x="117253" y="55160"/>
                    <a:pt x="117325" y="55456"/>
                    <a:pt x="116295" y="56092"/>
                  </a:cubicBezTo>
                  <a:cubicBezTo>
                    <a:pt x="114194" y="55528"/>
                    <a:pt x="113711" y="58033"/>
                    <a:pt x="112478" y="57881"/>
                  </a:cubicBezTo>
                  <a:cubicBezTo>
                    <a:pt x="109918" y="58812"/>
                    <a:pt x="110101" y="56740"/>
                    <a:pt x="108707" y="54625"/>
                  </a:cubicBezTo>
                  <a:cubicBezTo>
                    <a:pt x="108015" y="53069"/>
                    <a:pt x="107707" y="51537"/>
                    <a:pt x="106666" y="49246"/>
                  </a:cubicBezTo>
                  <a:cubicBezTo>
                    <a:pt x="106029" y="47674"/>
                    <a:pt x="105858" y="47275"/>
                    <a:pt x="105136" y="45962"/>
                  </a:cubicBezTo>
                  <a:cubicBezTo>
                    <a:pt x="104414" y="44649"/>
                    <a:pt x="102485" y="42100"/>
                    <a:pt x="102336" y="41366"/>
                  </a:cubicBezTo>
                  <a:lnTo>
                    <a:pt x="103988" y="40792"/>
                  </a:lnTo>
                  <a:cubicBezTo>
                    <a:pt x="103623" y="39896"/>
                    <a:pt x="103258" y="39419"/>
                    <a:pt x="103403" y="39082"/>
                  </a:cubicBezTo>
                  <a:cubicBezTo>
                    <a:pt x="104870" y="37548"/>
                    <a:pt x="103660" y="36923"/>
                    <a:pt x="104617" y="34830"/>
                  </a:cubicBezTo>
                  <a:cubicBezTo>
                    <a:pt x="104258" y="34079"/>
                    <a:pt x="102206" y="36733"/>
                    <a:pt x="101246" y="34924"/>
                  </a:cubicBezTo>
                  <a:cubicBezTo>
                    <a:pt x="100351" y="35420"/>
                    <a:pt x="99174" y="35848"/>
                    <a:pt x="98541" y="35225"/>
                  </a:cubicBezTo>
                  <a:cubicBezTo>
                    <a:pt x="97909" y="34602"/>
                    <a:pt x="98216" y="32673"/>
                    <a:pt x="97705" y="32023"/>
                  </a:cubicBezTo>
                  <a:cubicBezTo>
                    <a:pt x="97194" y="31372"/>
                    <a:pt x="95867" y="30818"/>
                    <a:pt x="95473" y="31324"/>
                  </a:cubicBezTo>
                  <a:cubicBezTo>
                    <a:pt x="95080" y="31830"/>
                    <a:pt x="96535" y="35725"/>
                    <a:pt x="95344" y="35061"/>
                  </a:cubicBezTo>
                  <a:cubicBezTo>
                    <a:pt x="95052" y="35416"/>
                    <a:pt x="93440" y="34550"/>
                    <a:pt x="93722" y="33247"/>
                  </a:cubicBezTo>
                  <a:cubicBezTo>
                    <a:pt x="93175" y="32504"/>
                    <a:pt x="92848" y="31151"/>
                    <a:pt x="92190" y="30390"/>
                  </a:cubicBezTo>
                  <a:cubicBezTo>
                    <a:pt x="91532" y="29629"/>
                    <a:pt x="90985" y="29350"/>
                    <a:pt x="90285" y="28681"/>
                  </a:cubicBezTo>
                  <a:cubicBezTo>
                    <a:pt x="89584" y="28012"/>
                    <a:pt x="88341" y="26522"/>
                    <a:pt x="87989" y="26375"/>
                  </a:cubicBezTo>
                  <a:cubicBezTo>
                    <a:pt x="87637" y="26228"/>
                    <a:pt x="88049" y="27533"/>
                    <a:pt x="88174" y="27798"/>
                  </a:cubicBezTo>
                  <a:cubicBezTo>
                    <a:pt x="89314" y="29019"/>
                    <a:pt x="90198" y="29682"/>
                    <a:pt x="91337" y="30903"/>
                  </a:cubicBezTo>
                  <a:cubicBezTo>
                    <a:pt x="91655" y="32420"/>
                    <a:pt x="92419" y="32748"/>
                    <a:pt x="89995" y="34754"/>
                  </a:cubicBezTo>
                  <a:cubicBezTo>
                    <a:pt x="88767" y="34842"/>
                    <a:pt x="88467" y="35152"/>
                    <a:pt x="87600" y="33946"/>
                  </a:cubicBezTo>
                  <a:cubicBezTo>
                    <a:pt x="89029" y="33718"/>
                    <a:pt x="89949" y="33620"/>
                    <a:pt x="89960" y="33107"/>
                  </a:cubicBezTo>
                  <a:cubicBezTo>
                    <a:pt x="89890" y="32449"/>
                    <a:pt x="90151" y="32300"/>
                    <a:pt x="89386" y="31361"/>
                  </a:cubicBezTo>
                  <a:cubicBezTo>
                    <a:pt x="87254" y="30497"/>
                    <a:pt x="86218" y="28057"/>
                    <a:pt x="85176" y="27332"/>
                  </a:cubicBezTo>
                  <a:lnTo>
                    <a:pt x="84216" y="28685"/>
                  </a:lnTo>
                  <a:lnTo>
                    <a:pt x="82690" y="29475"/>
                  </a:lnTo>
                  <a:cubicBezTo>
                    <a:pt x="82311" y="29405"/>
                    <a:pt x="81867" y="28568"/>
                    <a:pt x="81488" y="28499"/>
                  </a:cubicBezTo>
                  <a:cubicBezTo>
                    <a:pt x="81202" y="31050"/>
                    <a:pt x="80597" y="33601"/>
                    <a:pt x="78716" y="35105"/>
                  </a:cubicBezTo>
                  <a:cubicBezTo>
                    <a:pt x="77451" y="35509"/>
                    <a:pt x="76824" y="35983"/>
                    <a:pt x="74794" y="35129"/>
                  </a:cubicBezTo>
                  <a:cubicBezTo>
                    <a:pt x="73625" y="34643"/>
                    <a:pt x="73604" y="33178"/>
                    <a:pt x="73008" y="32203"/>
                  </a:cubicBezTo>
                  <a:cubicBezTo>
                    <a:pt x="73154" y="31107"/>
                    <a:pt x="73427" y="29802"/>
                    <a:pt x="73827" y="28706"/>
                  </a:cubicBezTo>
                  <a:cubicBezTo>
                    <a:pt x="74839" y="27969"/>
                    <a:pt x="76488" y="28350"/>
                    <a:pt x="77245" y="28102"/>
                  </a:cubicBezTo>
                  <a:cubicBezTo>
                    <a:pt x="77453" y="29975"/>
                    <a:pt x="78298" y="28774"/>
                    <a:pt x="79016" y="29738"/>
                  </a:cubicBezTo>
                  <a:cubicBezTo>
                    <a:pt x="79073" y="28454"/>
                    <a:pt x="78939" y="28009"/>
                    <a:pt x="79443" y="26515"/>
                  </a:cubicBezTo>
                  <a:cubicBezTo>
                    <a:pt x="78434" y="25332"/>
                    <a:pt x="77553" y="25058"/>
                    <a:pt x="76926" y="23456"/>
                  </a:cubicBezTo>
                  <a:cubicBezTo>
                    <a:pt x="79742" y="23594"/>
                    <a:pt x="79370" y="23104"/>
                    <a:pt x="80911" y="22963"/>
                  </a:cubicBezTo>
                  <a:cubicBezTo>
                    <a:pt x="80450" y="22162"/>
                    <a:pt x="81009" y="21781"/>
                    <a:pt x="81058" y="21189"/>
                  </a:cubicBezTo>
                  <a:cubicBezTo>
                    <a:pt x="82658" y="19369"/>
                    <a:pt x="82983" y="19716"/>
                    <a:pt x="85220" y="18874"/>
                  </a:cubicBezTo>
                  <a:cubicBezTo>
                    <a:pt x="84723" y="18258"/>
                    <a:pt x="84545" y="17223"/>
                    <a:pt x="84430" y="16188"/>
                  </a:cubicBezTo>
                  <a:cubicBezTo>
                    <a:pt x="84955" y="15574"/>
                    <a:pt x="85481" y="15659"/>
                    <a:pt x="86006" y="15394"/>
                  </a:cubicBezTo>
                  <a:cubicBezTo>
                    <a:pt x="86857" y="15614"/>
                    <a:pt x="87135" y="16462"/>
                    <a:pt x="87157" y="17451"/>
                  </a:cubicBezTo>
                  <a:cubicBezTo>
                    <a:pt x="87612" y="17280"/>
                    <a:pt x="87940" y="17667"/>
                    <a:pt x="88140" y="16588"/>
                  </a:cubicBezTo>
                  <a:cubicBezTo>
                    <a:pt x="88131" y="15460"/>
                    <a:pt x="87612" y="14611"/>
                    <a:pt x="86328" y="13343"/>
                  </a:cubicBezTo>
                  <a:cubicBezTo>
                    <a:pt x="85721" y="14195"/>
                    <a:pt x="82308" y="14557"/>
                    <a:pt x="81319" y="11845"/>
                  </a:cubicBezTo>
                  <a:cubicBezTo>
                    <a:pt x="80882" y="11146"/>
                    <a:pt x="83684" y="10701"/>
                    <a:pt x="84029" y="9634"/>
                  </a:cubicBezTo>
                  <a:cubicBezTo>
                    <a:pt x="85013" y="9265"/>
                    <a:pt x="86743" y="9488"/>
                    <a:pt x="87282" y="8935"/>
                  </a:cubicBezTo>
                  <a:cubicBezTo>
                    <a:pt x="88209" y="8118"/>
                    <a:pt x="85957" y="7549"/>
                    <a:pt x="87391" y="6594"/>
                  </a:cubicBezTo>
                  <a:cubicBezTo>
                    <a:pt x="89417" y="4627"/>
                    <a:pt x="89592" y="3008"/>
                    <a:pt x="93594" y="3137"/>
                  </a:cubicBezTo>
                  <a:cubicBezTo>
                    <a:pt x="94561" y="2426"/>
                    <a:pt x="95416" y="2222"/>
                    <a:pt x="96327" y="2244"/>
                  </a:cubicBezTo>
                  <a:close/>
                  <a:moveTo>
                    <a:pt x="22136" y="0"/>
                  </a:moveTo>
                  <a:cubicBezTo>
                    <a:pt x="22284" y="-7"/>
                    <a:pt x="22470" y="45"/>
                    <a:pt x="22740" y="185"/>
                  </a:cubicBezTo>
                  <a:cubicBezTo>
                    <a:pt x="23447" y="864"/>
                    <a:pt x="24155" y="2996"/>
                    <a:pt x="24863" y="3675"/>
                  </a:cubicBezTo>
                  <a:cubicBezTo>
                    <a:pt x="25481" y="2143"/>
                    <a:pt x="26165" y="1920"/>
                    <a:pt x="26717" y="5187"/>
                  </a:cubicBezTo>
                  <a:cubicBezTo>
                    <a:pt x="27835" y="5592"/>
                    <a:pt x="28024" y="3307"/>
                    <a:pt x="28015" y="1750"/>
                  </a:cubicBezTo>
                  <a:cubicBezTo>
                    <a:pt x="28634" y="787"/>
                    <a:pt x="30182" y="2297"/>
                    <a:pt x="31066" y="2788"/>
                  </a:cubicBezTo>
                  <a:cubicBezTo>
                    <a:pt x="31282" y="3509"/>
                    <a:pt x="30333" y="5555"/>
                    <a:pt x="29641" y="6220"/>
                  </a:cubicBezTo>
                  <a:cubicBezTo>
                    <a:pt x="28497" y="7458"/>
                    <a:pt x="31157" y="7509"/>
                    <a:pt x="31367" y="8619"/>
                  </a:cubicBezTo>
                  <a:cubicBezTo>
                    <a:pt x="30725" y="10037"/>
                    <a:pt x="29034" y="8902"/>
                    <a:pt x="28181" y="9201"/>
                  </a:cubicBezTo>
                  <a:cubicBezTo>
                    <a:pt x="26466" y="8917"/>
                    <a:pt x="29695" y="6812"/>
                    <a:pt x="26916" y="6774"/>
                  </a:cubicBezTo>
                  <a:cubicBezTo>
                    <a:pt x="26252" y="6653"/>
                    <a:pt x="27100" y="9513"/>
                    <a:pt x="24930" y="8255"/>
                  </a:cubicBezTo>
                  <a:cubicBezTo>
                    <a:pt x="24189" y="8648"/>
                    <a:pt x="24181" y="9905"/>
                    <a:pt x="22010" y="9128"/>
                  </a:cubicBezTo>
                  <a:cubicBezTo>
                    <a:pt x="21763" y="10169"/>
                    <a:pt x="20936" y="10706"/>
                    <a:pt x="21193" y="11809"/>
                  </a:cubicBezTo>
                  <a:cubicBezTo>
                    <a:pt x="22864" y="12611"/>
                    <a:pt x="23009" y="14359"/>
                    <a:pt x="23950" y="15670"/>
                  </a:cubicBezTo>
                  <a:cubicBezTo>
                    <a:pt x="24986" y="15580"/>
                    <a:pt x="26552" y="14836"/>
                    <a:pt x="27057" y="15400"/>
                  </a:cubicBezTo>
                  <a:cubicBezTo>
                    <a:pt x="27926" y="16934"/>
                    <a:pt x="29564" y="16065"/>
                    <a:pt x="30327" y="16874"/>
                  </a:cubicBezTo>
                  <a:cubicBezTo>
                    <a:pt x="31089" y="17682"/>
                    <a:pt x="31035" y="19538"/>
                    <a:pt x="31632" y="20252"/>
                  </a:cubicBezTo>
                  <a:cubicBezTo>
                    <a:pt x="32229" y="20967"/>
                    <a:pt x="33221" y="20756"/>
                    <a:pt x="33642" y="20361"/>
                  </a:cubicBezTo>
                  <a:cubicBezTo>
                    <a:pt x="30299" y="15487"/>
                    <a:pt x="33857" y="17957"/>
                    <a:pt x="34230" y="16791"/>
                  </a:cubicBezTo>
                  <a:cubicBezTo>
                    <a:pt x="34236" y="15320"/>
                    <a:pt x="35238" y="13923"/>
                    <a:pt x="33121" y="13179"/>
                  </a:cubicBezTo>
                  <a:cubicBezTo>
                    <a:pt x="33288" y="12507"/>
                    <a:pt x="33190" y="12490"/>
                    <a:pt x="33358" y="11818"/>
                  </a:cubicBezTo>
                  <a:lnTo>
                    <a:pt x="33282" y="10065"/>
                  </a:lnTo>
                  <a:cubicBezTo>
                    <a:pt x="34148" y="10383"/>
                    <a:pt x="35213" y="10264"/>
                    <a:pt x="36079" y="10582"/>
                  </a:cubicBezTo>
                  <a:cubicBezTo>
                    <a:pt x="36809" y="10921"/>
                    <a:pt x="36543" y="9225"/>
                    <a:pt x="37273" y="9564"/>
                  </a:cubicBezTo>
                  <a:cubicBezTo>
                    <a:pt x="38025" y="10267"/>
                    <a:pt x="38379" y="10970"/>
                    <a:pt x="39529" y="10946"/>
                  </a:cubicBezTo>
                  <a:cubicBezTo>
                    <a:pt x="39989" y="12088"/>
                    <a:pt x="40847" y="12794"/>
                    <a:pt x="40909" y="14373"/>
                  </a:cubicBezTo>
                  <a:cubicBezTo>
                    <a:pt x="43077" y="14508"/>
                    <a:pt x="42589" y="12608"/>
                    <a:pt x="43496" y="11943"/>
                  </a:cubicBezTo>
                  <a:cubicBezTo>
                    <a:pt x="45024" y="12051"/>
                    <a:pt x="44068" y="12743"/>
                    <a:pt x="44241" y="14145"/>
                  </a:cubicBezTo>
                  <a:cubicBezTo>
                    <a:pt x="44830" y="14875"/>
                    <a:pt x="46515" y="15000"/>
                    <a:pt x="46896" y="17344"/>
                  </a:cubicBezTo>
                  <a:cubicBezTo>
                    <a:pt x="47526" y="17986"/>
                    <a:pt x="48462" y="17303"/>
                    <a:pt x="48887" y="17635"/>
                  </a:cubicBezTo>
                  <a:cubicBezTo>
                    <a:pt x="49312" y="17967"/>
                    <a:pt x="49582" y="18870"/>
                    <a:pt x="49446" y="19335"/>
                  </a:cubicBezTo>
                  <a:cubicBezTo>
                    <a:pt x="49032" y="21128"/>
                    <a:pt x="47822" y="19721"/>
                    <a:pt x="47077" y="20206"/>
                  </a:cubicBezTo>
                  <a:cubicBezTo>
                    <a:pt x="46431" y="20504"/>
                    <a:pt x="46617" y="21878"/>
                    <a:pt x="46166" y="22070"/>
                  </a:cubicBezTo>
                  <a:cubicBezTo>
                    <a:pt x="45714" y="22262"/>
                    <a:pt x="45264" y="21491"/>
                    <a:pt x="44368" y="21358"/>
                  </a:cubicBezTo>
                  <a:cubicBezTo>
                    <a:pt x="43175" y="21329"/>
                    <a:pt x="42779" y="21736"/>
                    <a:pt x="41587" y="21706"/>
                  </a:cubicBezTo>
                  <a:lnTo>
                    <a:pt x="41090" y="21421"/>
                  </a:lnTo>
                  <a:cubicBezTo>
                    <a:pt x="40570" y="21929"/>
                    <a:pt x="38949" y="23841"/>
                    <a:pt x="38468" y="24542"/>
                  </a:cubicBezTo>
                  <a:cubicBezTo>
                    <a:pt x="37986" y="25243"/>
                    <a:pt x="38465" y="25358"/>
                    <a:pt x="38597" y="25479"/>
                  </a:cubicBezTo>
                  <a:cubicBezTo>
                    <a:pt x="38665" y="25409"/>
                    <a:pt x="40325" y="24467"/>
                    <a:pt x="40392" y="24396"/>
                  </a:cubicBezTo>
                  <a:cubicBezTo>
                    <a:pt x="41490" y="23006"/>
                    <a:pt x="41858" y="22996"/>
                    <a:pt x="43486" y="23132"/>
                  </a:cubicBezTo>
                  <a:cubicBezTo>
                    <a:pt x="43063" y="25046"/>
                    <a:pt x="43104" y="25360"/>
                    <a:pt x="44406" y="26620"/>
                  </a:cubicBezTo>
                  <a:cubicBezTo>
                    <a:pt x="44166" y="27436"/>
                    <a:pt x="43166" y="29368"/>
                    <a:pt x="41520" y="26214"/>
                  </a:cubicBezTo>
                  <a:cubicBezTo>
                    <a:pt x="40538" y="27422"/>
                    <a:pt x="40363" y="27600"/>
                    <a:pt x="39375" y="28416"/>
                  </a:cubicBezTo>
                  <a:cubicBezTo>
                    <a:pt x="38711" y="29301"/>
                    <a:pt x="38611" y="31642"/>
                    <a:pt x="36809" y="30795"/>
                  </a:cubicBezTo>
                  <a:cubicBezTo>
                    <a:pt x="36267" y="31547"/>
                    <a:pt x="36872" y="31700"/>
                    <a:pt x="36125" y="32932"/>
                  </a:cubicBezTo>
                  <a:cubicBezTo>
                    <a:pt x="35738" y="33889"/>
                    <a:pt x="35064" y="35178"/>
                    <a:pt x="34552" y="36175"/>
                  </a:cubicBezTo>
                  <a:cubicBezTo>
                    <a:pt x="34041" y="37171"/>
                    <a:pt x="32895" y="37467"/>
                    <a:pt x="32259" y="38111"/>
                  </a:cubicBezTo>
                  <a:lnTo>
                    <a:pt x="30867" y="39897"/>
                  </a:lnTo>
                  <a:cubicBezTo>
                    <a:pt x="32450" y="42786"/>
                    <a:pt x="32374" y="45676"/>
                    <a:pt x="32032" y="46384"/>
                  </a:cubicBezTo>
                  <a:cubicBezTo>
                    <a:pt x="31350" y="46396"/>
                    <a:pt x="30005" y="44662"/>
                    <a:pt x="29854" y="41692"/>
                  </a:cubicBezTo>
                  <a:cubicBezTo>
                    <a:pt x="28183" y="42146"/>
                    <a:pt x="27175" y="41727"/>
                    <a:pt x="25836" y="40727"/>
                  </a:cubicBezTo>
                  <a:lnTo>
                    <a:pt x="24348" y="42969"/>
                  </a:lnTo>
                  <a:cubicBezTo>
                    <a:pt x="23040" y="41840"/>
                    <a:pt x="23458" y="41657"/>
                    <a:pt x="21089" y="42056"/>
                  </a:cubicBezTo>
                  <a:cubicBezTo>
                    <a:pt x="19127" y="44101"/>
                    <a:pt x="18824" y="45927"/>
                    <a:pt x="19583" y="48626"/>
                  </a:cubicBezTo>
                  <a:cubicBezTo>
                    <a:pt x="19752" y="51658"/>
                    <a:pt x="22245" y="52291"/>
                    <a:pt x="23609" y="53724"/>
                  </a:cubicBezTo>
                  <a:cubicBezTo>
                    <a:pt x="24478" y="54145"/>
                    <a:pt x="23829" y="51608"/>
                    <a:pt x="24266" y="51007"/>
                  </a:cubicBezTo>
                  <a:cubicBezTo>
                    <a:pt x="24703" y="50407"/>
                    <a:pt x="25913" y="50230"/>
                    <a:pt x="26234" y="50121"/>
                  </a:cubicBezTo>
                  <a:cubicBezTo>
                    <a:pt x="26219" y="50198"/>
                    <a:pt x="27466" y="49694"/>
                    <a:pt x="27451" y="49771"/>
                  </a:cubicBezTo>
                  <a:cubicBezTo>
                    <a:pt x="28980" y="51019"/>
                    <a:pt x="25663" y="52121"/>
                    <a:pt x="26461" y="55695"/>
                  </a:cubicBezTo>
                  <a:cubicBezTo>
                    <a:pt x="27440" y="55889"/>
                    <a:pt x="28287" y="56592"/>
                    <a:pt x="29398" y="55186"/>
                  </a:cubicBezTo>
                  <a:cubicBezTo>
                    <a:pt x="29148" y="59229"/>
                    <a:pt x="30358" y="59781"/>
                    <a:pt x="30838" y="62079"/>
                  </a:cubicBezTo>
                  <a:lnTo>
                    <a:pt x="33615" y="60937"/>
                  </a:lnTo>
                  <a:lnTo>
                    <a:pt x="34761" y="63013"/>
                  </a:lnTo>
                  <a:cubicBezTo>
                    <a:pt x="35355" y="62331"/>
                    <a:pt x="34887" y="61068"/>
                    <a:pt x="35481" y="60386"/>
                  </a:cubicBezTo>
                  <a:cubicBezTo>
                    <a:pt x="36256" y="60144"/>
                    <a:pt x="36698" y="59465"/>
                    <a:pt x="37472" y="59223"/>
                  </a:cubicBezTo>
                  <a:lnTo>
                    <a:pt x="40333" y="58903"/>
                  </a:lnTo>
                  <a:lnTo>
                    <a:pt x="41165" y="60989"/>
                  </a:lnTo>
                  <a:lnTo>
                    <a:pt x="44130" y="60231"/>
                  </a:lnTo>
                  <a:lnTo>
                    <a:pt x="46166" y="61841"/>
                  </a:lnTo>
                  <a:lnTo>
                    <a:pt x="48640" y="64778"/>
                  </a:lnTo>
                  <a:lnTo>
                    <a:pt x="51132" y="64695"/>
                  </a:lnTo>
                  <a:cubicBezTo>
                    <a:pt x="53805" y="66220"/>
                    <a:pt x="53558" y="70000"/>
                    <a:pt x="53179" y="71234"/>
                  </a:cubicBezTo>
                  <a:cubicBezTo>
                    <a:pt x="54026" y="71520"/>
                    <a:pt x="54675" y="70716"/>
                    <a:pt x="55523" y="71002"/>
                  </a:cubicBezTo>
                  <a:lnTo>
                    <a:pt x="55611" y="71777"/>
                  </a:lnTo>
                  <a:cubicBezTo>
                    <a:pt x="55728" y="72204"/>
                    <a:pt x="55957" y="71783"/>
                    <a:pt x="56522" y="72261"/>
                  </a:cubicBezTo>
                  <a:cubicBezTo>
                    <a:pt x="56897" y="72787"/>
                    <a:pt x="57537" y="71349"/>
                    <a:pt x="57912" y="71874"/>
                  </a:cubicBezTo>
                  <a:cubicBezTo>
                    <a:pt x="58239" y="72688"/>
                    <a:pt x="57902" y="73721"/>
                    <a:pt x="57631" y="74535"/>
                  </a:cubicBezTo>
                  <a:cubicBezTo>
                    <a:pt x="58743" y="75075"/>
                    <a:pt x="59987" y="72417"/>
                    <a:pt x="61364" y="72884"/>
                  </a:cubicBezTo>
                  <a:cubicBezTo>
                    <a:pt x="69688" y="72456"/>
                    <a:pt x="65270" y="84243"/>
                    <a:pt x="61648" y="83014"/>
                  </a:cubicBezTo>
                  <a:cubicBezTo>
                    <a:pt x="61630" y="86468"/>
                    <a:pt x="61478" y="88395"/>
                    <a:pt x="60265" y="90831"/>
                  </a:cubicBezTo>
                  <a:cubicBezTo>
                    <a:pt x="59056" y="93029"/>
                    <a:pt x="58179" y="94136"/>
                    <a:pt x="54780" y="94734"/>
                  </a:cubicBezTo>
                  <a:lnTo>
                    <a:pt x="54571" y="98585"/>
                  </a:lnTo>
                  <a:cubicBezTo>
                    <a:pt x="53942" y="99634"/>
                    <a:pt x="53231" y="99726"/>
                    <a:pt x="52603" y="100157"/>
                  </a:cubicBezTo>
                  <a:cubicBezTo>
                    <a:pt x="51975" y="100588"/>
                    <a:pt x="51292" y="100686"/>
                    <a:pt x="51199" y="101387"/>
                  </a:cubicBezTo>
                  <a:cubicBezTo>
                    <a:pt x="50595" y="102429"/>
                    <a:pt x="51385" y="104270"/>
                    <a:pt x="49388" y="104512"/>
                  </a:cubicBezTo>
                  <a:lnTo>
                    <a:pt x="48404" y="105602"/>
                  </a:lnTo>
                  <a:cubicBezTo>
                    <a:pt x="47857" y="106235"/>
                    <a:pt x="49234" y="106577"/>
                    <a:pt x="48688" y="107210"/>
                  </a:cubicBezTo>
                  <a:cubicBezTo>
                    <a:pt x="47699" y="107452"/>
                    <a:pt x="47706" y="109512"/>
                    <a:pt x="45922" y="108519"/>
                  </a:cubicBezTo>
                  <a:cubicBezTo>
                    <a:pt x="45170" y="109015"/>
                    <a:pt x="45159" y="109281"/>
                    <a:pt x="44905" y="110191"/>
                  </a:cubicBezTo>
                  <a:cubicBezTo>
                    <a:pt x="44651" y="110956"/>
                    <a:pt x="43483" y="111265"/>
                    <a:pt x="43733" y="112526"/>
                  </a:cubicBezTo>
                  <a:cubicBezTo>
                    <a:pt x="43452" y="113688"/>
                    <a:pt x="41844" y="114124"/>
                    <a:pt x="41629" y="115577"/>
                  </a:cubicBezTo>
                  <a:cubicBezTo>
                    <a:pt x="43529" y="118651"/>
                    <a:pt x="40916" y="118525"/>
                    <a:pt x="40559" y="120000"/>
                  </a:cubicBezTo>
                  <a:lnTo>
                    <a:pt x="35111" y="117861"/>
                  </a:lnTo>
                  <a:cubicBezTo>
                    <a:pt x="35500" y="114674"/>
                    <a:pt x="35822" y="113014"/>
                    <a:pt x="36211" y="109827"/>
                  </a:cubicBezTo>
                  <a:cubicBezTo>
                    <a:pt x="36565" y="106774"/>
                    <a:pt x="35924" y="109100"/>
                    <a:pt x="36278" y="106047"/>
                  </a:cubicBezTo>
                  <a:cubicBezTo>
                    <a:pt x="36654" y="103502"/>
                    <a:pt x="37362" y="104520"/>
                    <a:pt x="37738" y="101975"/>
                  </a:cubicBezTo>
                  <a:cubicBezTo>
                    <a:pt x="37870" y="99988"/>
                    <a:pt x="37671" y="100254"/>
                    <a:pt x="37804" y="98267"/>
                  </a:cubicBezTo>
                  <a:cubicBezTo>
                    <a:pt x="38353" y="94601"/>
                    <a:pt x="39101" y="92463"/>
                    <a:pt x="38853" y="89161"/>
                  </a:cubicBezTo>
                  <a:cubicBezTo>
                    <a:pt x="38497" y="87500"/>
                    <a:pt x="37876" y="88093"/>
                    <a:pt x="35861" y="86869"/>
                  </a:cubicBezTo>
                  <a:cubicBezTo>
                    <a:pt x="33693" y="85374"/>
                    <a:pt x="34445" y="83297"/>
                    <a:pt x="33737" y="81075"/>
                  </a:cubicBezTo>
                  <a:cubicBezTo>
                    <a:pt x="32828" y="79400"/>
                    <a:pt x="31719" y="77871"/>
                    <a:pt x="31009" y="76051"/>
                  </a:cubicBezTo>
                  <a:cubicBezTo>
                    <a:pt x="30421" y="74871"/>
                    <a:pt x="31824" y="74927"/>
                    <a:pt x="32165" y="73820"/>
                  </a:cubicBezTo>
                  <a:cubicBezTo>
                    <a:pt x="31855" y="72615"/>
                    <a:pt x="30551" y="71920"/>
                    <a:pt x="31569" y="70425"/>
                  </a:cubicBezTo>
                  <a:cubicBezTo>
                    <a:pt x="32229" y="69549"/>
                    <a:pt x="32092" y="68601"/>
                    <a:pt x="33814" y="68016"/>
                  </a:cubicBezTo>
                  <a:cubicBezTo>
                    <a:pt x="32882" y="66151"/>
                    <a:pt x="33608" y="65086"/>
                    <a:pt x="33473" y="63294"/>
                  </a:cubicBezTo>
                  <a:lnTo>
                    <a:pt x="31749" y="64259"/>
                  </a:lnTo>
                  <a:cubicBezTo>
                    <a:pt x="30648" y="64180"/>
                    <a:pt x="29747" y="63592"/>
                    <a:pt x="29110" y="62786"/>
                  </a:cubicBezTo>
                  <a:cubicBezTo>
                    <a:pt x="28494" y="62286"/>
                    <a:pt x="29033" y="61526"/>
                    <a:pt x="28779" y="61114"/>
                  </a:cubicBezTo>
                  <a:cubicBezTo>
                    <a:pt x="28524" y="60701"/>
                    <a:pt x="27773" y="60738"/>
                    <a:pt x="27584" y="60314"/>
                  </a:cubicBezTo>
                  <a:cubicBezTo>
                    <a:pt x="27130" y="59163"/>
                    <a:pt x="27402" y="59080"/>
                    <a:pt x="25987" y="58062"/>
                  </a:cubicBezTo>
                  <a:cubicBezTo>
                    <a:pt x="24991" y="57286"/>
                    <a:pt x="23181" y="56777"/>
                    <a:pt x="22142" y="55588"/>
                  </a:cubicBezTo>
                  <a:cubicBezTo>
                    <a:pt x="21103" y="54981"/>
                    <a:pt x="20413" y="55311"/>
                    <a:pt x="19023" y="54637"/>
                  </a:cubicBezTo>
                  <a:lnTo>
                    <a:pt x="14467" y="52707"/>
                  </a:lnTo>
                  <a:cubicBezTo>
                    <a:pt x="12088" y="49478"/>
                    <a:pt x="14288" y="47557"/>
                    <a:pt x="11709" y="45855"/>
                  </a:cubicBezTo>
                  <a:lnTo>
                    <a:pt x="10307" y="43790"/>
                  </a:lnTo>
                  <a:cubicBezTo>
                    <a:pt x="9439" y="42205"/>
                    <a:pt x="9765" y="42001"/>
                    <a:pt x="7503" y="40053"/>
                  </a:cubicBezTo>
                  <a:cubicBezTo>
                    <a:pt x="7914" y="41402"/>
                    <a:pt x="10516" y="45950"/>
                    <a:pt x="10927" y="47299"/>
                  </a:cubicBezTo>
                  <a:cubicBezTo>
                    <a:pt x="10948" y="48576"/>
                    <a:pt x="10173" y="47672"/>
                    <a:pt x="9796" y="47859"/>
                  </a:cubicBezTo>
                  <a:cubicBezTo>
                    <a:pt x="9199" y="47011"/>
                    <a:pt x="7965" y="45276"/>
                    <a:pt x="7343" y="43737"/>
                  </a:cubicBezTo>
                  <a:cubicBezTo>
                    <a:pt x="6721" y="42197"/>
                    <a:pt x="6354" y="41164"/>
                    <a:pt x="5931" y="38694"/>
                  </a:cubicBezTo>
                  <a:cubicBezTo>
                    <a:pt x="5423" y="36233"/>
                    <a:pt x="3323" y="39661"/>
                    <a:pt x="1753" y="34510"/>
                  </a:cubicBezTo>
                  <a:cubicBezTo>
                    <a:pt x="-1021" y="29676"/>
                    <a:pt x="1314" y="28040"/>
                    <a:pt x="0" y="24223"/>
                  </a:cubicBezTo>
                  <a:cubicBezTo>
                    <a:pt x="1880" y="14821"/>
                    <a:pt x="7345" y="8690"/>
                    <a:pt x="13406" y="2996"/>
                  </a:cubicBezTo>
                  <a:cubicBezTo>
                    <a:pt x="13120" y="3775"/>
                    <a:pt x="15821" y="6807"/>
                    <a:pt x="18919" y="4387"/>
                  </a:cubicBezTo>
                  <a:lnTo>
                    <a:pt x="17962" y="3090"/>
                  </a:lnTo>
                  <a:cubicBezTo>
                    <a:pt x="18626" y="1758"/>
                    <a:pt x="19754" y="3189"/>
                    <a:pt x="20351" y="2875"/>
                  </a:cubicBezTo>
                  <a:lnTo>
                    <a:pt x="20700" y="1055"/>
                  </a:lnTo>
                  <a:cubicBezTo>
                    <a:pt x="21608" y="601"/>
                    <a:pt x="21695" y="25"/>
                    <a:pt x="22136" y="0"/>
                  </a:cubicBezTo>
                  <a:close/>
                </a:path>
              </a:pathLst>
            </a:cu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32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348" name="Google Shape;348;p32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03" l="0" r="0" t="903"/>
          <a:stretch/>
        </p:blipFill>
        <p:spPr>
          <a:xfrm>
            <a:off x="3194537" y="1580027"/>
            <a:ext cx="2865600" cy="211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54" name="Google Shape;354;p33"/>
          <p:cNvSpPr txBox="1"/>
          <p:nvPr/>
        </p:nvSpPr>
        <p:spPr>
          <a:xfrm>
            <a:off x="480819" y="4040028"/>
            <a:ext cx="45952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6012160" y="989315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903" l="0" r="0" t="903"/>
          <a:stretch/>
        </p:blipFill>
        <p:spPr>
          <a:xfrm>
            <a:off x="452914" y="1707626"/>
            <a:ext cx="2520300" cy="186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357" name="Google Shape;357;p3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903" l="0" r="0" t="903"/>
          <a:stretch/>
        </p:blipFill>
        <p:spPr>
          <a:xfrm>
            <a:off x="6281362" y="1707626"/>
            <a:ext cx="2520300" cy="186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58" name="Google Shape;358;p33"/>
          <p:cNvSpPr txBox="1"/>
          <p:nvPr>
            <p:ph type="title"/>
          </p:nvPr>
        </p:nvSpPr>
        <p:spPr>
          <a:xfrm>
            <a:off x="322225" y="126625"/>
            <a:ext cx="88218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Portfolio</a:t>
            </a:r>
            <a:r>
              <a:rPr lang="en" sz="4000">
                <a:solidFill>
                  <a:srgbClr val="FD2906"/>
                </a:solidFill>
              </a:rPr>
              <a:t> </a:t>
            </a:r>
            <a:r>
              <a:rPr lang="en" sz="4000">
                <a:solidFill>
                  <a:srgbClr val="3F3F3F"/>
                </a:solidFill>
              </a:rPr>
              <a:t>Designed</a:t>
            </a:r>
            <a:endParaRPr/>
          </a:p>
        </p:txBody>
      </p:sp>
      <p:sp>
        <p:nvSpPr>
          <p:cNvPr id="359" name="Google Shape;359;p33"/>
          <p:cNvSpPr txBox="1"/>
          <p:nvPr>
            <p:ph idx="1" type="subTitle"/>
          </p:nvPr>
        </p:nvSpPr>
        <p:spPr>
          <a:xfrm>
            <a:off x="330200" y="681750"/>
            <a:ext cx="88218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/>
        </p:nvSpPr>
        <p:spPr>
          <a:xfrm>
            <a:off x="1987869" y="2866389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309112" y="2866389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6630355" y="2866389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34"/>
          <p:cNvGrpSpPr/>
          <p:nvPr/>
        </p:nvGrpSpPr>
        <p:grpSpPr>
          <a:xfrm>
            <a:off x="1508280" y="3620715"/>
            <a:ext cx="2148925" cy="926609"/>
            <a:chOff x="6228184" y="1749861"/>
            <a:chExt cx="2592288" cy="926609"/>
          </a:xfrm>
        </p:grpSpPr>
        <p:sp>
          <p:nvSpPr>
            <p:cNvPr id="368" name="Google Shape;368;p34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34"/>
          <p:cNvGrpSpPr/>
          <p:nvPr/>
        </p:nvGrpSpPr>
        <p:grpSpPr>
          <a:xfrm>
            <a:off x="3829523" y="3620715"/>
            <a:ext cx="2148925" cy="926609"/>
            <a:chOff x="6228184" y="1749861"/>
            <a:chExt cx="2592288" cy="926609"/>
          </a:xfrm>
        </p:grpSpPr>
        <p:sp>
          <p:nvSpPr>
            <p:cNvPr id="371" name="Google Shape;371;p34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6150766" y="3620715"/>
            <a:ext cx="2148925" cy="926609"/>
            <a:chOff x="6228184" y="1749861"/>
            <a:chExt cx="2592288" cy="926609"/>
          </a:xfrm>
        </p:grpSpPr>
        <p:sp>
          <p:nvSpPr>
            <p:cNvPr id="374" name="Google Shape;374;p34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34"/>
          <p:cNvSpPr/>
          <p:nvPr/>
        </p:nvSpPr>
        <p:spPr>
          <a:xfrm rot="-5400000">
            <a:off x="7055192" y="1916852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425859" y="2011770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4728764" y="1989164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1861044" y="1422993"/>
            <a:ext cx="1443396" cy="1443396"/>
          </a:xfrm>
          <a:prstGeom prst="blockArc">
            <a:avLst>
              <a:gd fmla="val 16224913" name="adj1"/>
              <a:gd fmla="val 7088136" name="adj2"/>
              <a:gd fmla="val 16671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4160196" y="1422993"/>
            <a:ext cx="1443396" cy="1443396"/>
          </a:xfrm>
          <a:prstGeom prst="blockArc">
            <a:avLst>
              <a:gd fmla="val 16224913" name="adj1"/>
              <a:gd fmla="val 8793429" name="adj2"/>
              <a:gd fmla="val 1598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459348" y="1422993"/>
            <a:ext cx="1443396" cy="1443396"/>
          </a:xfrm>
          <a:prstGeom prst="blockArc">
            <a:avLst>
              <a:gd fmla="val 16224913" name="adj1"/>
              <a:gd fmla="val 2201519" name="adj2"/>
              <a:gd fmla="val 17774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  <p:sp>
        <p:nvSpPr>
          <p:cNvPr id="383" name="Google Shape;383;p34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769" l="0" r="0" t="14762"/>
          <a:stretch/>
        </p:blipFill>
        <p:spPr>
          <a:xfrm>
            <a:off x="0" y="0"/>
            <a:ext cx="33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89" name="Google Shape;389;p35"/>
          <p:cNvSpPr txBox="1"/>
          <p:nvPr/>
        </p:nvSpPr>
        <p:spPr>
          <a:xfrm>
            <a:off x="3864195" y="1123639"/>
            <a:ext cx="14155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 rot="-5400000">
            <a:off x="4401928" y="535968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4349621" y="3834358"/>
            <a:ext cx="444684" cy="226220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4383839" y="1648126"/>
            <a:ext cx="376248" cy="38577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4396951" y="2805871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3864195" y="3309871"/>
            <a:ext cx="14155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3864195" y="2281384"/>
            <a:ext cx="14155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864195" y="4308064"/>
            <a:ext cx="14155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6084168" y="416777"/>
            <a:ext cx="2615148" cy="150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6084168" y="2014448"/>
            <a:ext cx="2736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PowerPoint  Presentation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6084168" y="2349715"/>
            <a:ext cx="273630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 flipH="1">
            <a:off x="3724442" y="3301479"/>
            <a:ext cx="1879523" cy="1222887"/>
            <a:chOff x="5868144" y="3002906"/>
            <a:chExt cx="2440058" cy="1587592"/>
          </a:xfrm>
        </p:grpSpPr>
        <p:sp>
          <p:nvSpPr>
            <p:cNvPr id="405" name="Google Shape;405;p36"/>
            <p:cNvSpPr/>
            <p:nvPr/>
          </p:nvSpPr>
          <p:spPr>
            <a:xfrm>
              <a:off x="5868144" y="3153704"/>
              <a:ext cx="1556604" cy="1436794"/>
            </a:xfrm>
            <a:custGeom>
              <a:rect b="b" l="l" r="r" t="t"/>
              <a:pathLst>
                <a:path extrusionOk="0" h="120000" w="120000">
                  <a:moveTo>
                    <a:pt x="507" y="120000"/>
                  </a:moveTo>
                  <a:cubicBezTo>
                    <a:pt x="-811" y="108330"/>
                    <a:pt x="535" y="87029"/>
                    <a:pt x="3438" y="82917"/>
                  </a:cubicBezTo>
                  <a:cubicBezTo>
                    <a:pt x="19350" y="72640"/>
                    <a:pt x="28287" y="71113"/>
                    <a:pt x="41445" y="62030"/>
                  </a:cubicBezTo>
                  <a:cubicBezTo>
                    <a:pt x="49867" y="57535"/>
                    <a:pt x="38831" y="50853"/>
                    <a:pt x="38258" y="44170"/>
                  </a:cubicBezTo>
                  <a:cubicBezTo>
                    <a:pt x="35963" y="44063"/>
                    <a:pt x="28969" y="31157"/>
                    <a:pt x="35386" y="30360"/>
                  </a:cubicBezTo>
                  <a:cubicBezTo>
                    <a:pt x="34613" y="24950"/>
                    <a:pt x="30169" y="1045"/>
                    <a:pt x="53628" y="11"/>
                  </a:cubicBezTo>
                  <a:cubicBezTo>
                    <a:pt x="76013" y="-559"/>
                    <a:pt x="76551" y="20745"/>
                    <a:pt x="75255" y="27930"/>
                  </a:cubicBezTo>
                  <a:cubicBezTo>
                    <a:pt x="80128" y="28433"/>
                    <a:pt x="78210" y="43652"/>
                    <a:pt x="74089" y="42961"/>
                  </a:cubicBezTo>
                  <a:cubicBezTo>
                    <a:pt x="72300" y="50506"/>
                    <a:pt x="62802" y="56062"/>
                    <a:pt x="73680" y="62015"/>
                  </a:cubicBezTo>
                  <a:lnTo>
                    <a:pt x="115297" y="80162"/>
                  </a:lnTo>
                  <a:cubicBezTo>
                    <a:pt x="119994" y="107854"/>
                    <a:pt x="119176" y="106322"/>
                    <a:pt x="120000" y="119574"/>
                  </a:cubicBezTo>
                  <a:lnTo>
                    <a:pt x="507" y="1200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6588225" y="3002906"/>
              <a:ext cx="1719977" cy="1587592"/>
            </a:xfrm>
            <a:custGeom>
              <a:rect b="b" l="l" r="r" t="t"/>
              <a:pathLst>
                <a:path extrusionOk="0" h="120000" w="120000">
                  <a:moveTo>
                    <a:pt x="507" y="120000"/>
                  </a:moveTo>
                  <a:cubicBezTo>
                    <a:pt x="-811" y="108330"/>
                    <a:pt x="535" y="87029"/>
                    <a:pt x="3438" y="82917"/>
                  </a:cubicBezTo>
                  <a:cubicBezTo>
                    <a:pt x="19350" y="72640"/>
                    <a:pt x="28287" y="71113"/>
                    <a:pt x="41445" y="62030"/>
                  </a:cubicBezTo>
                  <a:cubicBezTo>
                    <a:pt x="49867" y="57535"/>
                    <a:pt x="38831" y="50853"/>
                    <a:pt x="38258" y="44170"/>
                  </a:cubicBezTo>
                  <a:cubicBezTo>
                    <a:pt x="35963" y="44063"/>
                    <a:pt x="28969" y="31157"/>
                    <a:pt x="35386" y="30360"/>
                  </a:cubicBezTo>
                  <a:cubicBezTo>
                    <a:pt x="34613" y="24950"/>
                    <a:pt x="30169" y="1045"/>
                    <a:pt x="53628" y="11"/>
                  </a:cubicBezTo>
                  <a:cubicBezTo>
                    <a:pt x="76013" y="-559"/>
                    <a:pt x="76551" y="20745"/>
                    <a:pt x="75255" y="27930"/>
                  </a:cubicBezTo>
                  <a:cubicBezTo>
                    <a:pt x="80128" y="28433"/>
                    <a:pt x="78210" y="43652"/>
                    <a:pt x="74089" y="42961"/>
                  </a:cubicBezTo>
                  <a:cubicBezTo>
                    <a:pt x="72300" y="50506"/>
                    <a:pt x="62802" y="56062"/>
                    <a:pt x="73680" y="62015"/>
                  </a:cubicBezTo>
                  <a:lnTo>
                    <a:pt x="115297" y="80162"/>
                  </a:lnTo>
                  <a:cubicBezTo>
                    <a:pt x="119994" y="107854"/>
                    <a:pt x="119176" y="106322"/>
                    <a:pt x="120000" y="119574"/>
                  </a:cubicBezTo>
                  <a:lnTo>
                    <a:pt x="507" y="120000"/>
                  </a:lnTo>
                  <a:close/>
                </a:path>
              </a:pathLst>
            </a:custGeom>
            <a:solidFill>
              <a:srgbClr val="FF00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36"/>
          <p:cNvSpPr/>
          <p:nvPr/>
        </p:nvSpPr>
        <p:spPr>
          <a:xfrm>
            <a:off x="3354246" y="1528292"/>
            <a:ext cx="1289762" cy="1843946"/>
          </a:xfrm>
          <a:custGeom>
            <a:rect b="b" l="l" r="r" t="t"/>
            <a:pathLst>
              <a:path extrusionOk="0" h="120000" w="120000">
                <a:moveTo>
                  <a:pt x="9471" y="0"/>
                </a:moveTo>
                <a:lnTo>
                  <a:pt x="110528" y="0"/>
                </a:lnTo>
                <a:cubicBezTo>
                  <a:pt x="115759" y="0"/>
                  <a:pt x="120000" y="2966"/>
                  <a:pt x="120000" y="6624"/>
                </a:cubicBezTo>
                <a:lnTo>
                  <a:pt x="120000" y="93559"/>
                </a:lnTo>
                <a:cubicBezTo>
                  <a:pt x="120000" y="97218"/>
                  <a:pt x="115759" y="100184"/>
                  <a:pt x="110528" y="100184"/>
                </a:cubicBezTo>
                <a:lnTo>
                  <a:pt x="48496" y="100184"/>
                </a:lnTo>
                <a:lnTo>
                  <a:pt x="56087" y="120000"/>
                </a:lnTo>
                <a:lnTo>
                  <a:pt x="2532" y="98372"/>
                </a:lnTo>
                <a:lnTo>
                  <a:pt x="2701" y="98168"/>
                </a:lnTo>
                <a:cubicBezTo>
                  <a:pt x="1023" y="96986"/>
                  <a:pt x="0" y="95356"/>
                  <a:pt x="0" y="93559"/>
                </a:cubicBezTo>
                <a:lnTo>
                  <a:pt x="0" y="6624"/>
                </a:lnTo>
                <a:cubicBezTo>
                  <a:pt x="0" y="2966"/>
                  <a:pt x="4240" y="0"/>
                  <a:pt x="9471" y="0"/>
                </a:cubicBezTo>
                <a:close/>
              </a:path>
            </a:pathLst>
          </a:cu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36"/>
          <p:cNvGrpSpPr/>
          <p:nvPr/>
        </p:nvGrpSpPr>
        <p:grpSpPr>
          <a:xfrm>
            <a:off x="6531495" y="3301479"/>
            <a:ext cx="1879523" cy="1222887"/>
            <a:chOff x="5868144" y="3002906"/>
            <a:chExt cx="2440058" cy="1587592"/>
          </a:xfrm>
        </p:grpSpPr>
        <p:sp>
          <p:nvSpPr>
            <p:cNvPr id="409" name="Google Shape;409;p36"/>
            <p:cNvSpPr/>
            <p:nvPr/>
          </p:nvSpPr>
          <p:spPr>
            <a:xfrm>
              <a:off x="5868144" y="3153704"/>
              <a:ext cx="1556604" cy="1436794"/>
            </a:xfrm>
            <a:custGeom>
              <a:rect b="b" l="l" r="r" t="t"/>
              <a:pathLst>
                <a:path extrusionOk="0" h="120000" w="120000">
                  <a:moveTo>
                    <a:pt x="507" y="120000"/>
                  </a:moveTo>
                  <a:cubicBezTo>
                    <a:pt x="-811" y="108330"/>
                    <a:pt x="535" y="87029"/>
                    <a:pt x="3438" y="82917"/>
                  </a:cubicBezTo>
                  <a:cubicBezTo>
                    <a:pt x="19350" y="72640"/>
                    <a:pt x="28287" y="71113"/>
                    <a:pt x="41445" y="62030"/>
                  </a:cubicBezTo>
                  <a:cubicBezTo>
                    <a:pt x="49867" y="57535"/>
                    <a:pt x="38831" y="50853"/>
                    <a:pt x="38258" y="44170"/>
                  </a:cubicBezTo>
                  <a:cubicBezTo>
                    <a:pt x="35963" y="44063"/>
                    <a:pt x="28969" y="31157"/>
                    <a:pt x="35386" y="30360"/>
                  </a:cubicBezTo>
                  <a:cubicBezTo>
                    <a:pt x="34613" y="24950"/>
                    <a:pt x="30169" y="1045"/>
                    <a:pt x="53628" y="11"/>
                  </a:cubicBezTo>
                  <a:cubicBezTo>
                    <a:pt x="76013" y="-559"/>
                    <a:pt x="76551" y="20745"/>
                    <a:pt x="75255" y="27930"/>
                  </a:cubicBezTo>
                  <a:cubicBezTo>
                    <a:pt x="80128" y="28433"/>
                    <a:pt x="78210" y="43652"/>
                    <a:pt x="74089" y="42961"/>
                  </a:cubicBezTo>
                  <a:cubicBezTo>
                    <a:pt x="72300" y="50506"/>
                    <a:pt x="62802" y="56062"/>
                    <a:pt x="73680" y="62015"/>
                  </a:cubicBezTo>
                  <a:lnTo>
                    <a:pt x="115297" y="80162"/>
                  </a:lnTo>
                  <a:cubicBezTo>
                    <a:pt x="119994" y="107854"/>
                    <a:pt x="119176" y="106322"/>
                    <a:pt x="120000" y="119574"/>
                  </a:cubicBezTo>
                  <a:lnTo>
                    <a:pt x="507" y="1200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588225" y="3002906"/>
              <a:ext cx="1719977" cy="1587592"/>
            </a:xfrm>
            <a:custGeom>
              <a:rect b="b" l="l" r="r" t="t"/>
              <a:pathLst>
                <a:path extrusionOk="0" h="120000" w="120000">
                  <a:moveTo>
                    <a:pt x="507" y="120000"/>
                  </a:moveTo>
                  <a:cubicBezTo>
                    <a:pt x="-811" y="108330"/>
                    <a:pt x="535" y="87029"/>
                    <a:pt x="3438" y="82917"/>
                  </a:cubicBezTo>
                  <a:cubicBezTo>
                    <a:pt x="19350" y="72640"/>
                    <a:pt x="28287" y="71113"/>
                    <a:pt x="41445" y="62030"/>
                  </a:cubicBezTo>
                  <a:cubicBezTo>
                    <a:pt x="49867" y="57535"/>
                    <a:pt x="38831" y="50853"/>
                    <a:pt x="38258" y="44170"/>
                  </a:cubicBezTo>
                  <a:cubicBezTo>
                    <a:pt x="35963" y="44063"/>
                    <a:pt x="28969" y="31157"/>
                    <a:pt x="35386" y="30360"/>
                  </a:cubicBezTo>
                  <a:cubicBezTo>
                    <a:pt x="34613" y="24950"/>
                    <a:pt x="30169" y="1045"/>
                    <a:pt x="53628" y="11"/>
                  </a:cubicBezTo>
                  <a:cubicBezTo>
                    <a:pt x="76013" y="-559"/>
                    <a:pt x="76551" y="20745"/>
                    <a:pt x="75255" y="27930"/>
                  </a:cubicBezTo>
                  <a:cubicBezTo>
                    <a:pt x="80128" y="28433"/>
                    <a:pt x="78210" y="43652"/>
                    <a:pt x="74089" y="42961"/>
                  </a:cubicBezTo>
                  <a:cubicBezTo>
                    <a:pt x="72300" y="50506"/>
                    <a:pt x="62802" y="56062"/>
                    <a:pt x="73680" y="62015"/>
                  </a:cubicBezTo>
                  <a:lnTo>
                    <a:pt x="115297" y="80162"/>
                  </a:lnTo>
                  <a:cubicBezTo>
                    <a:pt x="119994" y="107854"/>
                    <a:pt x="119176" y="106322"/>
                    <a:pt x="120000" y="119574"/>
                  </a:cubicBezTo>
                  <a:lnTo>
                    <a:pt x="507" y="1200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6090550" y="1528292"/>
            <a:ext cx="1289762" cy="1843946"/>
          </a:xfrm>
          <a:custGeom>
            <a:rect b="b" l="l" r="r" t="t"/>
            <a:pathLst>
              <a:path extrusionOk="0" h="120000" w="120000">
                <a:moveTo>
                  <a:pt x="9471" y="0"/>
                </a:moveTo>
                <a:lnTo>
                  <a:pt x="110528" y="0"/>
                </a:lnTo>
                <a:cubicBezTo>
                  <a:pt x="115759" y="0"/>
                  <a:pt x="120000" y="2966"/>
                  <a:pt x="120000" y="6624"/>
                </a:cubicBezTo>
                <a:lnTo>
                  <a:pt x="120000" y="93559"/>
                </a:lnTo>
                <a:cubicBezTo>
                  <a:pt x="120000" y="97218"/>
                  <a:pt x="115759" y="100184"/>
                  <a:pt x="110528" y="100184"/>
                </a:cubicBezTo>
                <a:lnTo>
                  <a:pt x="48496" y="100184"/>
                </a:lnTo>
                <a:lnTo>
                  <a:pt x="56087" y="120000"/>
                </a:lnTo>
                <a:lnTo>
                  <a:pt x="2532" y="98372"/>
                </a:lnTo>
                <a:lnTo>
                  <a:pt x="2701" y="98168"/>
                </a:lnTo>
                <a:cubicBezTo>
                  <a:pt x="1023" y="96986"/>
                  <a:pt x="0" y="95356"/>
                  <a:pt x="0" y="93559"/>
                </a:cubicBezTo>
                <a:lnTo>
                  <a:pt x="0" y="6624"/>
                </a:lnTo>
                <a:cubicBezTo>
                  <a:pt x="0" y="2966"/>
                  <a:pt x="4240" y="0"/>
                  <a:pt x="9471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/>
          <p:nvPr/>
        </p:nvSpPr>
        <p:spPr>
          <a:xfrm flipH="1">
            <a:off x="4722398" y="1528292"/>
            <a:ext cx="1289762" cy="1843946"/>
          </a:xfrm>
          <a:custGeom>
            <a:rect b="b" l="l" r="r" t="t"/>
            <a:pathLst>
              <a:path extrusionOk="0" h="120000" w="120000">
                <a:moveTo>
                  <a:pt x="9471" y="0"/>
                </a:moveTo>
                <a:lnTo>
                  <a:pt x="110528" y="0"/>
                </a:lnTo>
                <a:cubicBezTo>
                  <a:pt x="115759" y="0"/>
                  <a:pt x="120000" y="2966"/>
                  <a:pt x="120000" y="6624"/>
                </a:cubicBezTo>
                <a:lnTo>
                  <a:pt x="120000" y="93559"/>
                </a:lnTo>
                <a:cubicBezTo>
                  <a:pt x="120000" y="97218"/>
                  <a:pt x="115759" y="100184"/>
                  <a:pt x="110528" y="100184"/>
                </a:cubicBezTo>
                <a:lnTo>
                  <a:pt x="48496" y="100184"/>
                </a:lnTo>
                <a:lnTo>
                  <a:pt x="56087" y="120000"/>
                </a:lnTo>
                <a:lnTo>
                  <a:pt x="2532" y="98372"/>
                </a:lnTo>
                <a:lnTo>
                  <a:pt x="2701" y="98168"/>
                </a:lnTo>
                <a:cubicBezTo>
                  <a:pt x="1023" y="96986"/>
                  <a:pt x="0" y="95356"/>
                  <a:pt x="0" y="93559"/>
                </a:cubicBezTo>
                <a:lnTo>
                  <a:pt x="0" y="6624"/>
                </a:lnTo>
                <a:cubicBezTo>
                  <a:pt x="0" y="2966"/>
                  <a:pt x="4240" y="0"/>
                  <a:pt x="9471" y="0"/>
                </a:cubicBezTo>
                <a:close/>
              </a:path>
            </a:pathLst>
          </a:cu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6"/>
          <p:cNvSpPr/>
          <p:nvPr/>
        </p:nvSpPr>
        <p:spPr>
          <a:xfrm flipH="1">
            <a:off x="7458702" y="1528292"/>
            <a:ext cx="1289762" cy="1843946"/>
          </a:xfrm>
          <a:custGeom>
            <a:rect b="b" l="l" r="r" t="t"/>
            <a:pathLst>
              <a:path extrusionOk="0" h="120000" w="120000">
                <a:moveTo>
                  <a:pt x="9471" y="0"/>
                </a:moveTo>
                <a:lnTo>
                  <a:pt x="110528" y="0"/>
                </a:lnTo>
                <a:cubicBezTo>
                  <a:pt x="115759" y="0"/>
                  <a:pt x="120000" y="2966"/>
                  <a:pt x="120000" y="6624"/>
                </a:cubicBezTo>
                <a:lnTo>
                  <a:pt x="120000" y="93559"/>
                </a:lnTo>
                <a:cubicBezTo>
                  <a:pt x="120000" y="97218"/>
                  <a:pt x="115759" y="100184"/>
                  <a:pt x="110528" y="100184"/>
                </a:cubicBezTo>
                <a:lnTo>
                  <a:pt x="48496" y="100184"/>
                </a:lnTo>
                <a:lnTo>
                  <a:pt x="56087" y="120000"/>
                </a:lnTo>
                <a:lnTo>
                  <a:pt x="2532" y="98372"/>
                </a:lnTo>
                <a:lnTo>
                  <a:pt x="2701" y="98168"/>
                </a:lnTo>
                <a:cubicBezTo>
                  <a:pt x="1023" y="96986"/>
                  <a:pt x="0" y="95356"/>
                  <a:pt x="0" y="93559"/>
                </a:cubicBezTo>
                <a:lnTo>
                  <a:pt x="0" y="6624"/>
                </a:lnTo>
                <a:cubicBezTo>
                  <a:pt x="0" y="2966"/>
                  <a:pt x="4240" y="0"/>
                  <a:pt x="9471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1331640" y="2043300"/>
            <a:ext cx="19442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1331640" y="3058963"/>
            <a:ext cx="19442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Get a modern PowerPoint  Presentation that is beautifully designed.  Easy to change colors, photos and Text. </a:t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1331640" y="1671250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>
            <a:off x="3365306" y="1675588"/>
            <a:ext cx="1246898" cy="1232690"/>
            <a:chOff x="803640" y="3362835"/>
            <a:chExt cx="2059657" cy="1232690"/>
          </a:xfrm>
        </p:grpSpPr>
        <p:sp>
          <p:nvSpPr>
            <p:cNvPr id="418" name="Google Shape;418;p3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4736915" y="1675588"/>
            <a:ext cx="1246898" cy="1232690"/>
            <a:chOff x="803640" y="3362835"/>
            <a:chExt cx="2059657" cy="1232690"/>
          </a:xfrm>
        </p:grpSpPr>
        <p:sp>
          <p:nvSpPr>
            <p:cNvPr id="421" name="Google Shape;421;p3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36"/>
          <p:cNvGrpSpPr/>
          <p:nvPr/>
        </p:nvGrpSpPr>
        <p:grpSpPr>
          <a:xfrm>
            <a:off x="6108524" y="1675588"/>
            <a:ext cx="1246898" cy="1232690"/>
            <a:chOff x="803640" y="3362835"/>
            <a:chExt cx="2059657" cy="1232690"/>
          </a:xfrm>
        </p:grpSpPr>
        <p:sp>
          <p:nvSpPr>
            <p:cNvPr id="424" name="Google Shape;424;p3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>
            <a:off x="7480134" y="1675588"/>
            <a:ext cx="1246898" cy="1232690"/>
            <a:chOff x="803640" y="3362835"/>
            <a:chExt cx="2059657" cy="1232690"/>
          </a:xfrm>
        </p:grpSpPr>
        <p:sp>
          <p:nvSpPr>
            <p:cNvPr id="427" name="Google Shape;427;p3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36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430" name="Google Shape;430;p36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7"/>
          <p:cNvGrpSpPr/>
          <p:nvPr/>
        </p:nvGrpSpPr>
        <p:grpSpPr>
          <a:xfrm>
            <a:off x="2814729" y="1419622"/>
            <a:ext cx="2268253" cy="3168352"/>
            <a:chOff x="923445" y="1419622"/>
            <a:chExt cx="2268253" cy="3168352"/>
          </a:xfrm>
        </p:grpSpPr>
        <p:sp>
          <p:nvSpPr>
            <p:cNvPr id="436" name="Google Shape;436;p37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fmla="val 16115157" name="adj1"/>
                <a:gd fmla="val 5486025" name="adj2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463505" y="1419622"/>
              <a:ext cx="1728193" cy="31683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48541"/>
                  </a:lnTo>
                  <a:cubicBezTo>
                    <a:pt x="13259" y="48570"/>
                    <a:pt x="25565" y="44746"/>
                    <a:pt x="32316" y="38491"/>
                  </a:cubicBezTo>
                  <a:cubicBezTo>
                    <a:pt x="39225" y="32089"/>
                    <a:pt x="39228" y="24147"/>
                    <a:pt x="32322" y="17744"/>
                  </a:cubicBezTo>
                  <a:cubicBezTo>
                    <a:pt x="25574" y="11486"/>
                    <a:pt x="13264" y="7659"/>
                    <a:pt x="0" y="76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4706013" y="1419622"/>
            <a:ext cx="2268253" cy="3168352"/>
            <a:chOff x="923445" y="1419622"/>
            <a:chExt cx="2268253" cy="3168352"/>
          </a:xfrm>
        </p:grpSpPr>
        <p:sp>
          <p:nvSpPr>
            <p:cNvPr id="441" name="Google Shape;441;p37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fmla="val 16115157" name="adj1"/>
                <a:gd fmla="val 5486025" name="adj2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463505" y="1419622"/>
              <a:ext cx="1728193" cy="31683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48541"/>
                  </a:lnTo>
                  <a:cubicBezTo>
                    <a:pt x="13259" y="48570"/>
                    <a:pt x="25565" y="44746"/>
                    <a:pt x="32316" y="38491"/>
                  </a:cubicBezTo>
                  <a:cubicBezTo>
                    <a:pt x="39225" y="32089"/>
                    <a:pt x="39228" y="24147"/>
                    <a:pt x="32322" y="17744"/>
                  </a:cubicBezTo>
                  <a:cubicBezTo>
                    <a:pt x="25574" y="11486"/>
                    <a:pt x="13264" y="7659"/>
                    <a:pt x="0" y="76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6597298" y="1419622"/>
            <a:ext cx="2268253" cy="3168352"/>
            <a:chOff x="923445" y="1419622"/>
            <a:chExt cx="2268253" cy="3168352"/>
          </a:xfrm>
        </p:grpSpPr>
        <p:sp>
          <p:nvSpPr>
            <p:cNvPr id="446" name="Google Shape;446;p37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fmla="val 16115157" name="adj1"/>
                <a:gd fmla="val 5486025" name="adj2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1463505" y="1419622"/>
              <a:ext cx="1728193" cy="31683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48541"/>
                  </a:lnTo>
                  <a:cubicBezTo>
                    <a:pt x="13259" y="48570"/>
                    <a:pt x="25565" y="44746"/>
                    <a:pt x="32316" y="38491"/>
                  </a:cubicBezTo>
                  <a:cubicBezTo>
                    <a:pt x="39225" y="32089"/>
                    <a:pt x="39228" y="24147"/>
                    <a:pt x="32322" y="17744"/>
                  </a:cubicBezTo>
                  <a:cubicBezTo>
                    <a:pt x="25574" y="11486"/>
                    <a:pt x="13264" y="7659"/>
                    <a:pt x="0" y="76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923445" y="1419622"/>
            <a:ext cx="2268253" cy="3168352"/>
            <a:chOff x="923445" y="1419622"/>
            <a:chExt cx="2268253" cy="3168352"/>
          </a:xfrm>
        </p:grpSpPr>
        <p:sp>
          <p:nvSpPr>
            <p:cNvPr id="451" name="Google Shape;451;p37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fmla="val 16115157" name="adj1"/>
                <a:gd fmla="val 5486025" name="adj2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1463505" y="1419622"/>
              <a:ext cx="1728193" cy="31683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48541"/>
                  </a:lnTo>
                  <a:cubicBezTo>
                    <a:pt x="13259" y="48570"/>
                    <a:pt x="25565" y="44746"/>
                    <a:pt x="32316" y="38491"/>
                  </a:cubicBezTo>
                  <a:cubicBezTo>
                    <a:pt x="39225" y="32089"/>
                    <a:pt x="39228" y="24147"/>
                    <a:pt x="32322" y="17744"/>
                  </a:cubicBezTo>
                  <a:cubicBezTo>
                    <a:pt x="25574" y="11486"/>
                    <a:pt x="13264" y="7659"/>
                    <a:pt x="0" y="76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37"/>
          <p:cNvSpPr/>
          <p:nvPr/>
        </p:nvSpPr>
        <p:spPr>
          <a:xfrm rot="-5400000">
            <a:off x="2355460" y="1930899"/>
            <a:ext cx="461785" cy="46208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7996049" y="2028917"/>
            <a:ext cx="603840" cy="307186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6123457" y="1900023"/>
            <a:ext cx="510910" cy="52384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4221553" y="1987783"/>
            <a:ext cx="475301" cy="348320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1543465" y="2771423"/>
            <a:ext cx="15841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460" name="Google Shape;460;p37"/>
          <p:cNvSpPr txBox="1"/>
          <p:nvPr/>
        </p:nvSpPr>
        <p:spPr>
          <a:xfrm>
            <a:off x="3437417" y="2786604"/>
            <a:ext cx="15841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461" name="Google Shape;461;p37"/>
          <p:cNvSpPr txBox="1"/>
          <p:nvPr/>
        </p:nvSpPr>
        <p:spPr>
          <a:xfrm>
            <a:off x="5331369" y="2801785"/>
            <a:ext cx="15841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7225321" y="2801785"/>
            <a:ext cx="15841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463" name="Google Shape;463;p37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464" name="Google Shape;464;p37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idx="1" type="body"/>
          </p:nvPr>
        </p:nvSpPr>
        <p:spPr>
          <a:xfrm>
            <a:off x="1115616" y="123478"/>
            <a:ext cx="25922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D2906"/>
              </a:buClr>
              <a:buFont typeface="Arial"/>
              <a:buNone/>
            </a:pPr>
            <a:r>
              <a:rPr i="0" lang="en" sz="4000" u="none" cap="none" strike="noStrike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r>
              <a:rPr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8"/>
          <p:cNvSpPr txBox="1"/>
          <p:nvPr>
            <p:ph idx="2" type="body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62" r="2152" t="0"/>
          <a:stretch/>
        </p:blipFill>
        <p:spPr>
          <a:xfrm>
            <a:off x="4186282" y="837689"/>
            <a:ext cx="1945500" cy="300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73" name="Google Shape;473;p38"/>
          <p:cNvSpPr txBox="1"/>
          <p:nvPr/>
        </p:nvSpPr>
        <p:spPr>
          <a:xfrm>
            <a:off x="1115617" y="2387530"/>
            <a:ext cx="196595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6595689" y="2865163"/>
            <a:ext cx="504056" cy="50405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6577009" y="920947"/>
            <a:ext cx="504056" cy="50405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6689515" y="2975906"/>
            <a:ext cx="312432" cy="261168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6689515" y="1068572"/>
            <a:ext cx="299139" cy="219221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38"/>
          <p:cNvGrpSpPr/>
          <p:nvPr/>
        </p:nvGrpSpPr>
        <p:grpSpPr>
          <a:xfrm>
            <a:off x="7316688" y="2865163"/>
            <a:ext cx="1440160" cy="1506787"/>
            <a:chOff x="803640" y="3362835"/>
            <a:chExt cx="2059657" cy="1506787"/>
          </a:xfrm>
        </p:grpSpPr>
        <p:sp>
          <p:nvSpPr>
            <p:cNvPr id="479" name="Google Shape;479;p38"/>
            <p:cNvSpPr txBox="1"/>
            <p:nvPr/>
          </p:nvSpPr>
          <p:spPr>
            <a:xfrm>
              <a:off x="803640" y="3669293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7316688" y="920947"/>
            <a:ext cx="1440160" cy="1506787"/>
            <a:chOff x="803640" y="3362835"/>
            <a:chExt cx="2059657" cy="1506787"/>
          </a:xfrm>
        </p:grpSpPr>
        <p:sp>
          <p:nvSpPr>
            <p:cNvPr id="482" name="Google Shape;482;p38"/>
            <p:cNvSpPr txBox="1"/>
            <p:nvPr/>
          </p:nvSpPr>
          <p:spPr>
            <a:xfrm>
              <a:off x="803640" y="3669293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/>
          <p:nvPr/>
        </p:nvSpPr>
        <p:spPr>
          <a:xfrm>
            <a:off x="3446673" y="1469793"/>
            <a:ext cx="1584176" cy="15841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5201666" y="1447187"/>
            <a:ext cx="1584176" cy="15841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6956659" y="1424581"/>
            <a:ext cx="1584176" cy="15841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1691680" y="1492399"/>
            <a:ext cx="1584176" cy="15841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9"/>
          <p:cNvSpPr/>
          <p:nvPr/>
        </p:nvSpPr>
        <p:spPr>
          <a:xfrm rot="5400000">
            <a:off x="1681133" y="1492399"/>
            <a:ext cx="914400" cy="9144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9"/>
          <p:cNvSpPr txBox="1"/>
          <p:nvPr/>
        </p:nvSpPr>
        <p:spPr>
          <a:xfrm>
            <a:off x="1681133" y="1500195"/>
            <a:ext cx="6226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/>
          <p:nvPr/>
        </p:nvSpPr>
        <p:spPr>
          <a:xfrm rot="-5400000">
            <a:off x="6105631" y="1666529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2595533" y="1731027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7860513" y="1718006"/>
            <a:ext cx="288032" cy="22124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4350526" y="1708421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39"/>
          <p:cNvGrpSpPr/>
          <p:nvPr/>
        </p:nvGrpSpPr>
        <p:grpSpPr>
          <a:xfrm>
            <a:off x="1775999" y="2190611"/>
            <a:ext cx="1415537" cy="863358"/>
            <a:chOff x="803640" y="3362835"/>
            <a:chExt cx="2059657" cy="863358"/>
          </a:xfrm>
        </p:grpSpPr>
        <p:sp>
          <p:nvSpPr>
            <p:cNvPr id="499" name="Google Shape;499;p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9"/>
          <p:cNvSpPr/>
          <p:nvPr/>
        </p:nvSpPr>
        <p:spPr>
          <a:xfrm rot="5400000">
            <a:off x="3436126" y="1469793"/>
            <a:ext cx="914400" cy="9144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3436126" y="1477589"/>
            <a:ext cx="6226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39"/>
          <p:cNvGrpSpPr/>
          <p:nvPr/>
        </p:nvGrpSpPr>
        <p:grpSpPr>
          <a:xfrm>
            <a:off x="3530992" y="2168005"/>
            <a:ext cx="1415537" cy="863358"/>
            <a:chOff x="803640" y="3362835"/>
            <a:chExt cx="2059657" cy="863358"/>
          </a:xfrm>
        </p:grpSpPr>
        <p:sp>
          <p:nvSpPr>
            <p:cNvPr id="504" name="Google Shape;504;p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39"/>
          <p:cNvSpPr/>
          <p:nvPr/>
        </p:nvSpPr>
        <p:spPr>
          <a:xfrm rot="5400000">
            <a:off x="5191119" y="1447187"/>
            <a:ext cx="914400" cy="9144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5191119" y="1454983"/>
            <a:ext cx="6226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5285985" y="2145399"/>
            <a:ext cx="1415537" cy="863358"/>
            <a:chOff x="803640" y="3362835"/>
            <a:chExt cx="2059657" cy="863358"/>
          </a:xfrm>
        </p:grpSpPr>
        <p:sp>
          <p:nvSpPr>
            <p:cNvPr id="509" name="Google Shape;509;p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39"/>
          <p:cNvSpPr/>
          <p:nvPr/>
        </p:nvSpPr>
        <p:spPr>
          <a:xfrm rot="5400000">
            <a:off x="6946112" y="1424581"/>
            <a:ext cx="914400" cy="9144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 txBox="1"/>
          <p:nvPr/>
        </p:nvSpPr>
        <p:spPr>
          <a:xfrm>
            <a:off x="6946112" y="1432377"/>
            <a:ext cx="6226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39"/>
          <p:cNvGrpSpPr/>
          <p:nvPr/>
        </p:nvGrpSpPr>
        <p:grpSpPr>
          <a:xfrm>
            <a:off x="7040978" y="2122793"/>
            <a:ext cx="1415537" cy="863358"/>
            <a:chOff x="803640" y="3362835"/>
            <a:chExt cx="2059657" cy="863358"/>
          </a:xfrm>
        </p:grpSpPr>
        <p:sp>
          <p:nvSpPr>
            <p:cNvPr id="514" name="Google Shape;514;p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39"/>
          <p:cNvSpPr txBox="1"/>
          <p:nvPr/>
        </p:nvSpPr>
        <p:spPr>
          <a:xfrm>
            <a:off x="993681" y="3275928"/>
            <a:ext cx="4176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 PowerPoint  Presentation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9"/>
          <p:cNvSpPr txBox="1"/>
          <p:nvPr/>
        </p:nvSpPr>
        <p:spPr>
          <a:xfrm>
            <a:off x="955698" y="3647035"/>
            <a:ext cx="76827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9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idx="1" type="body"/>
          </p:nvPr>
        </p:nvSpPr>
        <p:spPr>
          <a:xfrm>
            <a:off x="1338840" y="123478"/>
            <a:ext cx="2009023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Style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"/>
          <p:cNvSpPr txBox="1"/>
          <p:nvPr>
            <p:ph idx="2" type="body"/>
          </p:nvPr>
        </p:nvSpPr>
        <p:spPr>
          <a:xfrm>
            <a:off x="1331639" y="1779662"/>
            <a:ext cx="1944217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0"/>
          <p:cNvSpPr txBox="1"/>
          <p:nvPr/>
        </p:nvSpPr>
        <p:spPr>
          <a:xfrm>
            <a:off x="1307338" y="2387530"/>
            <a:ext cx="196595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  <a:endParaRPr/>
          </a:p>
        </p:txBody>
      </p:sp>
      <p:graphicFrame>
        <p:nvGraphicFramePr>
          <p:cNvPr id="527" name="Google Shape;527;p40"/>
          <p:cNvGraphicFramePr/>
          <p:nvPr/>
        </p:nvGraphicFramePr>
        <p:xfrm>
          <a:off x="3684051" y="896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{C37FEDCF-020A-4A3C-827F-D68571D0D19F}</a:tableStyleId>
              </a:tblPr>
              <a:tblGrid>
                <a:gridCol w="245200"/>
                <a:gridCol w="1150500"/>
                <a:gridCol w="260475"/>
              </a:tblGrid>
              <a:tr h="54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 PowerPoint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$1,000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8" name="Google Shape;528;p40"/>
          <p:cNvSpPr/>
          <p:nvPr/>
        </p:nvSpPr>
        <p:spPr>
          <a:xfrm>
            <a:off x="4260115" y="664420"/>
            <a:ext cx="504056" cy="50405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9" name="Google Shape;529;p40"/>
          <p:cNvGraphicFramePr/>
          <p:nvPr/>
        </p:nvGraphicFramePr>
        <p:xfrm>
          <a:off x="5484251" y="896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{C37FEDCF-020A-4A3C-827F-D68571D0D19F}</a:tableStyleId>
              </a:tblPr>
              <a:tblGrid>
                <a:gridCol w="245200"/>
                <a:gridCol w="1150500"/>
                <a:gridCol w="260475"/>
              </a:tblGrid>
              <a:tr h="54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 PowerPoint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$1,000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0" name="Google Shape;530;p40"/>
          <p:cNvSpPr/>
          <p:nvPr/>
        </p:nvSpPr>
        <p:spPr>
          <a:xfrm>
            <a:off x="6060315" y="664420"/>
            <a:ext cx="504056" cy="50405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40"/>
          <p:cNvGraphicFramePr/>
          <p:nvPr/>
        </p:nvGraphicFramePr>
        <p:xfrm>
          <a:off x="7284451" y="896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{C37FEDCF-020A-4A3C-827F-D68571D0D19F}</a:tableStyleId>
              </a:tblPr>
              <a:tblGrid>
                <a:gridCol w="245200"/>
                <a:gridCol w="1150500"/>
                <a:gridCol w="260475"/>
              </a:tblGrid>
              <a:tr h="54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 PowerPoint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change colors, photos and Text. 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$1,000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0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40"/>
          <p:cNvSpPr/>
          <p:nvPr/>
        </p:nvSpPr>
        <p:spPr>
          <a:xfrm>
            <a:off x="7860515" y="664420"/>
            <a:ext cx="504056" cy="504056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/>
          <p:nvPr/>
        </p:nvSpPr>
        <p:spPr>
          <a:xfrm rot="-5400000">
            <a:off x="7977982" y="756572"/>
            <a:ext cx="290632" cy="290823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4353941" y="776931"/>
            <a:ext cx="312432" cy="261168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6172821" y="812045"/>
            <a:ext cx="299139" cy="219221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/>
          <p:nvPr/>
        </p:nvSpPr>
        <p:spPr>
          <a:xfrm>
            <a:off x="971600" y="3075806"/>
            <a:ext cx="2345368" cy="1588624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rgbClr val="FF000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41"/>
          <p:cNvGrpSpPr/>
          <p:nvPr/>
        </p:nvGrpSpPr>
        <p:grpSpPr>
          <a:xfrm>
            <a:off x="1460208" y="1317181"/>
            <a:ext cx="1368152" cy="1693593"/>
            <a:chOff x="1331640" y="1139302"/>
            <a:chExt cx="1368152" cy="1693593"/>
          </a:xfrm>
        </p:grpSpPr>
        <p:grpSp>
          <p:nvGrpSpPr>
            <p:cNvPr id="542" name="Google Shape;542;p41"/>
            <p:cNvGrpSpPr/>
            <p:nvPr/>
          </p:nvGrpSpPr>
          <p:grpSpPr>
            <a:xfrm>
              <a:off x="1957880" y="2392649"/>
              <a:ext cx="440246" cy="440246"/>
              <a:chOff x="4987652" y="1779662"/>
              <a:chExt cx="880492" cy="880492"/>
            </a:xfrm>
          </p:grpSpPr>
          <p:sp>
            <p:nvSpPr>
              <p:cNvPr id="543" name="Google Shape;543;p41"/>
              <p:cNvSpPr/>
              <p:nvPr/>
            </p:nvSpPr>
            <p:spPr>
              <a:xfrm>
                <a:off x="4987652" y="1779662"/>
                <a:ext cx="880492" cy="880492"/>
              </a:xfrm>
              <a:prstGeom prst="ellipse">
                <a:avLst/>
              </a:prstGeom>
              <a:solidFill>
                <a:srgbClr val="FF0000"/>
              </a:solidFill>
              <a:ln cap="flat" cmpd="sng" w="69850">
                <a:solidFill>
                  <a:srgbClr val="FF0000">
                    <a:alpha val="4000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1"/>
              <p:cNvSpPr/>
              <p:nvPr/>
            </p:nvSpPr>
            <p:spPr>
              <a:xfrm rot="10800000">
                <a:off x="5264453" y="1899063"/>
                <a:ext cx="326890" cy="641689"/>
              </a:xfrm>
              <a:custGeom>
                <a:rect b="b" l="l" r="r" t="t"/>
                <a:pathLst>
                  <a:path extrusionOk="0" h="120000" w="120000">
                    <a:moveTo>
                      <a:pt x="51597" y="50921"/>
                    </a:moveTo>
                    <a:lnTo>
                      <a:pt x="51597" y="19698"/>
                    </a:lnTo>
                    <a:cubicBezTo>
                      <a:pt x="47669" y="20191"/>
                      <a:pt x="43916" y="21082"/>
                      <a:pt x="40531" y="22332"/>
                    </a:cubicBezTo>
                    <a:cubicBezTo>
                      <a:pt x="30598" y="26001"/>
                      <a:pt x="25457" y="32166"/>
                      <a:pt x="27169" y="38355"/>
                    </a:cubicBezTo>
                    <a:cubicBezTo>
                      <a:pt x="29239" y="46431"/>
                      <a:pt x="39005" y="49155"/>
                      <a:pt x="51597" y="50921"/>
                    </a:cubicBezTo>
                    <a:close/>
                    <a:moveTo>
                      <a:pt x="67852" y="100379"/>
                    </a:moveTo>
                    <a:cubicBezTo>
                      <a:pt x="71963" y="99887"/>
                      <a:pt x="75901" y="98973"/>
                      <a:pt x="79437" y="97667"/>
                    </a:cubicBezTo>
                    <a:cubicBezTo>
                      <a:pt x="89370" y="93998"/>
                      <a:pt x="94511" y="87833"/>
                      <a:pt x="92799" y="81644"/>
                    </a:cubicBezTo>
                    <a:cubicBezTo>
                      <a:pt x="89506" y="73388"/>
                      <a:pt x="79840" y="69732"/>
                      <a:pt x="67852" y="67361"/>
                    </a:cubicBezTo>
                    <a:close/>
                    <a:moveTo>
                      <a:pt x="67852" y="120000"/>
                    </a:moveTo>
                    <a:lnTo>
                      <a:pt x="51597" y="120000"/>
                    </a:lnTo>
                    <a:lnTo>
                      <a:pt x="51597" y="114256"/>
                    </a:lnTo>
                    <a:cubicBezTo>
                      <a:pt x="45417" y="113829"/>
                      <a:pt x="39328" y="112890"/>
                      <a:pt x="33554" y="111448"/>
                    </a:cubicBezTo>
                    <a:cubicBezTo>
                      <a:pt x="13606" y="106463"/>
                      <a:pt x="696" y="96271"/>
                      <a:pt x="0" y="84958"/>
                    </a:cubicBezTo>
                    <a:lnTo>
                      <a:pt x="26861" y="84529"/>
                    </a:lnTo>
                    <a:cubicBezTo>
                      <a:pt x="27245" y="90776"/>
                      <a:pt x="34374" y="96404"/>
                      <a:pt x="45389" y="99156"/>
                    </a:cubicBezTo>
                    <a:cubicBezTo>
                      <a:pt x="47394" y="99657"/>
                      <a:pt x="49467" y="100048"/>
                      <a:pt x="51597" y="100293"/>
                    </a:cubicBezTo>
                    <a:lnTo>
                      <a:pt x="51597" y="64682"/>
                    </a:lnTo>
                    <a:cubicBezTo>
                      <a:pt x="30368" y="61567"/>
                      <a:pt x="7690" y="58004"/>
                      <a:pt x="556" y="40045"/>
                    </a:cubicBezTo>
                    <a:cubicBezTo>
                      <a:pt x="-2422" y="28913"/>
                      <a:pt x="6883" y="17850"/>
                      <a:pt x="24755" y="11249"/>
                    </a:cubicBezTo>
                    <a:cubicBezTo>
                      <a:pt x="32832" y="8265"/>
                      <a:pt x="42066" y="6412"/>
                      <a:pt x="51597" y="5737"/>
                    </a:cubicBezTo>
                    <a:lnTo>
                      <a:pt x="51597" y="0"/>
                    </a:lnTo>
                    <a:lnTo>
                      <a:pt x="67852" y="0"/>
                    </a:lnTo>
                    <a:lnTo>
                      <a:pt x="67852" y="5703"/>
                    </a:lnTo>
                    <a:cubicBezTo>
                      <a:pt x="74209" y="6118"/>
                      <a:pt x="80479" y="7068"/>
                      <a:pt x="86414" y="8551"/>
                    </a:cubicBezTo>
                    <a:cubicBezTo>
                      <a:pt x="106363" y="13536"/>
                      <a:pt x="119273" y="23728"/>
                      <a:pt x="119969" y="35041"/>
                    </a:cubicBezTo>
                    <a:lnTo>
                      <a:pt x="93108" y="35470"/>
                    </a:lnTo>
                    <a:cubicBezTo>
                      <a:pt x="92723" y="29223"/>
                      <a:pt x="85594" y="23595"/>
                      <a:pt x="74579" y="20843"/>
                    </a:cubicBezTo>
                    <a:cubicBezTo>
                      <a:pt x="72410" y="20301"/>
                      <a:pt x="70160" y="19888"/>
                      <a:pt x="67852" y="19639"/>
                    </a:cubicBezTo>
                    <a:lnTo>
                      <a:pt x="67852" y="52969"/>
                    </a:lnTo>
                    <a:cubicBezTo>
                      <a:pt x="88284" y="55535"/>
                      <a:pt x="110482" y="59921"/>
                      <a:pt x="119411" y="79734"/>
                    </a:cubicBezTo>
                    <a:cubicBezTo>
                      <a:pt x="122511" y="90942"/>
                      <a:pt x="113201" y="102106"/>
                      <a:pt x="95213" y="108750"/>
                    </a:cubicBezTo>
                    <a:cubicBezTo>
                      <a:pt x="86990" y="111788"/>
                      <a:pt x="77568" y="113654"/>
                      <a:pt x="67852" y="1142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" name="Google Shape;545;p41"/>
            <p:cNvSpPr/>
            <p:nvPr/>
          </p:nvSpPr>
          <p:spPr>
            <a:xfrm>
              <a:off x="1331640" y="1139302"/>
              <a:ext cx="1368152" cy="1666817"/>
            </a:xfrm>
            <a:custGeom>
              <a:rect b="b" l="l" r="r" t="t"/>
              <a:pathLst>
                <a:path extrusionOk="0" h="120000" w="120000">
                  <a:moveTo>
                    <a:pt x="57649" y="0"/>
                  </a:moveTo>
                  <a:lnTo>
                    <a:pt x="57741" y="25425"/>
                  </a:lnTo>
                  <a:cubicBezTo>
                    <a:pt x="65114" y="29308"/>
                    <a:pt x="67644" y="30955"/>
                    <a:pt x="79255" y="38316"/>
                  </a:cubicBezTo>
                  <a:cubicBezTo>
                    <a:pt x="88082" y="45630"/>
                    <a:pt x="103995" y="57635"/>
                    <a:pt x="110704" y="69309"/>
                  </a:cubicBezTo>
                  <a:cubicBezTo>
                    <a:pt x="114087" y="83338"/>
                    <a:pt x="122037" y="105522"/>
                    <a:pt x="119513" y="108359"/>
                  </a:cubicBezTo>
                  <a:cubicBezTo>
                    <a:pt x="118328" y="109365"/>
                    <a:pt x="115623" y="108006"/>
                    <a:pt x="112428" y="105217"/>
                  </a:cubicBezTo>
                  <a:cubicBezTo>
                    <a:pt x="112676" y="111605"/>
                    <a:pt x="112474" y="116512"/>
                    <a:pt x="111131" y="117560"/>
                  </a:cubicBezTo>
                  <a:cubicBezTo>
                    <a:pt x="109465" y="118542"/>
                    <a:pt x="106378" y="115831"/>
                    <a:pt x="103261" y="111308"/>
                  </a:cubicBezTo>
                  <a:cubicBezTo>
                    <a:pt x="102369" y="115905"/>
                    <a:pt x="101346" y="119197"/>
                    <a:pt x="100100" y="119885"/>
                  </a:cubicBezTo>
                  <a:cubicBezTo>
                    <a:pt x="95226" y="121842"/>
                    <a:pt x="88536" y="98207"/>
                    <a:pt x="88808" y="82274"/>
                  </a:cubicBezTo>
                  <a:cubicBezTo>
                    <a:pt x="81288" y="70191"/>
                    <a:pt x="61324" y="67072"/>
                    <a:pt x="54980" y="67013"/>
                  </a:cubicBezTo>
                  <a:cubicBezTo>
                    <a:pt x="48778" y="67971"/>
                    <a:pt x="50586" y="73488"/>
                    <a:pt x="51292" y="79575"/>
                  </a:cubicBezTo>
                  <a:cubicBezTo>
                    <a:pt x="52957" y="86534"/>
                    <a:pt x="53296" y="92707"/>
                    <a:pt x="54980" y="98070"/>
                  </a:cubicBezTo>
                  <a:cubicBezTo>
                    <a:pt x="61809" y="109645"/>
                    <a:pt x="59426" y="120949"/>
                    <a:pt x="54129" y="116974"/>
                  </a:cubicBezTo>
                  <a:cubicBezTo>
                    <a:pt x="50707" y="116909"/>
                    <a:pt x="38676" y="94380"/>
                    <a:pt x="24710" y="74218"/>
                  </a:cubicBezTo>
                  <a:cubicBezTo>
                    <a:pt x="17840" y="61875"/>
                    <a:pt x="20354" y="49033"/>
                    <a:pt x="17748" y="37198"/>
                  </a:cubicBezTo>
                  <a:cubicBezTo>
                    <a:pt x="14235" y="25860"/>
                    <a:pt x="8585" y="17813"/>
                    <a:pt x="0" y="6188"/>
                  </a:cubicBezTo>
                  <a:lnTo>
                    <a:pt x="57649" y="0"/>
                  </a:lnTo>
                  <a:close/>
                </a:path>
              </a:pathLst>
            </a:custGeom>
            <a:solidFill>
              <a:srgbClr val="FDE9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41"/>
          <p:cNvSpPr/>
          <p:nvPr/>
        </p:nvSpPr>
        <p:spPr>
          <a:xfrm rot="5400000">
            <a:off x="6195355" y="2083803"/>
            <a:ext cx="3096345" cy="1734544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3493052" y="1726939"/>
            <a:ext cx="3383203" cy="2448272"/>
          </a:xfrm>
          <a:custGeom>
            <a:rect b="b" l="l" r="r" t="t"/>
            <a:pathLst>
              <a:path extrusionOk="0" h="120000" w="120000">
                <a:moveTo>
                  <a:pt x="1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23588" y="59981"/>
                </a:ln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4765691" y="2100793"/>
            <a:ext cx="1556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$500</a:t>
            </a:r>
            <a:endParaRPr b="1" sz="4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4427985" y="2964889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1460208" y="1311610"/>
            <a:ext cx="764640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1555340" y="1445969"/>
            <a:ext cx="108000" cy="108000"/>
          </a:xfrm>
          <a:prstGeom prst="ellipse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553" name="Google Shape;553;p41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1728192" y="699542"/>
            <a:ext cx="741580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4"/>
          <p:cNvGrpSpPr/>
          <p:nvPr/>
        </p:nvGrpSpPr>
        <p:grpSpPr>
          <a:xfrm>
            <a:off x="762308" y="359012"/>
            <a:ext cx="489704" cy="2508390"/>
            <a:chOff x="2267744" y="1250648"/>
            <a:chExt cx="606542" cy="3106861"/>
          </a:xfrm>
        </p:grpSpPr>
        <p:sp>
          <p:nvSpPr>
            <p:cNvPr id="140" name="Google Shape;140;p24"/>
            <p:cNvSpPr/>
            <p:nvPr/>
          </p:nvSpPr>
          <p:spPr>
            <a:xfrm>
              <a:off x="2290593" y="1250648"/>
              <a:ext cx="560844" cy="496673"/>
            </a:xfrm>
            <a:custGeom>
              <a:rect b="b" l="l" r="r" t="t"/>
              <a:pathLst>
                <a:path extrusionOk="0" h="120000" w="120000">
                  <a:moveTo>
                    <a:pt x="0" y="43883"/>
                  </a:moveTo>
                  <a:lnTo>
                    <a:pt x="25853" y="419"/>
                  </a:lnTo>
                  <a:lnTo>
                    <a:pt x="93774" y="0"/>
                  </a:lnTo>
                  <a:lnTo>
                    <a:pt x="120000" y="45078"/>
                  </a:lnTo>
                  <a:lnTo>
                    <a:pt x="90000" y="120000"/>
                  </a:lnTo>
                  <a:lnTo>
                    <a:pt x="30000" y="120000"/>
                  </a:lnTo>
                  <a:lnTo>
                    <a:pt x="0" y="43883"/>
                  </a:lnTo>
                  <a:close/>
                </a:path>
              </a:pathLst>
            </a:custGeom>
            <a:solidFill>
              <a:srgbClr val="5072C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 rot="10800000">
              <a:off x="2267744" y="1837234"/>
              <a:ext cx="606542" cy="2520275"/>
            </a:xfrm>
            <a:custGeom>
              <a:rect b="b" l="l" r="r" t="t"/>
              <a:pathLst>
                <a:path extrusionOk="0" h="120000" w="120000">
                  <a:moveTo>
                    <a:pt x="0" y="17173"/>
                  </a:moveTo>
                  <a:lnTo>
                    <a:pt x="61507" y="0"/>
                  </a:lnTo>
                  <a:lnTo>
                    <a:pt x="120000" y="16447"/>
                  </a:lnTo>
                  <a:lnTo>
                    <a:pt x="89188" y="120000"/>
                  </a:lnTo>
                  <a:lnTo>
                    <a:pt x="32319" y="120000"/>
                  </a:lnTo>
                  <a:lnTo>
                    <a:pt x="0" y="17173"/>
                  </a:lnTo>
                  <a:close/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" name="Google Shape;142;p24"/>
          <p:cNvCxnSpPr/>
          <p:nvPr/>
        </p:nvCxnSpPr>
        <p:spPr>
          <a:xfrm>
            <a:off x="0" y="355610"/>
            <a:ext cx="9144000" cy="1130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24"/>
          <p:cNvGrpSpPr/>
          <p:nvPr/>
        </p:nvGrpSpPr>
        <p:grpSpPr>
          <a:xfrm>
            <a:off x="2152278" y="1660018"/>
            <a:ext cx="5760640" cy="612000"/>
            <a:chOff x="2152278" y="1660018"/>
            <a:chExt cx="5760640" cy="612000"/>
          </a:xfrm>
        </p:grpSpPr>
        <p:sp>
          <p:nvSpPr>
            <p:cNvPr id="144" name="Google Shape;144;p24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4"/>
          <p:cNvGrpSpPr/>
          <p:nvPr/>
        </p:nvGrpSpPr>
        <p:grpSpPr>
          <a:xfrm>
            <a:off x="2152278" y="2391550"/>
            <a:ext cx="5760640" cy="612000"/>
            <a:chOff x="2152278" y="1660018"/>
            <a:chExt cx="5760640" cy="612000"/>
          </a:xfrm>
        </p:grpSpPr>
        <p:sp>
          <p:nvSpPr>
            <p:cNvPr id="148" name="Google Shape;148;p24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4"/>
          <p:cNvGrpSpPr/>
          <p:nvPr/>
        </p:nvGrpSpPr>
        <p:grpSpPr>
          <a:xfrm>
            <a:off x="2152278" y="3123082"/>
            <a:ext cx="5760640" cy="612000"/>
            <a:chOff x="2152278" y="1660018"/>
            <a:chExt cx="5760640" cy="612000"/>
          </a:xfrm>
        </p:grpSpPr>
        <p:sp>
          <p:nvSpPr>
            <p:cNvPr id="152" name="Google Shape;152;p24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2152278" y="3854614"/>
            <a:ext cx="5760640" cy="612000"/>
            <a:chOff x="2152278" y="1660018"/>
            <a:chExt cx="5760640" cy="612000"/>
          </a:xfrm>
        </p:grpSpPr>
        <p:sp>
          <p:nvSpPr>
            <p:cNvPr id="156" name="Google Shape;156;p24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2862678" y="1726718"/>
            <a:ext cx="4693990" cy="494026"/>
            <a:chOff x="782743" y="3362835"/>
            <a:chExt cx="2059657" cy="494026"/>
          </a:xfrm>
        </p:grpSpPr>
        <p:sp>
          <p:nvSpPr>
            <p:cNvPr id="160" name="Google Shape;160;p24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072C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0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2862678" y="2454770"/>
            <a:ext cx="4693990" cy="494026"/>
            <a:chOff x="782743" y="3362835"/>
            <a:chExt cx="2059657" cy="494026"/>
          </a:xfrm>
        </p:grpSpPr>
        <p:sp>
          <p:nvSpPr>
            <p:cNvPr id="163" name="Google Shape;163;p24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072C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0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2862678" y="3182822"/>
            <a:ext cx="4693990" cy="494026"/>
            <a:chOff x="782743" y="3362835"/>
            <a:chExt cx="2059657" cy="494026"/>
          </a:xfrm>
        </p:grpSpPr>
        <p:sp>
          <p:nvSpPr>
            <p:cNvPr id="166" name="Google Shape;166;p24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072C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0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4"/>
          <p:cNvGrpSpPr/>
          <p:nvPr/>
        </p:nvGrpSpPr>
        <p:grpSpPr>
          <a:xfrm>
            <a:off x="2862678" y="3910874"/>
            <a:ext cx="4693990" cy="494026"/>
            <a:chOff x="782743" y="3362835"/>
            <a:chExt cx="2059657" cy="494026"/>
          </a:xfrm>
        </p:grpSpPr>
        <p:sp>
          <p:nvSpPr>
            <p:cNvPr id="169" name="Google Shape;169;p24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072C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0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Google Shape;558;p42"/>
          <p:cNvGraphicFramePr/>
          <p:nvPr/>
        </p:nvGraphicFramePr>
        <p:xfrm>
          <a:off x="1619673" y="1419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{C37FEDCF-020A-4A3C-827F-D68571D0D19F}</a:tableStyleId>
              </a:tblPr>
              <a:tblGrid>
                <a:gridCol w="1746200"/>
                <a:gridCol w="1746200"/>
                <a:gridCol w="1746200"/>
                <a:gridCol w="1674175"/>
              </a:tblGrid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$25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$35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$240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  <a:tr h="42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072C4"/>
                    </a:solidFill>
                  </a:tcPr>
                </a:tc>
              </a:tr>
            </a:tbl>
          </a:graphicData>
        </a:graphic>
      </p:graphicFrame>
      <p:sp>
        <p:nvSpPr>
          <p:cNvPr id="559" name="Google Shape;559;p42"/>
          <p:cNvSpPr txBox="1"/>
          <p:nvPr/>
        </p:nvSpPr>
        <p:spPr>
          <a:xfrm>
            <a:off x="1503810" y="4198317"/>
            <a:ext cx="7172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2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  <p:sp>
        <p:nvSpPr>
          <p:cNvPr id="561" name="Google Shape;561;p42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23" r="3314" t="0"/>
          <a:stretch/>
        </p:blipFill>
        <p:spPr>
          <a:xfrm>
            <a:off x="3923928" y="1995686"/>
            <a:ext cx="5220000" cy="314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567" name="Google Shape;567;p43"/>
          <p:cNvSpPr txBox="1"/>
          <p:nvPr/>
        </p:nvSpPr>
        <p:spPr>
          <a:xfrm>
            <a:off x="3851920" y="339502"/>
            <a:ext cx="2615148" cy="150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24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3"/>
          <p:cNvSpPr txBox="1"/>
          <p:nvPr/>
        </p:nvSpPr>
        <p:spPr>
          <a:xfrm>
            <a:off x="467544" y="487710"/>
            <a:ext cx="3168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3"/>
          <p:cNvSpPr txBox="1"/>
          <p:nvPr/>
        </p:nvSpPr>
        <p:spPr>
          <a:xfrm>
            <a:off x="539552" y="2043300"/>
            <a:ext cx="309634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Get a modern PowerPoint  Presentation that is beautifully designed.  Easy to change colors, photos and Text. </a:t>
            </a:r>
            <a:endParaRPr/>
          </a:p>
        </p:txBody>
      </p:sp>
      <p:sp>
        <p:nvSpPr>
          <p:cNvPr id="570" name="Google Shape;570;p43"/>
          <p:cNvSpPr txBox="1"/>
          <p:nvPr/>
        </p:nvSpPr>
        <p:spPr>
          <a:xfrm>
            <a:off x="539552" y="1671250"/>
            <a:ext cx="30963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/>
          <p:nvPr/>
        </p:nvSpPr>
        <p:spPr>
          <a:xfrm>
            <a:off x="5148064" y="236044"/>
            <a:ext cx="3528392" cy="4943280"/>
          </a:xfrm>
          <a:custGeom>
            <a:rect b="b" l="l" r="r" t="t"/>
            <a:pathLst>
              <a:path extrusionOk="0" h="120000" w="120000">
                <a:moveTo>
                  <a:pt x="3473" y="118867"/>
                </a:moveTo>
                <a:lnTo>
                  <a:pt x="4674" y="118867"/>
                </a:lnTo>
                <a:lnTo>
                  <a:pt x="4889" y="119204"/>
                </a:lnTo>
                <a:lnTo>
                  <a:pt x="5060" y="119479"/>
                </a:lnTo>
                <a:lnTo>
                  <a:pt x="5189" y="119877"/>
                </a:lnTo>
                <a:lnTo>
                  <a:pt x="4803" y="119877"/>
                </a:lnTo>
                <a:lnTo>
                  <a:pt x="4417" y="120000"/>
                </a:lnTo>
                <a:lnTo>
                  <a:pt x="4031" y="119938"/>
                </a:lnTo>
                <a:lnTo>
                  <a:pt x="3645" y="119816"/>
                </a:lnTo>
                <a:lnTo>
                  <a:pt x="3087" y="119755"/>
                </a:lnTo>
                <a:lnTo>
                  <a:pt x="3173" y="119540"/>
                </a:lnTo>
                <a:lnTo>
                  <a:pt x="3259" y="119418"/>
                </a:lnTo>
                <a:lnTo>
                  <a:pt x="3259" y="119326"/>
                </a:lnTo>
                <a:lnTo>
                  <a:pt x="3345" y="119204"/>
                </a:lnTo>
                <a:lnTo>
                  <a:pt x="3431" y="119081"/>
                </a:lnTo>
                <a:lnTo>
                  <a:pt x="3473" y="118867"/>
                </a:lnTo>
                <a:close/>
                <a:moveTo>
                  <a:pt x="14110" y="107234"/>
                </a:moveTo>
                <a:lnTo>
                  <a:pt x="14796" y="107295"/>
                </a:lnTo>
                <a:lnTo>
                  <a:pt x="15482" y="107510"/>
                </a:lnTo>
                <a:lnTo>
                  <a:pt x="15868" y="107693"/>
                </a:lnTo>
                <a:lnTo>
                  <a:pt x="16426" y="108030"/>
                </a:lnTo>
                <a:lnTo>
                  <a:pt x="16897" y="108459"/>
                </a:lnTo>
                <a:lnTo>
                  <a:pt x="17197" y="108918"/>
                </a:lnTo>
                <a:lnTo>
                  <a:pt x="17369" y="109346"/>
                </a:lnTo>
                <a:lnTo>
                  <a:pt x="17283" y="109346"/>
                </a:lnTo>
                <a:lnTo>
                  <a:pt x="17283" y="109408"/>
                </a:lnTo>
                <a:lnTo>
                  <a:pt x="17197" y="109408"/>
                </a:lnTo>
                <a:lnTo>
                  <a:pt x="17197" y="109469"/>
                </a:lnTo>
                <a:lnTo>
                  <a:pt x="17197" y="109530"/>
                </a:lnTo>
                <a:lnTo>
                  <a:pt x="17197" y="109591"/>
                </a:lnTo>
                <a:lnTo>
                  <a:pt x="17369" y="109591"/>
                </a:lnTo>
                <a:lnTo>
                  <a:pt x="17455" y="109683"/>
                </a:lnTo>
                <a:lnTo>
                  <a:pt x="17583" y="109683"/>
                </a:lnTo>
                <a:lnTo>
                  <a:pt x="17669" y="109744"/>
                </a:lnTo>
                <a:lnTo>
                  <a:pt x="17755" y="109806"/>
                </a:lnTo>
                <a:lnTo>
                  <a:pt x="17755" y="109867"/>
                </a:lnTo>
                <a:lnTo>
                  <a:pt x="17927" y="109959"/>
                </a:lnTo>
                <a:lnTo>
                  <a:pt x="18012" y="110142"/>
                </a:lnTo>
                <a:lnTo>
                  <a:pt x="18055" y="110357"/>
                </a:lnTo>
                <a:lnTo>
                  <a:pt x="18141" y="110571"/>
                </a:lnTo>
                <a:lnTo>
                  <a:pt x="18227" y="110816"/>
                </a:lnTo>
                <a:lnTo>
                  <a:pt x="17369" y="111122"/>
                </a:lnTo>
                <a:lnTo>
                  <a:pt x="16340" y="111520"/>
                </a:lnTo>
                <a:lnTo>
                  <a:pt x="15482" y="111795"/>
                </a:lnTo>
                <a:lnTo>
                  <a:pt x="14882" y="111857"/>
                </a:lnTo>
                <a:lnTo>
                  <a:pt x="14324" y="111795"/>
                </a:lnTo>
                <a:lnTo>
                  <a:pt x="13724" y="111795"/>
                </a:lnTo>
                <a:lnTo>
                  <a:pt x="13252" y="111918"/>
                </a:lnTo>
                <a:lnTo>
                  <a:pt x="13166" y="112071"/>
                </a:lnTo>
                <a:lnTo>
                  <a:pt x="13080" y="112316"/>
                </a:lnTo>
                <a:lnTo>
                  <a:pt x="12994" y="112469"/>
                </a:lnTo>
                <a:lnTo>
                  <a:pt x="12909" y="112653"/>
                </a:lnTo>
                <a:lnTo>
                  <a:pt x="12223" y="112683"/>
                </a:lnTo>
                <a:lnTo>
                  <a:pt x="11665" y="112683"/>
                </a:lnTo>
                <a:lnTo>
                  <a:pt x="11279" y="112653"/>
                </a:lnTo>
                <a:lnTo>
                  <a:pt x="10721" y="112591"/>
                </a:lnTo>
                <a:lnTo>
                  <a:pt x="9949" y="112530"/>
                </a:lnTo>
                <a:lnTo>
                  <a:pt x="9949" y="111918"/>
                </a:lnTo>
                <a:lnTo>
                  <a:pt x="10207" y="111918"/>
                </a:lnTo>
                <a:lnTo>
                  <a:pt x="10207" y="111795"/>
                </a:lnTo>
                <a:lnTo>
                  <a:pt x="10507" y="111795"/>
                </a:lnTo>
                <a:lnTo>
                  <a:pt x="10721" y="111795"/>
                </a:lnTo>
                <a:lnTo>
                  <a:pt x="10979" y="111734"/>
                </a:lnTo>
                <a:lnTo>
                  <a:pt x="11193" y="111704"/>
                </a:lnTo>
                <a:lnTo>
                  <a:pt x="11536" y="111367"/>
                </a:lnTo>
                <a:lnTo>
                  <a:pt x="11751" y="110969"/>
                </a:lnTo>
                <a:lnTo>
                  <a:pt x="11922" y="110479"/>
                </a:lnTo>
                <a:lnTo>
                  <a:pt x="12223" y="110418"/>
                </a:lnTo>
                <a:lnTo>
                  <a:pt x="12437" y="110357"/>
                </a:lnTo>
                <a:lnTo>
                  <a:pt x="12694" y="110295"/>
                </a:lnTo>
                <a:lnTo>
                  <a:pt x="12909" y="110204"/>
                </a:lnTo>
                <a:lnTo>
                  <a:pt x="12780" y="110081"/>
                </a:lnTo>
                <a:lnTo>
                  <a:pt x="12780" y="109959"/>
                </a:lnTo>
                <a:lnTo>
                  <a:pt x="12866" y="109867"/>
                </a:lnTo>
                <a:lnTo>
                  <a:pt x="12909" y="109683"/>
                </a:lnTo>
                <a:lnTo>
                  <a:pt x="12994" y="109622"/>
                </a:lnTo>
                <a:lnTo>
                  <a:pt x="13080" y="109591"/>
                </a:lnTo>
                <a:lnTo>
                  <a:pt x="13166" y="109591"/>
                </a:lnTo>
                <a:lnTo>
                  <a:pt x="13252" y="109530"/>
                </a:lnTo>
                <a:lnTo>
                  <a:pt x="13295" y="109469"/>
                </a:lnTo>
                <a:lnTo>
                  <a:pt x="13380" y="109346"/>
                </a:lnTo>
                <a:lnTo>
                  <a:pt x="13252" y="109193"/>
                </a:lnTo>
                <a:lnTo>
                  <a:pt x="13080" y="109010"/>
                </a:lnTo>
                <a:lnTo>
                  <a:pt x="12909" y="108857"/>
                </a:lnTo>
                <a:lnTo>
                  <a:pt x="12780" y="108734"/>
                </a:lnTo>
                <a:lnTo>
                  <a:pt x="12523" y="108673"/>
                </a:lnTo>
                <a:lnTo>
                  <a:pt x="12223" y="108581"/>
                </a:lnTo>
                <a:lnTo>
                  <a:pt x="11922" y="108520"/>
                </a:lnTo>
                <a:lnTo>
                  <a:pt x="11665" y="108520"/>
                </a:lnTo>
                <a:lnTo>
                  <a:pt x="11665" y="107846"/>
                </a:lnTo>
                <a:lnTo>
                  <a:pt x="12308" y="107755"/>
                </a:lnTo>
                <a:lnTo>
                  <a:pt x="12909" y="107571"/>
                </a:lnTo>
                <a:lnTo>
                  <a:pt x="13552" y="107418"/>
                </a:lnTo>
                <a:lnTo>
                  <a:pt x="14110" y="107234"/>
                </a:lnTo>
                <a:close/>
                <a:moveTo>
                  <a:pt x="71579" y="56693"/>
                </a:moveTo>
                <a:lnTo>
                  <a:pt x="72651" y="56816"/>
                </a:lnTo>
                <a:lnTo>
                  <a:pt x="73809" y="57091"/>
                </a:lnTo>
                <a:lnTo>
                  <a:pt x="74667" y="57428"/>
                </a:lnTo>
                <a:lnTo>
                  <a:pt x="74753" y="57489"/>
                </a:lnTo>
                <a:lnTo>
                  <a:pt x="74753" y="57551"/>
                </a:lnTo>
                <a:lnTo>
                  <a:pt x="74753" y="57581"/>
                </a:lnTo>
                <a:lnTo>
                  <a:pt x="74839" y="57704"/>
                </a:lnTo>
                <a:lnTo>
                  <a:pt x="74839" y="57826"/>
                </a:lnTo>
                <a:lnTo>
                  <a:pt x="74753" y="57857"/>
                </a:lnTo>
                <a:lnTo>
                  <a:pt x="74753" y="57857"/>
                </a:lnTo>
                <a:lnTo>
                  <a:pt x="74753" y="57918"/>
                </a:lnTo>
                <a:lnTo>
                  <a:pt x="74667" y="57918"/>
                </a:lnTo>
                <a:lnTo>
                  <a:pt x="74667" y="58040"/>
                </a:lnTo>
                <a:lnTo>
                  <a:pt x="73895" y="58255"/>
                </a:lnTo>
                <a:lnTo>
                  <a:pt x="73295" y="58316"/>
                </a:lnTo>
                <a:lnTo>
                  <a:pt x="72566" y="58255"/>
                </a:lnTo>
                <a:lnTo>
                  <a:pt x="71708" y="58163"/>
                </a:lnTo>
                <a:lnTo>
                  <a:pt x="71622" y="57765"/>
                </a:lnTo>
                <a:lnTo>
                  <a:pt x="71579" y="57489"/>
                </a:lnTo>
                <a:lnTo>
                  <a:pt x="71579" y="57153"/>
                </a:lnTo>
                <a:lnTo>
                  <a:pt x="71579" y="56693"/>
                </a:lnTo>
                <a:close/>
                <a:moveTo>
                  <a:pt x="81015" y="56081"/>
                </a:moveTo>
                <a:lnTo>
                  <a:pt x="81057" y="56204"/>
                </a:lnTo>
                <a:lnTo>
                  <a:pt x="81057" y="56326"/>
                </a:lnTo>
                <a:lnTo>
                  <a:pt x="81143" y="56418"/>
                </a:lnTo>
                <a:lnTo>
                  <a:pt x="81143" y="56602"/>
                </a:lnTo>
                <a:lnTo>
                  <a:pt x="80757" y="56816"/>
                </a:lnTo>
                <a:lnTo>
                  <a:pt x="80285" y="56969"/>
                </a:lnTo>
                <a:lnTo>
                  <a:pt x="79685" y="57030"/>
                </a:lnTo>
                <a:lnTo>
                  <a:pt x="79685" y="56204"/>
                </a:lnTo>
                <a:lnTo>
                  <a:pt x="81015" y="56081"/>
                </a:lnTo>
                <a:close/>
                <a:moveTo>
                  <a:pt x="71408" y="54489"/>
                </a:moveTo>
                <a:lnTo>
                  <a:pt x="71408" y="54765"/>
                </a:lnTo>
                <a:lnTo>
                  <a:pt x="71579" y="55040"/>
                </a:lnTo>
                <a:lnTo>
                  <a:pt x="71579" y="55377"/>
                </a:lnTo>
                <a:lnTo>
                  <a:pt x="71408" y="55714"/>
                </a:lnTo>
                <a:lnTo>
                  <a:pt x="71236" y="55989"/>
                </a:lnTo>
                <a:lnTo>
                  <a:pt x="70721" y="56265"/>
                </a:lnTo>
                <a:lnTo>
                  <a:pt x="69992" y="56479"/>
                </a:lnTo>
                <a:lnTo>
                  <a:pt x="69135" y="56602"/>
                </a:lnTo>
                <a:lnTo>
                  <a:pt x="69135" y="56326"/>
                </a:lnTo>
                <a:lnTo>
                  <a:pt x="69049" y="56204"/>
                </a:lnTo>
                <a:lnTo>
                  <a:pt x="69049" y="56081"/>
                </a:lnTo>
                <a:lnTo>
                  <a:pt x="69006" y="55928"/>
                </a:lnTo>
                <a:lnTo>
                  <a:pt x="69006" y="55714"/>
                </a:lnTo>
                <a:lnTo>
                  <a:pt x="69220" y="55591"/>
                </a:lnTo>
                <a:lnTo>
                  <a:pt x="69306" y="55469"/>
                </a:lnTo>
                <a:lnTo>
                  <a:pt x="69478" y="55316"/>
                </a:lnTo>
                <a:lnTo>
                  <a:pt x="69606" y="55193"/>
                </a:lnTo>
                <a:lnTo>
                  <a:pt x="69864" y="55102"/>
                </a:lnTo>
                <a:lnTo>
                  <a:pt x="69992" y="55040"/>
                </a:lnTo>
                <a:lnTo>
                  <a:pt x="70164" y="55040"/>
                </a:lnTo>
                <a:lnTo>
                  <a:pt x="70335" y="54979"/>
                </a:lnTo>
                <a:lnTo>
                  <a:pt x="70550" y="54979"/>
                </a:lnTo>
                <a:lnTo>
                  <a:pt x="70550" y="54857"/>
                </a:lnTo>
                <a:lnTo>
                  <a:pt x="70636" y="54765"/>
                </a:lnTo>
                <a:lnTo>
                  <a:pt x="70636" y="54765"/>
                </a:lnTo>
                <a:lnTo>
                  <a:pt x="70636" y="54704"/>
                </a:lnTo>
                <a:lnTo>
                  <a:pt x="70721" y="54581"/>
                </a:lnTo>
                <a:lnTo>
                  <a:pt x="70850" y="54520"/>
                </a:lnTo>
                <a:lnTo>
                  <a:pt x="71022" y="54520"/>
                </a:lnTo>
                <a:lnTo>
                  <a:pt x="71193" y="54520"/>
                </a:lnTo>
                <a:lnTo>
                  <a:pt x="71408" y="54489"/>
                </a:lnTo>
                <a:close/>
                <a:moveTo>
                  <a:pt x="59099" y="52469"/>
                </a:moveTo>
                <a:lnTo>
                  <a:pt x="59957" y="52591"/>
                </a:lnTo>
                <a:lnTo>
                  <a:pt x="60814" y="52683"/>
                </a:lnTo>
                <a:lnTo>
                  <a:pt x="61801" y="52806"/>
                </a:lnTo>
                <a:lnTo>
                  <a:pt x="61801" y="53632"/>
                </a:lnTo>
                <a:lnTo>
                  <a:pt x="59228" y="53540"/>
                </a:lnTo>
                <a:lnTo>
                  <a:pt x="59013" y="53693"/>
                </a:lnTo>
                <a:lnTo>
                  <a:pt x="58842" y="53877"/>
                </a:lnTo>
                <a:lnTo>
                  <a:pt x="58756" y="54091"/>
                </a:lnTo>
                <a:lnTo>
                  <a:pt x="58713" y="54489"/>
                </a:lnTo>
                <a:lnTo>
                  <a:pt x="59313" y="55040"/>
                </a:lnTo>
                <a:lnTo>
                  <a:pt x="59957" y="55591"/>
                </a:lnTo>
                <a:lnTo>
                  <a:pt x="60471" y="55377"/>
                </a:lnTo>
                <a:lnTo>
                  <a:pt x="61029" y="55193"/>
                </a:lnTo>
                <a:lnTo>
                  <a:pt x="61801" y="55102"/>
                </a:lnTo>
                <a:lnTo>
                  <a:pt x="61887" y="55316"/>
                </a:lnTo>
                <a:lnTo>
                  <a:pt x="62058" y="55469"/>
                </a:lnTo>
                <a:lnTo>
                  <a:pt x="62187" y="55653"/>
                </a:lnTo>
                <a:lnTo>
                  <a:pt x="62358" y="55806"/>
                </a:lnTo>
                <a:lnTo>
                  <a:pt x="62530" y="55989"/>
                </a:lnTo>
                <a:lnTo>
                  <a:pt x="62616" y="56418"/>
                </a:lnTo>
                <a:lnTo>
                  <a:pt x="62530" y="56969"/>
                </a:lnTo>
                <a:lnTo>
                  <a:pt x="62358" y="57489"/>
                </a:lnTo>
                <a:lnTo>
                  <a:pt x="62273" y="58040"/>
                </a:lnTo>
                <a:lnTo>
                  <a:pt x="62273" y="58530"/>
                </a:lnTo>
                <a:lnTo>
                  <a:pt x="62530" y="58989"/>
                </a:lnTo>
                <a:lnTo>
                  <a:pt x="63130" y="59387"/>
                </a:lnTo>
                <a:lnTo>
                  <a:pt x="63302" y="59418"/>
                </a:lnTo>
                <a:lnTo>
                  <a:pt x="63302" y="59479"/>
                </a:lnTo>
                <a:lnTo>
                  <a:pt x="63388" y="59479"/>
                </a:lnTo>
                <a:lnTo>
                  <a:pt x="63516" y="59479"/>
                </a:lnTo>
                <a:lnTo>
                  <a:pt x="63688" y="59540"/>
                </a:lnTo>
                <a:lnTo>
                  <a:pt x="64074" y="59051"/>
                </a:lnTo>
                <a:lnTo>
                  <a:pt x="64331" y="58775"/>
                </a:lnTo>
                <a:lnTo>
                  <a:pt x="64631" y="58591"/>
                </a:lnTo>
                <a:lnTo>
                  <a:pt x="64932" y="58438"/>
                </a:lnTo>
                <a:lnTo>
                  <a:pt x="65489" y="58316"/>
                </a:lnTo>
                <a:lnTo>
                  <a:pt x="66261" y="58163"/>
                </a:lnTo>
                <a:lnTo>
                  <a:pt x="66261" y="58040"/>
                </a:lnTo>
                <a:lnTo>
                  <a:pt x="66433" y="58040"/>
                </a:lnTo>
                <a:lnTo>
                  <a:pt x="66433" y="57704"/>
                </a:lnTo>
                <a:lnTo>
                  <a:pt x="68148" y="57704"/>
                </a:lnTo>
                <a:lnTo>
                  <a:pt x="68148" y="57214"/>
                </a:lnTo>
                <a:lnTo>
                  <a:pt x="69521" y="57030"/>
                </a:lnTo>
                <a:lnTo>
                  <a:pt x="69521" y="57704"/>
                </a:lnTo>
                <a:lnTo>
                  <a:pt x="69692" y="57704"/>
                </a:lnTo>
                <a:lnTo>
                  <a:pt x="69907" y="57581"/>
                </a:lnTo>
                <a:lnTo>
                  <a:pt x="70164" y="57581"/>
                </a:lnTo>
                <a:lnTo>
                  <a:pt x="70378" y="57551"/>
                </a:lnTo>
                <a:lnTo>
                  <a:pt x="70721" y="57551"/>
                </a:lnTo>
                <a:lnTo>
                  <a:pt x="70764" y="57857"/>
                </a:lnTo>
                <a:lnTo>
                  <a:pt x="70764" y="58102"/>
                </a:lnTo>
                <a:lnTo>
                  <a:pt x="70721" y="58255"/>
                </a:lnTo>
                <a:lnTo>
                  <a:pt x="70550" y="58530"/>
                </a:lnTo>
                <a:lnTo>
                  <a:pt x="72265" y="58438"/>
                </a:lnTo>
                <a:lnTo>
                  <a:pt x="72909" y="58591"/>
                </a:lnTo>
                <a:lnTo>
                  <a:pt x="73423" y="58775"/>
                </a:lnTo>
                <a:lnTo>
                  <a:pt x="73981" y="58775"/>
                </a:lnTo>
                <a:lnTo>
                  <a:pt x="74067" y="58714"/>
                </a:lnTo>
                <a:lnTo>
                  <a:pt x="74067" y="58653"/>
                </a:lnTo>
                <a:lnTo>
                  <a:pt x="74152" y="58591"/>
                </a:lnTo>
                <a:lnTo>
                  <a:pt x="74152" y="58530"/>
                </a:lnTo>
                <a:lnTo>
                  <a:pt x="74152" y="58438"/>
                </a:lnTo>
                <a:lnTo>
                  <a:pt x="75396" y="58255"/>
                </a:lnTo>
                <a:lnTo>
                  <a:pt x="75396" y="58530"/>
                </a:lnTo>
                <a:lnTo>
                  <a:pt x="75482" y="58653"/>
                </a:lnTo>
                <a:lnTo>
                  <a:pt x="75482" y="58714"/>
                </a:lnTo>
                <a:lnTo>
                  <a:pt x="75482" y="58867"/>
                </a:lnTo>
                <a:lnTo>
                  <a:pt x="75525" y="59051"/>
                </a:lnTo>
                <a:lnTo>
                  <a:pt x="74924" y="59479"/>
                </a:lnTo>
                <a:lnTo>
                  <a:pt x="74367" y="60030"/>
                </a:lnTo>
                <a:lnTo>
                  <a:pt x="73809" y="60489"/>
                </a:lnTo>
                <a:lnTo>
                  <a:pt x="73423" y="60612"/>
                </a:lnTo>
                <a:lnTo>
                  <a:pt x="72952" y="60642"/>
                </a:lnTo>
                <a:lnTo>
                  <a:pt x="72566" y="60704"/>
                </a:lnTo>
                <a:lnTo>
                  <a:pt x="72265" y="60887"/>
                </a:lnTo>
                <a:lnTo>
                  <a:pt x="72265" y="61591"/>
                </a:lnTo>
                <a:lnTo>
                  <a:pt x="72823" y="61591"/>
                </a:lnTo>
                <a:lnTo>
                  <a:pt x="72823" y="61775"/>
                </a:lnTo>
                <a:lnTo>
                  <a:pt x="72952" y="62204"/>
                </a:lnTo>
                <a:lnTo>
                  <a:pt x="73123" y="62663"/>
                </a:lnTo>
                <a:lnTo>
                  <a:pt x="73295" y="63153"/>
                </a:lnTo>
                <a:lnTo>
                  <a:pt x="73423" y="63551"/>
                </a:lnTo>
                <a:lnTo>
                  <a:pt x="73423" y="63673"/>
                </a:lnTo>
                <a:lnTo>
                  <a:pt x="73981" y="63673"/>
                </a:lnTo>
                <a:lnTo>
                  <a:pt x="74067" y="63673"/>
                </a:lnTo>
                <a:lnTo>
                  <a:pt x="74067" y="63612"/>
                </a:lnTo>
                <a:lnTo>
                  <a:pt x="74152" y="63612"/>
                </a:lnTo>
                <a:lnTo>
                  <a:pt x="74195" y="63612"/>
                </a:lnTo>
                <a:lnTo>
                  <a:pt x="74281" y="63551"/>
                </a:lnTo>
                <a:lnTo>
                  <a:pt x="74281" y="64163"/>
                </a:lnTo>
                <a:lnTo>
                  <a:pt x="74195" y="64285"/>
                </a:lnTo>
                <a:lnTo>
                  <a:pt x="74195" y="64377"/>
                </a:lnTo>
                <a:lnTo>
                  <a:pt x="74195" y="64500"/>
                </a:lnTo>
                <a:lnTo>
                  <a:pt x="74152" y="64653"/>
                </a:lnTo>
                <a:lnTo>
                  <a:pt x="73766" y="64836"/>
                </a:lnTo>
                <a:lnTo>
                  <a:pt x="73295" y="65112"/>
                </a:lnTo>
                <a:lnTo>
                  <a:pt x="72737" y="65510"/>
                </a:lnTo>
                <a:lnTo>
                  <a:pt x="72351" y="65816"/>
                </a:lnTo>
                <a:lnTo>
                  <a:pt x="72094" y="66122"/>
                </a:lnTo>
                <a:lnTo>
                  <a:pt x="71579" y="66122"/>
                </a:lnTo>
                <a:lnTo>
                  <a:pt x="71493" y="66275"/>
                </a:lnTo>
                <a:lnTo>
                  <a:pt x="71493" y="66397"/>
                </a:lnTo>
                <a:lnTo>
                  <a:pt x="71408" y="66489"/>
                </a:lnTo>
                <a:lnTo>
                  <a:pt x="71322" y="66551"/>
                </a:lnTo>
                <a:lnTo>
                  <a:pt x="71193" y="66551"/>
                </a:lnTo>
                <a:lnTo>
                  <a:pt x="70850" y="66612"/>
                </a:lnTo>
                <a:lnTo>
                  <a:pt x="70850" y="67040"/>
                </a:lnTo>
                <a:lnTo>
                  <a:pt x="70850" y="67377"/>
                </a:lnTo>
                <a:lnTo>
                  <a:pt x="70850" y="67714"/>
                </a:lnTo>
                <a:lnTo>
                  <a:pt x="70636" y="67775"/>
                </a:lnTo>
                <a:lnTo>
                  <a:pt x="70378" y="67836"/>
                </a:lnTo>
                <a:lnTo>
                  <a:pt x="70164" y="67897"/>
                </a:lnTo>
                <a:lnTo>
                  <a:pt x="70078" y="67989"/>
                </a:lnTo>
                <a:lnTo>
                  <a:pt x="69907" y="68112"/>
                </a:lnTo>
                <a:lnTo>
                  <a:pt x="69864" y="68326"/>
                </a:lnTo>
                <a:lnTo>
                  <a:pt x="69392" y="68326"/>
                </a:lnTo>
                <a:lnTo>
                  <a:pt x="69392" y="68846"/>
                </a:lnTo>
                <a:lnTo>
                  <a:pt x="68834" y="68846"/>
                </a:lnTo>
                <a:lnTo>
                  <a:pt x="68663" y="69183"/>
                </a:lnTo>
                <a:lnTo>
                  <a:pt x="68534" y="69489"/>
                </a:lnTo>
                <a:lnTo>
                  <a:pt x="68534" y="70071"/>
                </a:lnTo>
                <a:lnTo>
                  <a:pt x="68148" y="70010"/>
                </a:lnTo>
                <a:lnTo>
                  <a:pt x="67891" y="70010"/>
                </a:lnTo>
                <a:lnTo>
                  <a:pt x="67762" y="69948"/>
                </a:lnTo>
                <a:lnTo>
                  <a:pt x="67505" y="69887"/>
                </a:lnTo>
                <a:lnTo>
                  <a:pt x="67290" y="69795"/>
                </a:lnTo>
                <a:lnTo>
                  <a:pt x="67205" y="69948"/>
                </a:lnTo>
                <a:lnTo>
                  <a:pt x="67033" y="70102"/>
                </a:lnTo>
                <a:lnTo>
                  <a:pt x="66947" y="70163"/>
                </a:lnTo>
                <a:lnTo>
                  <a:pt x="66819" y="70224"/>
                </a:lnTo>
                <a:lnTo>
                  <a:pt x="66647" y="70346"/>
                </a:lnTo>
                <a:lnTo>
                  <a:pt x="66561" y="70408"/>
                </a:lnTo>
                <a:lnTo>
                  <a:pt x="66433" y="70561"/>
                </a:lnTo>
                <a:lnTo>
                  <a:pt x="66090" y="71724"/>
                </a:lnTo>
                <a:lnTo>
                  <a:pt x="65961" y="71908"/>
                </a:lnTo>
                <a:lnTo>
                  <a:pt x="65789" y="72000"/>
                </a:lnTo>
                <a:lnTo>
                  <a:pt x="65575" y="72122"/>
                </a:lnTo>
                <a:lnTo>
                  <a:pt x="65403" y="72244"/>
                </a:lnTo>
                <a:lnTo>
                  <a:pt x="65232" y="72397"/>
                </a:lnTo>
                <a:lnTo>
                  <a:pt x="65103" y="73346"/>
                </a:lnTo>
                <a:lnTo>
                  <a:pt x="64717" y="73346"/>
                </a:lnTo>
                <a:lnTo>
                  <a:pt x="64717" y="73836"/>
                </a:lnTo>
                <a:lnTo>
                  <a:pt x="64546" y="73959"/>
                </a:lnTo>
                <a:lnTo>
                  <a:pt x="64074" y="74234"/>
                </a:lnTo>
                <a:lnTo>
                  <a:pt x="63516" y="74510"/>
                </a:lnTo>
                <a:lnTo>
                  <a:pt x="63130" y="74785"/>
                </a:lnTo>
                <a:lnTo>
                  <a:pt x="62830" y="74969"/>
                </a:lnTo>
                <a:lnTo>
                  <a:pt x="62830" y="75061"/>
                </a:lnTo>
                <a:lnTo>
                  <a:pt x="62187" y="75306"/>
                </a:lnTo>
                <a:lnTo>
                  <a:pt x="61415" y="75520"/>
                </a:lnTo>
                <a:lnTo>
                  <a:pt x="60729" y="75673"/>
                </a:lnTo>
                <a:lnTo>
                  <a:pt x="60042" y="75948"/>
                </a:lnTo>
                <a:lnTo>
                  <a:pt x="59571" y="76285"/>
                </a:lnTo>
                <a:lnTo>
                  <a:pt x="59228" y="76744"/>
                </a:lnTo>
                <a:lnTo>
                  <a:pt x="59099" y="77418"/>
                </a:lnTo>
                <a:lnTo>
                  <a:pt x="59013" y="78122"/>
                </a:lnTo>
                <a:lnTo>
                  <a:pt x="59099" y="78857"/>
                </a:lnTo>
                <a:lnTo>
                  <a:pt x="58370" y="78918"/>
                </a:lnTo>
                <a:lnTo>
                  <a:pt x="57855" y="79010"/>
                </a:lnTo>
                <a:lnTo>
                  <a:pt x="57298" y="79132"/>
                </a:lnTo>
                <a:lnTo>
                  <a:pt x="56654" y="79255"/>
                </a:lnTo>
                <a:lnTo>
                  <a:pt x="56654" y="79683"/>
                </a:lnTo>
                <a:lnTo>
                  <a:pt x="56740" y="79806"/>
                </a:lnTo>
                <a:lnTo>
                  <a:pt x="56826" y="79806"/>
                </a:lnTo>
                <a:lnTo>
                  <a:pt x="56912" y="79867"/>
                </a:lnTo>
                <a:lnTo>
                  <a:pt x="56997" y="79959"/>
                </a:lnTo>
                <a:lnTo>
                  <a:pt x="57126" y="79897"/>
                </a:lnTo>
                <a:lnTo>
                  <a:pt x="57212" y="79897"/>
                </a:lnTo>
                <a:lnTo>
                  <a:pt x="57212" y="79897"/>
                </a:lnTo>
                <a:lnTo>
                  <a:pt x="57298" y="79867"/>
                </a:lnTo>
                <a:lnTo>
                  <a:pt x="57383" y="79867"/>
                </a:lnTo>
                <a:lnTo>
                  <a:pt x="57684" y="79867"/>
                </a:lnTo>
                <a:lnTo>
                  <a:pt x="57684" y="79346"/>
                </a:lnTo>
                <a:lnTo>
                  <a:pt x="58842" y="79346"/>
                </a:lnTo>
                <a:lnTo>
                  <a:pt x="59228" y="79622"/>
                </a:lnTo>
                <a:lnTo>
                  <a:pt x="59785" y="79744"/>
                </a:lnTo>
                <a:lnTo>
                  <a:pt x="60428" y="79744"/>
                </a:lnTo>
                <a:lnTo>
                  <a:pt x="61029" y="79806"/>
                </a:lnTo>
                <a:lnTo>
                  <a:pt x="61586" y="79867"/>
                </a:lnTo>
                <a:lnTo>
                  <a:pt x="62144" y="80020"/>
                </a:lnTo>
                <a:lnTo>
                  <a:pt x="62530" y="80295"/>
                </a:lnTo>
                <a:lnTo>
                  <a:pt x="62744" y="80816"/>
                </a:lnTo>
                <a:lnTo>
                  <a:pt x="62830" y="81428"/>
                </a:lnTo>
                <a:lnTo>
                  <a:pt x="62530" y="81642"/>
                </a:lnTo>
                <a:lnTo>
                  <a:pt x="62187" y="81857"/>
                </a:lnTo>
                <a:lnTo>
                  <a:pt x="61887" y="81979"/>
                </a:lnTo>
                <a:lnTo>
                  <a:pt x="61501" y="82040"/>
                </a:lnTo>
                <a:lnTo>
                  <a:pt x="60814" y="82040"/>
                </a:lnTo>
                <a:lnTo>
                  <a:pt x="60814" y="81795"/>
                </a:lnTo>
                <a:lnTo>
                  <a:pt x="60814" y="81642"/>
                </a:lnTo>
                <a:lnTo>
                  <a:pt x="60900" y="81520"/>
                </a:lnTo>
                <a:lnTo>
                  <a:pt x="60900" y="81367"/>
                </a:lnTo>
                <a:lnTo>
                  <a:pt x="60943" y="81183"/>
                </a:lnTo>
                <a:lnTo>
                  <a:pt x="60557" y="81183"/>
                </a:lnTo>
                <a:lnTo>
                  <a:pt x="60471" y="81367"/>
                </a:lnTo>
                <a:lnTo>
                  <a:pt x="60471" y="81459"/>
                </a:lnTo>
                <a:lnTo>
                  <a:pt x="60428" y="81581"/>
                </a:lnTo>
                <a:lnTo>
                  <a:pt x="60343" y="81704"/>
                </a:lnTo>
                <a:lnTo>
                  <a:pt x="60343" y="81857"/>
                </a:lnTo>
                <a:lnTo>
                  <a:pt x="60257" y="82040"/>
                </a:lnTo>
                <a:lnTo>
                  <a:pt x="60343" y="82132"/>
                </a:lnTo>
                <a:lnTo>
                  <a:pt x="60428" y="82255"/>
                </a:lnTo>
                <a:lnTo>
                  <a:pt x="60428" y="82346"/>
                </a:lnTo>
                <a:lnTo>
                  <a:pt x="60428" y="82530"/>
                </a:lnTo>
                <a:lnTo>
                  <a:pt x="59399" y="82408"/>
                </a:lnTo>
                <a:lnTo>
                  <a:pt x="58370" y="82255"/>
                </a:lnTo>
                <a:lnTo>
                  <a:pt x="57383" y="82071"/>
                </a:lnTo>
                <a:lnTo>
                  <a:pt x="56182" y="82040"/>
                </a:lnTo>
                <a:lnTo>
                  <a:pt x="54939" y="82132"/>
                </a:lnTo>
                <a:lnTo>
                  <a:pt x="53952" y="82469"/>
                </a:lnTo>
                <a:lnTo>
                  <a:pt x="53095" y="82867"/>
                </a:lnTo>
                <a:lnTo>
                  <a:pt x="52237" y="83265"/>
                </a:lnTo>
                <a:lnTo>
                  <a:pt x="50650" y="83418"/>
                </a:lnTo>
                <a:lnTo>
                  <a:pt x="49749" y="83693"/>
                </a:lnTo>
                <a:lnTo>
                  <a:pt x="48634" y="84091"/>
                </a:lnTo>
                <a:lnTo>
                  <a:pt x="47476" y="84581"/>
                </a:lnTo>
                <a:lnTo>
                  <a:pt x="46361" y="85132"/>
                </a:lnTo>
                <a:lnTo>
                  <a:pt x="45503" y="85714"/>
                </a:lnTo>
                <a:lnTo>
                  <a:pt x="44989" y="86204"/>
                </a:lnTo>
                <a:lnTo>
                  <a:pt x="44646" y="86816"/>
                </a:lnTo>
                <a:lnTo>
                  <a:pt x="44345" y="87428"/>
                </a:lnTo>
                <a:lnTo>
                  <a:pt x="44131" y="87918"/>
                </a:lnTo>
                <a:lnTo>
                  <a:pt x="43959" y="88591"/>
                </a:lnTo>
                <a:lnTo>
                  <a:pt x="44045" y="89265"/>
                </a:lnTo>
                <a:lnTo>
                  <a:pt x="44174" y="90030"/>
                </a:lnTo>
                <a:lnTo>
                  <a:pt x="44260" y="90765"/>
                </a:lnTo>
                <a:lnTo>
                  <a:pt x="44174" y="91500"/>
                </a:lnTo>
                <a:lnTo>
                  <a:pt x="43959" y="92112"/>
                </a:lnTo>
                <a:lnTo>
                  <a:pt x="43488" y="92540"/>
                </a:lnTo>
                <a:lnTo>
                  <a:pt x="42802" y="93061"/>
                </a:lnTo>
                <a:lnTo>
                  <a:pt x="42072" y="93551"/>
                </a:lnTo>
                <a:lnTo>
                  <a:pt x="41558" y="94040"/>
                </a:lnTo>
                <a:lnTo>
                  <a:pt x="41472" y="94377"/>
                </a:lnTo>
                <a:lnTo>
                  <a:pt x="41558" y="94836"/>
                </a:lnTo>
                <a:lnTo>
                  <a:pt x="41601" y="95265"/>
                </a:lnTo>
                <a:lnTo>
                  <a:pt x="41558" y="95785"/>
                </a:lnTo>
                <a:lnTo>
                  <a:pt x="41172" y="96428"/>
                </a:lnTo>
                <a:lnTo>
                  <a:pt x="40700" y="97040"/>
                </a:lnTo>
                <a:lnTo>
                  <a:pt x="40142" y="97653"/>
                </a:lnTo>
                <a:lnTo>
                  <a:pt x="39842" y="98326"/>
                </a:lnTo>
                <a:lnTo>
                  <a:pt x="40357" y="98326"/>
                </a:lnTo>
                <a:lnTo>
                  <a:pt x="40528" y="99948"/>
                </a:lnTo>
                <a:lnTo>
                  <a:pt x="40357" y="99948"/>
                </a:lnTo>
                <a:lnTo>
                  <a:pt x="40357" y="100071"/>
                </a:lnTo>
                <a:lnTo>
                  <a:pt x="39499" y="100102"/>
                </a:lnTo>
                <a:lnTo>
                  <a:pt x="38641" y="100163"/>
                </a:lnTo>
                <a:lnTo>
                  <a:pt x="37869" y="100285"/>
                </a:lnTo>
                <a:lnTo>
                  <a:pt x="37183" y="100438"/>
                </a:lnTo>
                <a:lnTo>
                  <a:pt x="36626" y="100714"/>
                </a:lnTo>
                <a:lnTo>
                  <a:pt x="36240" y="101112"/>
                </a:lnTo>
                <a:lnTo>
                  <a:pt x="35939" y="101510"/>
                </a:lnTo>
                <a:lnTo>
                  <a:pt x="35682" y="102000"/>
                </a:lnTo>
                <a:lnTo>
                  <a:pt x="35553" y="102520"/>
                </a:lnTo>
                <a:lnTo>
                  <a:pt x="34996" y="102612"/>
                </a:lnTo>
                <a:lnTo>
                  <a:pt x="34310" y="102887"/>
                </a:lnTo>
                <a:lnTo>
                  <a:pt x="33495" y="103285"/>
                </a:lnTo>
                <a:lnTo>
                  <a:pt x="32809" y="103744"/>
                </a:lnTo>
                <a:lnTo>
                  <a:pt x="32337" y="104173"/>
                </a:lnTo>
                <a:lnTo>
                  <a:pt x="32122" y="104571"/>
                </a:lnTo>
                <a:lnTo>
                  <a:pt x="32037" y="104693"/>
                </a:lnTo>
                <a:lnTo>
                  <a:pt x="32037" y="104785"/>
                </a:lnTo>
                <a:lnTo>
                  <a:pt x="31951" y="104908"/>
                </a:lnTo>
                <a:lnTo>
                  <a:pt x="31951" y="105061"/>
                </a:lnTo>
                <a:lnTo>
                  <a:pt x="31651" y="105122"/>
                </a:lnTo>
                <a:lnTo>
                  <a:pt x="31479" y="105244"/>
                </a:lnTo>
                <a:lnTo>
                  <a:pt x="31308" y="105336"/>
                </a:lnTo>
                <a:lnTo>
                  <a:pt x="31179" y="105459"/>
                </a:lnTo>
                <a:lnTo>
                  <a:pt x="31093" y="105581"/>
                </a:lnTo>
                <a:lnTo>
                  <a:pt x="30922" y="105673"/>
                </a:lnTo>
                <a:lnTo>
                  <a:pt x="30793" y="105795"/>
                </a:lnTo>
                <a:lnTo>
                  <a:pt x="30235" y="106010"/>
                </a:lnTo>
                <a:lnTo>
                  <a:pt x="29463" y="106224"/>
                </a:lnTo>
                <a:lnTo>
                  <a:pt x="28434" y="106530"/>
                </a:lnTo>
                <a:lnTo>
                  <a:pt x="27276" y="106806"/>
                </a:lnTo>
                <a:lnTo>
                  <a:pt x="26161" y="107081"/>
                </a:lnTo>
                <a:lnTo>
                  <a:pt x="25003" y="107234"/>
                </a:lnTo>
                <a:lnTo>
                  <a:pt x="24060" y="107295"/>
                </a:lnTo>
                <a:lnTo>
                  <a:pt x="23373" y="107295"/>
                </a:lnTo>
                <a:lnTo>
                  <a:pt x="22902" y="107142"/>
                </a:lnTo>
                <a:lnTo>
                  <a:pt x="22601" y="106959"/>
                </a:lnTo>
                <a:lnTo>
                  <a:pt x="22301" y="106744"/>
                </a:lnTo>
                <a:lnTo>
                  <a:pt x="21829" y="106622"/>
                </a:lnTo>
                <a:lnTo>
                  <a:pt x="21100" y="106530"/>
                </a:lnTo>
                <a:lnTo>
                  <a:pt x="20629" y="106836"/>
                </a:lnTo>
                <a:lnTo>
                  <a:pt x="20028" y="106959"/>
                </a:lnTo>
                <a:lnTo>
                  <a:pt x="19299" y="106959"/>
                </a:lnTo>
                <a:lnTo>
                  <a:pt x="18527" y="106836"/>
                </a:lnTo>
                <a:lnTo>
                  <a:pt x="17669" y="106806"/>
                </a:lnTo>
                <a:lnTo>
                  <a:pt x="17583" y="106469"/>
                </a:lnTo>
                <a:lnTo>
                  <a:pt x="17541" y="106071"/>
                </a:lnTo>
                <a:lnTo>
                  <a:pt x="17369" y="105673"/>
                </a:lnTo>
                <a:lnTo>
                  <a:pt x="16340" y="104846"/>
                </a:lnTo>
                <a:lnTo>
                  <a:pt x="15010" y="105000"/>
                </a:lnTo>
                <a:lnTo>
                  <a:pt x="13724" y="105122"/>
                </a:lnTo>
                <a:lnTo>
                  <a:pt x="12394" y="105061"/>
                </a:lnTo>
                <a:lnTo>
                  <a:pt x="12223" y="104448"/>
                </a:lnTo>
                <a:lnTo>
                  <a:pt x="11922" y="103959"/>
                </a:lnTo>
                <a:lnTo>
                  <a:pt x="11451" y="103469"/>
                </a:lnTo>
                <a:lnTo>
                  <a:pt x="10807" y="103132"/>
                </a:lnTo>
                <a:lnTo>
                  <a:pt x="9949" y="103010"/>
                </a:lnTo>
                <a:lnTo>
                  <a:pt x="9821" y="103346"/>
                </a:lnTo>
                <a:lnTo>
                  <a:pt x="9735" y="103469"/>
                </a:lnTo>
                <a:lnTo>
                  <a:pt x="9735" y="103561"/>
                </a:lnTo>
                <a:lnTo>
                  <a:pt x="9649" y="103683"/>
                </a:lnTo>
                <a:lnTo>
                  <a:pt x="9649" y="103836"/>
                </a:lnTo>
                <a:lnTo>
                  <a:pt x="8577" y="103897"/>
                </a:lnTo>
                <a:lnTo>
                  <a:pt x="7248" y="103897"/>
                </a:lnTo>
                <a:lnTo>
                  <a:pt x="5832" y="103897"/>
                </a:lnTo>
                <a:lnTo>
                  <a:pt x="4417" y="103775"/>
                </a:lnTo>
                <a:lnTo>
                  <a:pt x="3087" y="103683"/>
                </a:lnTo>
                <a:lnTo>
                  <a:pt x="2101" y="103469"/>
                </a:lnTo>
                <a:lnTo>
                  <a:pt x="2015" y="102948"/>
                </a:lnTo>
                <a:lnTo>
                  <a:pt x="1929" y="102612"/>
                </a:lnTo>
                <a:lnTo>
                  <a:pt x="1715" y="102275"/>
                </a:lnTo>
                <a:lnTo>
                  <a:pt x="1629" y="101908"/>
                </a:lnTo>
                <a:lnTo>
                  <a:pt x="514" y="101908"/>
                </a:lnTo>
                <a:lnTo>
                  <a:pt x="385" y="101510"/>
                </a:lnTo>
                <a:lnTo>
                  <a:pt x="128" y="101051"/>
                </a:lnTo>
                <a:lnTo>
                  <a:pt x="0" y="100622"/>
                </a:lnTo>
                <a:lnTo>
                  <a:pt x="42" y="100163"/>
                </a:lnTo>
                <a:lnTo>
                  <a:pt x="514" y="99948"/>
                </a:lnTo>
                <a:lnTo>
                  <a:pt x="300" y="99459"/>
                </a:lnTo>
                <a:lnTo>
                  <a:pt x="300" y="98938"/>
                </a:lnTo>
                <a:lnTo>
                  <a:pt x="385" y="98326"/>
                </a:lnTo>
                <a:lnTo>
                  <a:pt x="1157" y="98051"/>
                </a:lnTo>
                <a:lnTo>
                  <a:pt x="1844" y="97500"/>
                </a:lnTo>
                <a:lnTo>
                  <a:pt x="2315" y="96765"/>
                </a:lnTo>
                <a:lnTo>
                  <a:pt x="2701" y="96061"/>
                </a:lnTo>
                <a:lnTo>
                  <a:pt x="2787" y="95265"/>
                </a:lnTo>
                <a:lnTo>
                  <a:pt x="3645" y="95173"/>
                </a:lnTo>
                <a:lnTo>
                  <a:pt x="3731" y="94591"/>
                </a:lnTo>
                <a:lnTo>
                  <a:pt x="3859" y="94224"/>
                </a:lnTo>
                <a:lnTo>
                  <a:pt x="4203" y="93979"/>
                </a:lnTo>
                <a:lnTo>
                  <a:pt x="4674" y="93826"/>
                </a:lnTo>
                <a:lnTo>
                  <a:pt x="5189" y="93673"/>
                </a:lnTo>
                <a:lnTo>
                  <a:pt x="5360" y="92816"/>
                </a:lnTo>
                <a:lnTo>
                  <a:pt x="5575" y="92816"/>
                </a:lnTo>
                <a:lnTo>
                  <a:pt x="5746" y="92816"/>
                </a:lnTo>
                <a:lnTo>
                  <a:pt x="5832" y="92877"/>
                </a:lnTo>
                <a:lnTo>
                  <a:pt x="5918" y="92877"/>
                </a:lnTo>
                <a:lnTo>
                  <a:pt x="6004" y="92816"/>
                </a:lnTo>
                <a:lnTo>
                  <a:pt x="6047" y="92816"/>
                </a:lnTo>
                <a:lnTo>
                  <a:pt x="6132" y="92724"/>
                </a:lnTo>
                <a:lnTo>
                  <a:pt x="6047" y="92663"/>
                </a:lnTo>
                <a:lnTo>
                  <a:pt x="6047" y="92540"/>
                </a:lnTo>
                <a:lnTo>
                  <a:pt x="6004" y="92479"/>
                </a:lnTo>
                <a:lnTo>
                  <a:pt x="6004" y="92448"/>
                </a:lnTo>
                <a:lnTo>
                  <a:pt x="6047" y="92326"/>
                </a:lnTo>
                <a:lnTo>
                  <a:pt x="6390" y="92326"/>
                </a:lnTo>
                <a:lnTo>
                  <a:pt x="7076" y="91867"/>
                </a:lnTo>
                <a:lnTo>
                  <a:pt x="7719" y="91377"/>
                </a:lnTo>
                <a:lnTo>
                  <a:pt x="8234" y="90887"/>
                </a:lnTo>
                <a:lnTo>
                  <a:pt x="9349" y="90704"/>
                </a:lnTo>
                <a:lnTo>
                  <a:pt x="9349" y="90275"/>
                </a:lnTo>
                <a:lnTo>
                  <a:pt x="9949" y="90275"/>
                </a:lnTo>
                <a:lnTo>
                  <a:pt x="10421" y="89602"/>
                </a:lnTo>
                <a:lnTo>
                  <a:pt x="11150" y="89081"/>
                </a:lnTo>
                <a:lnTo>
                  <a:pt x="12051" y="88775"/>
                </a:lnTo>
                <a:lnTo>
                  <a:pt x="11922" y="87918"/>
                </a:lnTo>
                <a:lnTo>
                  <a:pt x="12051" y="87826"/>
                </a:lnTo>
                <a:lnTo>
                  <a:pt x="12437" y="87581"/>
                </a:lnTo>
                <a:lnTo>
                  <a:pt x="12909" y="87244"/>
                </a:lnTo>
                <a:lnTo>
                  <a:pt x="13466" y="86877"/>
                </a:lnTo>
                <a:lnTo>
                  <a:pt x="13938" y="86602"/>
                </a:lnTo>
                <a:lnTo>
                  <a:pt x="14324" y="86326"/>
                </a:lnTo>
                <a:lnTo>
                  <a:pt x="14496" y="86204"/>
                </a:lnTo>
                <a:lnTo>
                  <a:pt x="14410" y="86142"/>
                </a:lnTo>
                <a:lnTo>
                  <a:pt x="14324" y="86081"/>
                </a:lnTo>
                <a:lnTo>
                  <a:pt x="14324" y="86020"/>
                </a:lnTo>
                <a:lnTo>
                  <a:pt x="14324" y="85989"/>
                </a:lnTo>
                <a:lnTo>
                  <a:pt x="14238" y="85867"/>
                </a:lnTo>
                <a:lnTo>
                  <a:pt x="15268" y="85316"/>
                </a:lnTo>
                <a:lnTo>
                  <a:pt x="16040" y="84581"/>
                </a:lnTo>
                <a:lnTo>
                  <a:pt x="16511" y="83632"/>
                </a:lnTo>
                <a:lnTo>
                  <a:pt x="17283" y="83540"/>
                </a:lnTo>
                <a:lnTo>
                  <a:pt x="18055" y="83295"/>
                </a:lnTo>
                <a:lnTo>
                  <a:pt x="18784" y="83142"/>
                </a:lnTo>
                <a:lnTo>
                  <a:pt x="20800" y="83265"/>
                </a:lnTo>
                <a:lnTo>
                  <a:pt x="21358" y="82653"/>
                </a:lnTo>
                <a:lnTo>
                  <a:pt x="21744" y="82530"/>
                </a:lnTo>
                <a:lnTo>
                  <a:pt x="22215" y="82408"/>
                </a:lnTo>
                <a:lnTo>
                  <a:pt x="22687" y="82316"/>
                </a:lnTo>
                <a:lnTo>
                  <a:pt x="23759" y="81642"/>
                </a:lnTo>
                <a:lnTo>
                  <a:pt x="24874" y="80846"/>
                </a:lnTo>
                <a:lnTo>
                  <a:pt x="25947" y="80204"/>
                </a:lnTo>
                <a:lnTo>
                  <a:pt x="26719" y="79959"/>
                </a:lnTo>
                <a:lnTo>
                  <a:pt x="27491" y="79806"/>
                </a:lnTo>
                <a:lnTo>
                  <a:pt x="28305" y="79622"/>
                </a:lnTo>
                <a:lnTo>
                  <a:pt x="29077" y="79346"/>
                </a:lnTo>
                <a:lnTo>
                  <a:pt x="29463" y="79010"/>
                </a:lnTo>
                <a:lnTo>
                  <a:pt x="29678" y="78642"/>
                </a:lnTo>
                <a:lnTo>
                  <a:pt x="29849" y="78306"/>
                </a:lnTo>
                <a:lnTo>
                  <a:pt x="30235" y="78030"/>
                </a:lnTo>
                <a:lnTo>
                  <a:pt x="30879" y="77846"/>
                </a:lnTo>
                <a:lnTo>
                  <a:pt x="31565" y="77785"/>
                </a:lnTo>
                <a:lnTo>
                  <a:pt x="32122" y="77632"/>
                </a:lnTo>
                <a:lnTo>
                  <a:pt x="32980" y="76806"/>
                </a:lnTo>
                <a:lnTo>
                  <a:pt x="33195" y="76683"/>
                </a:lnTo>
                <a:lnTo>
                  <a:pt x="33366" y="76683"/>
                </a:lnTo>
                <a:lnTo>
                  <a:pt x="33581" y="76622"/>
                </a:lnTo>
                <a:lnTo>
                  <a:pt x="33838" y="76561"/>
                </a:lnTo>
                <a:lnTo>
                  <a:pt x="34052" y="76530"/>
                </a:lnTo>
                <a:lnTo>
                  <a:pt x="34224" y="76408"/>
                </a:lnTo>
                <a:lnTo>
                  <a:pt x="34310" y="76285"/>
                </a:lnTo>
                <a:lnTo>
                  <a:pt x="34310" y="76193"/>
                </a:lnTo>
                <a:lnTo>
                  <a:pt x="34310" y="76132"/>
                </a:lnTo>
                <a:lnTo>
                  <a:pt x="34224" y="76071"/>
                </a:lnTo>
                <a:lnTo>
                  <a:pt x="34224" y="76010"/>
                </a:lnTo>
                <a:lnTo>
                  <a:pt x="34138" y="75948"/>
                </a:lnTo>
                <a:lnTo>
                  <a:pt x="34138" y="75918"/>
                </a:lnTo>
                <a:lnTo>
                  <a:pt x="34224" y="75857"/>
                </a:lnTo>
                <a:lnTo>
                  <a:pt x="34353" y="75795"/>
                </a:lnTo>
                <a:lnTo>
                  <a:pt x="34524" y="75673"/>
                </a:lnTo>
                <a:lnTo>
                  <a:pt x="34996" y="75459"/>
                </a:lnTo>
                <a:lnTo>
                  <a:pt x="35768" y="75122"/>
                </a:lnTo>
                <a:lnTo>
                  <a:pt x="36540" y="74785"/>
                </a:lnTo>
                <a:lnTo>
                  <a:pt x="37483" y="74448"/>
                </a:lnTo>
                <a:lnTo>
                  <a:pt x="38255" y="74234"/>
                </a:lnTo>
                <a:lnTo>
                  <a:pt x="38813" y="74081"/>
                </a:lnTo>
                <a:lnTo>
                  <a:pt x="38813" y="73744"/>
                </a:lnTo>
                <a:lnTo>
                  <a:pt x="39756" y="73224"/>
                </a:lnTo>
                <a:lnTo>
                  <a:pt x="40614" y="72551"/>
                </a:lnTo>
                <a:lnTo>
                  <a:pt x="41386" y="71846"/>
                </a:lnTo>
                <a:lnTo>
                  <a:pt x="42072" y="71112"/>
                </a:lnTo>
                <a:lnTo>
                  <a:pt x="42158" y="71051"/>
                </a:lnTo>
                <a:lnTo>
                  <a:pt x="42330" y="71051"/>
                </a:lnTo>
                <a:lnTo>
                  <a:pt x="42458" y="71020"/>
                </a:lnTo>
                <a:lnTo>
                  <a:pt x="42630" y="70959"/>
                </a:lnTo>
                <a:lnTo>
                  <a:pt x="42802" y="70897"/>
                </a:lnTo>
                <a:lnTo>
                  <a:pt x="43402" y="69183"/>
                </a:lnTo>
                <a:lnTo>
                  <a:pt x="43573" y="69122"/>
                </a:lnTo>
                <a:lnTo>
                  <a:pt x="43745" y="69000"/>
                </a:lnTo>
                <a:lnTo>
                  <a:pt x="43874" y="68877"/>
                </a:lnTo>
                <a:lnTo>
                  <a:pt x="44045" y="68785"/>
                </a:lnTo>
                <a:lnTo>
                  <a:pt x="44131" y="68724"/>
                </a:lnTo>
                <a:lnTo>
                  <a:pt x="44131" y="66826"/>
                </a:lnTo>
                <a:lnTo>
                  <a:pt x="44517" y="66826"/>
                </a:lnTo>
                <a:lnTo>
                  <a:pt x="44646" y="66336"/>
                </a:lnTo>
                <a:lnTo>
                  <a:pt x="44646" y="65785"/>
                </a:lnTo>
                <a:lnTo>
                  <a:pt x="44817" y="65173"/>
                </a:lnTo>
                <a:lnTo>
                  <a:pt x="45032" y="64836"/>
                </a:lnTo>
                <a:lnTo>
                  <a:pt x="45203" y="64591"/>
                </a:lnTo>
                <a:lnTo>
                  <a:pt x="45375" y="64500"/>
                </a:lnTo>
                <a:lnTo>
                  <a:pt x="45461" y="64316"/>
                </a:lnTo>
                <a:lnTo>
                  <a:pt x="45503" y="63979"/>
                </a:lnTo>
                <a:lnTo>
                  <a:pt x="45503" y="63428"/>
                </a:lnTo>
                <a:lnTo>
                  <a:pt x="46318" y="63428"/>
                </a:lnTo>
                <a:lnTo>
                  <a:pt x="46919" y="63428"/>
                </a:lnTo>
                <a:lnTo>
                  <a:pt x="47562" y="63367"/>
                </a:lnTo>
                <a:lnTo>
                  <a:pt x="48248" y="63428"/>
                </a:lnTo>
                <a:lnTo>
                  <a:pt x="48892" y="62877"/>
                </a:lnTo>
                <a:lnTo>
                  <a:pt x="49664" y="62448"/>
                </a:lnTo>
                <a:lnTo>
                  <a:pt x="50264" y="61989"/>
                </a:lnTo>
                <a:lnTo>
                  <a:pt x="50650" y="61500"/>
                </a:lnTo>
                <a:lnTo>
                  <a:pt x="50822" y="60979"/>
                </a:lnTo>
                <a:lnTo>
                  <a:pt x="51122" y="60489"/>
                </a:lnTo>
                <a:lnTo>
                  <a:pt x="51851" y="60275"/>
                </a:lnTo>
                <a:lnTo>
                  <a:pt x="51979" y="59877"/>
                </a:lnTo>
                <a:lnTo>
                  <a:pt x="52151" y="59265"/>
                </a:lnTo>
                <a:lnTo>
                  <a:pt x="52237" y="58469"/>
                </a:lnTo>
                <a:lnTo>
                  <a:pt x="52323" y="57642"/>
                </a:lnTo>
                <a:lnTo>
                  <a:pt x="52323" y="56816"/>
                </a:lnTo>
                <a:lnTo>
                  <a:pt x="52323" y="56081"/>
                </a:lnTo>
                <a:lnTo>
                  <a:pt x="52365" y="55591"/>
                </a:lnTo>
                <a:lnTo>
                  <a:pt x="53223" y="55316"/>
                </a:lnTo>
                <a:lnTo>
                  <a:pt x="54038" y="54918"/>
                </a:lnTo>
                <a:lnTo>
                  <a:pt x="54639" y="54520"/>
                </a:lnTo>
                <a:lnTo>
                  <a:pt x="55325" y="54153"/>
                </a:lnTo>
                <a:lnTo>
                  <a:pt x="56268" y="53877"/>
                </a:lnTo>
                <a:lnTo>
                  <a:pt x="56268" y="54153"/>
                </a:lnTo>
                <a:lnTo>
                  <a:pt x="56354" y="54183"/>
                </a:lnTo>
                <a:lnTo>
                  <a:pt x="56440" y="54244"/>
                </a:lnTo>
                <a:lnTo>
                  <a:pt x="56440" y="54306"/>
                </a:lnTo>
                <a:lnTo>
                  <a:pt x="56440" y="54367"/>
                </a:lnTo>
                <a:lnTo>
                  <a:pt x="56526" y="54489"/>
                </a:lnTo>
                <a:lnTo>
                  <a:pt x="56354" y="54520"/>
                </a:lnTo>
                <a:lnTo>
                  <a:pt x="56182" y="54581"/>
                </a:lnTo>
                <a:lnTo>
                  <a:pt x="56182" y="54642"/>
                </a:lnTo>
                <a:lnTo>
                  <a:pt x="56140" y="54704"/>
                </a:lnTo>
                <a:lnTo>
                  <a:pt x="56054" y="54765"/>
                </a:lnTo>
                <a:lnTo>
                  <a:pt x="55968" y="54857"/>
                </a:lnTo>
                <a:lnTo>
                  <a:pt x="56140" y="54857"/>
                </a:lnTo>
                <a:lnTo>
                  <a:pt x="56140" y="54979"/>
                </a:lnTo>
                <a:lnTo>
                  <a:pt x="56268" y="54979"/>
                </a:lnTo>
                <a:lnTo>
                  <a:pt x="56268" y="54857"/>
                </a:lnTo>
                <a:lnTo>
                  <a:pt x="56440" y="54795"/>
                </a:lnTo>
                <a:lnTo>
                  <a:pt x="56611" y="54765"/>
                </a:lnTo>
                <a:lnTo>
                  <a:pt x="56654" y="54704"/>
                </a:lnTo>
                <a:lnTo>
                  <a:pt x="56826" y="54642"/>
                </a:lnTo>
                <a:lnTo>
                  <a:pt x="56997" y="54581"/>
                </a:lnTo>
                <a:lnTo>
                  <a:pt x="56997" y="54244"/>
                </a:lnTo>
                <a:lnTo>
                  <a:pt x="57126" y="54244"/>
                </a:lnTo>
                <a:lnTo>
                  <a:pt x="57298" y="54183"/>
                </a:lnTo>
                <a:lnTo>
                  <a:pt x="57383" y="54183"/>
                </a:lnTo>
                <a:lnTo>
                  <a:pt x="57469" y="54153"/>
                </a:lnTo>
                <a:lnTo>
                  <a:pt x="57512" y="54153"/>
                </a:lnTo>
                <a:lnTo>
                  <a:pt x="57684" y="54030"/>
                </a:lnTo>
                <a:lnTo>
                  <a:pt x="57769" y="53908"/>
                </a:lnTo>
                <a:lnTo>
                  <a:pt x="57855" y="53755"/>
                </a:lnTo>
                <a:lnTo>
                  <a:pt x="57512" y="53755"/>
                </a:lnTo>
                <a:lnTo>
                  <a:pt x="57383" y="53877"/>
                </a:lnTo>
                <a:lnTo>
                  <a:pt x="57212" y="53908"/>
                </a:lnTo>
                <a:lnTo>
                  <a:pt x="57040" y="53969"/>
                </a:lnTo>
                <a:lnTo>
                  <a:pt x="56826" y="53969"/>
                </a:lnTo>
                <a:lnTo>
                  <a:pt x="56826" y="53020"/>
                </a:lnTo>
                <a:lnTo>
                  <a:pt x="57598" y="52744"/>
                </a:lnTo>
                <a:lnTo>
                  <a:pt x="58370" y="52530"/>
                </a:lnTo>
                <a:lnTo>
                  <a:pt x="59099" y="52469"/>
                </a:lnTo>
                <a:close/>
                <a:moveTo>
                  <a:pt x="85303" y="20571"/>
                </a:moveTo>
                <a:lnTo>
                  <a:pt x="85432" y="21122"/>
                </a:lnTo>
                <a:lnTo>
                  <a:pt x="85604" y="21642"/>
                </a:lnTo>
                <a:lnTo>
                  <a:pt x="85689" y="22316"/>
                </a:lnTo>
                <a:lnTo>
                  <a:pt x="84574" y="22316"/>
                </a:lnTo>
                <a:lnTo>
                  <a:pt x="84188" y="21918"/>
                </a:lnTo>
                <a:lnTo>
                  <a:pt x="83802" y="21642"/>
                </a:lnTo>
                <a:lnTo>
                  <a:pt x="83416" y="21459"/>
                </a:lnTo>
                <a:lnTo>
                  <a:pt x="82859" y="21306"/>
                </a:lnTo>
                <a:lnTo>
                  <a:pt x="82859" y="21091"/>
                </a:lnTo>
                <a:lnTo>
                  <a:pt x="83245" y="21091"/>
                </a:lnTo>
                <a:lnTo>
                  <a:pt x="83802" y="20846"/>
                </a:lnTo>
                <a:lnTo>
                  <a:pt x="84574" y="20693"/>
                </a:lnTo>
                <a:lnTo>
                  <a:pt x="85303" y="20571"/>
                </a:lnTo>
                <a:close/>
                <a:moveTo>
                  <a:pt x="84446" y="15795"/>
                </a:moveTo>
                <a:lnTo>
                  <a:pt x="84488" y="16193"/>
                </a:lnTo>
                <a:lnTo>
                  <a:pt x="84488" y="16408"/>
                </a:lnTo>
                <a:lnTo>
                  <a:pt x="84446" y="16806"/>
                </a:lnTo>
                <a:lnTo>
                  <a:pt x="83416" y="16806"/>
                </a:lnTo>
                <a:lnTo>
                  <a:pt x="83245" y="16408"/>
                </a:lnTo>
                <a:lnTo>
                  <a:pt x="83202" y="16346"/>
                </a:lnTo>
                <a:lnTo>
                  <a:pt x="83202" y="16285"/>
                </a:lnTo>
                <a:lnTo>
                  <a:pt x="83116" y="16224"/>
                </a:lnTo>
                <a:lnTo>
                  <a:pt x="83116" y="16193"/>
                </a:lnTo>
                <a:lnTo>
                  <a:pt x="83116" y="16010"/>
                </a:lnTo>
                <a:lnTo>
                  <a:pt x="83245" y="16010"/>
                </a:lnTo>
                <a:lnTo>
                  <a:pt x="83245" y="15918"/>
                </a:lnTo>
                <a:lnTo>
                  <a:pt x="84446" y="15795"/>
                </a:lnTo>
                <a:close/>
                <a:moveTo>
                  <a:pt x="86547" y="14693"/>
                </a:moveTo>
                <a:lnTo>
                  <a:pt x="87533" y="14846"/>
                </a:lnTo>
                <a:lnTo>
                  <a:pt x="87919" y="15520"/>
                </a:lnTo>
                <a:lnTo>
                  <a:pt x="88391" y="16132"/>
                </a:lnTo>
                <a:lnTo>
                  <a:pt x="88949" y="16806"/>
                </a:lnTo>
                <a:lnTo>
                  <a:pt x="89249" y="17510"/>
                </a:lnTo>
                <a:lnTo>
                  <a:pt x="88949" y="17785"/>
                </a:lnTo>
                <a:lnTo>
                  <a:pt x="88734" y="17969"/>
                </a:lnTo>
                <a:lnTo>
                  <a:pt x="88348" y="18061"/>
                </a:lnTo>
                <a:lnTo>
                  <a:pt x="87705" y="18122"/>
                </a:lnTo>
                <a:lnTo>
                  <a:pt x="87491" y="17571"/>
                </a:lnTo>
                <a:lnTo>
                  <a:pt x="87147" y="17234"/>
                </a:lnTo>
                <a:lnTo>
                  <a:pt x="86676" y="17020"/>
                </a:lnTo>
                <a:lnTo>
                  <a:pt x="85989" y="16806"/>
                </a:lnTo>
                <a:lnTo>
                  <a:pt x="85989" y="16224"/>
                </a:lnTo>
                <a:lnTo>
                  <a:pt x="86075" y="15918"/>
                </a:lnTo>
                <a:lnTo>
                  <a:pt x="86204" y="15581"/>
                </a:lnTo>
                <a:lnTo>
                  <a:pt x="86375" y="15244"/>
                </a:lnTo>
                <a:lnTo>
                  <a:pt x="86547" y="14693"/>
                </a:lnTo>
                <a:close/>
                <a:moveTo>
                  <a:pt x="62144" y="0"/>
                </a:moveTo>
                <a:lnTo>
                  <a:pt x="62144" y="275"/>
                </a:lnTo>
                <a:lnTo>
                  <a:pt x="62273" y="642"/>
                </a:lnTo>
                <a:lnTo>
                  <a:pt x="62187" y="1040"/>
                </a:lnTo>
                <a:lnTo>
                  <a:pt x="62058" y="1438"/>
                </a:lnTo>
                <a:lnTo>
                  <a:pt x="61972" y="1714"/>
                </a:lnTo>
                <a:lnTo>
                  <a:pt x="62187" y="2142"/>
                </a:lnTo>
                <a:lnTo>
                  <a:pt x="62530" y="2479"/>
                </a:lnTo>
                <a:lnTo>
                  <a:pt x="62916" y="2755"/>
                </a:lnTo>
                <a:lnTo>
                  <a:pt x="63302" y="3091"/>
                </a:lnTo>
                <a:lnTo>
                  <a:pt x="63516" y="3489"/>
                </a:lnTo>
                <a:lnTo>
                  <a:pt x="63688" y="4040"/>
                </a:lnTo>
                <a:lnTo>
                  <a:pt x="64374" y="4040"/>
                </a:lnTo>
                <a:lnTo>
                  <a:pt x="65017" y="3948"/>
                </a:lnTo>
                <a:lnTo>
                  <a:pt x="65618" y="3826"/>
                </a:lnTo>
                <a:lnTo>
                  <a:pt x="66433" y="3673"/>
                </a:lnTo>
                <a:lnTo>
                  <a:pt x="66561" y="3826"/>
                </a:lnTo>
                <a:lnTo>
                  <a:pt x="66733" y="3979"/>
                </a:lnTo>
                <a:lnTo>
                  <a:pt x="66819" y="4102"/>
                </a:lnTo>
                <a:lnTo>
                  <a:pt x="66904" y="4285"/>
                </a:lnTo>
                <a:lnTo>
                  <a:pt x="66947" y="4561"/>
                </a:lnTo>
                <a:lnTo>
                  <a:pt x="66733" y="4591"/>
                </a:lnTo>
                <a:lnTo>
                  <a:pt x="66561" y="4714"/>
                </a:lnTo>
                <a:lnTo>
                  <a:pt x="66433" y="4836"/>
                </a:lnTo>
                <a:lnTo>
                  <a:pt x="66261" y="4989"/>
                </a:lnTo>
                <a:lnTo>
                  <a:pt x="66433" y="4989"/>
                </a:lnTo>
                <a:lnTo>
                  <a:pt x="66561" y="5112"/>
                </a:lnTo>
                <a:lnTo>
                  <a:pt x="66733" y="5173"/>
                </a:lnTo>
                <a:lnTo>
                  <a:pt x="66904" y="5204"/>
                </a:lnTo>
                <a:lnTo>
                  <a:pt x="67033" y="5204"/>
                </a:lnTo>
                <a:lnTo>
                  <a:pt x="67290" y="5265"/>
                </a:lnTo>
                <a:lnTo>
                  <a:pt x="67290" y="4775"/>
                </a:lnTo>
                <a:lnTo>
                  <a:pt x="68277" y="4836"/>
                </a:lnTo>
                <a:lnTo>
                  <a:pt x="69006" y="4989"/>
                </a:lnTo>
                <a:lnTo>
                  <a:pt x="69606" y="5204"/>
                </a:lnTo>
                <a:lnTo>
                  <a:pt x="70164" y="5387"/>
                </a:lnTo>
                <a:lnTo>
                  <a:pt x="70936" y="5540"/>
                </a:lnTo>
                <a:lnTo>
                  <a:pt x="71965" y="5602"/>
                </a:lnTo>
                <a:lnTo>
                  <a:pt x="72180" y="6122"/>
                </a:lnTo>
                <a:lnTo>
                  <a:pt x="72480" y="6336"/>
                </a:lnTo>
                <a:lnTo>
                  <a:pt x="72909" y="6428"/>
                </a:lnTo>
                <a:lnTo>
                  <a:pt x="73295" y="6489"/>
                </a:lnTo>
                <a:lnTo>
                  <a:pt x="73595" y="6612"/>
                </a:lnTo>
                <a:lnTo>
                  <a:pt x="73981" y="6826"/>
                </a:lnTo>
                <a:lnTo>
                  <a:pt x="74067" y="7010"/>
                </a:lnTo>
                <a:lnTo>
                  <a:pt x="74152" y="7102"/>
                </a:lnTo>
                <a:lnTo>
                  <a:pt x="74152" y="7285"/>
                </a:lnTo>
                <a:lnTo>
                  <a:pt x="74152" y="7438"/>
                </a:lnTo>
                <a:lnTo>
                  <a:pt x="73423" y="7438"/>
                </a:lnTo>
                <a:lnTo>
                  <a:pt x="73423" y="7836"/>
                </a:lnTo>
                <a:lnTo>
                  <a:pt x="73809" y="7836"/>
                </a:lnTo>
                <a:lnTo>
                  <a:pt x="74281" y="7714"/>
                </a:lnTo>
                <a:lnTo>
                  <a:pt x="74924" y="7500"/>
                </a:lnTo>
                <a:lnTo>
                  <a:pt x="75525" y="7285"/>
                </a:lnTo>
                <a:lnTo>
                  <a:pt x="76254" y="7102"/>
                </a:lnTo>
                <a:lnTo>
                  <a:pt x="76254" y="7500"/>
                </a:lnTo>
                <a:lnTo>
                  <a:pt x="76168" y="7959"/>
                </a:lnTo>
                <a:lnTo>
                  <a:pt x="76254" y="8326"/>
                </a:lnTo>
                <a:lnTo>
                  <a:pt x="76468" y="8785"/>
                </a:lnTo>
                <a:lnTo>
                  <a:pt x="77026" y="9214"/>
                </a:lnTo>
                <a:lnTo>
                  <a:pt x="77626" y="9734"/>
                </a:lnTo>
                <a:lnTo>
                  <a:pt x="78270" y="10163"/>
                </a:lnTo>
                <a:lnTo>
                  <a:pt x="78570" y="10561"/>
                </a:lnTo>
                <a:lnTo>
                  <a:pt x="78956" y="13224"/>
                </a:lnTo>
                <a:lnTo>
                  <a:pt x="78270" y="13163"/>
                </a:lnTo>
                <a:lnTo>
                  <a:pt x="77798" y="13010"/>
                </a:lnTo>
                <a:lnTo>
                  <a:pt x="77412" y="12795"/>
                </a:lnTo>
                <a:lnTo>
                  <a:pt x="77026" y="12612"/>
                </a:lnTo>
                <a:lnTo>
                  <a:pt x="76383" y="12520"/>
                </a:lnTo>
                <a:lnTo>
                  <a:pt x="76383" y="12612"/>
                </a:lnTo>
                <a:lnTo>
                  <a:pt x="76254" y="12612"/>
                </a:lnTo>
                <a:lnTo>
                  <a:pt x="76383" y="13010"/>
                </a:lnTo>
                <a:lnTo>
                  <a:pt x="77026" y="13163"/>
                </a:lnTo>
                <a:lnTo>
                  <a:pt x="77412" y="13500"/>
                </a:lnTo>
                <a:lnTo>
                  <a:pt x="77626" y="13836"/>
                </a:lnTo>
                <a:lnTo>
                  <a:pt x="77884" y="14295"/>
                </a:lnTo>
                <a:lnTo>
                  <a:pt x="78270" y="14693"/>
                </a:lnTo>
                <a:lnTo>
                  <a:pt x="78441" y="14785"/>
                </a:lnTo>
                <a:lnTo>
                  <a:pt x="78656" y="14846"/>
                </a:lnTo>
                <a:lnTo>
                  <a:pt x="78913" y="14908"/>
                </a:lnTo>
                <a:lnTo>
                  <a:pt x="79127" y="14908"/>
                </a:lnTo>
                <a:lnTo>
                  <a:pt x="79299" y="14969"/>
                </a:lnTo>
                <a:lnTo>
                  <a:pt x="79428" y="15061"/>
                </a:lnTo>
                <a:lnTo>
                  <a:pt x="79428" y="15673"/>
                </a:lnTo>
                <a:lnTo>
                  <a:pt x="79771" y="15857"/>
                </a:lnTo>
                <a:lnTo>
                  <a:pt x="80200" y="16071"/>
                </a:lnTo>
                <a:lnTo>
                  <a:pt x="80671" y="16224"/>
                </a:lnTo>
                <a:lnTo>
                  <a:pt x="81015" y="16408"/>
                </a:lnTo>
                <a:lnTo>
                  <a:pt x="81401" y="17510"/>
                </a:lnTo>
                <a:lnTo>
                  <a:pt x="81872" y="17510"/>
                </a:lnTo>
                <a:lnTo>
                  <a:pt x="82001" y="18642"/>
                </a:lnTo>
                <a:lnTo>
                  <a:pt x="81015" y="18642"/>
                </a:lnTo>
                <a:lnTo>
                  <a:pt x="81015" y="18734"/>
                </a:lnTo>
                <a:lnTo>
                  <a:pt x="80843" y="18734"/>
                </a:lnTo>
                <a:lnTo>
                  <a:pt x="80843" y="19132"/>
                </a:lnTo>
                <a:lnTo>
                  <a:pt x="80629" y="19132"/>
                </a:lnTo>
                <a:lnTo>
                  <a:pt x="80457" y="19132"/>
                </a:lnTo>
                <a:lnTo>
                  <a:pt x="80285" y="19193"/>
                </a:lnTo>
                <a:lnTo>
                  <a:pt x="80157" y="19255"/>
                </a:lnTo>
                <a:lnTo>
                  <a:pt x="80157" y="19346"/>
                </a:lnTo>
                <a:lnTo>
                  <a:pt x="80285" y="19346"/>
                </a:lnTo>
                <a:lnTo>
                  <a:pt x="80543" y="19408"/>
                </a:lnTo>
                <a:lnTo>
                  <a:pt x="80757" y="19408"/>
                </a:lnTo>
                <a:lnTo>
                  <a:pt x="81143" y="19346"/>
                </a:lnTo>
                <a:lnTo>
                  <a:pt x="81529" y="19346"/>
                </a:lnTo>
                <a:lnTo>
                  <a:pt x="81486" y="19897"/>
                </a:lnTo>
                <a:lnTo>
                  <a:pt x="81143" y="20295"/>
                </a:lnTo>
                <a:lnTo>
                  <a:pt x="81143" y="20479"/>
                </a:lnTo>
                <a:lnTo>
                  <a:pt x="80671" y="20479"/>
                </a:lnTo>
                <a:lnTo>
                  <a:pt x="80843" y="21306"/>
                </a:lnTo>
                <a:lnTo>
                  <a:pt x="80543" y="21306"/>
                </a:lnTo>
                <a:lnTo>
                  <a:pt x="80285" y="21367"/>
                </a:lnTo>
                <a:lnTo>
                  <a:pt x="80157" y="21428"/>
                </a:lnTo>
                <a:lnTo>
                  <a:pt x="79899" y="21428"/>
                </a:lnTo>
                <a:lnTo>
                  <a:pt x="79685" y="21428"/>
                </a:lnTo>
                <a:lnTo>
                  <a:pt x="79599" y="21306"/>
                </a:lnTo>
                <a:lnTo>
                  <a:pt x="79599" y="21244"/>
                </a:lnTo>
                <a:lnTo>
                  <a:pt x="79599" y="21183"/>
                </a:lnTo>
                <a:lnTo>
                  <a:pt x="79513" y="21122"/>
                </a:lnTo>
                <a:lnTo>
                  <a:pt x="79428" y="21091"/>
                </a:lnTo>
                <a:lnTo>
                  <a:pt x="79428" y="21581"/>
                </a:lnTo>
                <a:lnTo>
                  <a:pt x="79814" y="21642"/>
                </a:lnTo>
                <a:lnTo>
                  <a:pt x="80200" y="21642"/>
                </a:lnTo>
                <a:lnTo>
                  <a:pt x="80671" y="21704"/>
                </a:lnTo>
                <a:lnTo>
                  <a:pt x="81143" y="21520"/>
                </a:lnTo>
                <a:lnTo>
                  <a:pt x="81529" y="21581"/>
                </a:lnTo>
                <a:lnTo>
                  <a:pt x="81872" y="21734"/>
                </a:lnTo>
                <a:lnTo>
                  <a:pt x="82087" y="21918"/>
                </a:lnTo>
                <a:lnTo>
                  <a:pt x="82387" y="22040"/>
                </a:lnTo>
                <a:lnTo>
                  <a:pt x="82730" y="22040"/>
                </a:lnTo>
                <a:lnTo>
                  <a:pt x="83202" y="21857"/>
                </a:lnTo>
                <a:lnTo>
                  <a:pt x="83716" y="21795"/>
                </a:lnTo>
                <a:lnTo>
                  <a:pt x="83716" y="22040"/>
                </a:lnTo>
                <a:lnTo>
                  <a:pt x="83802" y="22132"/>
                </a:lnTo>
                <a:lnTo>
                  <a:pt x="83888" y="22255"/>
                </a:lnTo>
                <a:lnTo>
                  <a:pt x="83888" y="22346"/>
                </a:lnTo>
                <a:lnTo>
                  <a:pt x="83974" y="22530"/>
                </a:lnTo>
                <a:lnTo>
                  <a:pt x="85432" y="22408"/>
                </a:lnTo>
                <a:lnTo>
                  <a:pt x="85775" y="22744"/>
                </a:lnTo>
                <a:lnTo>
                  <a:pt x="86075" y="23081"/>
                </a:lnTo>
                <a:lnTo>
                  <a:pt x="86290" y="23418"/>
                </a:lnTo>
                <a:lnTo>
                  <a:pt x="86461" y="23877"/>
                </a:lnTo>
                <a:lnTo>
                  <a:pt x="86547" y="24244"/>
                </a:lnTo>
                <a:lnTo>
                  <a:pt x="86633" y="24520"/>
                </a:lnTo>
                <a:lnTo>
                  <a:pt x="86847" y="24765"/>
                </a:lnTo>
                <a:lnTo>
                  <a:pt x="87533" y="24857"/>
                </a:lnTo>
                <a:lnTo>
                  <a:pt x="87619" y="24765"/>
                </a:lnTo>
                <a:lnTo>
                  <a:pt x="87705" y="24704"/>
                </a:lnTo>
                <a:lnTo>
                  <a:pt x="87791" y="24581"/>
                </a:lnTo>
                <a:lnTo>
                  <a:pt x="87791" y="24520"/>
                </a:lnTo>
                <a:lnTo>
                  <a:pt x="87877" y="24367"/>
                </a:lnTo>
                <a:lnTo>
                  <a:pt x="87705" y="24030"/>
                </a:lnTo>
                <a:lnTo>
                  <a:pt x="87791" y="23693"/>
                </a:lnTo>
                <a:lnTo>
                  <a:pt x="87877" y="23357"/>
                </a:lnTo>
                <a:lnTo>
                  <a:pt x="87705" y="23020"/>
                </a:lnTo>
                <a:lnTo>
                  <a:pt x="87147" y="22928"/>
                </a:lnTo>
                <a:lnTo>
                  <a:pt x="86933" y="22346"/>
                </a:lnTo>
                <a:lnTo>
                  <a:pt x="86847" y="21704"/>
                </a:lnTo>
                <a:lnTo>
                  <a:pt x="87147" y="21428"/>
                </a:lnTo>
                <a:lnTo>
                  <a:pt x="87233" y="21030"/>
                </a:lnTo>
                <a:lnTo>
                  <a:pt x="87147" y="20632"/>
                </a:lnTo>
                <a:lnTo>
                  <a:pt x="87019" y="20204"/>
                </a:lnTo>
                <a:lnTo>
                  <a:pt x="86847" y="19683"/>
                </a:lnTo>
                <a:lnTo>
                  <a:pt x="86290" y="19683"/>
                </a:lnTo>
                <a:lnTo>
                  <a:pt x="86161" y="18734"/>
                </a:lnTo>
                <a:lnTo>
                  <a:pt x="86547" y="18734"/>
                </a:lnTo>
                <a:lnTo>
                  <a:pt x="86847" y="18642"/>
                </a:lnTo>
                <a:lnTo>
                  <a:pt x="87319" y="18642"/>
                </a:lnTo>
                <a:lnTo>
                  <a:pt x="87877" y="18642"/>
                </a:lnTo>
                <a:lnTo>
                  <a:pt x="88563" y="19193"/>
                </a:lnTo>
                <a:lnTo>
                  <a:pt x="89249" y="19683"/>
                </a:lnTo>
                <a:lnTo>
                  <a:pt x="89421" y="20020"/>
                </a:lnTo>
                <a:lnTo>
                  <a:pt x="89506" y="20357"/>
                </a:lnTo>
                <a:lnTo>
                  <a:pt x="89635" y="20693"/>
                </a:lnTo>
                <a:lnTo>
                  <a:pt x="89978" y="20969"/>
                </a:lnTo>
                <a:lnTo>
                  <a:pt x="90364" y="20632"/>
                </a:lnTo>
                <a:lnTo>
                  <a:pt x="90964" y="20571"/>
                </a:lnTo>
                <a:lnTo>
                  <a:pt x="91822" y="20571"/>
                </a:lnTo>
                <a:lnTo>
                  <a:pt x="91822" y="21306"/>
                </a:lnTo>
                <a:lnTo>
                  <a:pt x="90578" y="21704"/>
                </a:lnTo>
                <a:lnTo>
                  <a:pt x="90578" y="21795"/>
                </a:lnTo>
                <a:lnTo>
                  <a:pt x="91436" y="21795"/>
                </a:lnTo>
                <a:lnTo>
                  <a:pt x="91608" y="21857"/>
                </a:lnTo>
                <a:lnTo>
                  <a:pt x="91608" y="21857"/>
                </a:lnTo>
                <a:lnTo>
                  <a:pt x="91694" y="21857"/>
                </a:lnTo>
                <a:lnTo>
                  <a:pt x="91822" y="21918"/>
                </a:lnTo>
                <a:lnTo>
                  <a:pt x="91994" y="21918"/>
                </a:lnTo>
                <a:lnTo>
                  <a:pt x="92080" y="22653"/>
                </a:lnTo>
                <a:lnTo>
                  <a:pt x="92294" y="23295"/>
                </a:lnTo>
                <a:lnTo>
                  <a:pt x="92551" y="23877"/>
                </a:lnTo>
                <a:lnTo>
                  <a:pt x="92294" y="25714"/>
                </a:lnTo>
                <a:lnTo>
                  <a:pt x="92637" y="26265"/>
                </a:lnTo>
                <a:lnTo>
                  <a:pt x="92937" y="26877"/>
                </a:lnTo>
                <a:lnTo>
                  <a:pt x="93323" y="27428"/>
                </a:lnTo>
                <a:lnTo>
                  <a:pt x="93795" y="27857"/>
                </a:lnTo>
                <a:lnTo>
                  <a:pt x="94395" y="28255"/>
                </a:lnTo>
                <a:lnTo>
                  <a:pt x="95253" y="28438"/>
                </a:lnTo>
                <a:lnTo>
                  <a:pt x="95253" y="28867"/>
                </a:lnTo>
                <a:lnTo>
                  <a:pt x="95511" y="29051"/>
                </a:lnTo>
                <a:lnTo>
                  <a:pt x="95639" y="29142"/>
                </a:lnTo>
                <a:lnTo>
                  <a:pt x="95897" y="29326"/>
                </a:lnTo>
                <a:lnTo>
                  <a:pt x="96068" y="29418"/>
                </a:lnTo>
                <a:lnTo>
                  <a:pt x="96283" y="29540"/>
                </a:lnTo>
                <a:lnTo>
                  <a:pt x="98298" y="29755"/>
                </a:lnTo>
                <a:lnTo>
                  <a:pt x="98942" y="30091"/>
                </a:lnTo>
                <a:lnTo>
                  <a:pt x="99499" y="30551"/>
                </a:lnTo>
                <a:lnTo>
                  <a:pt x="100014" y="30887"/>
                </a:lnTo>
                <a:lnTo>
                  <a:pt x="100872" y="31040"/>
                </a:lnTo>
                <a:lnTo>
                  <a:pt x="101729" y="31102"/>
                </a:lnTo>
                <a:lnTo>
                  <a:pt x="102587" y="31224"/>
                </a:lnTo>
                <a:lnTo>
                  <a:pt x="103316" y="31377"/>
                </a:lnTo>
                <a:lnTo>
                  <a:pt x="104088" y="31591"/>
                </a:lnTo>
                <a:lnTo>
                  <a:pt x="104689" y="31836"/>
                </a:lnTo>
                <a:lnTo>
                  <a:pt x="104860" y="32204"/>
                </a:lnTo>
                <a:lnTo>
                  <a:pt x="105075" y="32204"/>
                </a:lnTo>
                <a:lnTo>
                  <a:pt x="105632" y="32142"/>
                </a:lnTo>
                <a:lnTo>
                  <a:pt x="106404" y="32112"/>
                </a:lnTo>
                <a:lnTo>
                  <a:pt x="107219" y="32051"/>
                </a:lnTo>
                <a:lnTo>
                  <a:pt x="107905" y="31989"/>
                </a:lnTo>
                <a:lnTo>
                  <a:pt x="108291" y="31989"/>
                </a:lnTo>
                <a:lnTo>
                  <a:pt x="108463" y="31836"/>
                </a:lnTo>
                <a:lnTo>
                  <a:pt x="108763" y="31500"/>
                </a:lnTo>
                <a:lnTo>
                  <a:pt x="109235" y="31102"/>
                </a:lnTo>
                <a:lnTo>
                  <a:pt x="109706" y="30704"/>
                </a:lnTo>
                <a:lnTo>
                  <a:pt x="110178" y="30275"/>
                </a:lnTo>
                <a:lnTo>
                  <a:pt x="110564" y="29877"/>
                </a:lnTo>
                <a:lnTo>
                  <a:pt x="110864" y="29602"/>
                </a:lnTo>
                <a:lnTo>
                  <a:pt x="111036" y="29540"/>
                </a:lnTo>
                <a:lnTo>
                  <a:pt x="111336" y="29418"/>
                </a:lnTo>
                <a:lnTo>
                  <a:pt x="111894" y="29265"/>
                </a:lnTo>
                <a:lnTo>
                  <a:pt x="112580" y="29051"/>
                </a:lnTo>
                <a:lnTo>
                  <a:pt x="113266" y="28806"/>
                </a:lnTo>
                <a:lnTo>
                  <a:pt x="113995" y="28591"/>
                </a:lnTo>
                <a:lnTo>
                  <a:pt x="114510" y="28469"/>
                </a:lnTo>
                <a:lnTo>
                  <a:pt x="114853" y="28438"/>
                </a:lnTo>
                <a:lnTo>
                  <a:pt x="117726" y="28775"/>
                </a:lnTo>
                <a:lnTo>
                  <a:pt x="117812" y="28989"/>
                </a:lnTo>
                <a:lnTo>
                  <a:pt x="117898" y="29142"/>
                </a:lnTo>
                <a:lnTo>
                  <a:pt x="117941" y="29326"/>
                </a:lnTo>
                <a:lnTo>
                  <a:pt x="118198" y="29418"/>
                </a:lnTo>
                <a:lnTo>
                  <a:pt x="118413" y="29479"/>
                </a:lnTo>
                <a:lnTo>
                  <a:pt x="118756" y="29540"/>
                </a:lnTo>
                <a:lnTo>
                  <a:pt x="118884" y="29540"/>
                </a:lnTo>
                <a:lnTo>
                  <a:pt x="118970" y="29602"/>
                </a:lnTo>
                <a:lnTo>
                  <a:pt x="119056" y="29540"/>
                </a:lnTo>
                <a:lnTo>
                  <a:pt x="119142" y="29540"/>
                </a:lnTo>
                <a:lnTo>
                  <a:pt x="119228" y="29540"/>
                </a:lnTo>
                <a:lnTo>
                  <a:pt x="119270" y="29602"/>
                </a:lnTo>
                <a:lnTo>
                  <a:pt x="119356" y="29663"/>
                </a:lnTo>
                <a:lnTo>
                  <a:pt x="119442" y="29755"/>
                </a:lnTo>
                <a:lnTo>
                  <a:pt x="119614" y="29877"/>
                </a:lnTo>
                <a:lnTo>
                  <a:pt x="119742" y="29938"/>
                </a:lnTo>
                <a:lnTo>
                  <a:pt x="119828" y="30030"/>
                </a:lnTo>
                <a:lnTo>
                  <a:pt x="119914" y="30091"/>
                </a:lnTo>
                <a:lnTo>
                  <a:pt x="119914" y="30275"/>
                </a:lnTo>
                <a:lnTo>
                  <a:pt x="119999" y="30489"/>
                </a:lnTo>
                <a:lnTo>
                  <a:pt x="119228" y="31255"/>
                </a:lnTo>
                <a:lnTo>
                  <a:pt x="118498" y="32112"/>
                </a:lnTo>
                <a:lnTo>
                  <a:pt x="117898" y="32938"/>
                </a:lnTo>
                <a:lnTo>
                  <a:pt x="118027" y="33948"/>
                </a:lnTo>
                <a:lnTo>
                  <a:pt x="117555" y="34040"/>
                </a:lnTo>
                <a:lnTo>
                  <a:pt x="117512" y="34285"/>
                </a:lnTo>
                <a:lnTo>
                  <a:pt x="117512" y="34836"/>
                </a:lnTo>
                <a:lnTo>
                  <a:pt x="117512" y="35448"/>
                </a:lnTo>
                <a:lnTo>
                  <a:pt x="117512" y="36122"/>
                </a:lnTo>
                <a:lnTo>
                  <a:pt x="117512" y="36673"/>
                </a:lnTo>
                <a:lnTo>
                  <a:pt x="117426" y="37010"/>
                </a:lnTo>
                <a:lnTo>
                  <a:pt x="116697" y="37224"/>
                </a:lnTo>
                <a:lnTo>
                  <a:pt x="116568" y="37561"/>
                </a:lnTo>
                <a:lnTo>
                  <a:pt x="116397" y="37897"/>
                </a:lnTo>
                <a:lnTo>
                  <a:pt x="116311" y="38234"/>
                </a:lnTo>
                <a:lnTo>
                  <a:pt x="115796" y="38326"/>
                </a:lnTo>
                <a:lnTo>
                  <a:pt x="115325" y="38510"/>
                </a:lnTo>
                <a:lnTo>
                  <a:pt x="114853" y="38724"/>
                </a:lnTo>
                <a:lnTo>
                  <a:pt x="114381" y="38877"/>
                </a:lnTo>
                <a:lnTo>
                  <a:pt x="113738" y="39000"/>
                </a:lnTo>
                <a:lnTo>
                  <a:pt x="112880" y="39061"/>
                </a:lnTo>
                <a:lnTo>
                  <a:pt x="112794" y="39673"/>
                </a:lnTo>
                <a:lnTo>
                  <a:pt x="112580" y="40224"/>
                </a:lnTo>
                <a:lnTo>
                  <a:pt x="112365" y="40714"/>
                </a:lnTo>
                <a:lnTo>
                  <a:pt x="112108" y="41234"/>
                </a:lnTo>
                <a:lnTo>
                  <a:pt x="112022" y="41908"/>
                </a:lnTo>
                <a:lnTo>
                  <a:pt x="112880" y="42000"/>
                </a:lnTo>
                <a:lnTo>
                  <a:pt x="113137" y="42734"/>
                </a:lnTo>
                <a:lnTo>
                  <a:pt x="112880" y="42734"/>
                </a:lnTo>
                <a:lnTo>
                  <a:pt x="112880" y="42857"/>
                </a:lnTo>
                <a:lnTo>
                  <a:pt x="112408" y="42857"/>
                </a:lnTo>
                <a:lnTo>
                  <a:pt x="112408" y="43469"/>
                </a:lnTo>
                <a:lnTo>
                  <a:pt x="111937" y="43622"/>
                </a:lnTo>
                <a:lnTo>
                  <a:pt x="111508" y="43775"/>
                </a:lnTo>
                <a:lnTo>
                  <a:pt x="110864" y="43836"/>
                </a:lnTo>
                <a:lnTo>
                  <a:pt x="110864" y="43744"/>
                </a:lnTo>
                <a:lnTo>
                  <a:pt x="110693" y="43744"/>
                </a:lnTo>
                <a:lnTo>
                  <a:pt x="110693" y="43224"/>
                </a:lnTo>
                <a:lnTo>
                  <a:pt x="110693" y="42795"/>
                </a:lnTo>
                <a:lnTo>
                  <a:pt x="110650" y="42397"/>
                </a:lnTo>
                <a:lnTo>
                  <a:pt x="110307" y="42122"/>
                </a:lnTo>
                <a:lnTo>
                  <a:pt x="109535" y="41846"/>
                </a:lnTo>
                <a:lnTo>
                  <a:pt x="108591" y="41724"/>
                </a:lnTo>
                <a:lnTo>
                  <a:pt x="107605" y="41785"/>
                </a:lnTo>
                <a:lnTo>
                  <a:pt x="106490" y="41908"/>
                </a:lnTo>
                <a:lnTo>
                  <a:pt x="105503" y="42122"/>
                </a:lnTo>
                <a:lnTo>
                  <a:pt x="104646" y="42336"/>
                </a:lnTo>
                <a:lnTo>
                  <a:pt x="104002" y="42612"/>
                </a:lnTo>
                <a:lnTo>
                  <a:pt x="103616" y="42948"/>
                </a:lnTo>
                <a:lnTo>
                  <a:pt x="103059" y="43408"/>
                </a:lnTo>
                <a:lnTo>
                  <a:pt x="102501" y="43836"/>
                </a:lnTo>
                <a:lnTo>
                  <a:pt x="102072" y="44357"/>
                </a:lnTo>
                <a:lnTo>
                  <a:pt x="101644" y="44785"/>
                </a:lnTo>
                <a:lnTo>
                  <a:pt x="101429" y="45183"/>
                </a:lnTo>
                <a:lnTo>
                  <a:pt x="101601" y="45336"/>
                </a:lnTo>
                <a:lnTo>
                  <a:pt x="101644" y="45581"/>
                </a:lnTo>
                <a:lnTo>
                  <a:pt x="101815" y="45734"/>
                </a:lnTo>
                <a:lnTo>
                  <a:pt x="101987" y="45918"/>
                </a:lnTo>
                <a:lnTo>
                  <a:pt x="102287" y="46193"/>
                </a:lnTo>
                <a:lnTo>
                  <a:pt x="102673" y="46346"/>
                </a:lnTo>
                <a:lnTo>
                  <a:pt x="102973" y="46469"/>
                </a:lnTo>
                <a:lnTo>
                  <a:pt x="103230" y="46683"/>
                </a:lnTo>
                <a:lnTo>
                  <a:pt x="103359" y="47020"/>
                </a:lnTo>
                <a:lnTo>
                  <a:pt x="103445" y="47510"/>
                </a:lnTo>
                <a:lnTo>
                  <a:pt x="102844" y="48030"/>
                </a:lnTo>
                <a:lnTo>
                  <a:pt x="102287" y="48673"/>
                </a:lnTo>
                <a:lnTo>
                  <a:pt x="101815" y="49530"/>
                </a:lnTo>
                <a:lnTo>
                  <a:pt x="101515" y="50357"/>
                </a:lnTo>
                <a:lnTo>
                  <a:pt x="101043" y="51122"/>
                </a:lnTo>
                <a:lnTo>
                  <a:pt x="100571" y="51795"/>
                </a:lnTo>
                <a:lnTo>
                  <a:pt x="100271" y="51979"/>
                </a:lnTo>
                <a:lnTo>
                  <a:pt x="99799" y="52193"/>
                </a:lnTo>
                <a:lnTo>
                  <a:pt x="99242" y="52408"/>
                </a:lnTo>
                <a:lnTo>
                  <a:pt x="98856" y="52530"/>
                </a:lnTo>
                <a:lnTo>
                  <a:pt x="98770" y="53142"/>
                </a:lnTo>
                <a:lnTo>
                  <a:pt x="98641" y="53693"/>
                </a:lnTo>
                <a:lnTo>
                  <a:pt x="98556" y="54367"/>
                </a:lnTo>
                <a:lnTo>
                  <a:pt x="97441" y="54367"/>
                </a:lnTo>
                <a:lnTo>
                  <a:pt x="97226" y="54642"/>
                </a:lnTo>
                <a:lnTo>
                  <a:pt x="96754" y="55040"/>
                </a:lnTo>
                <a:lnTo>
                  <a:pt x="96197" y="55408"/>
                </a:lnTo>
                <a:lnTo>
                  <a:pt x="95596" y="55714"/>
                </a:lnTo>
                <a:lnTo>
                  <a:pt x="95125" y="55867"/>
                </a:lnTo>
                <a:lnTo>
                  <a:pt x="94867" y="56265"/>
                </a:lnTo>
                <a:lnTo>
                  <a:pt x="94567" y="56816"/>
                </a:lnTo>
                <a:lnTo>
                  <a:pt x="94010" y="57489"/>
                </a:lnTo>
                <a:lnTo>
                  <a:pt x="93495" y="58193"/>
                </a:lnTo>
                <a:lnTo>
                  <a:pt x="92852" y="58928"/>
                </a:lnTo>
                <a:lnTo>
                  <a:pt x="92208" y="59602"/>
                </a:lnTo>
                <a:lnTo>
                  <a:pt x="91694" y="60214"/>
                </a:lnTo>
                <a:lnTo>
                  <a:pt x="91222" y="60642"/>
                </a:lnTo>
                <a:lnTo>
                  <a:pt x="90964" y="60887"/>
                </a:lnTo>
                <a:lnTo>
                  <a:pt x="90364" y="61163"/>
                </a:lnTo>
                <a:lnTo>
                  <a:pt x="89635" y="61377"/>
                </a:lnTo>
                <a:lnTo>
                  <a:pt x="88863" y="61591"/>
                </a:lnTo>
                <a:lnTo>
                  <a:pt x="88263" y="61836"/>
                </a:lnTo>
                <a:lnTo>
                  <a:pt x="87491" y="62204"/>
                </a:lnTo>
                <a:lnTo>
                  <a:pt x="86761" y="62663"/>
                </a:lnTo>
                <a:lnTo>
                  <a:pt x="86075" y="63061"/>
                </a:lnTo>
                <a:lnTo>
                  <a:pt x="85218" y="63336"/>
                </a:lnTo>
                <a:lnTo>
                  <a:pt x="84274" y="63489"/>
                </a:lnTo>
                <a:lnTo>
                  <a:pt x="83116" y="63428"/>
                </a:lnTo>
                <a:lnTo>
                  <a:pt x="83116" y="63153"/>
                </a:lnTo>
                <a:lnTo>
                  <a:pt x="82773" y="62755"/>
                </a:lnTo>
                <a:lnTo>
                  <a:pt x="82730" y="62265"/>
                </a:lnTo>
                <a:lnTo>
                  <a:pt x="82773" y="61714"/>
                </a:lnTo>
                <a:lnTo>
                  <a:pt x="82859" y="61224"/>
                </a:lnTo>
                <a:lnTo>
                  <a:pt x="82558" y="61224"/>
                </a:lnTo>
                <a:lnTo>
                  <a:pt x="82001" y="61500"/>
                </a:lnTo>
                <a:lnTo>
                  <a:pt x="81315" y="61714"/>
                </a:lnTo>
                <a:lnTo>
                  <a:pt x="80457" y="61836"/>
                </a:lnTo>
                <a:lnTo>
                  <a:pt x="79685" y="61836"/>
                </a:lnTo>
                <a:lnTo>
                  <a:pt x="79428" y="61500"/>
                </a:lnTo>
                <a:lnTo>
                  <a:pt x="79342" y="61040"/>
                </a:lnTo>
                <a:lnTo>
                  <a:pt x="79428" y="60612"/>
                </a:lnTo>
                <a:lnTo>
                  <a:pt x="79685" y="60153"/>
                </a:lnTo>
                <a:lnTo>
                  <a:pt x="79428" y="60091"/>
                </a:lnTo>
                <a:lnTo>
                  <a:pt x="79299" y="60030"/>
                </a:lnTo>
                <a:lnTo>
                  <a:pt x="79042" y="60030"/>
                </a:lnTo>
                <a:lnTo>
                  <a:pt x="78827" y="60000"/>
                </a:lnTo>
                <a:lnTo>
                  <a:pt x="78827" y="60153"/>
                </a:lnTo>
                <a:lnTo>
                  <a:pt x="78570" y="60153"/>
                </a:lnTo>
                <a:lnTo>
                  <a:pt x="79127" y="61224"/>
                </a:lnTo>
                <a:lnTo>
                  <a:pt x="78441" y="61255"/>
                </a:lnTo>
                <a:lnTo>
                  <a:pt x="77884" y="61224"/>
                </a:lnTo>
                <a:lnTo>
                  <a:pt x="77240" y="61102"/>
                </a:lnTo>
                <a:lnTo>
                  <a:pt x="77240" y="60612"/>
                </a:lnTo>
                <a:lnTo>
                  <a:pt x="77112" y="60428"/>
                </a:lnTo>
                <a:lnTo>
                  <a:pt x="77112" y="60306"/>
                </a:lnTo>
                <a:lnTo>
                  <a:pt x="77112" y="60153"/>
                </a:lnTo>
                <a:lnTo>
                  <a:pt x="77197" y="60000"/>
                </a:lnTo>
                <a:lnTo>
                  <a:pt x="77240" y="59755"/>
                </a:lnTo>
                <a:lnTo>
                  <a:pt x="77712" y="59755"/>
                </a:lnTo>
                <a:lnTo>
                  <a:pt x="78055" y="59418"/>
                </a:lnTo>
                <a:lnTo>
                  <a:pt x="78355" y="59051"/>
                </a:lnTo>
                <a:lnTo>
                  <a:pt x="78570" y="58775"/>
                </a:lnTo>
                <a:lnTo>
                  <a:pt x="78827" y="58714"/>
                </a:lnTo>
                <a:lnTo>
                  <a:pt x="78956" y="58653"/>
                </a:lnTo>
                <a:lnTo>
                  <a:pt x="79213" y="58653"/>
                </a:lnTo>
                <a:lnTo>
                  <a:pt x="79342" y="58653"/>
                </a:lnTo>
                <a:lnTo>
                  <a:pt x="79513" y="58591"/>
                </a:lnTo>
                <a:lnTo>
                  <a:pt x="79685" y="58530"/>
                </a:lnTo>
                <a:lnTo>
                  <a:pt x="79814" y="58438"/>
                </a:lnTo>
                <a:lnTo>
                  <a:pt x="79814" y="57826"/>
                </a:lnTo>
                <a:lnTo>
                  <a:pt x="79899" y="57704"/>
                </a:lnTo>
                <a:lnTo>
                  <a:pt x="80157" y="57642"/>
                </a:lnTo>
                <a:lnTo>
                  <a:pt x="80371" y="57581"/>
                </a:lnTo>
                <a:lnTo>
                  <a:pt x="80543" y="57551"/>
                </a:lnTo>
                <a:lnTo>
                  <a:pt x="80671" y="57428"/>
                </a:lnTo>
                <a:lnTo>
                  <a:pt x="81143" y="56938"/>
                </a:lnTo>
                <a:lnTo>
                  <a:pt x="81615" y="56357"/>
                </a:lnTo>
                <a:lnTo>
                  <a:pt x="82258" y="55989"/>
                </a:lnTo>
                <a:lnTo>
                  <a:pt x="82258" y="55377"/>
                </a:lnTo>
                <a:lnTo>
                  <a:pt x="82730" y="55377"/>
                </a:lnTo>
                <a:lnTo>
                  <a:pt x="82859" y="54306"/>
                </a:lnTo>
                <a:lnTo>
                  <a:pt x="83116" y="53295"/>
                </a:lnTo>
                <a:lnTo>
                  <a:pt x="83330" y="52408"/>
                </a:lnTo>
                <a:lnTo>
                  <a:pt x="83502" y="51581"/>
                </a:lnTo>
                <a:lnTo>
                  <a:pt x="83416" y="50816"/>
                </a:lnTo>
                <a:lnTo>
                  <a:pt x="83116" y="50020"/>
                </a:lnTo>
                <a:lnTo>
                  <a:pt x="82387" y="49285"/>
                </a:lnTo>
                <a:lnTo>
                  <a:pt x="81143" y="48642"/>
                </a:lnTo>
                <a:lnTo>
                  <a:pt x="80285" y="48306"/>
                </a:lnTo>
                <a:lnTo>
                  <a:pt x="79213" y="48061"/>
                </a:lnTo>
                <a:lnTo>
                  <a:pt x="78055" y="47846"/>
                </a:lnTo>
                <a:lnTo>
                  <a:pt x="77112" y="47632"/>
                </a:lnTo>
                <a:lnTo>
                  <a:pt x="76383" y="47632"/>
                </a:lnTo>
                <a:lnTo>
                  <a:pt x="75696" y="47173"/>
                </a:lnTo>
                <a:lnTo>
                  <a:pt x="75010" y="46683"/>
                </a:lnTo>
                <a:lnTo>
                  <a:pt x="74195" y="46132"/>
                </a:lnTo>
                <a:lnTo>
                  <a:pt x="73423" y="45795"/>
                </a:lnTo>
                <a:lnTo>
                  <a:pt x="72480" y="45581"/>
                </a:lnTo>
                <a:lnTo>
                  <a:pt x="71579" y="45336"/>
                </a:lnTo>
                <a:lnTo>
                  <a:pt x="70764" y="45122"/>
                </a:lnTo>
                <a:lnTo>
                  <a:pt x="70078" y="44908"/>
                </a:lnTo>
                <a:lnTo>
                  <a:pt x="69478" y="44632"/>
                </a:lnTo>
                <a:lnTo>
                  <a:pt x="68920" y="44295"/>
                </a:lnTo>
                <a:lnTo>
                  <a:pt x="68620" y="43897"/>
                </a:lnTo>
                <a:lnTo>
                  <a:pt x="68448" y="43285"/>
                </a:lnTo>
                <a:lnTo>
                  <a:pt x="68448" y="42551"/>
                </a:lnTo>
                <a:lnTo>
                  <a:pt x="68663" y="41632"/>
                </a:lnTo>
                <a:lnTo>
                  <a:pt x="69692" y="41295"/>
                </a:lnTo>
                <a:lnTo>
                  <a:pt x="70636" y="40897"/>
                </a:lnTo>
                <a:lnTo>
                  <a:pt x="71493" y="40561"/>
                </a:lnTo>
                <a:lnTo>
                  <a:pt x="72480" y="40285"/>
                </a:lnTo>
                <a:lnTo>
                  <a:pt x="73681" y="40102"/>
                </a:lnTo>
                <a:lnTo>
                  <a:pt x="75139" y="40071"/>
                </a:lnTo>
                <a:lnTo>
                  <a:pt x="75696" y="39673"/>
                </a:lnTo>
                <a:lnTo>
                  <a:pt x="76168" y="39336"/>
                </a:lnTo>
                <a:lnTo>
                  <a:pt x="76726" y="39000"/>
                </a:lnTo>
                <a:lnTo>
                  <a:pt x="77197" y="38602"/>
                </a:lnTo>
                <a:lnTo>
                  <a:pt x="77412" y="38112"/>
                </a:lnTo>
                <a:lnTo>
                  <a:pt x="77583" y="38051"/>
                </a:lnTo>
                <a:lnTo>
                  <a:pt x="77712" y="38051"/>
                </a:lnTo>
                <a:lnTo>
                  <a:pt x="77798" y="38051"/>
                </a:lnTo>
                <a:lnTo>
                  <a:pt x="77798" y="37989"/>
                </a:lnTo>
                <a:lnTo>
                  <a:pt x="77969" y="37959"/>
                </a:lnTo>
                <a:lnTo>
                  <a:pt x="77583" y="37377"/>
                </a:lnTo>
                <a:lnTo>
                  <a:pt x="77583" y="36765"/>
                </a:lnTo>
                <a:lnTo>
                  <a:pt x="77712" y="36122"/>
                </a:lnTo>
                <a:lnTo>
                  <a:pt x="78055" y="35540"/>
                </a:lnTo>
                <a:lnTo>
                  <a:pt x="78441" y="34989"/>
                </a:lnTo>
                <a:lnTo>
                  <a:pt x="78741" y="34561"/>
                </a:lnTo>
                <a:lnTo>
                  <a:pt x="78956" y="34163"/>
                </a:lnTo>
                <a:lnTo>
                  <a:pt x="79042" y="33673"/>
                </a:lnTo>
                <a:lnTo>
                  <a:pt x="78956" y="33091"/>
                </a:lnTo>
                <a:lnTo>
                  <a:pt x="78956" y="32540"/>
                </a:lnTo>
                <a:lnTo>
                  <a:pt x="79599" y="32724"/>
                </a:lnTo>
                <a:lnTo>
                  <a:pt x="80157" y="32877"/>
                </a:lnTo>
                <a:lnTo>
                  <a:pt x="80629" y="32938"/>
                </a:lnTo>
                <a:lnTo>
                  <a:pt x="81143" y="32816"/>
                </a:lnTo>
                <a:lnTo>
                  <a:pt x="80929" y="32755"/>
                </a:lnTo>
                <a:lnTo>
                  <a:pt x="80629" y="32663"/>
                </a:lnTo>
                <a:lnTo>
                  <a:pt x="80457" y="32602"/>
                </a:lnTo>
                <a:lnTo>
                  <a:pt x="80200" y="32448"/>
                </a:lnTo>
                <a:lnTo>
                  <a:pt x="80071" y="32265"/>
                </a:lnTo>
                <a:lnTo>
                  <a:pt x="79985" y="32112"/>
                </a:lnTo>
                <a:lnTo>
                  <a:pt x="80200" y="31989"/>
                </a:lnTo>
                <a:lnTo>
                  <a:pt x="80285" y="31928"/>
                </a:lnTo>
                <a:lnTo>
                  <a:pt x="80457" y="31836"/>
                </a:lnTo>
                <a:lnTo>
                  <a:pt x="80543" y="31714"/>
                </a:lnTo>
                <a:lnTo>
                  <a:pt x="80671" y="31591"/>
                </a:lnTo>
                <a:lnTo>
                  <a:pt x="80457" y="31591"/>
                </a:lnTo>
                <a:lnTo>
                  <a:pt x="80285" y="31591"/>
                </a:lnTo>
                <a:lnTo>
                  <a:pt x="80200" y="31530"/>
                </a:lnTo>
                <a:lnTo>
                  <a:pt x="80157" y="31530"/>
                </a:lnTo>
                <a:lnTo>
                  <a:pt x="80157" y="31530"/>
                </a:lnTo>
                <a:lnTo>
                  <a:pt x="80071" y="31438"/>
                </a:lnTo>
                <a:lnTo>
                  <a:pt x="79985" y="31377"/>
                </a:lnTo>
                <a:lnTo>
                  <a:pt x="79814" y="31102"/>
                </a:lnTo>
                <a:lnTo>
                  <a:pt x="79814" y="30765"/>
                </a:lnTo>
                <a:lnTo>
                  <a:pt x="79814" y="30367"/>
                </a:lnTo>
                <a:lnTo>
                  <a:pt x="80543" y="30214"/>
                </a:lnTo>
                <a:lnTo>
                  <a:pt x="81315" y="30091"/>
                </a:lnTo>
                <a:lnTo>
                  <a:pt x="82001" y="29877"/>
                </a:lnTo>
                <a:lnTo>
                  <a:pt x="82001" y="29755"/>
                </a:lnTo>
                <a:lnTo>
                  <a:pt x="81529" y="29755"/>
                </a:lnTo>
                <a:lnTo>
                  <a:pt x="81315" y="29816"/>
                </a:lnTo>
                <a:lnTo>
                  <a:pt x="81057" y="29877"/>
                </a:lnTo>
                <a:lnTo>
                  <a:pt x="80843" y="29877"/>
                </a:lnTo>
                <a:lnTo>
                  <a:pt x="80543" y="29877"/>
                </a:lnTo>
                <a:lnTo>
                  <a:pt x="80071" y="28591"/>
                </a:lnTo>
                <a:lnTo>
                  <a:pt x="79513" y="27367"/>
                </a:lnTo>
                <a:lnTo>
                  <a:pt x="78956" y="26204"/>
                </a:lnTo>
                <a:lnTo>
                  <a:pt x="78956" y="25591"/>
                </a:lnTo>
                <a:lnTo>
                  <a:pt x="78656" y="25193"/>
                </a:lnTo>
                <a:lnTo>
                  <a:pt x="78355" y="24795"/>
                </a:lnTo>
                <a:lnTo>
                  <a:pt x="78098" y="24367"/>
                </a:lnTo>
                <a:lnTo>
                  <a:pt x="77969" y="23755"/>
                </a:lnTo>
                <a:lnTo>
                  <a:pt x="78270" y="23755"/>
                </a:lnTo>
                <a:lnTo>
                  <a:pt x="78484" y="23632"/>
                </a:lnTo>
                <a:lnTo>
                  <a:pt x="78741" y="23571"/>
                </a:lnTo>
                <a:lnTo>
                  <a:pt x="79042" y="23540"/>
                </a:lnTo>
                <a:lnTo>
                  <a:pt x="79428" y="23540"/>
                </a:lnTo>
                <a:lnTo>
                  <a:pt x="79428" y="23755"/>
                </a:lnTo>
                <a:lnTo>
                  <a:pt x="79513" y="23816"/>
                </a:lnTo>
                <a:lnTo>
                  <a:pt x="79599" y="23877"/>
                </a:lnTo>
                <a:lnTo>
                  <a:pt x="79599" y="23908"/>
                </a:lnTo>
                <a:lnTo>
                  <a:pt x="79599" y="24030"/>
                </a:lnTo>
                <a:lnTo>
                  <a:pt x="79685" y="24153"/>
                </a:lnTo>
                <a:lnTo>
                  <a:pt x="80671" y="24153"/>
                </a:lnTo>
                <a:lnTo>
                  <a:pt x="81015" y="23755"/>
                </a:lnTo>
                <a:lnTo>
                  <a:pt x="80543" y="23479"/>
                </a:lnTo>
                <a:lnTo>
                  <a:pt x="79985" y="23204"/>
                </a:lnTo>
                <a:lnTo>
                  <a:pt x="79428" y="23142"/>
                </a:lnTo>
                <a:lnTo>
                  <a:pt x="78913" y="23295"/>
                </a:lnTo>
                <a:lnTo>
                  <a:pt x="78355" y="23479"/>
                </a:lnTo>
                <a:lnTo>
                  <a:pt x="77712" y="23571"/>
                </a:lnTo>
                <a:lnTo>
                  <a:pt x="76854" y="23632"/>
                </a:lnTo>
                <a:lnTo>
                  <a:pt x="76854" y="23540"/>
                </a:lnTo>
                <a:lnTo>
                  <a:pt x="76726" y="23540"/>
                </a:lnTo>
                <a:lnTo>
                  <a:pt x="76554" y="22530"/>
                </a:lnTo>
                <a:lnTo>
                  <a:pt x="76168" y="21704"/>
                </a:lnTo>
                <a:lnTo>
                  <a:pt x="75611" y="21030"/>
                </a:lnTo>
                <a:lnTo>
                  <a:pt x="75053" y="20418"/>
                </a:lnTo>
                <a:lnTo>
                  <a:pt x="74624" y="19806"/>
                </a:lnTo>
                <a:lnTo>
                  <a:pt x="74152" y="19132"/>
                </a:lnTo>
                <a:lnTo>
                  <a:pt x="73981" y="18367"/>
                </a:lnTo>
                <a:lnTo>
                  <a:pt x="74453" y="18244"/>
                </a:lnTo>
                <a:lnTo>
                  <a:pt x="74924" y="18183"/>
                </a:lnTo>
                <a:lnTo>
                  <a:pt x="75525" y="18122"/>
                </a:lnTo>
                <a:lnTo>
                  <a:pt x="75911" y="18581"/>
                </a:lnTo>
                <a:lnTo>
                  <a:pt x="76383" y="19071"/>
                </a:lnTo>
                <a:lnTo>
                  <a:pt x="76726" y="19591"/>
                </a:lnTo>
                <a:lnTo>
                  <a:pt x="76854" y="19591"/>
                </a:lnTo>
                <a:lnTo>
                  <a:pt x="76854" y="18244"/>
                </a:lnTo>
                <a:lnTo>
                  <a:pt x="76383" y="18122"/>
                </a:lnTo>
                <a:lnTo>
                  <a:pt x="76168" y="18030"/>
                </a:lnTo>
                <a:lnTo>
                  <a:pt x="75868" y="17969"/>
                </a:lnTo>
                <a:lnTo>
                  <a:pt x="75525" y="17908"/>
                </a:lnTo>
                <a:lnTo>
                  <a:pt x="75139" y="17846"/>
                </a:lnTo>
                <a:lnTo>
                  <a:pt x="75139" y="16683"/>
                </a:lnTo>
                <a:lnTo>
                  <a:pt x="74839" y="16683"/>
                </a:lnTo>
                <a:lnTo>
                  <a:pt x="74667" y="16561"/>
                </a:lnTo>
                <a:lnTo>
                  <a:pt x="74624" y="16561"/>
                </a:lnTo>
                <a:lnTo>
                  <a:pt x="74367" y="16561"/>
                </a:lnTo>
                <a:lnTo>
                  <a:pt x="74152" y="16530"/>
                </a:lnTo>
                <a:lnTo>
                  <a:pt x="74152" y="16193"/>
                </a:lnTo>
                <a:lnTo>
                  <a:pt x="73895" y="16010"/>
                </a:lnTo>
                <a:lnTo>
                  <a:pt x="73681" y="15857"/>
                </a:lnTo>
                <a:lnTo>
                  <a:pt x="73423" y="15673"/>
                </a:lnTo>
                <a:lnTo>
                  <a:pt x="72952" y="15795"/>
                </a:lnTo>
                <a:lnTo>
                  <a:pt x="72909" y="15948"/>
                </a:lnTo>
                <a:lnTo>
                  <a:pt x="72823" y="16071"/>
                </a:lnTo>
                <a:lnTo>
                  <a:pt x="72823" y="16193"/>
                </a:lnTo>
                <a:lnTo>
                  <a:pt x="72823" y="16408"/>
                </a:lnTo>
                <a:lnTo>
                  <a:pt x="73423" y="16530"/>
                </a:lnTo>
                <a:lnTo>
                  <a:pt x="73895" y="16683"/>
                </a:lnTo>
                <a:lnTo>
                  <a:pt x="74195" y="17020"/>
                </a:lnTo>
                <a:lnTo>
                  <a:pt x="74281" y="17510"/>
                </a:lnTo>
                <a:lnTo>
                  <a:pt x="73809" y="17755"/>
                </a:lnTo>
                <a:lnTo>
                  <a:pt x="73338" y="17908"/>
                </a:lnTo>
                <a:lnTo>
                  <a:pt x="72566" y="18030"/>
                </a:lnTo>
                <a:lnTo>
                  <a:pt x="71794" y="16683"/>
                </a:lnTo>
                <a:lnTo>
                  <a:pt x="70764" y="15459"/>
                </a:lnTo>
                <a:lnTo>
                  <a:pt x="69692" y="14357"/>
                </a:lnTo>
                <a:lnTo>
                  <a:pt x="69049" y="13775"/>
                </a:lnTo>
                <a:lnTo>
                  <a:pt x="68448" y="13346"/>
                </a:lnTo>
                <a:lnTo>
                  <a:pt x="67805" y="12857"/>
                </a:lnTo>
                <a:lnTo>
                  <a:pt x="67290" y="12244"/>
                </a:lnTo>
                <a:lnTo>
                  <a:pt x="66819" y="12244"/>
                </a:lnTo>
                <a:lnTo>
                  <a:pt x="66561" y="11785"/>
                </a:lnTo>
                <a:lnTo>
                  <a:pt x="66347" y="11448"/>
                </a:lnTo>
                <a:lnTo>
                  <a:pt x="66090" y="11173"/>
                </a:lnTo>
                <a:lnTo>
                  <a:pt x="65875" y="10897"/>
                </a:lnTo>
                <a:lnTo>
                  <a:pt x="65618" y="10500"/>
                </a:lnTo>
                <a:lnTo>
                  <a:pt x="65575" y="9948"/>
                </a:lnTo>
                <a:lnTo>
                  <a:pt x="66433" y="9551"/>
                </a:lnTo>
                <a:lnTo>
                  <a:pt x="67119" y="9183"/>
                </a:lnTo>
                <a:lnTo>
                  <a:pt x="66947" y="9183"/>
                </a:lnTo>
                <a:lnTo>
                  <a:pt x="66947" y="9061"/>
                </a:lnTo>
                <a:lnTo>
                  <a:pt x="66433" y="9336"/>
                </a:lnTo>
                <a:lnTo>
                  <a:pt x="65961" y="9551"/>
                </a:lnTo>
                <a:lnTo>
                  <a:pt x="65403" y="9795"/>
                </a:lnTo>
                <a:lnTo>
                  <a:pt x="64717" y="9948"/>
                </a:lnTo>
                <a:lnTo>
                  <a:pt x="64460" y="9612"/>
                </a:lnTo>
                <a:lnTo>
                  <a:pt x="64245" y="9397"/>
                </a:lnTo>
                <a:lnTo>
                  <a:pt x="63988" y="9122"/>
                </a:lnTo>
                <a:lnTo>
                  <a:pt x="63859" y="8724"/>
                </a:lnTo>
                <a:lnTo>
                  <a:pt x="63688" y="8663"/>
                </a:lnTo>
                <a:lnTo>
                  <a:pt x="63602" y="8663"/>
                </a:lnTo>
                <a:lnTo>
                  <a:pt x="63516" y="8663"/>
                </a:lnTo>
                <a:lnTo>
                  <a:pt x="63473" y="8602"/>
                </a:lnTo>
                <a:lnTo>
                  <a:pt x="63388" y="8571"/>
                </a:lnTo>
                <a:lnTo>
                  <a:pt x="63302" y="8510"/>
                </a:lnTo>
                <a:lnTo>
                  <a:pt x="63216" y="8387"/>
                </a:lnTo>
                <a:lnTo>
                  <a:pt x="63216" y="8265"/>
                </a:lnTo>
                <a:lnTo>
                  <a:pt x="63130" y="8112"/>
                </a:lnTo>
                <a:lnTo>
                  <a:pt x="63002" y="8051"/>
                </a:lnTo>
                <a:lnTo>
                  <a:pt x="62916" y="8051"/>
                </a:lnTo>
                <a:lnTo>
                  <a:pt x="62830" y="8051"/>
                </a:lnTo>
                <a:lnTo>
                  <a:pt x="62744" y="7989"/>
                </a:lnTo>
                <a:lnTo>
                  <a:pt x="62659" y="7959"/>
                </a:lnTo>
                <a:lnTo>
                  <a:pt x="62144" y="7438"/>
                </a:lnTo>
                <a:lnTo>
                  <a:pt x="61801" y="6826"/>
                </a:lnTo>
                <a:lnTo>
                  <a:pt x="62058" y="6765"/>
                </a:lnTo>
                <a:lnTo>
                  <a:pt x="62273" y="6765"/>
                </a:lnTo>
                <a:lnTo>
                  <a:pt x="62444" y="6734"/>
                </a:lnTo>
                <a:lnTo>
                  <a:pt x="62659" y="6734"/>
                </a:lnTo>
                <a:lnTo>
                  <a:pt x="62744" y="6673"/>
                </a:lnTo>
                <a:lnTo>
                  <a:pt x="62916" y="6551"/>
                </a:lnTo>
                <a:lnTo>
                  <a:pt x="63002" y="6428"/>
                </a:lnTo>
                <a:lnTo>
                  <a:pt x="63002" y="6275"/>
                </a:lnTo>
                <a:lnTo>
                  <a:pt x="63045" y="6153"/>
                </a:lnTo>
                <a:lnTo>
                  <a:pt x="63130" y="6061"/>
                </a:lnTo>
                <a:lnTo>
                  <a:pt x="63130" y="5938"/>
                </a:lnTo>
                <a:lnTo>
                  <a:pt x="63130" y="5785"/>
                </a:lnTo>
                <a:lnTo>
                  <a:pt x="62530" y="5448"/>
                </a:lnTo>
                <a:lnTo>
                  <a:pt x="61801" y="4897"/>
                </a:lnTo>
                <a:lnTo>
                  <a:pt x="61286" y="4224"/>
                </a:lnTo>
                <a:lnTo>
                  <a:pt x="60643" y="3489"/>
                </a:lnTo>
                <a:lnTo>
                  <a:pt x="60042" y="2755"/>
                </a:lnTo>
                <a:lnTo>
                  <a:pt x="59228" y="2112"/>
                </a:lnTo>
                <a:lnTo>
                  <a:pt x="58456" y="1653"/>
                </a:lnTo>
                <a:lnTo>
                  <a:pt x="57512" y="1316"/>
                </a:lnTo>
                <a:lnTo>
                  <a:pt x="57512" y="367"/>
                </a:lnTo>
                <a:lnTo>
                  <a:pt x="58842" y="275"/>
                </a:lnTo>
                <a:lnTo>
                  <a:pt x="58927" y="275"/>
                </a:lnTo>
                <a:lnTo>
                  <a:pt x="59099" y="306"/>
                </a:lnTo>
                <a:lnTo>
                  <a:pt x="59185" y="428"/>
                </a:lnTo>
                <a:lnTo>
                  <a:pt x="59228" y="489"/>
                </a:lnTo>
                <a:lnTo>
                  <a:pt x="59399" y="489"/>
                </a:lnTo>
                <a:lnTo>
                  <a:pt x="59571" y="489"/>
                </a:lnTo>
                <a:lnTo>
                  <a:pt x="59699" y="153"/>
                </a:lnTo>
                <a:lnTo>
                  <a:pt x="621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4"/>
          <p:cNvSpPr txBox="1"/>
          <p:nvPr/>
        </p:nvSpPr>
        <p:spPr>
          <a:xfrm>
            <a:off x="3105084" y="2796027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4"/>
          <p:cNvSpPr txBox="1"/>
          <p:nvPr/>
        </p:nvSpPr>
        <p:spPr>
          <a:xfrm>
            <a:off x="1756942" y="2796027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4"/>
          <p:cNvSpPr txBox="1"/>
          <p:nvPr/>
        </p:nvSpPr>
        <p:spPr>
          <a:xfrm>
            <a:off x="4501703" y="2796027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"/>
          <p:cNvSpPr txBox="1"/>
          <p:nvPr/>
        </p:nvSpPr>
        <p:spPr>
          <a:xfrm>
            <a:off x="1425330" y="1275606"/>
            <a:ext cx="14980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4"/>
          <p:cNvSpPr txBox="1"/>
          <p:nvPr/>
        </p:nvSpPr>
        <p:spPr>
          <a:xfrm>
            <a:off x="2791013" y="1275606"/>
            <a:ext cx="14980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4196439" y="1275606"/>
            <a:ext cx="14980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C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44"/>
          <p:cNvGrpSpPr/>
          <p:nvPr/>
        </p:nvGrpSpPr>
        <p:grpSpPr>
          <a:xfrm>
            <a:off x="5721627" y="4032302"/>
            <a:ext cx="389672" cy="481451"/>
            <a:chOff x="5694496" y="3670307"/>
            <a:chExt cx="389672" cy="481451"/>
          </a:xfrm>
        </p:grpSpPr>
        <p:sp>
          <p:nvSpPr>
            <p:cNvPr id="583" name="Google Shape;583;p44"/>
            <p:cNvSpPr/>
            <p:nvPr/>
          </p:nvSpPr>
          <p:spPr>
            <a:xfrm>
              <a:off x="5694496" y="3670307"/>
              <a:ext cx="389672" cy="481451"/>
            </a:xfrm>
            <a:custGeom>
              <a:rect b="b" l="l" r="r" t="t"/>
              <a:pathLst>
                <a:path extrusionOk="0" h="120000" w="120000">
                  <a:moveTo>
                    <a:pt x="60175" y="0"/>
                  </a:moveTo>
                  <a:cubicBezTo>
                    <a:pt x="64761" y="0"/>
                    <a:pt x="68479" y="3009"/>
                    <a:pt x="68479" y="6721"/>
                  </a:cubicBezTo>
                  <a:lnTo>
                    <a:pt x="68479" y="15387"/>
                  </a:lnTo>
                  <a:lnTo>
                    <a:pt x="107542" y="15387"/>
                  </a:lnTo>
                  <a:lnTo>
                    <a:pt x="120000" y="25469"/>
                  </a:lnTo>
                  <a:lnTo>
                    <a:pt x="107542" y="35552"/>
                  </a:lnTo>
                  <a:lnTo>
                    <a:pt x="68479" y="35552"/>
                  </a:lnTo>
                  <a:lnTo>
                    <a:pt x="68479" y="41458"/>
                  </a:lnTo>
                  <a:lnTo>
                    <a:pt x="109605" y="41458"/>
                  </a:lnTo>
                  <a:lnTo>
                    <a:pt x="109605" y="61623"/>
                  </a:lnTo>
                  <a:lnTo>
                    <a:pt x="68479" y="61623"/>
                  </a:lnTo>
                  <a:lnTo>
                    <a:pt x="68479" y="120000"/>
                  </a:lnTo>
                  <a:lnTo>
                    <a:pt x="51870" y="120000"/>
                  </a:lnTo>
                  <a:lnTo>
                    <a:pt x="51870" y="61623"/>
                  </a:lnTo>
                  <a:lnTo>
                    <a:pt x="12457" y="61623"/>
                  </a:lnTo>
                  <a:lnTo>
                    <a:pt x="0" y="51541"/>
                  </a:lnTo>
                  <a:lnTo>
                    <a:pt x="12457" y="41458"/>
                  </a:lnTo>
                  <a:lnTo>
                    <a:pt x="51870" y="41458"/>
                  </a:lnTo>
                  <a:lnTo>
                    <a:pt x="51870" y="35552"/>
                  </a:lnTo>
                  <a:lnTo>
                    <a:pt x="10377" y="35552"/>
                  </a:lnTo>
                  <a:lnTo>
                    <a:pt x="10377" y="15387"/>
                  </a:lnTo>
                  <a:lnTo>
                    <a:pt x="51870" y="15387"/>
                  </a:lnTo>
                  <a:lnTo>
                    <a:pt x="51870" y="6721"/>
                  </a:lnTo>
                  <a:cubicBezTo>
                    <a:pt x="51870" y="3009"/>
                    <a:pt x="55588" y="0"/>
                    <a:pt x="601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44"/>
          <p:cNvGrpSpPr/>
          <p:nvPr/>
        </p:nvGrpSpPr>
        <p:grpSpPr>
          <a:xfrm>
            <a:off x="6717424" y="2619911"/>
            <a:ext cx="389672" cy="481451"/>
            <a:chOff x="5694496" y="3670307"/>
            <a:chExt cx="389672" cy="481451"/>
          </a:xfrm>
        </p:grpSpPr>
        <p:sp>
          <p:nvSpPr>
            <p:cNvPr id="586" name="Google Shape;586;p44"/>
            <p:cNvSpPr/>
            <p:nvPr/>
          </p:nvSpPr>
          <p:spPr>
            <a:xfrm>
              <a:off x="5694496" y="3670307"/>
              <a:ext cx="389672" cy="481451"/>
            </a:xfrm>
            <a:custGeom>
              <a:rect b="b" l="l" r="r" t="t"/>
              <a:pathLst>
                <a:path extrusionOk="0" h="120000" w="120000">
                  <a:moveTo>
                    <a:pt x="60175" y="0"/>
                  </a:moveTo>
                  <a:cubicBezTo>
                    <a:pt x="64761" y="0"/>
                    <a:pt x="68479" y="3009"/>
                    <a:pt x="68479" y="6721"/>
                  </a:cubicBezTo>
                  <a:lnTo>
                    <a:pt x="68479" y="15387"/>
                  </a:lnTo>
                  <a:lnTo>
                    <a:pt x="107542" y="15387"/>
                  </a:lnTo>
                  <a:lnTo>
                    <a:pt x="120000" y="25469"/>
                  </a:lnTo>
                  <a:lnTo>
                    <a:pt x="107542" y="35552"/>
                  </a:lnTo>
                  <a:lnTo>
                    <a:pt x="68479" y="35552"/>
                  </a:lnTo>
                  <a:lnTo>
                    <a:pt x="68479" y="41458"/>
                  </a:lnTo>
                  <a:lnTo>
                    <a:pt x="109605" y="41458"/>
                  </a:lnTo>
                  <a:lnTo>
                    <a:pt x="109605" y="61623"/>
                  </a:lnTo>
                  <a:lnTo>
                    <a:pt x="68479" y="61623"/>
                  </a:lnTo>
                  <a:lnTo>
                    <a:pt x="68479" y="120000"/>
                  </a:lnTo>
                  <a:lnTo>
                    <a:pt x="51870" y="120000"/>
                  </a:lnTo>
                  <a:lnTo>
                    <a:pt x="51870" y="61623"/>
                  </a:lnTo>
                  <a:lnTo>
                    <a:pt x="12457" y="61623"/>
                  </a:lnTo>
                  <a:lnTo>
                    <a:pt x="0" y="51541"/>
                  </a:lnTo>
                  <a:lnTo>
                    <a:pt x="12457" y="41458"/>
                  </a:lnTo>
                  <a:lnTo>
                    <a:pt x="51870" y="41458"/>
                  </a:lnTo>
                  <a:lnTo>
                    <a:pt x="51870" y="35552"/>
                  </a:lnTo>
                  <a:lnTo>
                    <a:pt x="10377" y="35552"/>
                  </a:lnTo>
                  <a:lnTo>
                    <a:pt x="10377" y="15387"/>
                  </a:lnTo>
                  <a:lnTo>
                    <a:pt x="51870" y="15387"/>
                  </a:lnTo>
                  <a:lnTo>
                    <a:pt x="51870" y="6721"/>
                  </a:lnTo>
                  <a:cubicBezTo>
                    <a:pt x="51870" y="3009"/>
                    <a:pt x="55588" y="0"/>
                    <a:pt x="601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44"/>
          <p:cNvGrpSpPr/>
          <p:nvPr/>
        </p:nvGrpSpPr>
        <p:grpSpPr>
          <a:xfrm>
            <a:off x="7908057" y="1474227"/>
            <a:ext cx="389672" cy="481451"/>
            <a:chOff x="5694496" y="3670307"/>
            <a:chExt cx="389672" cy="481451"/>
          </a:xfrm>
        </p:grpSpPr>
        <p:sp>
          <p:nvSpPr>
            <p:cNvPr id="589" name="Google Shape;589;p44"/>
            <p:cNvSpPr/>
            <p:nvPr/>
          </p:nvSpPr>
          <p:spPr>
            <a:xfrm>
              <a:off x="5694496" y="3670307"/>
              <a:ext cx="389672" cy="481451"/>
            </a:xfrm>
            <a:custGeom>
              <a:rect b="b" l="l" r="r" t="t"/>
              <a:pathLst>
                <a:path extrusionOk="0" h="120000" w="120000">
                  <a:moveTo>
                    <a:pt x="60175" y="0"/>
                  </a:moveTo>
                  <a:cubicBezTo>
                    <a:pt x="64761" y="0"/>
                    <a:pt x="68479" y="3009"/>
                    <a:pt x="68479" y="6721"/>
                  </a:cubicBezTo>
                  <a:lnTo>
                    <a:pt x="68479" y="15387"/>
                  </a:lnTo>
                  <a:lnTo>
                    <a:pt x="107542" y="15387"/>
                  </a:lnTo>
                  <a:lnTo>
                    <a:pt x="120000" y="25469"/>
                  </a:lnTo>
                  <a:lnTo>
                    <a:pt x="107542" y="35552"/>
                  </a:lnTo>
                  <a:lnTo>
                    <a:pt x="68479" y="35552"/>
                  </a:lnTo>
                  <a:lnTo>
                    <a:pt x="68479" y="41458"/>
                  </a:lnTo>
                  <a:lnTo>
                    <a:pt x="109605" y="41458"/>
                  </a:lnTo>
                  <a:lnTo>
                    <a:pt x="109605" y="61623"/>
                  </a:lnTo>
                  <a:lnTo>
                    <a:pt x="68479" y="61623"/>
                  </a:lnTo>
                  <a:lnTo>
                    <a:pt x="68479" y="120000"/>
                  </a:lnTo>
                  <a:lnTo>
                    <a:pt x="51870" y="120000"/>
                  </a:lnTo>
                  <a:lnTo>
                    <a:pt x="51870" y="61623"/>
                  </a:lnTo>
                  <a:lnTo>
                    <a:pt x="12457" y="61623"/>
                  </a:lnTo>
                  <a:lnTo>
                    <a:pt x="0" y="51541"/>
                  </a:lnTo>
                  <a:lnTo>
                    <a:pt x="12457" y="41458"/>
                  </a:lnTo>
                  <a:lnTo>
                    <a:pt x="51870" y="41458"/>
                  </a:lnTo>
                  <a:lnTo>
                    <a:pt x="51870" y="35552"/>
                  </a:lnTo>
                  <a:lnTo>
                    <a:pt x="10377" y="35552"/>
                  </a:lnTo>
                  <a:lnTo>
                    <a:pt x="10377" y="15387"/>
                  </a:lnTo>
                  <a:lnTo>
                    <a:pt x="51870" y="15387"/>
                  </a:lnTo>
                  <a:lnTo>
                    <a:pt x="51870" y="6721"/>
                  </a:lnTo>
                  <a:cubicBezTo>
                    <a:pt x="51870" y="3009"/>
                    <a:pt x="55588" y="0"/>
                    <a:pt x="601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 txBox="1"/>
          <p:nvPr/>
        </p:nvSpPr>
        <p:spPr>
          <a:xfrm>
            <a:off x="5283190" y="4097882"/>
            <a:ext cx="4681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/>
          <p:nvPr/>
        </p:nvSpPr>
        <p:spPr>
          <a:xfrm>
            <a:off x="6444107" y="3101362"/>
            <a:ext cx="4681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7575308" y="1545675"/>
            <a:ext cx="332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/>
          <p:nvPr/>
        </p:nvSpPr>
        <p:spPr>
          <a:xfrm>
            <a:off x="1237604" y="3445224"/>
            <a:ext cx="10179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4"/>
          <p:cNvSpPr txBox="1"/>
          <p:nvPr/>
        </p:nvSpPr>
        <p:spPr>
          <a:xfrm>
            <a:off x="2183580" y="3445224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1237604" y="3896540"/>
            <a:ext cx="10179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2183580" y="3896540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1237604" y="4347856"/>
            <a:ext cx="10179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C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4"/>
          <p:cNvSpPr txBox="1"/>
          <p:nvPr/>
        </p:nvSpPr>
        <p:spPr>
          <a:xfrm>
            <a:off x="2183580" y="4347856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4"/>
          <p:cNvSpPr/>
          <p:nvPr/>
        </p:nvSpPr>
        <p:spPr>
          <a:xfrm rot="-5400000">
            <a:off x="4733182" y="1991424"/>
            <a:ext cx="340071" cy="34029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2007471" y="2027672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4"/>
          <p:cNvSpPr/>
          <p:nvPr/>
        </p:nvSpPr>
        <p:spPr>
          <a:xfrm>
            <a:off x="3372344" y="2027011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44"/>
          <p:cNvGrpSpPr/>
          <p:nvPr/>
        </p:nvGrpSpPr>
        <p:grpSpPr>
          <a:xfrm>
            <a:off x="1632740" y="1652209"/>
            <a:ext cx="1056521" cy="1056522"/>
            <a:chOff x="459532" y="262944"/>
            <a:chExt cx="864000" cy="864001"/>
          </a:xfrm>
        </p:grpSpPr>
        <p:sp>
          <p:nvSpPr>
            <p:cNvPr id="604" name="Google Shape;604;p44"/>
            <p:cNvSpPr/>
            <p:nvPr/>
          </p:nvSpPr>
          <p:spPr>
            <a:xfrm>
              <a:off x="459532" y="262945"/>
              <a:ext cx="864000" cy="864000"/>
            </a:xfrm>
            <a:prstGeom prst="donut">
              <a:avLst>
                <a:gd fmla="val 96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59532" y="262944"/>
              <a:ext cx="864000" cy="864000"/>
            </a:xfrm>
            <a:prstGeom prst="blockArc">
              <a:avLst>
                <a:gd fmla="val 16196677" name="adj1"/>
                <a:gd fmla="val 9679734" name="adj2"/>
                <a:gd fmla="val 11069" name="adj3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44"/>
          <p:cNvGrpSpPr/>
          <p:nvPr/>
        </p:nvGrpSpPr>
        <p:grpSpPr>
          <a:xfrm>
            <a:off x="3010142" y="1651162"/>
            <a:ext cx="1056521" cy="1056522"/>
            <a:chOff x="459532" y="262944"/>
            <a:chExt cx="864000" cy="864001"/>
          </a:xfrm>
        </p:grpSpPr>
        <p:sp>
          <p:nvSpPr>
            <p:cNvPr id="607" name="Google Shape;607;p44"/>
            <p:cNvSpPr/>
            <p:nvPr/>
          </p:nvSpPr>
          <p:spPr>
            <a:xfrm>
              <a:off x="459532" y="262945"/>
              <a:ext cx="864000" cy="864000"/>
            </a:xfrm>
            <a:prstGeom prst="donut">
              <a:avLst>
                <a:gd fmla="val 96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9532" y="262944"/>
              <a:ext cx="864000" cy="864000"/>
            </a:xfrm>
            <a:prstGeom prst="blockArc">
              <a:avLst>
                <a:gd fmla="val 16196677" name="adj1"/>
                <a:gd fmla="val 3409261" name="adj2"/>
                <a:gd fmla="val 11118" name="adj3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44"/>
          <p:cNvGrpSpPr/>
          <p:nvPr/>
        </p:nvGrpSpPr>
        <p:grpSpPr>
          <a:xfrm>
            <a:off x="4374956" y="1628206"/>
            <a:ext cx="1063836" cy="1056522"/>
            <a:chOff x="459532" y="262944"/>
            <a:chExt cx="869982" cy="864001"/>
          </a:xfrm>
        </p:grpSpPr>
        <p:sp>
          <p:nvSpPr>
            <p:cNvPr id="610" name="Google Shape;610;p44"/>
            <p:cNvSpPr/>
            <p:nvPr/>
          </p:nvSpPr>
          <p:spPr>
            <a:xfrm>
              <a:off x="459532" y="262945"/>
              <a:ext cx="864000" cy="864000"/>
            </a:xfrm>
            <a:prstGeom prst="donut">
              <a:avLst>
                <a:gd fmla="val 96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65514" y="262944"/>
              <a:ext cx="864000" cy="864000"/>
            </a:xfrm>
            <a:prstGeom prst="blockArc">
              <a:avLst>
                <a:gd fmla="val 16196677" name="adj1"/>
                <a:gd fmla="val 2539244" name="adj2"/>
                <a:gd fmla="val 10921" name="adj3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44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  <p:sp>
        <p:nvSpPr>
          <p:cNvPr id="613" name="Google Shape;613;p44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1320" r="21320" t="0"/>
          <a:stretch/>
        </p:blipFill>
        <p:spPr>
          <a:xfrm>
            <a:off x="2235891" y="3075998"/>
            <a:ext cx="2862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19" name="Google Shape;619;p45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317" r="327" t="0"/>
          <a:stretch/>
        </p:blipFill>
        <p:spPr>
          <a:xfrm>
            <a:off x="6890886" y="3075998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20" name="Google Shape;620;p45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0" l="317" r="327" t="0"/>
          <a:stretch/>
        </p:blipFill>
        <p:spPr>
          <a:xfrm>
            <a:off x="439426" y="1275606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21" name="Google Shape;621;p45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317" r="327" t="0"/>
          <a:stretch/>
        </p:blipFill>
        <p:spPr>
          <a:xfrm>
            <a:off x="6890886" y="1275606"/>
            <a:ext cx="1800000" cy="17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22" name="Google Shape;622;p45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0" l="317" r="327" t="0"/>
          <a:stretch/>
        </p:blipFill>
        <p:spPr>
          <a:xfrm>
            <a:off x="439426" y="3075998"/>
            <a:ext cx="18000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  <p:pic>
        <p:nvPicPr>
          <p:cNvPr id="623" name="Google Shape;623;p45"/>
          <p:cNvPicPr preferRelativeResize="0"/>
          <p:nvPr>
            <p:ph idx="5" type="pic"/>
          </p:nvPr>
        </p:nvPicPr>
        <p:blipFill rotWithShape="1">
          <a:blip r:embed="rId8">
            <a:alphaModFix/>
          </a:blip>
          <a:srcRect b="0" l="317" r="327" t="0"/>
          <a:stretch/>
        </p:blipFill>
        <p:spPr>
          <a:xfrm>
            <a:off x="5094420" y="3075998"/>
            <a:ext cx="1800000" cy="172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  <p:sp>
        <p:nvSpPr>
          <p:cNvPr id="624" name="Google Shape;624;p45"/>
          <p:cNvSpPr/>
          <p:nvPr/>
        </p:nvSpPr>
        <p:spPr>
          <a:xfrm>
            <a:off x="2915816" y="1851670"/>
            <a:ext cx="3312368" cy="5040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5"/>
          <p:cNvSpPr txBox="1"/>
          <p:nvPr/>
        </p:nvSpPr>
        <p:spPr>
          <a:xfrm>
            <a:off x="3288143" y="1922225"/>
            <a:ext cx="2567714" cy="362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Designed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5"/>
          <p:cNvSpPr txBox="1"/>
          <p:nvPr>
            <p:ph idx="1" type="subTitle"/>
          </p:nvPr>
        </p:nvSpPr>
        <p:spPr>
          <a:xfrm>
            <a:off x="7983" y="729261"/>
            <a:ext cx="91125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627" name="Google Shape;627;p45"/>
          <p:cNvSpPr txBox="1"/>
          <p:nvPr>
            <p:ph type="title"/>
          </p:nvPr>
        </p:nvSpPr>
        <p:spPr>
          <a:xfrm>
            <a:off x="0" y="159804"/>
            <a:ext cx="91440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D2906"/>
              </a:buClr>
              <a:buFont typeface="Arial"/>
              <a:buNone/>
            </a:pPr>
            <a:r>
              <a:rPr lang="en" sz="4000">
                <a:solidFill>
                  <a:srgbClr val="FD2906"/>
                </a:solidFill>
              </a:rPr>
              <a:t>PowerPoint</a:t>
            </a:r>
            <a:r>
              <a:rPr lang="en" sz="4000">
                <a:solidFill>
                  <a:srgbClr val="3F3F3F"/>
                </a:solidFill>
              </a:rPr>
              <a:t>  </a:t>
            </a:r>
            <a:r>
              <a:rPr lang="en" sz="4000"/>
              <a:t>Presentation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46"/>
          <p:cNvGrpSpPr/>
          <p:nvPr/>
        </p:nvGrpSpPr>
        <p:grpSpPr>
          <a:xfrm>
            <a:off x="3564657" y="2036210"/>
            <a:ext cx="1007343" cy="1007343"/>
            <a:chOff x="3564657" y="2038674"/>
            <a:chExt cx="1007343" cy="1007343"/>
          </a:xfrm>
        </p:grpSpPr>
        <p:sp>
          <p:nvSpPr>
            <p:cNvPr id="633" name="Google Shape;633;p46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 rot="-5400000">
              <a:off x="3988768" y="2464570"/>
              <a:ext cx="581447" cy="581447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46"/>
          <p:cNvGrpSpPr/>
          <p:nvPr/>
        </p:nvGrpSpPr>
        <p:grpSpPr>
          <a:xfrm rot="5400000">
            <a:off x="4643015" y="1604386"/>
            <a:ext cx="1442142" cy="1440160"/>
            <a:chOff x="3564657" y="2038674"/>
            <a:chExt cx="1008729" cy="1007343"/>
          </a:xfrm>
        </p:grpSpPr>
        <p:sp>
          <p:nvSpPr>
            <p:cNvPr id="636" name="Google Shape;636;p46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 rot="-5400000">
              <a:off x="3991939" y="2464570"/>
              <a:ext cx="581447" cy="581447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46"/>
          <p:cNvGrpSpPr/>
          <p:nvPr/>
        </p:nvGrpSpPr>
        <p:grpSpPr>
          <a:xfrm rot="-5400000">
            <a:off x="3554921" y="3129449"/>
            <a:ext cx="1007343" cy="1007343"/>
            <a:chOff x="3564657" y="2038674"/>
            <a:chExt cx="1007343" cy="1007343"/>
          </a:xfrm>
        </p:grpSpPr>
        <p:sp>
          <p:nvSpPr>
            <p:cNvPr id="639" name="Google Shape;639;p46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 rot="-5400000">
              <a:off x="3988768" y="2464570"/>
              <a:ext cx="581447" cy="581447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46"/>
          <p:cNvGrpSpPr/>
          <p:nvPr/>
        </p:nvGrpSpPr>
        <p:grpSpPr>
          <a:xfrm rot="10800000">
            <a:off x="4644007" y="3129448"/>
            <a:ext cx="1007343" cy="1007343"/>
            <a:chOff x="3564657" y="2038674"/>
            <a:chExt cx="1007343" cy="1007343"/>
          </a:xfrm>
        </p:grpSpPr>
        <p:sp>
          <p:nvSpPr>
            <p:cNvPr id="642" name="Google Shape;642;p46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 rot="-5400000">
              <a:off x="3988768" y="2464570"/>
              <a:ext cx="581447" cy="581447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46"/>
          <p:cNvSpPr/>
          <p:nvPr/>
        </p:nvSpPr>
        <p:spPr>
          <a:xfrm rot="-5400000">
            <a:off x="5285367" y="1846213"/>
            <a:ext cx="585589" cy="585975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3702749" y="2234286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5141158" y="3582639"/>
            <a:ext cx="288032" cy="22124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3751703" y="3582639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6"/>
          <p:cNvSpPr txBox="1"/>
          <p:nvPr/>
        </p:nvSpPr>
        <p:spPr>
          <a:xfrm>
            <a:off x="4229653" y="2607725"/>
            <a:ext cx="370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6"/>
          <p:cNvSpPr txBox="1"/>
          <p:nvPr/>
        </p:nvSpPr>
        <p:spPr>
          <a:xfrm>
            <a:off x="4191677" y="3081219"/>
            <a:ext cx="370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6"/>
          <p:cNvSpPr txBox="1"/>
          <p:nvPr/>
        </p:nvSpPr>
        <p:spPr>
          <a:xfrm>
            <a:off x="4630076" y="3081219"/>
            <a:ext cx="370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6"/>
          <p:cNvSpPr txBox="1"/>
          <p:nvPr/>
        </p:nvSpPr>
        <p:spPr>
          <a:xfrm>
            <a:off x="4665202" y="2451587"/>
            <a:ext cx="3705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46"/>
          <p:cNvGrpSpPr/>
          <p:nvPr/>
        </p:nvGrpSpPr>
        <p:grpSpPr>
          <a:xfrm>
            <a:off x="5731630" y="3091074"/>
            <a:ext cx="2592288" cy="1111275"/>
            <a:chOff x="6228184" y="1749861"/>
            <a:chExt cx="2592288" cy="1111275"/>
          </a:xfrm>
        </p:grpSpPr>
        <p:sp>
          <p:nvSpPr>
            <p:cNvPr id="653" name="Google Shape;653;p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46"/>
          <p:cNvGrpSpPr/>
          <p:nvPr/>
        </p:nvGrpSpPr>
        <p:grpSpPr>
          <a:xfrm>
            <a:off x="6380584" y="1822751"/>
            <a:ext cx="2592288" cy="1326157"/>
            <a:chOff x="6228184" y="1749861"/>
            <a:chExt cx="2592288" cy="1326157"/>
          </a:xfrm>
        </p:grpSpPr>
        <p:sp>
          <p:nvSpPr>
            <p:cNvPr id="656" name="Google Shape;656;p46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46"/>
          <p:cNvGrpSpPr/>
          <p:nvPr/>
        </p:nvGrpSpPr>
        <p:grpSpPr>
          <a:xfrm>
            <a:off x="867788" y="3091074"/>
            <a:ext cx="2592288" cy="1111275"/>
            <a:chOff x="6228184" y="1749861"/>
            <a:chExt cx="2592288" cy="1111275"/>
          </a:xfrm>
        </p:grpSpPr>
        <p:sp>
          <p:nvSpPr>
            <p:cNvPr id="659" name="Google Shape;659;p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46"/>
          <p:cNvGrpSpPr/>
          <p:nvPr/>
        </p:nvGrpSpPr>
        <p:grpSpPr>
          <a:xfrm>
            <a:off x="867788" y="1976859"/>
            <a:ext cx="2592288" cy="1111275"/>
            <a:chOff x="6228184" y="1749861"/>
            <a:chExt cx="2592288" cy="1111275"/>
          </a:xfrm>
        </p:grpSpPr>
        <p:sp>
          <p:nvSpPr>
            <p:cNvPr id="662" name="Google Shape;662;p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46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665" name="Google Shape;665;p46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fmla="val 2533" name="adj"/>
            </a:avLst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47"/>
          <p:cNvGrpSpPr/>
          <p:nvPr/>
        </p:nvGrpSpPr>
        <p:grpSpPr>
          <a:xfrm>
            <a:off x="1259632" y="1070688"/>
            <a:ext cx="7371404" cy="3916362"/>
            <a:chOff x="635000" y="1382713"/>
            <a:chExt cx="7869238" cy="4572000"/>
          </a:xfrm>
        </p:grpSpPr>
        <p:sp>
          <p:nvSpPr>
            <p:cNvPr id="672" name="Google Shape;672;p47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F2F2F2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F2F2F2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F2F2F2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F2F2F2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7"/>
          <p:cNvSpPr/>
          <p:nvPr/>
        </p:nvSpPr>
        <p:spPr>
          <a:xfrm rot="8100000">
            <a:off x="3365628" y="3594614"/>
            <a:ext cx="301429" cy="30143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7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7"/>
          <p:cNvSpPr/>
          <p:nvPr/>
        </p:nvSpPr>
        <p:spPr>
          <a:xfrm rot="2700000">
            <a:off x="5320329" y="3286472"/>
            <a:ext cx="184271" cy="330363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5290851" y="2492472"/>
            <a:ext cx="243227" cy="227683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5275320" y="1628045"/>
            <a:ext cx="274288" cy="27277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5289247" y="4159298"/>
            <a:ext cx="246435" cy="24643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47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686" name="Google Shape;686;p4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47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689" name="Google Shape;689;p4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692" name="Google Shape;692;p4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4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695" name="Google Shape;695;p4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47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Worldmap Style</a:t>
            </a:r>
            <a:endParaRPr/>
          </a:p>
        </p:txBody>
      </p:sp>
      <p:sp>
        <p:nvSpPr>
          <p:cNvPr id="698" name="Google Shape;698;p47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34" l="0" r="0" t="2534"/>
          <a:stretch/>
        </p:blipFill>
        <p:spPr>
          <a:xfrm>
            <a:off x="323528" y="987574"/>
            <a:ext cx="4176600" cy="223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704" name="Google Shape;704;p4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534" l="0" r="0" t="2534"/>
          <a:stretch/>
        </p:blipFill>
        <p:spPr>
          <a:xfrm>
            <a:off x="4644008" y="2571750"/>
            <a:ext cx="4176600" cy="223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705" name="Google Shape;705;p48"/>
          <p:cNvGrpSpPr/>
          <p:nvPr/>
        </p:nvGrpSpPr>
        <p:grpSpPr>
          <a:xfrm>
            <a:off x="323528" y="2932559"/>
            <a:ext cx="4176464" cy="1871439"/>
            <a:chOff x="323528" y="2932559"/>
            <a:chExt cx="4176464" cy="1871439"/>
          </a:xfrm>
        </p:grpSpPr>
        <p:sp>
          <p:nvSpPr>
            <p:cNvPr id="706" name="Google Shape;706;p48"/>
            <p:cNvSpPr/>
            <p:nvPr/>
          </p:nvSpPr>
          <p:spPr>
            <a:xfrm>
              <a:off x="2244702" y="2932559"/>
              <a:ext cx="334117" cy="288032"/>
            </a:xfrm>
            <a:prstGeom prst="triangle">
              <a:avLst>
                <a:gd fmla="val 50000" name="adj"/>
              </a:avLst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323528" y="3219822"/>
              <a:ext cx="4176464" cy="1584176"/>
            </a:xfrm>
            <a:prstGeom prst="rect">
              <a:avLst/>
            </a:prstGeom>
            <a:solidFill>
              <a:srgbClr val="50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8"/>
          <p:cNvGrpSpPr/>
          <p:nvPr/>
        </p:nvGrpSpPr>
        <p:grpSpPr>
          <a:xfrm>
            <a:off x="4652392" y="987574"/>
            <a:ext cx="4176464" cy="1872208"/>
            <a:chOff x="4652392" y="987574"/>
            <a:chExt cx="4176464" cy="1872208"/>
          </a:xfrm>
        </p:grpSpPr>
        <p:sp>
          <p:nvSpPr>
            <p:cNvPr id="709" name="Google Shape;709;p48"/>
            <p:cNvSpPr/>
            <p:nvPr/>
          </p:nvSpPr>
          <p:spPr>
            <a:xfrm rot="10800000">
              <a:off x="6573566" y="2571750"/>
              <a:ext cx="334117" cy="288032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4652392" y="987574"/>
              <a:ext cx="4176464" cy="15841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48"/>
          <p:cNvSpPr txBox="1"/>
          <p:nvPr/>
        </p:nvSpPr>
        <p:spPr>
          <a:xfrm>
            <a:off x="565430" y="3366429"/>
            <a:ext cx="36724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 PowerPoint  Presentation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8"/>
          <p:cNvSpPr txBox="1"/>
          <p:nvPr/>
        </p:nvSpPr>
        <p:spPr>
          <a:xfrm>
            <a:off x="565430" y="4025277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8"/>
          <p:cNvSpPr txBox="1"/>
          <p:nvPr/>
        </p:nvSpPr>
        <p:spPr>
          <a:xfrm>
            <a:off x="565430" y="3704983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8"/>
          <p:cNvSpPr txBox="1"/>
          <p:nvPr/>
        </p:nvSpPr>
        <p:spPr>
          <a:xfrm>
            <a:off x="4913046" y="1131590"/>
            <a:ext cx="36724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 PowerPoint  Presentation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8"/>
          <p:cNvSpPr txBox="1"/>
          <p:nvPr/>
        </p:nvSpPr>
        <p:spPr>
          <a:xfrm>
            <a:off x="4913046" y="1790438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8"/>
          <p:cNvSpPr txBox="1"/>
          <p:nvPr/>
        </p:nvSpPr>
        <p:spPr>
          <a:xfrm>
            <a:off x="4913046" y="1470144"/>
            <a:ext cx="3672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8"/>
          <p:cNvSpPr txBox="1"/>
          <p:nvPr>
            <p:ph type="title"/>
          </p:nvPr>
        </p:nvSpPr>
        <p:spPr>
          <a:xfrm>
            <a:off x="193475" y="159800"/>
            <a:ext cx="89505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2906"/>
              </a:buClr>
              <a:buFont typeface="Arial"/>
              <a:buNone/>
            </a:pPr>
            <a:r>
              <a:rPr lang="en" sz="4000">
                <a:solidFill>
                  <a:srgbClr val="FD2906"/>
                </a:solidFill>
              </a:rPr>
              <a:t>PowerPoint</a:t>
            </a:r>
            <a:r>
              <a:rPr lang="en" sz="4000">
                <a:solidFill>
                  <a:srgbClr val="3F3F3F"/>
                </a:solidFill>
              </a:rPr>
              <a:t>  Presentation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>
            <a:off x="3647902" y="1750402"/>
            <a:ext cx="3670667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3647903" y="2333857"/>
            <a:ext cx="3156346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9"/>
          <p:cNvSpPr/>
          <p:nvPr/>
        </p:nvSpPr>
        <p:spPr>
          <a:xfrm>
            <a:off x="3647902" y="2917312"/>
            <a:ext cx="2622802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9"/>
          <p:cNvSpPr/>
          <p:nvPr/>
        </p:nvSpPr>
        <p:spPr>
          <a:xfrm>
            <a:off x="3647902" y="4080584"/>
            <a:ext cx="1656184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9"/>
          <p:cNvSpPr/>
          <p:nvPr/>
        </p:nvSpPr>
        <p:spPr>
          <a:xfrm>
            <a:off x="3647902" y="3480296"/>
            <a:ext cx="2104301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9"/>
          <p:cNvSpPr/>
          <p:nvPr/>
        </p:nvSpPr>
        <p:spPr>
          <a:xfrm>
            <a:off x="1164220" y="1478132"/>
            <a:ext cx="3168352" cy="316835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9"/>
          <p:cNvSpPr txBox="1"/>
          <p:nvPr/>
        </p:nvSpPr>
        <p:spPr>
          <a:xfrm>
            <a:off x="2171883" y="2109005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1"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6588224" y="168380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6094106" y="227275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9"/>
          <p:cNvSpPr txBox="1"/>
          <p:nvPr/>
        </p:nvSpPr>
        <p:spPr>
          <a:xfrm>
            <a:off x="5599989" y="28617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9"/>
          <p:cNvSpPr txBox="1"/>
          <p:nvPr/>
        </p:nvSpPr>
        <p:spPr>
          <a:xfrm>
            <a:off x="5105872" y="345066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9"/>
          <p:cNvSpPr txBox="1"/>
          <p:nvPr/>
        </p:nvSpPr>
        <p:spPr>
          <a:xfrm>
            <a:off x="4611755" y="40396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9"/>
          <p:cNvSpPr txBox="1"/>
          <p:nvPr/>
        </p:nvSpPr>
        <p:spPr>
          <a:xfrm>
            <a:off x="3923928" y="1729967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9"/>
          <p:cNvSpPr txBox="1"/>
          <p:nvPr/>
        </p:nvSpPr>
        <p:spPr>
          <a:xfrm>
            <a:off x="4283968" y="2318922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9"/>
          <p:cNvSpPr txBox="1"/>
          <p:nvPr/>
        </p:nvSpPr>
        <p:spPr>
          <a:xfrm>
            <a:off x="4492934" y="2907877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9"/>
          <p:cNvSpPr txBox="1"/>
          <p:nvPr/>
        </p:nvSpPr>
        <p:spPr>
          <a:xfrm>
            <a:off x="4283968" y="3496832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9"/>
          <p:cNvSpPr txBox="1"/>
          <p:nvPr/>
        </p:nvSpPr>
        <p:spPr>
          <a:xfrm>
            <a:off x="3923928" y="4085787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9"/>
          <p:cNvSpPr txBox="1"/>
          <p:nvPr/>
        </p:nvSpPr>
        <p:spPr>
          <a:xfrm>
            <a:off x="2001605" y="1827817"/>
            <a:ext cx="15303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9"/>
          <p:cNvSpPr txBox="1"/>
          <p:nvPr/>
        </p:nvSpPr>
        <p:spPr>
          <a:xfrm>
            <a:off x="1320387" y="2944192"/>
            <a:ext cx="280831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9"/>
          <p:cNvSpPr txBox="1"/>
          <p:nvPr/>
        </p:nvSpPr>
        <p:spPr>
          <a:xfrm>
            <a:off x="5940152" y="2026835"/>
            <a:ext cx="3025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sp>
        <p:nvSpPr>
          <p:cNvPr id="742" name="Google Shape;742;p49"/>
          <p:cNvSpPr txBox="1"/>
          <p:nvPr/>
        </p:nvSpPr>
        <p:spPr>
          <a:xfrm>
            <a:off x="5940152" y="2616120"/>
            <a:ext cx="3025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sp>
        <p:nvSpPr>
          <p:cNvPr id="743" name="Google Shape;743;p49"/>
          <p:cNvSpPr txBox="1"/>
          <p:nvPr/>
        </p:nvSpPr>
        <p:spPr>
          <a:xfrm>
            <a:off x="5940152" y="3205405"/>
            <a:ext cx="3025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sp>
        <p:nvSpPr>
          <p:cNvPr id="744" name="Google Shape;744;p49"/>
          <p:cNvSpPr txBox="1"/>
          <p:nvPr/>
        </p:nvSpPr>
        <p:spPr>
          <a:xfrm>
            <a:off x="5940152" y="3794690"/>
            <a:ext cx="3025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sp>
        <p:nvSpPr>
          <p:cNvPr id="745" name="Google Shape;745;p49"/>
          <p:cNvSpPr txBox="1"/>
          <p:nvPr/>
        </p:nvSpPr>
        <p:spPr>
          <a:xfrm>
            <a:off x="5940152" y="4383973"/>
            <a:ext cx="30257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</p:txBody>
      </p:sp>
      <p:sp>
        <p:nvSpPr>
          <p:cNvPr id="746" name="Google Shape;746;p49"/>
          <p:cNvSpPr txBox="1"/>
          <p:nvPr/>
        </p:nvSpPr>
        <p:spPr>
          <a:xfrm>
            <a:off x="4607917" y="2011446"/>
            <a:ext cx="1300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9"/>
          <p:cNvSpPr txBox="1"/>
          <p:nvPr/>
        </p:nvSpPr>
        <p:spPr>
          <a:xfrm>
            <a:off x="4607917" y="2595631"/>
            <a:ext cx="1300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9"/>
          <p:cNvSpPr txBox="1"/>
          <p:nvPr/>
        </p:nvSpPr>
        <p:spPr>
          <a:xfrm>
            <a:off x="4607917" y="3190457"/>
            <a:ext cx="1300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9"/>
          <p:cNvSpPr txBox="1"/>
          <p:nvPr/>
        </p:nvSpPr>
        <p:spPr>
          <a:xfrm>
            <a:off x="4607917" y="3785283"/>
            <a:ext cx="1300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9"/>
          <p:cNvSpPr txBox="1"/>
          <p:nvPr/>
        </p:nvSpPr>
        <p:spPr>
          <a:xfrm>
            <a:off x="4607917" y="4368584"/>
            <a:ext cx="13003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9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  <p:sp>
        <p:nvSpPr>
          <p:cNvPr id="752" name="Google Shape;752;p49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381" l="0" r="0" t="5381"/>
          <a:stretch/>
        </p:blipFill>
        <p:spPr>
          <a:xfrm>
            <a:off x="1187624" y="529791"/>
            <a:ext cx="4068000" cy="408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758" name="Google Shape;758;p50"/>
          <p:cNvSpPr/>
          <p:nvPr/>
        </p:nvSpPr>
        <p:spPr>
          <a:xfrm>
            <a:off x="361032" y="1743658"/>
            <a:ext cx="1656184" cy="1656184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50"/>
          <p:cNvGrpSpPr/>
          <p:nvPr/>
        </p:nvGrpSpPr>
        <p:grpSpPr>
          <a:xfrm>
            <a:off x="565675" y="1969839"/>
            <a:ext cx="1246898" cy="1232690"/>
            <a:chOff x="803640" y="3362835"/>
            <a:chExt cx="2059657" cy="1232690"/>
          </a:xfrm>
        </p:grpSpPr>
        <p:sp>
          <p:nvSpPr>
            <p:cNvPr id="760" name="Google Shape;760;p5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50"/>
          <p:cNvSpPr txBox="1"/>
          <p:nvPr/>
        </p:nvSpPr>
        <p:spPr>
          <a:xfrm>
            <a:off x="6156176" y="483518"/>
            <a:ext cx="2592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 </a:t>
            </a:r>
            <a:r>
              <a:rPr b="1" lang="en" sz="28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Presentation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 txBox="1"/>
          <p:nvPr/>
        </p:nvSpPr>
        <p:spPr>
          <a:xfrm>
            <a:off x="5652120" y="1969839"/>
            <a:ext cx="312981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51"/>
          <p:cNvGrpSpPr/>
          <p:nvPr/>
        </p:nvGrpSpPr>
        <p:grpSpPr>
          <a:xfrm>
            <a:off x="4139711" y="2067694"/>
            <a:ext cx="2800954" cy="602263"/>
            <a:chOff x="5825140" y="1737035"/>
            <a:chExt cx="2800954" cy="602263"/>
          </a:xfrm>
        </p:grpSpPr>
        <p:sp>
          <p:nvSpPr>
            <p:cNvPr id="769" name="Google Shape;769;p51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1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1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1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1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1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1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1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1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1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51"/>
          <p:cNvGrpSpPr/>
          <p:nvPr/>
        </p:nvGrpSpPr>
        <p:grpSpPr>
          <a:xfrm>
            <a:off x="1846237" y="3363838"/>
            <a:ext cx="1106419" cy="1448239"/>
            <a:chOff x="1835695" y="1559364"/>
            <a:chExt cx="2318224" cy="3034421"/>
          </a:xfrm>
        </p:grpSpPr>
        <p:sp>
          <p:nvSpPr>
            <p:cNvPr id="780" name="Google Shape;780;p51"/>
            <p:cNvSpPr/>
            <p:nvPr/>
          </p:nvSpPr>
          <p:spPr>
            <a:xfrm flipH="1">
              <a:off x="3117872" y="1643257"/>
              <a:ext cx="1036047" cy="272869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 flipH="1">
              <a:off x="1835695" y="1643257"/>
              <a:ext cx="1036047" cy="272869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1"/>
            <p:cNvSpPr/>
            <p:nvPr/>
          </p:nvSpPr>
          <p:spPr>
            <a:xfrm flipH="1">
              <a:off x="2483768" y="1559364"/>
              <a:ext cx="1152128" cy="3034421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51"/>
          <p:cNvSpPr txBox="1"/>
          <p:nvPr/>
        </p:nvSpPr>
        <p:spPr>
          <a:xfrm>
            <a:off x="1475656" y="1347614"/>
            <a:ext cx="19659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1"/>
          <p:cNvSpPr txBox="1"/>
          <p:nvPr/>
        </p:nvSpPr>
        <p:spPr>
          <a:xfrm>
            <a:off x="4106495" y="1277347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51"/>
          <p:cNvGrpSpPr/>
          <p:nvPr/>
        </p:nvGrpSpPr>
        <p:grpSpPr>
          <a:xfrm>
            <a:off x="4139711" y="3017639"/>
            <a:ext cx="2800954" cy="602263"/>
            <a:chOff x="5825140" y="1737035"/>
            <a:chExt cx="2800954" cy="602263"/>
          </a:xfrm>
        </p:grpSpPr>
        <p:sp>
          <p:nvSpPr>
            <p:cNvPr id="786" name="Google Shape;786;p51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1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1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1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1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1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1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51"/>
          <p:cNvGrpSpPr/>
          <p:nvPr/>
        </p:nvGrpSpPr>
        <p:grpSpPr>
          <a:xfrm>
            <a:off x="4139711" y="3967584"/>
            <a:ext cx="2800954" cy="602263"/>
            <a:chOff x="5825140" y="1737035"/>
            <a:chExt cx="2800954" cy="602263"/>
          </a:xfrm>
        </p:grpSpPr>
        <p:sp>
          <p:nvSpPr>
            <p:cNvPr id="797" name="Google Shape;797;p51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1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1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1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1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1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1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rect b="b" l="l" r="r" t="t"/>
              <a:pathLst>
                <a:path extrusionOk="0" h="120000" w="120000">
                  <a:moveTo>
                    <a:pt x="22570" y="22960"/>
                  </a:moveTo>
                  <a:lnTo>
                    <a:pt x="97429" y="22960"/>
                  </a:lnTo>
                  <a:cubicBezTo>
                    <a:pt x="109894" y="22960"/>
                    <a:pt x="119999" y="26797"/>
                    <a:pt x="119999" y="31530"/>
                  </a:cubicBezTo>
                  <a:lnTo>
                    <a:pt x="119999" y="39560"/>
                  </a:lnTo>
                  <a:lnTo>
                    <a:pt x="120000" y="39560"/>
                  </a:lnTo>
                  <a:lnTo>
                    <a:pt x="120000" y="63121"/>
                  </a:lnTo>
                  <a:cubicBezTo>
                    <a:pt x="120000" y="65553"/>
                    <a:pt x="114806" y="67525"/>
                    <a:pt x="108399" y="67525"/>
                  </a:cubicBezTo>
                  <a:cubicBezTo>
                    <a:pt x="101992" y="67525"/>
                    <a:pt x="96799" y="65553"/>
                    <a:pt x="96799" y="63121"/>
                  </a:cubicBezTo>
                  <a:lnTo>
                    <a:pt x="96799" y="42531"/>
                  </a:lnTo>
                  <a:lnTo>
                    <a:pt x="93347" y="42531"/>
                  </a:lnTo>
                  <a:cubicBezTo>
                    <a:pt x="93158" y="66519"/>
                    <a:pt x="92969" y="90507"/>
                    <a:pt x="92780" y="114494"/>
                  </a:cubicBezTo>
                  <a:cubicBezTo>
                    <a:pt x="92780" y="117535"/>
                    <a:pt x="86289" y="120000"/>
                    <a:pt x="78281" y="120000"/>
                  </a:cubicBezTo>
                  <a:cubicBezTo>
                    <a:pt x="70274" y="120000"/>
                    <a:pt x="63783" y="117535"/>
                    <a:pt x="63783" y="114494"/>
                  </a:cubicBezTo>
                  <a:lnTo>
                    <a:pt x="63783" y="70497"/>
                  </a:lnTo>
                  <a:lnTo>
                    <a:pt x="55083" y="70497"/>
                  </a:lnTo>
                  <a:lnTo>
                    <a:pt x="55083" y="114494"/>
                  </a:lnTo>
                  <a:cubicBezTo>
                    <a:pt x="55083" y="117535"/>
                    <a:pt x="48592" y="119999"/>
                    <a:pt x="40584" y="119999"/>
                  </a:cubicBezTo>
                  <a:cubicBezTo>
                    <a:pt x="32577" y="119999"/>
                    <a:pt x="26086" y="117535"/>
                    <a:pt x="26086" y="114494"/>
                  </a:cubicBezTo>
                  <a:cubicBezTo>
                    <a:pt x="26274" y="90507"/>
                    <a:pt x="26463" y="66519"/>
                    <a:pt x="26652" y="42531"/>
                  </a:cubicBezTo>
                  <a:lnTo>
                    <a:pt x="23200" y="42531"/>
                  </a:lnTo>
                  <a:lnTo>
                    <a:pt x="23200" y="63121"/>
                  </a:lnTo>
                  <a:cubicBezTo>
                    <a:pt x="23200" y="65553"/>
                    <a:pt x="18007" y="67525"/>
                    <a:pt x="11600" y="67525"/>
                  </a:cubicBezTo>
                  <a:cubicBezTo>
                    <a:pt x="5193" y="67525"/>
                    <a:pt x="0" y="65553"/>
                    <a:pt x="0" y="63121"/>
                  </a:cubicBezTo>
                  <a:lnTo>
                    <a:pt x="0" y="42531"/>
                  </a:lnTo>
                  <a:lnTo>
                    <a:pt x="0" y="42531"/>
                  </a:lnTo>
                  <a:lnTo>
                    <a:pt x="0" y="31530"/>
                  </a:lnTo>
                  <a:cubicBezTo>
                    <a:pt x="0" y="26797"/>
                    <a:pt x="10105" y="22960"/>
                    <a:pt x="22570" y="22960"/>
                  </a:cubicBezTo>
                  <a:close/>
                  <a:moveTo>
                    <a:pt x="60000" y="0"/>
                  </a:moveTo>
                  <a:cubicBezTo>
                    <a:pt x="75005" y="0"/>
                    <a:pt x="87170" y="4618"/>
                    <a:pt x="87170" y="10316"/>
                  </a:cubicBezTo>
                  <a:cubicBezTo>
                    <a:pt x="87170" y="16013"/>
                    <a:pt x="75005" y="20632"/>
                    <a:pt x="60000" y="20632"/>
                  </a:cubicBezTo>
                  <a:cubicBezTo>
                    <a:pt x="44994" y="20632"/>
                    <a:pt x="32829" y="16013"/>
                    <a:pt x="32829" y="10316"/>
                  </a:cubicBezTo>
                  <a:cubicBezTo>
                    <a:pt x="32829" y="4618"/>
                    <a:pt x="44994" y="0"/>
                    <a:pt x="60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51"/>
          <p:cNvSpPr txBox="1"/>
          <p:nvPr/>
        </p:nvSpPr>
        <p:spPr>
          <a:xfrm>
            <a:off x="7726454" y="2023626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1"/>
          <p:cNvSpPr txBox="1"/>
          <p:nvPr/>
        </p:nvSpPr>
        <p:spPr>
          <a:xfrm>
            <a:off x="7726454" y="2984587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1"/>
          <p:cNvSpPr txBox="1"/>
          <p:nvPr/>
        </p:nvSpPr>
        <p:spPr>
          <a:xfrm>
            <a:off x="7726454" y="3945549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1"/>
          <p:cNvSpPr txBox="1"/>
          <p:nvPr/>
        </p:nvSpPr>
        <p:spPr>
          <a:xfrm>
            <a:off x="7026109" y="2192902"/>
            <a:ext cx="755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1"/>
          <p:cNvSpPr txBox="1"/>
          <p:nvPr/>
        </p:nvSpPr>
        <p:spPr>
          <a:xfrm>
            <a:off x="7026109" y="3153863"/>
            <a:ext cx="755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1"/>
          <p:cNvSpPr txBox="1"/>
          <p:nvPr/>
        </p:nvSpPr>
        <p:spPr>
          <a:xfrm>
            <a:off x="7026109" y="4150092"/>
            <a:ext cx="755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1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  <p:sp>
        <p:nvSpPr>
          <p:cNvPr id="814" name="Google Shape;814;p51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1626987" y="1265957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5"/>
          <p:cNvGrpSpPr/>
          <p:nvPr/>
        </p:nvGrpSpPr>
        <p:grpSpPr>
          <a:xfrm>
            <a:off x="1626987" y="2032644"/>
            <a:ext cx="3312368" cy="1643410"/>
            <a:chOff x="1619672" y="2139702"/>
            <a:chExt cx="3240360" cy="1643410"/>
          </a:xfrm>
        </p:grpSpPr>
        <p:sp>
          <p:nvSpPr>
            <p:cNvPr id="177" name="Google Shape;177;p25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Edit In Google Slides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1619672" y="2582783"/>
              <a:ext cx="32403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Please navigate to the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Make a copy</a:t>
              </a: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will get a copy of this document on your Google Drive and this copy will be created. So you will be able to edit, add or delete slides.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5299395" y="2032644"/>
            <a:ext cx="3312368" cy="1458744"/>
            <a:chOff x="1619672" y="2139702"/>
            <a:chExt cx="3240360" cy="1458744"/>
          </a:xfrm>
        </p:grpSpPr>
        <p:sp>
          <p:nvSpPr>
            <p:cNvPr id="180" name="Google Shape;180;p25"/>
            <p:cNvSpPr txBox="1"/>
            <p:nvPr/>
          </p:nvSpPr>
          <p:spPr>
            <a:xfrm>
              <a:off x="1619672" y="2139702"/>
              <a:ext cx="3240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Edit in PowerPoint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 txBox="1"/>
            <p:nvPr/>
          </p:nvSpPr>
          <p:spPr>
            <a:xfrm>
              <a:off x="1619672" y="2582783"/>
              <a:ext cx="32403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Navigate to the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Download as Microsoft PowerPoint</a:t>
              </a: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download a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.pptx </a:t>
              </a: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 So you can open and edit in PowerPoint.</a:t>
              </a:r>
              <a:endParaRPr/>
            </a:p>
          </p:txBody>
        </p:sp>
      </p:grpSp>
      <p:sp>
        <p:nvSpPr>
          <p:cNvPr id="182" name="Google Shape;182;p25"/>
          <p:cNvSpPr txBox="1"/>
          <p:nvPr/>
        </p:nvSpPr>
        <p:spPr>
          <a:xfrm>
            <a:off x="1626987" y="4002261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1655375" y="355225"/>
            <a:ext cx="7488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0000"/>
                </a:solidFill>
              </a:rPr>
              <a:t>INSTRUCTIONS FOR USE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2"/>
          <p:cNvSpPr/>
          <p:nvPr/>
        </p:nvSpPr>
        <p:spPr>
          <a:xfrm>
            <a:off x="539024" y="515771"/>
            <a:ext cx="2664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Style 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2"/>
          <p:cNvSpPr txBox="1"/>
          <p:nvPr/>
        </p:nvSpPr>
        <p:spPr>
          <a:xfrm>
            <a:off x="3419344" y="739297"/>
            <a:ext cx="6226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2"/>
          <p:cNvSpPr txBox="1"/>
          <p:nvPr/>
        </p:nvSpPr>
        <p:spPr>
          <a:xfrm>
            <a:off x="3419344" y="1266228"/>
            <a:ext cx="453703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You can simply impress your audience and add a unique zing and appeal to your Presentations. I hope and I believe that this Template will your Time, Money and Reputation.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3"/>
          <p:cNvSpPr/>
          <p:nvPr/>
        </p:nvSpPr>
        <p:spPr>
          <a:xfrm>
            <a:off x="539024" y="515771"/>
            <a:ext cx="2664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Style 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3"/>
          <p:cNvSpPr txBox="1"/>
          <p:nvPr/>
        </p:nvSpPr>
        <p:spPr>
          <a:xfrm>
            <a:off x="3419344" y="739297"/>
            <a:ext cx="6226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3"/>
          <p:cNvSpPr txBox="1"/>
          <p:nvPr/>
        </p:nvSpPr>
        <p:spPr>
          <a:xfrm>
            <a:off x="3419344" y="1266228"/>
            <a:ext cx="187273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</a:t>
            </a:r>
            <a:endParaRPr/>
          </a:p>
        </p:txBody>
      </p:sp>
      <p:sp>
        <p:nvSpPr>
          <p:cNvPr id="829" name="Google Shape;829;p53"/>
          <p:cNvSpPr txBox="1"/>
          <p:nvPr/>
        </p:nvSpPr>
        <p:spPr>
          <a:xfrm>
            <a:off x="5796136" y="739297"/>
            <a:ext cx="6226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3"/>
          <p:cNvSpPr txBox="1"/>
          <p:nvPr/>
        </p:nvSpPr>
        <p:spPr>
          <a:xfrm>
            <a:off x="5796136" y="1266228"/>
            <a:ext cx="187273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4"/>
          <p:cNvSpPr txBox="1"/>
          <p:nvPr>
            <p:ph type="title"/>
          </p:nvPr>
        </p:nvSpPr>
        <p:spPr>
          <a:xfrm>
            <a:off x="0" y="3200650"/>
            <a:ext cx="91440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/>
              <a:t>Thank you</a:t>
            </a:r>
            <a:endParaRPr/>
          </a:p>
        </p:txBody>
      </p:sp>
      <p:sp>
        <p:nvSpPr>
          <p:cNvPr id="836" name="Google Shape;836;p54"/>
          <p:cNvSpPr txBox="1"/>
          <p:nvPr>
            <p:ph idx="1" type="subTitle"/>
          </p:nvPr>
        </p:nvSpPr>
        <p:spPr>
          <a:xfrm>
            <a:off x="8000" y="3919880"/>
            <a:ext cx="9111900" cy="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5"/>
          <p:cNvSpPr txBox="1"/>
          <p:nvPr/>
        </p:nvSpPr>
        <p:spPr>
          <a:xfrm>
            <a:off x="1619672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5"/>
          <p:cNvSpPr txBox="1"/>
          <p:nvPr/>
        </p:nvSpPr>
        <p:spPr>
          <a:xfrm>
            <a:off x="1619672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backgrounds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5"/>
          <p:cNvSpPr txBox="1"/>
          <p:nvPr/>
        </p:nvSpPr>
        <p:spPr>
          <a:xfrm>
            <a:off x="1619672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5"/>
          <p:cNvSpPr txBox="1"/>
          <p:nvPr/>
        </p:nvSpPr>
        <p:spPr>
          <a:xfrm>
            <a:off x="1619672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5"/>
          <p:cNvSpPr txBox="1"/>
          <p:nvPr/>
        </p:nvSpPr>
        <p:spPr>
          <a:xfrm>
            <a:off x="221869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5"/>
          <p:cNvSpPr txBox="1"/>
          <p:nvPr/>
        </p:nvSpPr>
        <p:spPr>
          <a:xfrm>
            <a:off x="1640187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5"/>
          <p:cNvSpPr txBox="1"/>
          <p:nvPr>
            <p:ph type="title"/>
          </p:nvPr>
        </p:nvSpPr>
        <p:spPr>
          <a:xfrm>
            <a:off x="1655375" y="355225"/>
            <a:ext cx="7488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4000">
                <a:solidFill>
                  <a:srgbClr val="FF0000"/>
                </a:solidFill>
              </a:rPr>
              <a:t>Credits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6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6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6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56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857" name="Google Shape;857;p56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6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56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6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6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6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6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6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6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6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6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0" name="Google Shape;870;p56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871" name="Google Shape;871;p56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56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874" name="Google Shape;874;p56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56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877" name="Google Shape;877;p56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56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880" name="Google Shape;880;p56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56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6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6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6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6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6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6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6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6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6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6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6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6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6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6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6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6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6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6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6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6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6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6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6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6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6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6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6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B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7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7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7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57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7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7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7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7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7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7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57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7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7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7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7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7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7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7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7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7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7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7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7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7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7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7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7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7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7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7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7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7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7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7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57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950" name="Google Shape;950;p5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7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57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953" name="Google Shape;953;p5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7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7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57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7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7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7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7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7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7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7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7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C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8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8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8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8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8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8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8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8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8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8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58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981" name="Google Shape;981;p58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8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8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8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58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8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8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58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989" name="Google Shape;989;p58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8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58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8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8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8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8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8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8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8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8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8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8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8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8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8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8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8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8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8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8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8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8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8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8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8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8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8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8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8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8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59"/>
          <p:cNvGrpSpPr/>
          <p:nvPr/>
        </p:nvGrpSpPr>
        <p:grpSpPr>
          <a:xfrm>
            <a:off x="3098067" y="1923678"/>
            <a:ext cx="1174643" cy="2013391"/>
            <a:chOff x="930084" y="2610003"/>
            <a:chExt cx="1174643" cy="2013391"/>
          </a:xfrm>
        </p:grpSpPr>
        <p:sp>
          <p:nvSpPr>
            <p:cNvPr id="1026" name="Google Shape;1026;p59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5072C4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9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13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217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59"/>
          <p:cNvGrpSpPr/>
          <p:nvPr/>
        </p:nvGrpSpPr>
        <p:grpSpPr>
          <a:xfrm>
            <a:off x="4837517" y="1923678"/>
            <a:ext cx="1174643" cy="2013391"/>
            <a:chOff x="930084" y="2610003"/>
            <a:chExt cx="1174643" cy="2013391"/>
          </a:xfrm>
        </p:grpSpPr>
        <p:sp>
          <p:nvSpPr>
            <p:cNvPr id="1029" name="Google Shape;1029;p59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9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13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217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59"/>
          <p:cNvSpPr txBox="1"/>
          <p:nvPr>
            <p:ph type="title"/>
          </p:nvPr>
        </p:nvSpPr>
        <p:spPr>
          <a:xfrm>
            <a:off x="0" y="159804"/>
            <a:ext cx="91440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Break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2" type="body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1691680" y="555526"/>
            <a:ext cx="57606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/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0" y="1905250"/>
            <a:ext cx="91440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Welcome!!</a:t>
            </a:r>
            <a:endParaRPr/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8000" y="2667477"/>
            <a:ext cx="9111900" cy="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971600" y="1685886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971600" y="2715229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971600" y="3744572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8"/>
          <p:cNvGrpSpPr/>
          <p:nvPr/>
        </p:nvGrpSpPr>
        <p:grpSpPr>
          <a:xfrm>
            <a:off x="1547664" y="1562564"/>
            <a:ext cx="2880320" cy="678692"/>
            <a:chOff x="803640" y="3362835"/>
            <a:chExt cx="2059657" cy="678692"/>
          </a:xfrm>
        </p:grpSpPr>
        <p:sp>
          <p:nvSpPr>
            <p:cNvPr id="205" name="Google Shape;205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1547664" y="2591907"/>
            <a:ext cx="2880320" cy="678692"/>
            <a:chOff x="803640" y="3362835"/>
            <a:chExt cx="2059657" cy="678692"/>
          </a:xfrm>
        </p:grpSpPr>
        <p:sp>
          <p:nvSpPr>
            <p:cNvPr id="208" name="Google Shape;208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1547664" y="3621250"/>
            <a:ext cx="2880320" cy="678692"/>
            <a:chOff x="803640" y="3362835"/>
            <a:chExt cx="2059657" cy="678692"/>
          </a:xfrm>
        </p:grpSpPr>
        <p:sp>
          <p:nvSpPr>
            <p:cNvPr id="211" name="Google Shape;211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8"/>
          <p:cNvSpPr/>
          <p:nvPr/>
        </p:nvSpPr>
        <p:spPr>
          <a:xfrm>
            <a:off x="4572000" y="1686960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4572000" y="2716303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572000" y="3745646"/>
            <a:ext cx="432048" cy="43204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5148064" y="1563638"/>
            <a:ext cx="2880320" cy="678692"/>
            <a:chOff x="803640" y="3362835"/>
            <a:chExt cx="2059657" cy="678692"/>
          </a:xfrm>
        </p:grpSpPr>
        <p:sp>
          <p:nvSpPr>
            <p:cNvPr id="217" name="Google Shape;217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48064" y="2592981"/>
            <a:ext cx="2880320" cy="678692"/>
            <a:chOff x="803640" y="3362835"/>
            <a:chExt cx="2059657" cy="678692"/>
          </a:xfrm>
        </p:grpSpPr>
        <p:sp>
          <p:nvSpPr>
            <p:cNvPr id="220" name="Google Shape;220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5148064" y="3622324"/>
            <a:ext cx="2880320" cy="678692"/>
            <a:chOff x="803640" y="3362835"/>
            <a:chExt cx="2059657" cy="678692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8"/>
          <p:cNvSpPr txBox="1"/>
          <p:nvPr>
            <p:ph type="title"/>
          </p:nvPr>
        </p:nvSpPr>
        <p:spPr>
          <a:xfrm>
            <a:off x="676975" y="483475"/>
            <a:ext cx="7836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>
                <a:solidFill>
                  <a:srgbClr val="F2F2F2"/>
                </a:solidFill>
              </a:rPr>
              <a:t>Our Services Style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683817" y="1052925"/>
            <a:ext cx="7809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solidFill>
                  <a:srgbClr val="F2F2F2"/>
                </a:solidFill>
              </a:rPr>
              <a:t>Insert the title of your subtitle Here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978" r="5978" t="0"/>
          <a:stretch/>
        </p:blipFill>
        <p:spPr>
          <a:xfrm>
            <a:off x="683568" y="1707654"/>
            <a:ext cx="1728300" cy="187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2" name="Google Shape;232;p2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5978" r="5978" t="0"/>
          <a:stretch/>
        </p:blipFill>
        <p:spPr>
          <a:xfrm>
            <a:off x="2699792" y="1707654"/>
            <a:ext cx="1728300" cy="187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3" name="Google Shape;233;p2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5978" r="5978" t="0"/>
          <a:stretch/>
        </p:blipFill>
        <p:spPr>
          <a:xfrm>
            <a:off x="4716016" y="1707654"/>
            <a:ext cx="1728300" cy="187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4" name="Google Shape;234;p29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5978" r="5978" t="0"/>
          <a:stretch/>
        </p:blipFill>
        <p:spPr>
          <a:xfrm>
            <a:off x="6732240" y="1707654"/>
            <a:ext cx="1728300" cy="187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749403" y="3699835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749403" y="4018510"/>
            <a:ext cx="1584176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785967" y="3699835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785967" y="4018510"/>
            <a:ext cx="1584176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767685" y="3699835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767685" y="4018510"/>
            <a:ext cx="1584176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6804248" y="3699835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6804248" y="4018510"/>
            <a:ext cx="1584176" cy="249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7983" y="1052932"/>
            <a:ext cx="91125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0" y="483475"/>
            <a:ext cx="91440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Our Team Style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1739571" y="3501531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5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3236808" y="2342656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6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734045" y="3501531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7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6231283" y="2342656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8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30"/>
          <p:cNvGrpSpPr/>
          <p:nvPr/>
        </p:nvGrpSpPr>
        <p:grpSpPr>
          <a:xfrm>
            <a:off x="1199383" y="2812633"/>
            <a:ext cx="6984776" cy="587747"/>
            <a:chOff x="1043608" y="2679895"/>
            <a:chExt cx="7525362" cy="633236"/>
          </a:xfrm>
        </p:grpSpPr>
        <p:grpSp>
          <p:nvGrpSpPr>
            <p:cNvPr id="254" name="Google Shape;254;p30"/>
            <p:cNvGrpSpPr/>
            <p:nvPr/>
          </p:nvGrpSpPr>
          <p:grpSpPr>
            <a:xfrm>
              <a:off x="1260895" y="2679895"/>
              <a:ext cx="7056047" cy="633236"/>
              <a:chOff x="1260895" y="2679895"/>
              <a:chExt cx="7056047" cy="633236"/>
            </a:xfrm>
          </p:grpSpPr>
          <p:sp>
            <p:nvSpPr>
              <p:cNvPr id="255" name="Google Shape;255;p30"/>
              <p:cNvSpPr/>
              <p:nvPr/>
            </p:nvSpPr>
            <p:spPr>
              <a:xfrm>
                <a:off x="1260895" y="2994222"/>
                <a:ext cx="1613181" cy="314362"/>
              </a:xfrm>
              <a:custGeom>
                <a:rect b="b" l="l" r="r" t="t"/>
                <a:pathLst>
                  <a:path extrusionOk="0" h="120000" w="120000">
                    <a:moveTo>
                      <a:pt x="0" y="356"/>
                    </a:moveTo>
                    <a:lnTo>
                      <a:pt x="44266" y="0"/>
                    </a:lnTo>
                    <a:cubicBezTo>
                      <a:pt x="45462" y="37144"/>
                      <a:pt x="45418" y="87015"/>
                      <a:pt x="50688" y="107798"/>
                    </a:cubicBezTo>
                    <a:cubicBezTo>
                      <a:pt x="56750" y="126346"/>
                      <a:pt x="66532" y="123078"/>
                      <a:pt x="70291" y="102540"/>
                    </a:cubicBezTo>
                    <a:cubicBezTo>
                      <a:pt x="73558" y="80036"/>
                      <a:pt x="74876" y="39353"/>
                      <a:pt x="76371" y="1396"/>
                    </a:cubicBezTo>
                    <a:lnTo>
                      <a:pt x="120000" y="185"/>
                    </a:lnTo>
                  </a:path>
                </a:pathLst>
              </a:custGeom>
              <a:noFill/>
              <a:ln cap="flat" cmpd="sng" w="50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 rot="10800000">
                <a:off x="2874077" y="2679895"/>
                <a:ext cx="1616487" cy="314362"/>
              </a:xfrm>
              <a:custGeom>
                <a:rect b="b" l="l" r="r" t="t"/>
                <a:pathLst>
                  <a:path extrusionOk="0" h="120000" w="120000">
                    <a:moveTo>
                      <a:pt x="0" y="356"/>
                    </a:moveTo>
                    <a:lnTo>
                      <a:pt x="44176" y="0"/>
                    </a:lnTo>
                    <a:cubicBezTo>
                      <a:pt x="45369" y="37144"/>
                      <a:pt x="45325" y="87015"/>
                      <a:pt x="50585" y="107798"/>
                    </a:cubicBezTo>
                    <a:cubicBezTo>
                      <a:pt x="56634" y="126346"/>
                      <a:pt x="66396" y="123078"/>
                      <a:pt x="70147" y="102540"/>
                    </a:cubicBezTo>
                    <a:cubicBezTo>
                      <a:pt x="73407" y="80036"/>
                      <a:pt x="74723" y="39353"/>
                      <a:pt x="76215" y="1396"/>
                    </a:cubicBezTo>
                    <a:lnTo>
                      <a:pt x="120000" y="487"/>
                    </a:lnTo>
                  </a:path>
                </a:pathLst>
              </a:custGeom>
              <a:noFill/>
              <a:ln cap="flat" cmpd="sng" w="50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4471493" y="2990378"/>
                <a:ext cx="1616487" cy="32275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44176" y="3119"/>
                    </a:lnTo>
                    <a:cubicBezTo>
                      <a:pt x="45369" y="39299"/>
                      <a:pt x="45325" y="87872"/>
                      <a:pt x="50585" y="108115"/>
                    </a:cubicBezTo>
                    <a:cubicBezTo>
                      <a:pt x="56634" y="126181"/>
                      <a:pt x="66396" y="122998"/>
                      <a:pt x="70147" y="102994"/>
                    </a:cubicBezTo>
                    <a:cubicBezTo>
                      <a:pt x="73407" y="81075"/>
                      <a:pt x="74723" y="41449"/>
                      <a:pt x="76215" y="4479"/>
                    </a:cubicBezTo>
                    <a:lnTo>
                      <a:pt x="120000" y="3594"/>
                    </a:lnTo>
                  </a:path>
                </a:pathLst>
              </a:custGeom>
              <a:noFill/>
              <a:ln cap="flat" cmpd="sng" w="50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 rot="10800000">
                <a:off x="6087980" y="2684407"/>
                <a:ext cx="2228962" cy="314362"/>
              </a:xfrm>
              <a:custGeom>
                <a:rect b="b" l="l" r="r" t="t"/>
                <a:pathLst>
                  <a:path extrusionOk="0" h="120000" w="120000">
                    <a:moveTo>
                      <a:pt x="0" y="3649"/>
                    </a:moveTo>
                    <a:lnTo>
                      <a:pt x="65010" y="0"/>
                    </a:lnTo>
                    <a:cubicBezTo>
                      <a:pt x="65876" y="37144"/>
                      <a:pt x="65844" y="87015"/>
                      <a:pt x="69658" y="107798"/>
                    </a:cubicBezTo>
                    <a:cubicBezTo>
                      <a:pt x="74045" y="126346"/>
                      <a:pt x="81125" y="123078"/>
                      <a:pt x="83845" y="102540"/>
                    </a:cubicBezTo>
                    <a:cubicBezTo>
                      <a:pt x="86210" y="80036"/>
                      <a:pt x="87164" y="39353"/>
                      <a:pt x="88246" y="1396"/>
                    </a:cubicBezTo>
                    <a:lnTo>
                      <a:pt x="120000" y="487"/>
                    </a:lnTo>
                  </a:path>
                </a:pathLst>
              </a:custGeom>
              <a:noFill/>
              <a:ln cap="flat" cmpd="sng" w="50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0"/>
            <p:cNvGrpSpPr/>
            <p:nvPr/>
          </p:nvGrpSpPr>
          <p:grpSpPr>
            <a:xfrm>
              <a:off x="1043608" y="2872699"/>
              <a:ext cx="288032" cy="288032"/>
              <a:chOff x="1043608" y="2872699"/>
              <a:chExt cx="288032" cy="288032"/>
            </a:xfrm>
          </p:grpSpPr>
          <p:sp>
            <p:nvSpPr>
              <p:cNvPr id="260" name="Google Shape;260;p30"/>
              <p:cNvSpPr/>
              <p:nvPr/>
            </p:nvSpPr>
            <p:spPr>
              <a:xfrm>
                <a:off x="1043608" y="2872699"/>
                <a:ext cx="288032" cy="28803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1126676" y="2957863"/>
                <a:ext cx="121896" cy="117704"/>
              </a:xfrm>
              <a:prstGeom prst="ellipse">
                <a:avLst/>
              </a:prstGeom>
              <a:solidFill>
                <a:srgbClr val="5072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30"/>
            <p:cNvGrpSpPr/>
            <p:nvPr/>
          </p:nvGrpSpPr>
          <p:grpSpPr>
            <a:xfrm>
              <a:off x="8064914" y="2720597"/>
              <a:ext cx="504056" cy="504056"/>
              <a:chOff x="8064914" y="2720597"/>
              <a:chExt cx="504056" cy="504056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8064914" y="2720597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8178719" y="2839156"/>
                <a:ext cx="276446" cy="266939"/>
              </a:xfrm>
              <a:prstGeom prst="ellipse">
                <a:avLst/>
              </a:prstGeom>
              <a:solidFill>
                <a:srgbClr val="5072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5" name="Google Shape;265;p30"/>
          <p:cNvSpPr txBox="1"/>
          <p:nvPr/>
        </p:nvSpPr>
        <p:spPr>
          <a:xfrm>
            <a:off x="7375538" y="3440393"/>
            <a:ext cx="11772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2800">
                <a:solidFill>
                  <a:schemeClr val="lt1"/>
                </a:solidFill>
              </a:rPr>
              <a:t>9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0"/>
          <p:cNvGrpSpPr/>
          <p:nvPr/>
        </p:nvGrpSpPr>
        <p:grpSpPr>
          <a:xfrm>
            <a:off x="7198792" y="1621160"/>
            <a:ext cx="1454049" cy="1048024"/>
            <a:chOff x="803640" y="3362835"/>
            <a:chExt cx="2059657" cy="1048024"/>
          </a:xfrm>
        </p:grpSpPr>
        <p:sp>
          <p:nvSpPr>
            <p:cNvPr id="267" name="Google Shape;267;p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0"/>
          <p:cNvGrpSpPr/>
          <p:nvPr/>
        </p:nvGrpSpPr>
        <p:grpSpPr>
          <a:xfrm>
            <a:off x="5912863" y="3453690"/>
            <a:ext cx="1454049" cy="1048024"/>
            <a:chOff x="803640" y="3362835"/>
            <a:chExt cx="2059657" cy="1048024"/>
          </a:xfrm>
        </p:grpSpPr>
        <p:sp>
          <p:nvSpPr>
            <p:cNvPr id="270" name="Google Shape;270;p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0"/>
          <p:cNvGrpSpPr/>
          <p:nvPr/>
        </p:nvGrpSpPr>
        <p:grpSpPr>
          <a:xfrm>
            <a:off x="4404184" y="1621160"/>
            <a:ext cx="1454049" cy="1048024"/>
            <a:chOff x="803640" y="3362835"/>
            <a:chExt cx="2059657" cy="1048024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2921517" y="3453690"/>
            <a:ext cx="1454049" cy="1048024"/>
            <a:chOff x="803640" y="3362835"/>
            <a:chExt cx="2059657" cy="1048024"/>
          </a:xfrm>
        </p:grpSpPr>
        <p:sp>
          <p:nvSpPr>
            <p:cNvPr id="276" name="Google Shape;276;p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30"/>
          <p:cNvGrpSpPr/>
          <p:nvPr/>
        </p:nvGrpSpPr>
        <p:grpSpPr>
          <a:xfrm>
            <a:off x="1421151" y="1621160"/>
            <a:ext cx="1454049" cy="1048024"/>
            <a:chOff x="803640" y="3362835"/>
            <a:chExt cx="2059657" cy="1048024"/>
          </a:xfrm>
        </p:grpSpPr>
        <p:sp>
          <p:nvSpPr>
            <p:cNvPr id="279" name="Google Shape;279;p3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0"/>
          <p:cNvSpPr txBox="1"/>
          <p:nvPr>
            <p:ph type="title"/>
          </p:nvPr>
        </p:nvSpPr>
        <p:spPr>
          <a:xfrm>
            <a:off x="2020850" y="119450"/>
            <a:ext cx="71229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Timeline Style</a:t>
            </a:r>
            <a:endParaRPr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2027069" y="674575"/>
            <a:ext cx="70980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0" y="3076575"/>
            <a:ext cx="9144000" cy="1511399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39552" y="3355221"/>
            <a:ext cx="36724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800">
                <a:solidFill>
                  <a:srgbClr val="FD2906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549613" y="3324443"/>
            <a:ext cx="41988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ustom 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