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12B3D3-D477-4CD9-95A5-860BE719CD8E}">
  <a:tblStyle styleId="{3812B3D3-D477-4CD9-95A5-860BE719CD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0EBB008-D509-4AE7-9734-5CB445D1A759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ef6643d9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cef6643d9_2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ef6643d9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cef6643d9_2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cef6643d9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cef6643d9_2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ef6643d9_2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cef6643d9_2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cef6643d9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cef6643d9_2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ef6643d9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cef6643d9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ef6643d9_2_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cef6643d9_2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cef6643d9_2_4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ef6643d9_2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cef6643d9_2_5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cef6643d9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cef6643d9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ef6643d9_2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1cef6643d9_2_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cef6643d9_2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1cef6643d9_2_6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ef6643d9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cef6643d9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cef6643d9_2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cef6643d9_2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ef6643d9_2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1cef6643d9_2_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ef6643d9_2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1cef6643d9_2_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cef6643d9_2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1cef6643d9_2_7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cef6643d9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1cef6643d9_2_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cef6643d9_2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g1cef6643d9_2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cef6643d9_2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1cef6643d9_2_8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cef6643d9_2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1cef6643d9_2_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cef6643d9_2_8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1cef6643d9_2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1cef6643d9_2_8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cef6643d9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1cef6643d9_2_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ef6643d9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cef6643d9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cef6643d9_2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1cef6643d9_2_8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cef6643d9_2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1cef6643d9_2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cef6643d9_2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1cef6643d9_2_9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cef6643d9_2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1cef6643d9_2_9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cef6643d9_2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g1cef6643d9_2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cef6643d9_2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1cef6643d9_2_9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cef6643d9_2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1cef6643d9_2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cef6643d9_2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1cef6643d9_2_10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cef6643d9_2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1cef6643d9_2_1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cef6643d9_2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1cef6643d9_2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ef6643d9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cef6643d9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ef6643d9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cef6643d9_2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ef6643d9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cef6643d9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ef6643d9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cef6643d9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ef6643d9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cef6643d9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ef6643d9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cef6643d9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3237800" y="2988665"/>
            <a:ext cx="26682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2976482" y="1140594"/>
            <a:ext cx="32358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 Use Layout">
  <p:cSld name="For Use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Googleslidesppt\02-GSppt-Contents-Kim\20170215\02-abs\businessman-with-city-vew-png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037" y="708009"/>
            <a:ext cx="1793463" cy="37256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1892500" y="425900"/>
            <a:ext cx="7251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Googleslidesppt\02-GSppt-Contents-Kim\20170215\02-abs\businessman-with-city-vew-png.png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1435" y="339502"/>
            <a:ext cx="2105436" cy="437369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2566875" y="349700"/>
            <a:ext cx="6577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1" y="0"/>
            <a:ext cx="9144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7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0" y="3448125"/>
            <a:ext cx="91440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11741" y="4021750"/>
            <a:ext cx="9120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2879812" y="874038"/>
            <a:ext cx="3384376" cy="3384376"/>
          </a:xfrm>
          <a:prstGeom prst="ellipse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 rot="2551977">
            <a:off x="8622803" y="-175729"/>
            <a:ext cx="216024" cy="828048"/>
          </a:xfrm>
          <a:custGeom>
            <a:rect b="b" l="l" r="r" t="t"/>
            <a:pathLst>
              <a:path extrusionOk="0" h="120000" w="120000">
                <a:moveTo>
                  <a:pt x="0" y="2871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999"/>
                </a:lnTo>
                <a:close/>
              </a:path>
            </a:pathLst>
          </a:cu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 rot="2551977">
            <a:off x="8702909" y="-64441"/>
            <a:ext cx="216024" cy="12208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23144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/>
          <p:nvPr/>
        </p:nvSpPr>
        <p:spPr>
          <a:xfrm rot="2359288">
            <a:off x="201572" y="3936189"/>
            <a:ext cx="216024" cy="1240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94495"/>
                </a:lnTo>
                <a:close/>
              </a:path>
            </a:pathLst>
          </a:custGeom>
          <a:solidFill>
            <a:schemeClr val="dk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 rot="2359288">
            <a:off x="272370" y="4409776"/>
            <a:ext cx="216024" cy="9045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6525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-50" y="1979175"/>
            <a:ext cx="9144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583950" y="2528925"/>
            <a:ext cx="1976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612811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485315" y="1131590"/>
            <a:ext cx="1944216" cy="3384376"/>
          </a:xfrm>
          <a:prstGeom prst="frame">
            <a:avLst>
              <a:gd fmla="val 1826" name="adj1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>
            <p:ph idx="3" type="pic"/>
          </p:nvPr>
        </p:nvSpPr>
        <p:spPr>
          <a:xfrm>
            <a:off x="2684518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/>
          <p:nvPr/>
        </p:nvSpPr>
        <p:spPr>
          <a:xfrm>
            <a:off x="2557022" y="1131590"/>
            <a:ext cx="1944216" cy="3384376"/>
          </a:xfrm>
          <a:prstGeom prst="frame">
            <a:avLst>
              <a:gd fmla="val 1826" name="adj1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>
            <p:ph idx="4" type="pic"/>
          </p:nvPr>
        </p:nvSpPr>
        <p:spPr>
          <a:xfrm>
            <a:off x="4756225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0"/>
          <p:cNvSpPr/>
          <p:nvPr/>
        </p:nvSpPr>
        <p:spPr>
          <a:xfrm>
            <a:off x="4628729" y="1131590"/>
            <a:ext cx="1944216" cy="3384376"/>
          </a:xfrm>
          <a:prstGeom prst="frame">
            <a:avLst>
              <a:gd fmla="val 1826" name="adj1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>
            <p:ph idx="5" type="pic"/>
          </p:nvPr>
        </p:nvSpPr>
        <p:spPr>
          <a:xfrm>
            <a:off x="6827932" y="1243802"/>
            <a:ext cx="1714726" cy="1666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>
            <a:off x="6700436" y="1131590"/>
            <a:ext cx="1944216" cy="3384376"/>
          </a:xfrm>
          <a:prstGeom prst="frame">
            <a:avLst>
              <a:gd fmla="val 1826" name="adj1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02-KIMS BUSINESS\007-02-Googleslidesppt\02-GSppt-Contents-Kim\20170215\02-abs\businessman-with-city-vew-png.png"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4408" y="3435846"/>
            <a:ext cx="757546" cy="15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707475" y="121100"/>
            <a:ext cx="8436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718308" y="694725"/>
            <a:ext cx="8415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solidFill>
          <a:srgbClr val="E36C0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>
            <p:ph idx="2" type="pic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4"/>
          <p:cNvSpPr/>
          <p:nvPr>
            <p:ph idx="3" type="pic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4"/>
          <p:cNvSpPr/>
          <p:nvPr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/>
          <p:nvPr>
            <p:ph idx="4" type="pic"/>
          </p:nvPr>
        </p:nvSpPr>
        <p:spPr>
          <a:xfrm>
            <a:off x="4203560" y="1259511"/>
            <a:ext cx="4464496" cy="35849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type="title"/>
          </p:nvPr>
        </p:nvSpPr>
        <p:spPr>
          <a:xfrm>
            <a:off x="31875" y="1973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06" name="Google Shape;106;p24"/>
          <p:cNvSpPr txBox="1"/>
          <p:nvPr>
            <p:ph idx="1" type="subTitle"/>
          </p:nvPr>
        </p:nvSpPr>
        <p:spPr>
          <a:xfrm>
            <a:off x="43575" y="7709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>
            <p:ph idx="2" type="pic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/>
          <p:nvPr>
            <p:ph idx="3" type="pic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3318" y="896439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>
            <p:ph idx="2" type="pic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7"/>
          <p:cNvSpPr/>
          <p:nvPr>
            <p:ph idx="3" type="pic"/>
          </p:nvPr>
        </p:nvSpPr>
        <p:spPr>
          <a:xfrm>
            <a:off x="5697095" y="1181296"/>
            <a:ext cx="1619609" cy="25017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rgbClr val="E46C0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>
            <p:ph idx="2" type="pic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8"/>
          <p:cNvSpPr/>
          <p:nvPr>
            <p:ph idx="3" type="pic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8"/>
          <p:cNvSpPr/>
          <p:nvPr>
            <p:ph idx="4" type="pic"/>
          </p:nvPr>
        </p:nvSpPr>
        <p:spPr>
          <a:xfrm>
            <a:off x="4576312" y="262830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8"/>
          <p:cNvSpPr/>
          <p:nvPr>
            <p:ph idx="5" type="pic"/>
          </p:nvPr>
        </p:nvSpPr>
        <p:spPr>
          <a:xfrm>
            <a:off x="6700660" y="2628305"/>
            <a:ext cx="2016000" cy="201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8"/>
          <p:cNvSpPr/>
          <p:nvPr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asic Layout">
  <p:cSld name="7_Basic Layout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>
            <p:ph idx="2" type="pic"/>
          </p:nvPr>
        </p:nvSpPr>
        <p:spPr>
          <a:xfrm>
            <a:off x="219716" y="195485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1"/>
          <p:cNvSpPr/>
          <p:nvPr>
            <p:ph idx="3" type="pic"/>
          </p:nvPr>
        </p:nvSpPr>
        <p:spPr>
          <a:xfrm>
            <a:off x="219716" y="2643758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/>
          <p:nvPr>
            <p:ph idx="4" type="pic"/>
          </p:nvPr>
        </p:nvSpPr>
        <p:spPr>
          <a:xfrm>
            <a:off x="5980356" y="195485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1"/>
          <p:cNvSpPr/>
          <p:nvPr>
            <p:ph idx="5" type="pic"/>
          </p:nvPr>
        </p:nvSpPr>
        <p:spPr>
          <a:xfrm>
            <a:off x="5980356" y="2643758"/>
            <a:ext cx="2945595" cy="2320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1"/>
          <p:cNvSpPr/>
          <p:nvPr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90775" y="177436"/>
            <a:ext cx="8653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0" name="Google Shape;140;p32"/>
          <p:cNvSpPr txBox="1"/>
          <p:nvPr>
            <p:ph idx="1" type="subTitle"/>
          </p:nvPr>
        </p:nvSpPr>
        <p:spPr>
          <a:xfrm>
            <a:off x="501886" y="751061"/>
            <a:ext cx="863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1" name="Google Shape;141;p32"/>
          <p:cNvSpPr/>
          <p:nvPr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GoogleSlides\002-기본자료\005-PNG이미지\모니터.png"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88024" y="750706"/>
            <a:ext cx="3744416" cy="37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2"/>
          <p:cNvSpPr/>
          <p:nvPr>
            <p:ph idx="2" type="pic"/>
          </p:nvPr>
        </p:nvSpPr>
        <p:spPr>
          <a:xfrm>
            <a:off x="4934706" y="874686"/>
            <a:ext cx="3441499" cy="23451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rgbClr val="E46C0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/>
          <p:nvPr>
            <p:ph idx="2" type="pic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/>
          <p:nvPr>
            <p:ph idx="2" type="pic"/>
          </p:nvPr>
        </p:nvSpPr>
        <p:spPr>
          <a:xfrm>
            <a:off x="1259632" y="483518"/>
            <a:ext cx="3463180" cy="41764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2135150" y="121100"/>
            <a:ext cx="700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  <p:sp>
        <p:nvSpPr>
          <p:cNvPr id="150" name="Google Shape;150;p35"/>
          <p:cNvSpPr txBox="1"/>
          <p:nvPr>
            <p:ph idx="1" type="subTitle"/>
          </p:nvPr>
        </p:nvSpPr>
        <p:spPr>
          <a:xfrm>
            <a:off x="2144149" y="694725"/>
            <a:ext cx="69909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36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grpSp>
          <p:nvGrpSpPr>
            <p:cNvPr id="153" name="Google Shape;153;p36"/>
            <p:cNvGrpSpPr/>
            <p:nvPr/>
          </p:nvGrpSpPr>
          <p:grpSpPr>
            <a:xfrm>
              <a:off x="354008" y="1131589"/>
              <a:ext cx="2849840" cy="3649171"/>
              <a:chOff x="354008" y="1131589"/>
              <a:chExt cx="2849840" cy="3649171"/>
            </a:xfrm>
          </p:grpSpPr>
          <p:sp>
            <p:nvSpPr>
              <p:cNvPr id="154" name="Google Shape;154;p36"/>
              <p:cNvSpPr/>
              <p:nvPr/>
            </p:nvSpPr>
            <p:spPr>
              <a:xfrm>
                <a:off x="354008" y="1131589"/>
                <a:ext cx="2849840" cy="3649171"/>
              </a:xfrm>
              <a:prstGeom prst="roundRect">
                <a:avLst>
                  <a:gd fmla="val 3968" name="adj"/>
                </a:avLst>
              </a:prstGeom>
              <a:solidFill>
                <a:srgbClr val="E36C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6"/>
              <p:cNvSpPr txBox="1"/>
              <p:nvPr/>
            </p:nvSpPr>
            <p:spPr>
              <a:xfrm>
                <a:off x="755576" y="1427128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6"/>
              <p:cNvSpPr txBox="1"/>
              <p:nvPr/>
            </p:nvSpPr>
            <p:spPr>
              <a:xfrm>
                <a:off x="755576" y="1939375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6"/>
              <p:cNvSpPr/>
              <p:nvPr/>
            </p:nvSpPr>
            <p:spPr>
              <a:xfrm>
                <a:off x="531932" y="1347500"/>
                <a:ext cx="108520" cy="32404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4078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6"/>
              <p:cNvSpPr/>
              <p:nvPr/>
            </p:nvSpPr>
            <p:spPr>
              <a:xfrm rot="5400000">
                <a:off x="2592642" y="1238201"/>
                <a:ext cx="502331" cy="502331"/>
              </a:xfrm>
              <a:prstGeom prst="halfFrame">
                <a:avLst>
                  <a:gd fmla="val 23728" name="adj1"/>
                  <a:gd fmla="val 24642" name="adj2"/>
                </a:avLst>
              </a:prstGeom>
              <a:solidFill>
                <a:schemeClr val="lt1">
                  <a:alpha val="2274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6"/>
            <p:cNvGrpSpPr/>
            <p:nvPr/>
          </p:nvGrpSpPr>
          <p:grpSpPr>
            <a:xfrm>
              <a:off x="755725" y="3062543"/>
              <a:ext cx="1872059" cy="1576233"/>
              <a:chOff x="102157" y="1419622"/>
              <a:chExt cx="1872059" cy="1576233"/>
            </a:xfrm>
          </p:grpSpPr>
          <p:sp>
            <p:nvSpPr>
              <p:cNvPr id="160" name="Google Shape;160;p36"/>
              <p:cNvSpPr txBox="1"/>
              <p:nvPr/>
            </p:nvSpPr>
            <p:spPr>
              <a:xfrm>
                <a:off x="127596" y="2749634"/>
                <a:ext cx="184662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6"/>
              <p:cNvSpPr txBox="1"/>
              <p:nvPr/>
            </p:nvSpPr>
            <p:spPr>
              <a:xfrm>
                <a:off x="102157" y="1419622"/>
                <a:ext cx="182764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b="1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36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E36C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5.png"/><Relationship Id="rId5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 _ 30+ Slides Google Slides &amp; PowerPoint Templates for Free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8"/>
          <p:cNvSpPr txBox="1"/>
          <p:nvPr/>
        </p:nvSpPr>
        <p:spPr>
          <a:xfrm>
            <a:off x="3851920" y="4443958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LogoType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38"/>
          <p:cNvGrpSpPr/>
          <p:nvPr/>
        </p:nvGrpSpPr>
        <p:grpSpPr>
          <a:xfrm>
            <a:off x="2831156" y="830908"/>
            <a:ext cx="3481717" cy="3481717"/>
            <a:chOff x="2264618" y="1055803"/>
            <a:chExt cx="4122300" cy="4122300"/>
          </a:xfrm>
        </p:grpSpPr>
        <p:sp>
          <p:nvSpPr>
            <p:cNvPr id="172" name="Google Shape;172;p38"/>
            <p:cNvSpPr/>
            <p:nvPr/>
          </p:nvSpPr>
          <p:spPr>
            <a:xfrm>
              <a:off x="2264618" y="1055803"/>
              <a:ext cx="4122300" cy="41223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2340770" y="1132003"/>
              <a:ext cx="3969900" cy="39699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38"/>
          <p:cNvSpPr txBox="1"/>
          <p:nvPr>
            <p:ph type="title"/>
          </p:nvPr>
        </p:nvSpPr>
        <p:spPr>
          <a:xfrm>
            <a:off x="2976482" y="1140594"/>
            <a:ext cx="3235800" cy="19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/>
              <a:t>Free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/>
              <a:t>Google Slides Template</a:t>
            </a:r>
            <a:endParaRPr/>
          </a:p>
        </p:txBody>
      </p:sp>
      <p:sp>
        <p:nvSpPr>
          <p:cNvPr id="175" name="Google Shape;175;p38"/>
          <p:cNvSpPr txBox="1"/>
          <p:nvPr>
            <p:ph idx="1" type="subTitle"/>
          </p:nvPr>
        </p:nvSpPr>
        <p:spPr>
          <a:xfrm>
            <a:off x="3237800" y="2988665"/>
            <a:ext cx="2668200" cy="1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30+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Google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&amp; PowerPoint Template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for Free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 flipH="1">
            <a:off x="3308404" y="3965712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 rot="5400000">
            <a:off x="3052072" y="4222045"/>
            <a:ext cx="764664" cy="252000"/>
          </a:xfrm>
          <a:prstGeom prst="parallelogram">
            <a:avLst>
              <a:gd fmla="val 122662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 flipH="1">
            <a:off x="2267744" y="4409211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3597" y="4409977"/>
            <a:ext cx="3024336" cy="3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7"/>
          <p:cNvSpPr/>
          <p:nvPr/>
        </p:nvSpPr>
        <p:spPr>
          <a:xfrm flipH="1">
            <a:off x="4329743" y="3519994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 rot="5400000">
            <a:off x="4073411" y="3776327"/>
            <a:ext cx="764664" cy="252000"/>
          </a:xfrm>
          <a:prstGeom prst="parallelogram">
            <a:avLst>
              <a:gd fmla="val 122662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/>
          <p:nvPr/>
        </p:nvSpPr>
        <p:spPr>
          <a:xfrm flipH="1">
            <a:off x="5369754" y="3075806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7"/>
          <p:cNvSpPr/>
          <p:nvPr/>
        </p:nvSpPr>
        <p:spPr>
          <a:xfrm rot="5400000">
            <a:off x="5113422" y="3332139"/>
            <a:ext cx="764664" cy="252000"/>
          </a:xfrm>
          <a:prstGeom prst="parallelogram">
            <a:avLst>
              <a:gd fmla="val 122662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/>
          <p:nvPr/>
        </p:nvSpPr>
        <p:spPr>
          <a:xfrm flipH="1">
            <a:off x="6399132" y="2631675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/>
          <p:nvPr/>
        </p:nvSpPr>
        <p:spPr>
          <a:xfrm rot="5400000">
            <a:off x="6142800" y="2888008"/>
            <a:ext cx="764664" cy="252000"/>
          </a:xfrm>
          <a:prstGeom prst="parallelogram">
            <a:avLst>
              <a:gd fmla="val 122662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7"/>
          <p:cNvSpPr/>
          <p:nvPr/>
        </p:nvSpPr>
        <p:spPr>
          <a:xfrm flipH="1">
            <a:off x="7429684" y="2211710"/>
            <a:ext cx="1296144" cy="321166"/>
          </a:xfrm>
          <a:prstGeom prst="parallelogram">
            <a:avLst>
              <a:gd fmla="val 822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7"/>
          <p:cNvSpPr/>
          <p:nvPr/>
        </p:nvSpPr>
        <p:spPr>
          <a:xfrm rot="5400000">
            <a:off x="7173352" y="2468043"/>
            <a:ext cx="764664" cy="252000"/>
          </a:xfrm>
          <a:prstGeom prst="parallelogram">
            <a:avLst>
              <a:gd fmla="val 122662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8316416" y="2212476"/>
            <a:ext cx="827584" cy="3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/>
          <p:nvPr/>
        </p:nvSpPr>
        <p:spPr>
          <a:xfrm flipH="1">
            <a:off x="3812476" y="4072295"/>
            <a:ext cx="288000" cy="108000"/>
          </a:xfrm>
          <a:prstGeom prst="parallelogram">
            <a:avLst>
              <a:gd fmla="val 82205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/>
          <p:nvPr/>
        </p:nvSpPr>
        <p:spPr>
          <a:xfrm flipH="1">
            <a:off x="4833815" y="3626577"/>
            <a:ext cx="288000" cy="108000"/>
          </a:xfrm>
          <a:prstGeom prst="parallelogram">
            <a:avLst>
              <a:gd fmla="val 82205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7"/>
          <p:cNvSpPr/>
          <p:nvPr/>
        </p:nvSpPr>
        <p:spPr>
          <a:xfrm flipH="1">
            <a:off x="5855154" y="3180859"/>
            <a:ext cx="288000" cy="108000"/>
          </a:xfrm>
          <a:prstGeom prst="parallelogram">
            <a:avLst>
              <a:gd fmla="val 82205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7"/>
          <p:cNvSpPr/>
          <p:nvPr/>
        </p:nvSpPr>
        <p:spPr>
          <a:xfrm flipH="1">
            <a:off x="6903204" y="2738258"/>
            <a:ext cx="288000" cy="108000"/>
          </a:xfrm>
          <a:prstGeom prst="parallelogram">
            <a:avLst>
              <a:gd fmla="val 82205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/>
          <p:nvPr/>
        </p:nvSpPr>
        <p:spPr>
          <a:xfrm flipH="1">
            <a:off x="7897832" y="2289423"/>
            <a:ext cx="288000" cy="108000"/>
          </a:xfrm>
          <a:prstGeom prst="parallelogram">
            <a:avLst>
              <a:gd fmla="val 82205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3560405" y="2682353"/>
            <a:ext cx="792072" cy="792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4582743" y="2238603"/>
            <a:ext cx="792072" cy="792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5605081" y="1794854"/>
            <a:ext cx="792072" cy="792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/>
          <p:nvPr/>
        </p:nvSpPr>
        <p:spPr>
          <a:xfrm>
            <a:off x="6627419" y="1351105"/>
            <a:ext cx="792072" cy="792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7649758" y="907356"/>
            <a:ext cx="792072" cy="792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6860929" y="1591487"/>
            <a:ext cx="340795" cy="284878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3747091" y="2867289"/>
            <a:ext cx="418700" cy="42219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5824092" y="2036343"/>
            <a:ext cx="374982" cy="288037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7"/>
          <p:cNvSpPr/>
          <p:nvPr/>
        </p:nvSpPr>
        <p:spPr>
          <a:xfrm>
            <a:off x="4819468" y="2459561"/>
            <a:ext cx="316694" cy="296453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 rot="2700000">
            <a:off x="7922628" y="1082580"/>
            <a:ext cx="246331" cy="441624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537159" y="2063626"/>
            <a:ext cx="28972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537160" y="1299127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1726909" y="1299708"/>
            <a:ext cx="15660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/>
          </a:p>
        </p:txBody>
      </p:sp>
      <p:cxnSp>
        <p:nvCxnSpPr>
          <p:cNvPr id="407" name="Google Shape;407;p47"/>
          <p:cNvCxnSpPr>
            <a:stCxn id="394" idx="4"/>
          </p:cNvCxnSpPr>
          <p:nvPr/>
        </p:nvCxnSpPr>
        <p:spPr>
          <a:xfrm>
            <a:off x="3956441" y="3474425"/>
            <a:ext cx="0" cy="64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47"/>
          <p:cNvCxnSpPr>
            <a:stCxn id="395" idx="4"/>
          </p:cNvCxnSpPr>
          <p:nvPr/>
        </p:nvCxnSpPr>
        <p:spPr>
          <a:xfrm>
            <a:off x="4978779" y="3030675"/>
            <a:ext cx="2700" cy="64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7"/>
          <p:cNvCxnSpPr>
            <a:stCxn id="396" idx="4"/>
          </p:cNvCxnSpPr>
          <p:nvPr/>
        </p:nvCxnSpPr>
        <p:spPr>
          <a:xfrm>
            <a:off x="6001117" y="2586926"/>
            <a:ext cx="5400" cy="64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7"/>
          <p:cNvCxnSpPr>
            <a:stCxn id="397" idx="4"/>
          </p:cNvCxnSpPr>
          <p:nvPr/>
        </p:nvCxnSpPr>
        <p:spPr>
          <a:xfrm>
            <a:off x="7023455" y="2143177"/>
            <a:ext cx="7800" cy="64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47"/>
          <p:cNvCxnSpPr>
            <a:stCxn id="398" idx="4"/>
          </p:cNvCxnSpPr>
          <p:nvPr/>
        </p:nvCxnSpPr>
        <p:spPr>
          <a:xfrm flipH="1">
            <a:off x="8041894" y="1699428"/>
            <a:ext cx="3900" cy="64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47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413" name="Google Shape;413;p47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48"/>
          <p:cNvGrpSpPr/>
          <p:nvPr/>
        </p:nvGrpSpPr>
        <p:grpSpPr>
          <a:xfrm>
            <a:off x="1419482" y="1824475"/>
            <a:ext cx="6305037" cy="1180904"/>
            <a:chOff x="1487601" y="1824475"/>
            <a:chExt cx="6305037" cy="1180904"/>
          </a:xfrm>
        </p:grpSpPr>
        <p:grpSp>
          <p:nvGrpSpPr>
            <p:cNvPr id="419" name="Google Shape;419;p48"/>
            <p:cNvGrpSpPr/>
            <p:nvPr/>
          </p:nvGrpSpPr>
          <p:grpSpPr>
            <a:xfrm>
              <a:off x="1487601" y="1824475"/>
              <a:ext cx="1584174" cy="1180904"/>
              <a:chOff x="3172893" y="1845216"/>
              <a:chExt cx="1109258" cy="826883"/>
            </a:xfrm>
          </p:grpSpPr>
          <p:sp>
            <p:nvSpPr>
              <p:cNvPr id="420" name="Google Shape;420;p48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8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8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fmla="val 4764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3" name="Google Shape;423;p48"/>
            <p:cNvGrpSpPr/>
            <p:nvPr/>
          </p:nvGrpSpPr>
          <p:grpSpPr>
            <a:xfrm>
              <a:off x="3061222" y="1824475"/>
              <a:ext cx="1584174" cy="1180904"/>
              <a:chOff x="3172893" y="1845216"/>
              <a:chExt cx="1109258" cy="826883"/>
            </a:xfrm>
          </p:grpSpPr>
          <p:sp>
            <p:nvSpPr>
              <p:cNvPr id="424" name="Google Shape;424;p48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8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8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fmla="val 4764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48"/>
            <p:cNvGrpSpPr/>
            <p:nvPr/>
          </p:nvGrpSpPr>
          <p:grpSpPr>
            <a:xfrm>
              <a:off x="4634843" y="1824475"/>
              <a:ext cx="1584174" cy="1180904"/>
              <a:chOff x="3172893" y="1845216"/>
              <a:chExt cx="1109258" cy="826883"/>
            </a:xfrm>
          </p:grpSpPr>
          <p:sp>
            <p:nvSpPr>
              <p:cNvPr id="428" name="Google Shape;428;p48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8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8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fmla="val 4764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48"/>
            <p:cNvGrpSpPr/>
            <p:nvPr/>
          </p:nvGrpSpPr>
          <p:grpSpPr>
            <a:xfrm>
              <a:off x="6208464" y="1824475"/>
              <a:ext cx="1584174" cy="1180904"/>
              <a:chOff x="3172893" y="1845216"/>
              <a:chExt cx="1109258" cy="826883"/>
            </a:xfrm>
          </p:grpSpPr>
          <p:sp>
            <p:nvSpPr>
              <p:cNvPr id="432" name="Google Shape;432;p48"/>
              <p:cNvSpPr/>
              <p:nvPr/>
            </p:nvSpPr>
            <p:spPr>
              <a:xfrm flipH="1">
                <a:off x="3172893" y="2258658"/>
                <a:ext cx="577857" cy="413441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8"/>
              <p:cNvSpPr/>
              <p:nvPr/>
            </p:nvSpPr>
            <p:spPr>
              <a:xfrm flipH="1">
                <a:off x="3704293" y="1845216"/>
                <a:ext cx="577858" cy="413442"/>
              </a:xfrm>
              <a:custGeom>
                <a:rect b="b" l="l" r="r" t="t"/>
                <a:pathLst>
                  <a:path extrusionOk="0" h="120000" w="120000">
                    <a:moveTo>
                      <a:pt x="26827" y="0"/>
                    </a:moveTo>
                    <a:lnTo>
                      <a:pt x="120000" y="0"/>
                    </a:lnTo>
                    <a:lnTo>
                      <a:pt x="93172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8"/>
              <p:cNvSpPr/>
              <p:nvPr/>
            </p:nvSpPr>
            <p:spPr>
              <a:xfrm>
                <a:off x="3297278" y="1845216"/>
                <a:ext cx="864096" cy="826883"/>
              </a:xfrm>
              <a:prstGeom prst="parallelogram">
                <a:avLst>
                  <a:gd fmla="val 47642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5" name="Google Shape;435;p48"/>
          <p:cNvSpPr/>
          <p:nvPr/>
        </p:nvSpPr>
        <p:spPr>
          <a:xfrm>
            <a:off x="2045719" y="2225711"/>
            <a:ext cx="331180" cy="331180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5166228" y="2257074"/>
            <a:ext cx="390317" cy="299816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8"/>
          <p:cNvSpPr/>
          <p:nvPr/>
        </p:nvSpPr>
        <p:spPr>
          <a:xfrm>
            <a:off x="3622943" y="2294917"/>
            <a:ext cx="329645" cy="308576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"/>
          <p:cNvSpPr/>
          <p:nvPr/>
        </p:nvSpPr>
        <p:spPr>
          <a:xfrm>
            <a:off x="6753483" y="2257074"/>
            <a:ext cx="363049" cy="31330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48"/>
          <p:cNvGrpSpPr/>
          <p:nvPr/>
        </p:nvGrpSpPr>
        <p:grpSpPr>
          <a:xfrm>
            <a:off x="668489" y="3299577"/>
            <a:ext cx="1752190" cy="1360405"/>
            <a:chOff x="496119" y="2379899"/>
            <a:chExt cx="1752190" cy="1360405"/>
          </a:xfrm>
        </p:grpSpPr>
        <p:sp>
          <p:nvSpPr>
            <p:cNvPr id="440" name="Google Shape;440;p4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8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48"/>
          <p:cNvGrpSpPr/>
          <p:nvPr/>
        </p:nvGrpSpPr>
        <p:grpSpPr>
          <a:xfrm>
            <a:off x="2684713" y="3299577"/>
            <a:ext cx="1752190" cy="1360405"/>
            <a:chOff x="496119" y="2379899"/>
            <a:chExt cx="1752190" cy="1360405"/>
          </a:xfrm>
        </p:grpSpPr>
        <p:sp>
          <p:nvSpPr>
            <p:cNvPr id="443" name="Google Shape;443;p4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8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48"/>
          <p:cNvGrpSpPr/>
          <p:nvPr/>
        </p:nvGrpSpPr>
        <p:grpSpPr>
          <a:xfrm>
            <a:off x="4700937" y="3299577"/>
            <a:ext cx="1752190" cy="1360405"/>
            <a:chOff x="496119" y="2379899"/>
            <a:chExt cx="1752190" cy="1360405"/>
          </a:xfrm>
        </p:grpSpPr>
        <p:sp>
          <p:nvSpPr>
            <p:cNvPr id="446" name="Google Shape;446;p4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8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48"/>
          <p:cNvGrpSpPr/>
          <p:nvPr/>
        </p:nvGrpSpPr>
        <p:grpSpPr>
          <a:xfrm>
            <a:off x="6717161" y="3299577"/>
            <a:ext cx="1752190" cy="1360405"/>
            <a:chOff x="496119" y="2379899"/>
            <a:chExt cx="1752190" cy="1360405"/>
          </a:xfrm>
        </p:grpSpPr>
        <p:sp>
          <p:nvSpPr>
            <p:cNvPr id="449" name="Google Shape;449;p48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8"/>
            <p:cNvSpPr txBox="1"/>
            <p:nvPr/>
          </p:nvSpPr>
          <p:spPr>
            <a:xfrm>
              <a:off x="496119" y="2379899"/>
              <a:ext cx="17521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48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452" name="Google Shape;452;p48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16" r="2116" t="0"/>
          <a:stretch/>
        </p:blipFill>
        <p:spPr>
          <a:xfrm>
            <a:off x="459144" y="1259703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8" name="Google Shape;458;p4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116" r="2116" t="0"/>
          <a:stretch/>
        </p:blipFill>
        <p:spPr>
          <a:xfrm>
            <a:off x="2331352" y="3116468"/>
            <a:ext cx="1728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9" name="Google Shape;459;p4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4940" r="14947" t="0"/>
          <a:stretch/>
        </p:blipFill>
        <p:spPr>
          <a:xfrm>
            <a:off x="4203560" y="1259511"/>
            <a:ext cx="4464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460" name="Google Shape;460;p49"/>
          <p:cNvGrpSpPr/>
          <p:nvPr/>
        </p:nvGrpSpPr>
        <p:grpSpPr>
          <a:xfrm>
            <a:off x="2451515" y="1867864"/>
            <a:ext cx="1512168" cy="1048024"/>
            <a:chOff x="803640" y="3362835"/>
            <a:chExt cx="2059657" cy="1048024"/>
          </a:xfrm>
        </p:grpSpPr>
        <p:sp>
          <p:nvSpPr>
            <p:cNvPr id="461" name="Google Shape;461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49"/>
          <p:cNvGrpSpPr/>
          <p:nvPr/>
        </p:nvGrpSpPr>
        <p:grpSpPr>
          <a:xfrm>
            <a:off x="563405" y="3694524"/>
            <a:ext cx="1512168" cy="1048024"/>
            <a:chOff x="803640" y="3362835"/>
            <a:chExt cx="2059657" cy="1048024"/>
          </a:xfrm>
        </p:grpSpPr>
        <p:sp>
          <p:nvSpPr>
            <p:cNvPr id="464" name="Google Shape;464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49"/>
          <p:cNvSpPr/>
          <p:nvPr/>
        </p:nvSpPr>
        <p:spPr>
          <a:xfrm>
            <a:off x="1125500" y="3209119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2979051" y="1356260"/>
            <a:ext cx="457096" cy="46091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 txBox="1"/>
          <p:nvPr>
            <p:ph type="title"/>
          </p:nvPr>
        </p:nvSpPr>
        <p:spPr>
          <a:xfrm>
            <a:off x="31875" y="1973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469" name="Google Shape;469;p49"/>
          <p:cNvSpPr txBox="1"/>
          <p:nvPr>
            <p:ph idx="1" type="subTitle"/>
          </p:nvPr>
        </p:nvSpPr>
        <p:spPr>
          <a:xfrm>
            <a:off x="43575" y="7709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/>
          <p:nvPr/>
        </p:nvSpPr>
        <p:spPr>
          <a:xfrm>
            <a:off x="0" y="3219822"/>
            <a:ext cx="9144000" cy="19236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23529" y="0"/>
                </a:lnTo>
                <a:lnTo>
                  <a:pt x="23529" y="50215"/>
                </a:lnTo>
                <a:cubicBezTo>
                  <a:pt x="23529" y="63860"/>
                  <a:pt x="25856" y="74921"/>
                  <a:pt x="28726" y="74921"/>
                </a:cubicBezTo>
                <a:cubicBezTo>
                  <a:pt x="31597" y="74921"/>
                  <a:pt x="33924" y="63860"/>
                  <a:pt x="33924" y="50215"/>
                </a:cubicBezTo>
                <a:lnTo>
                  <a:pt x="33924" y="0"/>
                </a:lnTo>
                <a:lnTo>
                  <a:pt x="44319" y="0"/>
                </a:lnTo>
                <a:lnTo>
                  <a:pt x="44319" y="78608"/>
                </a:lnTo>
                <a:cubicBezTo>
                  <a:pt x="44319" y="92252"/>
                  <a:pt x="46646" y="103313"/>
                  <a:pt x="49516" y="103313"/>
                </a:cubicBezTo>
                <a:cubicBezTo>
                  <a:pt x="52387" y="103313"/>
                  <a:pt x="54714" y="92252"/>
                  <a:pt x="54714" y="78608"/>
                </a:cubicBezTo>
                <a:lnTo>
                  <a:pt x="54714" y="0"/>
                </a:lnTo>
                <a:lnTo>
                  <a:pt x="65108" y="0"/>
                </a:lnTo>
                <a:lnTo>
                  <a:pt x="65108" y="33689"/>
                </a:lnTo>
                <a:cubicBezTo>
                  <a:pt x="65108" y="47333"/>
                  <a:pt x="67435" y="58394"/>
                  <a:pt x="70306" y="58394"/>
                </a:cubicBezTo>
                <a:cubicBezTo>
                  <a:pt x="73176" y="58394"/>
                  <a:pt x="75503" y="47333"/>
                  <a:pt x="75503" y="33689"/>
                </a:cubicBezTo>
                <a:lnTo>
                  <a:pt x="75503" y="0"/>
                </a:lnTo>
                <a:lnTo>
                  <a:pt x="85898" y="0"/>
                </a:lnTo>
                <a:lnTo>
                  <a:pt x="85898" y="42673"/>
                </a:lnTo>
                <a:cubicBezTo>
                  <a:pt x="85898" y="56317"/>
                  <a:pt x="88225" y="67378"/>
                  <a:pt x="91096" y="67378"/>
                </a:cubicBezTo>
                <a:cubicBezTo>
                  <a:pt x="93966" y="67378"/>
                  <a:pt x="96293" y="56317"/>
                  <a:pt x="96293" y="42673"/>
                </a:cubicBezTo>
                <a:lnTo>
                  <a:pt x="96293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50"/>
          <p:cNvGrpSpPr/>
          <p:nvPr/>
        </p:nvGrpSpPr>
        <p:grpSpPr>
          <a:xfrm>
            <a:off x="1000860" y="2305663"/>
            <a:ext cx="792088" cy="2088232"/>
            <a:chOff x="1043608" y="2017631"/>
            <a:chExt cx="792088" cy="2088232"/>
          </a:xfrm>
        </p:grpSpPr>
        <p:sp>
          <p:nvSpPr>
            <p:cNvPr id="476" name="Google Shape;476;p50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fmla="val 50000" name="adj"/>
              </a:avLst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50"/>
          <p:cNvGrpSpPr/>
          <p:nvPr/>
        </p:nvGrpSpPr>
        <p:grpSpPr>
          <a:xfrm>
            <a:off x="2585036" y="2715766"/>
            <a:ext cx="792088" cy="2088232"/>
            <a:chOff x="1043608" y="2017631"/>
            <a:chExt cx="792088" cy="2088232"/>
          </a:xfrm>
        </p:grpSpPr>
        <p:sp>
          <p:nvSpPr>
            <p:cNvPr id="479" name="Google Shape;479;p50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fmla="val 50000" name="adj"/>
              </a:avLst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50"/>
          <p:cNvGrpSpPr/>
          <p:nvPr/>
        </p:nvGrpSpPr>
        <p:grpSpPr>
          <a:xfrm>
            <a:off x="4169212" y="2283718"/>
            <a:ext cx="792088" cy="2088232"/>
            <a:chOff x="1043608" y="2017631"/>
            <a:chExt cx="792088" cy="2088232"/>
          </a:xfrm>
        </p:grpSpPr>
        <p:sp>
          <p:nvSpPr>
            <p:cNvPr id="482" name="Google Shape;482;p50"/>
            <p:cNvSpPr/>
            <p:nvPr/>
          </p:nvSpPr>
          <p:spPr>
            <a:xfrm>
              <a:off x="1043608" y="2017631"/>
              <a:ext cx="792088" cy="2088232"/>
            </a:xfrm>
            <a:prstGeom prst="roundRect">
              <a:avLst>
                <a:gd fmla="val 50000" name="adj"/>
              </a:avLst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50"/>
          <p:cNvGrpSpPr/>
          <p:nvPr/>
        </p:nvGrpSpPr>
        <p:grpSpPr>
          <a:xfrm>
            <a:off x="5753388" y="1982253"/>
            <a:ext cx="792088" cy="2533713"/>
            <a:chOff x="1043608" y="2017630"/>
            <a:chExt cx="792088" cy="2533713"/>
          </a:xfrm>
        </p:grpSpPr>
        <p:sp>
          <p:nvSpPr>
            <p:cNvPr id="485" name="Google Shape;485;p50"/>
            <p:cNvSpPr/>
            <p:nvPr/>
          </p:nvSpPr>
          <p:spPr>
            <a:xfrm>
              <a:off x="1043608" y="2017630"/>
              <a:ext cx="792088" cy="2533713"/>
            </a:xfrm>
            <a:prstGeom prst="roundRect">
              <a:avLst>
                <a:gd fmla="val 50000" name="adj"/>
              </a:avLst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50"/>
          <p:cNvGrpSpPr/>
          <p:nvPr/>
        </p:nvGrpSpPr>
        <p:grpSpPr>
          <a:xfrm>
            <a:off x="7337564" y="2342293"/>
            <a:ext cx="792088" cy="2533713"/>
            <a:chOff x="1043608" y="2017630"/>
            <a:chExt cx="792088" cy="2533713"/>
          </a:xfrm>
        </p:grpSpPr>
        <p:sp>
          <p:nvSpPr>
            <p:cNvPr id="488" name="Google Shape;488;p50"/>
            <p:cNvSpPr/>
            <p:nvPr/>
          </p:nvSpPr>
          <p:spPr>
            <a:xfrm>
              <a:off x="1043608" y="2017630"/>
              <a:ext cx="792088" cy="2533713"/>
            </a:xfrm>
            <a:prstGeom prst="roundRect">
              <a:avLst>
                <a:gd fmla="val 50000" name="adj"/>
              </a:avLst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1107856" y="2074120"/>
              <a:ext cx="663592" cy="66359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50"/>
          <p:cNvSpPr/>
          <p:nvPr/>
        </p:nvSpPr>
        <p:spPr>
          <a:xfrm>
            <a:off x="5982321" y="2214864"/>
            <a:ext cx="340795" cy="284878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1190841" y="2468793"/>
            <a:ext cx="418700" cy="42219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4387796" y="2506795"/>
            <a:ext cx="374982" cy="288037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2826020" y="2913238"/>
            <a:ext cx="316694" cy="296453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/>
          <p:nvPr/>
        </p:nvSpPr>
        <p:spPr>
          <a:xfrm rot="2700000">
            <a:off x="7613729" y="2489699"/>
            <a:ext cx="246331" cy="441624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Infographic Style</a:t>
            </a:r>
            <a:endParaRPr/>
          </a:p>
        </p:txBody>
      </p:sp>
      <p:sp>
        <p:nvSpPr>
          <p:cNvPr id="496" name="Google Shape;496;p50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  <p:grpSp>
        <p:nvGrpSpPr>
          <p:cNvPr id="497" name="Google Shape;497;p50"/>
          <p:cNvGrpSpPr/>
          <p:nvPr/>
        </p:nvGrpSpPr>
        <p:grpSpPr>
          <a:xfrm>
            <a:off x="540675" y="1210300"/>
            <a:ext cx="1712724" cy="1043824"/>
            <a:chOff x="803639" y="3362835"/>
            <a:chExt cx="2059800" cy="1043824"/>
          </a:xfrm>
        </p:grpSpPr>
        <p:sp>
          <p:nvSpPr>
            <p:cNvPr id="498" name="Google Shape;498;p50"/>
            <p:cNvSpPr txBox="1"/>
            <p:nvPr/>
          </p:nvSpPr>
          <p:spPr>
            <a:xfrm>
              <a:off x="803639" y="3579860"/>
              <a:ext cx="2059800" cy="8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50"/>
          <p:cNvGrpSpPr/>
          <p:nvPr/>
        </p:nvGrpSpPr>
        <p:grpSpPr>
          <a:xfrm>
            <a:off x="2124850" y="1638134"/>
            <a:ext cx="1712724" cy="1039613"/>
            <a:chOff x="803638" y="3362835"/>
            <a:chExt cx="2059800" cy="1039613"/>
          </a:xfrm>
        </p:grpSpPr>
        <p:sp>
          <p:nvSpPr>
            <p:cNvPr id="501" name="Google Shape;501;p50"/>
            <p:cNvSpPr txBox="1"/>
            <p:nvPr/>
          </p:nvSpPr>
          <p:spPr>
            <a:xfrm>
              <a:off x="803638" y="3579848"/>
              <a:ext cx="2059800" cy="8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50"/>
          <p:cNvGrpSpPr/>
          <p:nvPr/>
        </p:nvGrpSpPr>
        <p:grpSpPr>
          <a:xfrm>
            <a:off x="3709025" y="1244494"/>
            <a:ext cx="1712724" cy="1039332"/>
            <a:chOff x="803637" y="3362835"/>
            <a:chExt cx="2059800" cy="1039332"/>
          </a:xfrm>
        </p:grpSpPr>
        <p:sp>
          <p:nvSpPr>
            <p:cNvPr id="504" name="Google Shape;504;p50"/>
            <p:cNvSpPr txBox="1"/>
            <p:nvPr/>
          </p:nvSpPr>
          <p:spPr>
            <a:xfrm>
              <a:off x="803637" y="3579867"/>
              <a:ext cx="2059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50"/>
          <p:cNvGrpSpPr/>
          <p:nvPr/>
        </p:nvGrpSpPr>
        <p:grpSpPr>
          <a:xfrm>
            <a:off x="5293200" y="958258"/>
            <a:ext cx="1712724" cy="1080414"/>
            <a:chOff x="803637" y="3362835"/>
            <a:chExt cx="2059800" cy="1080414"/>
          </a:xfrm>
        </p:grpSpPr>
        <p:sp>
          <p:nvSpPr>
            <p:cNvPr id="507" name="Google Shape;507;p50"/>
            <p:cNvSpPr txBox="1"/>
            <p:nvPr/>
          </p:nvSpPr>
          <p:spPr>
            <a:xfrm>
              <a:off x="803637" y="3579849"/>
              <a:ext cx="20598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50"/>
          <p:cNvGrpSpPr/>
          <p:nvPr/>
        </p:nvGrpSpPr>
        <p:grpSpPr>
          <a:xfrm>
            <a:off x="6877375" y="1278921"/>
            <a:ext cx="1712724" cy="1026730"/>
            <a:chOff x="803637" y="3362835"/>
            <a:chExt cx="2059800" cy="1026730"/>
          </a:xfrm>
        </p:grpSpPr>
        <p:sp>
          <p:nvSpPr>
            <p:cNvPr id="510" name="Google Shape;510;p50"/>
            <p:cNvSpPr txBox="1"/>
            <p:nvPr/>
          </p:nvSpPr>
          <p:spPr>
            <a:xfrm>
              <a:off x="803637" y="3579865"/>
              <a:ext cx="2059800" cy="8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/>
          <p:nvPr/>
        </p:nvSpPr>
        <p:spPr>
          <a:xfrm>
            <a:off x="3965894" y="3403834"/>
            <a:ext cx="914400" cy="1739666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34167" y="0"/>
                </a:lnTo>
                <a:cubicBezTo>
                  <a:pt x="40944" y="-15"/>
                  <a:pt x="59199" y="9841"/>
                  <a:pt x="65976" y="9825"/>
                </a:cubicBezTo>
                <a:lnTo>
                  <a:pt x="85832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51"/>
          <p:cNvGrpSpPr/>
          <p:nvPr/>
        </p:nvGrpSpPr>
        <p:grpSpPr>
          <a:xfrm>
            <a:off x="3779988" y="1298141"/>
            <a:ext cx="1304431" cy="2461875"/>
            <a:chOff x="3779988" y="1298141"/>
            <a:chExt cx="1304431" cy="2461875"/>
          </a:xfrm>
        </p:grpSpPr>
        <p:sp>
          <p:nvSpPr>
            <p:cNvPr id="518" name="Google Shape;518;p51"/>
            <p:cNvSpPr/>
            <p:nvPr/>
          </p:nvSpPr>
          <p:spPr>
            <a:xfrm>
              <a:off x="4333425" y="1298141"/>
              <a:ext cx="200205" cy="1710412"/>
            </a:xfrm>
            <a:custGeom>
              <a:rect b="b" l="l" r="r" t="t"/>
              <a:pathLst>
                <a:path extrusionOk="0" h="120000" w="120000">
                  <a:moveTo>
                    <a:pt x="55988" y="0"/>
                  </a:moveTo>
                  <a:lnTo>
                    <a:pt x="0" y="119854"/>
                  </a:lnTo>
                  <a:lnTo>
                    <a:pt x="120000" y="120000"/>
                  </a:lnTo>
                  <a:cubicBezTo>
                    <a:pt x="102926" y="83054"/>
                    <a:pt x="81570" y="37254"/>
                    <a:pt x="64497" y="309"/>
                  </a:cubicBezTo>
                  <a:lnTo>
                    <a:pt x="55988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1"/>
            <p:cNvSpPr/>
            <p:nvPr/>
          </p:nvSpPr>
          <p:spPr>
            <a:xfrm flipH="1">
              <a:off x="4441313" y="1380365"/>
              <a:ext cx="643106" cy="170789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19999"/>
                  </a:lnTo>
                  <a:lnTo>
                    <a:pt x="104626" y="10605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3779988" y="1380365"/>
              <a:ext cx="643106" cy="170789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19999"/>
                  </a:lnTo>
                  <a:lnTo>
                    <a:pt x="104626" y="10605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3810452" y="3008553"/>
              <a:ext cx="1186798" cy="751463"/>
            </a:xfrm>
            <a:custGeom>
              <a:rect b="b" l="l" r="r" t="t"/>
              <a:pathLst>
                <a:path extrusionOk="0" h="120000" w="120000">
                  <a:moveTo>
                    <a:pt x="57826" y="3033"/>
                  </a:moveTo>
                  <a:cubicBezTo>
                    <a:pt x="46909" y="12452"/>
                    <a:pt x="43283" y="52742"/>
                    <a:pt x="65860" y="77846"/>
                  </a:cubicBezTo>
                  <a:cubicBezTo>
                    <a:pt x="60211" y="54464"/>
                    <a:pt x="63966" y="42930"/>
                    <a:pt x="67614" y="31229"/>
                  </a:cubicBezTo>
                  <a:cubicBezTo>
                    <a:pt x="67675" y="37177"/>
                    <a:pt x="63827" y="49967"/>
                    <a:pt x="73291" y="57417"/>
                  </a:cubicBezTo>
                  <a:cubicBezTo>
                    <a:pt x="68862" y="35006"/>
                    <a:pt x="87571" y="27947"/>
                    <a:pt x="67927" y="3200"/>
                  </a:cubicBezTo>
                  <a:cubicBezTo>
                    <a:pt x="96340" y="9683"/>
                    <a:pt x="87985" y="32518"/>
                    <a:pt x="94739" y="55521"/>
                  </a:cubicBezTo>
                  <a:cubicBezTo>
                    <a:pt x="89798" y="56878"/>
                    <a:pt x="82637" y="36043"/>
                    <a:pt x="84246" y="45910"/>
                  </a:cubicBezTo>
                  <a:cubicBezTo>
                    <a:pt x="92691" y="84901"/>
                    <a:pt x="67432" y="86015"/>
                    <a:pt x="75454" y="120000"/>
                  </a:cubicBezTo>
                  <a:cubicBezTo>
                    <a:pt x="50521" y="117774"/>
                    <a:pt x="57814" y="81175"/>
                    <a:pt x="46088" y="72275"/>
                  </a:cubicBezTo>
                  <a:cubicBezTo>
                    <a:pt x="42906" y="71376"/>
                    <a:pt x="39089" y="75483"/>
                    <a:pt x="46156" y="93774"/>
                  </a:cubicBezTo>
                  <a:cubicBezTo>
                    <a:pt x="5001" y="45339"/>
                    <a:pt x="33896" y="5748"/>
                    <a:pt x="57826" y="3033"/>
                  </a:cubicBezTo>
                  <a:close/>
                  <a:moveTo>
                    <a:pt x="119233" y="0"/>
                  </a:moveTo>
                  <a:lnTo>
                    <a:pt x="120000" y="0"/>
                  </a:lnTo>
                  <a:lnTo>
                    <a:pt x="119938" y="769"/>
                  </a:lnTo>
                  <a:close/>
                  <a:moveTo>
                    <a:pt x="0" y="0"/>
                  </a:moveTo>
                  <a:lnTo>
                    <a:pt x="3020" y="0"/>
                  </a:lnTo>
                  <a:lnTo>
                    <a:pt x="242" y="30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51"/>
          <p:cNvSpPr/>
          <p:nvPr/>
        </p:nvSpPr>
        <p:spPr>
          <a:xfrm>
            <a:off x="3269506" y="4673600"/>
            <a:ext cx="914400" cy="914400"/>
          </a:xfrm>
          <a:prstGeom prst="chord">
            <a:avLst>
              <a:gd fmla="val 10613644" name="adj1"/>
              <a:gd fmla="val 141198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1"/>
          <p:cNvSpPr/>
          <p:nvPr/>
        </p:nvSpPr>
        <p:spPr>
          <a:xfrm>
            <a:off x="4321538" y="4501320"/>
            <a:ext cx="1117512" cy="1117512"/>
          </a:xfrm>
          <a:prstGeom prst="chord">
            <a:avLst>
              <a:gd fmla="val 10342302" name="adj1"/>
              <a:gd fmla="val 655841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1"/>
          <p:cNvSpPr/>
          <p:nvPr/>
        </p:nvSpPr>
        <p:spPr>
          <a:xfrm>
            <a:off x="3726496" y="4402596"/>
            <a:ext cx="1010970" cy="1010970"/>
          </a:xfrm>
          <a:prstGeom prst="chord">
            <a:avLst>
              <a:gd fmla="val 10613644" name="adj1"/>
              <a:gd fmla="val 141198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1"/>
          <p:cNvSpPr/>
          <p:nvPr/>
        </p:nvSpPr>
        <p:spPr>
          <a:xfrm>
            <a:off x="5109845" y="4752818"/>
            <a:ext cx="781363" cy="781363"/>
          </a:xfrm>
          <a:prstGeom prst="chord">
            <a:avLst>
              <a:gd fmla="val 10613644" name="adj1"/>
              <a:gd fmla="val 141198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1"/>
          <p:cNvSpPr/>
          <p:nvPr/>
        </p:nvSpPr>
        <p:spPr>
          <a:xfrm>
            <a:off x="3023754" y="4873433"/>
            <a:ext cx="540133" cy="540133"/>
          </a:xfrm>
          <a:prstGeom prst="chord">
            <a:avLst>
              <a:gd fmla="val 10613644" name="adj1"/>
              <a:gd fmla="val 141198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51"/>
          <p:cNvGrpSpPr/>
          <p:nvPr/>
        </p:nvGrpSpPr>
        <p:grpSpPr>
          <a:xfrm>
            <a:off x="1187625" y="1563638"/>
            <a:ext cx="2520279" cy="678692"/>
            <a:chOff x="803640" y="3362835"/>
            <a:chExt cx="2059657" cy="678692"/>
          </a:xfrm>
        </p:grpSpPr>
        <p:sp>
          <p:nvSpPr>
            <p:cNvPr id="528" name="Google Shape;528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51"/>
          <p:cNvGrpSpPr/>
          <p:nvPr/>
        </p:nvGrpSpPr>
        <p:grpSpPr>
          <a:xfrm>
            <a:off x="1187625" y="2259715"/>
            <a:ext cx="2520279" cy="678692"/>
            <a:chOff x="803640" y="3362835"/>
            <a:chExt cx="2059657" cy="678692"/>
          </a:xfrm>
        </p:grpSpPr>
        <p:sp>
          <p:nvSpPr>
            <p:cNvPr id="531" name="Google Shape;531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51"/>
          <p:cNvSpPr/>
          <p:nvPr/>
        </p:nvSpPr>
        <p:spPr>
          <a:xfrm>
            <a:off x="590022" y="1648310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590022" y="3023634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721359" y="1792220"/>
            <a:ext cx="236654" cy="22152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721359" y="3174389"/>
            <a:ext cx="234783" cy="234783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584281" y="2335972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1"/>
          <p:cNvSpPr/>
          <p:nvPr/>
        </p:nvSpPr>
        <p:spPr>
          <a:xfrm>
            <a:off x="584281" y="3711297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1"/>
          <p:cNvSpPr/>
          <p:nvPr/>
        </p:nvSpPr>
        <p:spPr>
          <a:xfrm>
            <a:off x="702865" y="2449098"/>
            <a:ext cx="271770" cy="27404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1"/>
          <p:cNvSpPr/>
          <p:nvPr/>
        </p:nvSpPr>
        <p:spPr>
          <a:xfrm rot="2700000">
            <a:off x="757232" y="3805252"/>
            <a:ext cx="179293" cy="321438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51"/>
          <p:cNvGrpSpPr/>
          <p:nvPr/>
        </p:nvGrpSpPr>
        <p:grpSpPr>
          <a:xfrm>
            <a:off x="1187625" y="2955792"/>
            <a:ext cx="2520279" cy="678692"/>
            <a:chOff x="803640" y="3362835"/>
            <a:chExt cx="2059657" cy="678692"/>
          </a:xfrm>
        </p:grpSpPr>
        <p:sp>
          <p:nvSpPr>
            <p:cNvPr id="542" name="Google Shape;542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51"/>
          <p:cNvGrpSpPr/>
          <p:nvPr/>
        </p:nvGrpSpPr>
        <p:grpSpPr>
          <a:xfrm>
            <a:off x="1187625" y="3651870"/>
            <a:ext cx="2520279" cy="678692"/>
            <a:chOff x="803640" y="3362835"/>
            <a:chExt cx="2059657" cy="678692"/>
          </a:xfrm>
        </p:grpSpPr>
        <p:sp>
          <p:nvSpPr>
            <p:cNvPr id="545" name="Google Shape;545;p5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51"/>
          <p:cNvGrpSpPr/>
          <p:nvPr/>
        </p:nvGrpSpPr>
        <p:grpSpPr>
          <a:xfrm>
            <a:off x="5439050" y="1368136"/>
            <a:ext cx="3165398" cy="2283734"/>
            <a:chOff x="5439050" y="990364"/>
            <a:chExt cx="3165398" cy="2283734"/>
          </a:xfrm>
        </p:grpSpPr>
        <p:sp>
          <p:nvSpPr>
            <p:cNvPr id="548" name="Google Shape;548;p51"/>
            <p:cNvSpPr txBox="1"/>
            <p:nvPr/>
          </p:nvSpPr>
          <p:spPr>
            <a:xfrm>
              <a:off x="5439050" y="1335106"/>
              <a:ext cx="316539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  <a:endParaRPr/>
            </a:p>
          </p:txBody>
        </p:sp>
        <p:sp>
          <p:nvSpPr>
            <p:cNvPr id="549" name="Google Shape;549;p51"/>
            <p:cNvSpPr txBox="1"/>
            <p:nvPr/>
          </p:nvSpPr>
          <p:spPr>
            <a:xfrm>
              <a:off x="5439050" y="990364"/>
              <a:ext cx="3165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51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551" name="Google Shape;551;p51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5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74" r="3574" t="0"/>
          <a:stretch/>
        </p:blipFill>
        <p:spPr>
          <a:xfrm>
            <a:off x="2915816" y="307249"/>
            <a:ext cx="3744300" cy="453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58" name="Google Shape;558;p52"/>
          <p:cNvSpPr txBox="1"/>
          <p:nvPr/>
        </p:nvSpPr>
        <p:spPr>
          <a:xfrm>
            <a:off x="395536" y="339502"/>
            <a:ext cx="331236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b="1" lang="en" sz="28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b="1" lang="en" sz="28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5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5000" r="25000" t="0"/>
          <a:stretch/>
        </p:blipFill>
        <p:spPr>
          <a:xfrm>
            <a:off x="6804248" y="307249"/>
            <a:ext cx="2016300" cy="453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560" name="Google Shape;560;p52"/>
          <p:cNvGrpSpPr/>
          <p:nvPr/>
        </p:nvGrpSpPr>
        <p:grpSpPr>
          <a:xfrm>
            <a:off x="395537" y="1550830"/>
            <a:ext cx="2304255" cy="1851738"/>
            <a:chOff x="300361" y="1376682"/>
            <a:chExt cx="2936827" cy="1851738"/>
          </a:xfrm>
        </p:grpSpPr>
        <p:sp>
          <p:nvSpPr>
            <p:cNvPr id="561" name="Google Shape;561;p52"/>
            <p:cNvSpPr txBox="1"/>
            <p:nvPr/>
          </p:nvSpPr>
          <p:spPr>
            <a:xfrm>
              <a:off x="300361" y="1658760"/>
              <a:ext cx="293682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52"/>
          <p:cNvSpPr txBox="1"/>
          <p:nvPr/>
        </p:nvSpPr>
        <p:spPr>
          <a:xfrm>
            <a:off x="395536" y="3554968"/>
            <a:ext cx="23042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>
            <a:off x="5796136" y="4002950"/>
            <a:ext cx="3048455" cy="657032"/>
            <a:chOff x="2551705" y="4283314"/>
            <a:chExt cx="2357003" cy="657032"/>
          </a:xfrm>
        </p:grpSpPr>
        <p:sp>
          <p:nvSpPr>
            <p:cNvPr id="569" name="Google Shape;569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53"/>
          <p:cNvGrpSpPr/>
          <p:nvPr/>
        </p:nvGrpSpPr>
        <p:grpSpPr>
          <a:xfrm>
            <a:off x="5922868" y="3229423"/>
            <a:ext cx="3048455" cy="657032"/>
            <a:chOff x="2551705" y="4283314"/>
            <a:chExt cx="2357003" cy="657032"/>
          </a:xfrm>
        </p:grpSpPr>
        <p:sp>
          <p:nvSpPr>
            <p:cNvPr id="572" name="Google Shape;572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53"/>
          <p:cNvGrpSpPr/>
          <p:nvPr/>
        </p:nvGrpSpPr>
        <p:grpSpPr>
          <a:xfrm>
            <a:off x="5922868" y="2455896"/>
            <a:ext cx="3048455" cy="657032"/>
            <a:chOff x="2551705" y="4283314"/>
            <a:chExt cx="2357003" cy="657032"/>
          </a:xfrm>
        </p:grpSpPr>
        <p:sp>
          <p:nvSpPr>
            <p:cNvPr id="575" name="Google Shape;575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53"/>
          <p:cNvGrpSpPr/>
          <p:nvPr/>
        </p:nvGrpSpPr>
        <p:grpSpPr>
          <a:xfrm>
            <a:off x="5482944" y="1682369"/>
            <a:ext cx="3048455" cy="657032"/>
            <a:chOff x="2551705" y="4283314"/>
            <a:chExt cx="2357003" cy="657032"/>
          </a:xfrm>
        </p:grpSpPr>
        <p:sp>
          <p:nvSpPr>
            <p:cNvPr id="578" name="Google Shape;578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53"/>
          <p:cNvGrpSpPr/>
          <p:nvPr/>
        </p:nvGrpSpPr>
        <p:grpSpPr>
          <a:xfrm>
            <a:off x="3140739" y="1496889"/>
            <a:ext cx="2616849" cy="3027685"/>
            <a:chOff x="2939601" y="1312886"/>
            <a:chExt cx="2616849" cy="3027685"/>
          </a:xfrm>
        </p:grpSpPr>
        <p:sp>
          <p:nvSpPr>
            <p:cNvPr id="581" name="Google Shape;581;p53"/>
            <p:cNvSpPr/>
            <p:nvPr/>
          </p:nvSpPr>
          <p:spPr>
            <a:xfrm>
              <a:off x="4330233" y="3651871"/>
              <a:ext cx="688701" cy="6887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3"/>
            <p:cNvSpPr/>
            <p:nvPr/>
          </p:nvSpPr>
          <p:spPr>
            <a:xfrm>
              <a:off x="4168102" y="1312886"/>
              <a:ext cx="1027469" cy="1027468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3216521" y="1675966"/>
              <a:ext cx="958864" cy="958864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2939601" y="2624795"/>
              <a:ext cx="890374" cy="890374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3419336" y="3450476"/>
              <a:ext cx="821884" cy="82188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4939355" y="3291830"/>
              <a:ext cx="617095" cy="617095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4989419" y="2708451"/>
              <a:ext cx="518942" cy="518942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53"/>
          <p:cNvGrpSpPr/>
          <p:nvPr/>
        </p:nvGrpSpPr>
        <p:grpSpPr>
          <a:xfrm>
            <a:off x="474859" y="3713802"/>
            <a:ext cx="3048455" cy="657032"/>
            <a:chOff x="2551705" y="4283314"/>
            <a:chExt cx="2357003" cy="657032"/>
          </a:xfrm>
        </p:grpSpPr>
        <p:sp>
          <p:nvSpPr>
            <p:cNvPr id="589" name="Google Shape;589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53"/>
          <p:cNvGrpSpPr/>
          <p:nvPr/>
        </p:nvGrpSpPr>
        <p:grpSpPr>
          <a:xfrm>
            <a:off x="92874" y="2881281"/>
            <a:ext cx="2963993" cy="657032"/>
            <a:chOff x="2551705" y="4283314"/>
            <a:chExt cx="2357003" cy="657032"/>
          </a:xfrm>
        </p:grpSpPr>
        <p:sp>
          <p:nvSpPr>
            <p:cNvPr id="592" name="Google Shape;592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53"/>
          <p:cNvGrpSpPr/>
          <p:nvPr/>
        </p:nvGrpSpPr>
        <p:grpSpPr>
          <a:xfrm>
            <a:off x="335146" y="2048760"/>
            <a:ext cx="3048455" cy="657032"/>
            <a:chOff x="2551705" y="4283314"/>
            <a:chExt cx="2357003" cy="657032"/>
          </a:xfrm>
        </p:grpSpPr>
        <p:sp>
          <p:nvSpPr>
            <p:cNvPr id="595" name="Google Shape;595;p53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53"/>
          <p:cNvSpPr/>
          <p:nvPr/>
        </p:nvSpPr>
        <p:spPr>
          <a:xfrm rot="-5400000">
            <a:off x="4338857" y="2885190"/>
            <a:ext cx="584277" cy="584662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3"/>
          <p:cNvSpPr/>
          <p:nvPr/>
        </p:nvSpPr>
        <p:spPr>
          <a:xfrm>
            <a:off x="5342150" y="3067526"/>
            <a:ext cx="233219" cy="179144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721550" y="2175080"/>
            <a:ext cx="351081" cy="32864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3"/>
          <p:cNvSpPr/>
          <p:nvPr/>
        </p:nvSpPr>
        <p:spPr>
          <a:xfrm>
            <a:off x="5342150" y="3668052"/>
            <a:ext cx="269592" cy="232655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3"/>
          <p:cNvSpPr/>
          <p:nvPr/>
        </p:nvSpPr>
        <p:spPr>
          <a:xfrm>
            <a:off x="4724395" y="4078676"/>
            <a:ext cx="302651" cy="239281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3"/>
          <p:cNvSpPr/>
          <p:nvPr/>
        </p:nvSpPr>
        <p:spPr>
          <a:xfrm>
            <a:off x="4672755" y="1800404"/>
            <a:ext cx="420437" cy="42043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3"/>
          <p:cNvSpPr/>
          <p:nvPr/>
        </p:nvSpPr>
        <p:spPr>
          <a:xfrm>
            <a:off x="3862050" y="3883800"/>
            <a:ext cx="294841" cy="293980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3"/>
          <p:cNvSpPr/>
          <p:nvPr/>
        </p:nvSpPr>
        <p:spPr>
          <a:xfrm>
            <a:off x="3415941" y="3076082"/>
            <a:ext cx="329824" cy="32928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3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Infographic Style</a:t>
            </a:r>
            <a:endParaRPr/>
          </a:p>
        </p:txBody>
      </p:sp>
      <p:sp>
        <p:nvSpPr>
          <p:cNvPr id="606" name="Google Shape;606;p53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54"/>
          <p:cNvGrpSpPr/>
          <p:nvPr/>
        </p:nvGrpSpPr>
        <p:grpSpPr>
          <a:xfrm>
            <a:off x="602056" y="3147814"/>
            <a:ext cx="1764197" cy="1226293"/>
            <a:chOff x="575555" y="3571056"/>
            <a:chExt cx="1999604" cy="1226293"/>
          </a:xfrm>
        </p:grpSpPr>
        <p:sp>
          <p:nvSpPr>
            <p:cNvPr id="612" name="Google Shape;612;p5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4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14" name="Google Shape;614;p54"/>
          <p:cNvGrpSpPr/>
          <p:nvPr/>
        </p:nvGrpSpPr>
        <p:grpSpPr>
          <a:xfrm>
            <a:off x="2655597" y="3147814"/>
            <a:ext cx="1764197" cy="1226293"/>
            <a:chOff x="575555" y="3571056"/>
            <a:chExt cx="1999604" cy="1226293"/>
          </a:xfrm>
        </p:grpSpPr>
        <p:sp>
          <p:nvSpPr>
            <p:cNvPr id="615" name="Google Shape;615;p5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4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17" name="Google Shape;617;p54"/>
          <p:cNvGrpSpPr/>
          <p:nvPr/>
        </p:nvGrpSpPr>
        <p:grpSpPr>
          <a:xfrm>
            <a:off x="4709138" y="3147814"/>
            <a:ext cx="1764197" cy="1226293"/>
            <a:chOff x="575555" y="3571056"/>
            <a:chExt cx="1999604" cy="1226293"/>
          </a:xfrm>
        </p:grpSpPr>
        <p:sp>
          <p:nvSpPr>
            <p:cNvPr id="618" name="Google Shape;618;p5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4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20" name="Google Shape;620;p54"/>
          <p:cNvGrpSpPr/>
          <p:nvPr/>
        </p:nvGrpSpPr>
        <p:grpSpPr>
          <a:xfrm>
            <a:off x="6762678" y="3147814"/>
            <a:ext cx="1764197" cy="1226293"/>
            <a:chOff x="575555" y="3571056"/>
            <a:chExt cx="1999604" cy="1226293"/>
          </a:xfrm>
        </p:grpSpPr>
        <p:sp>
          <p:nvSpPr>
            <p:cNvPr id="621" name="Google Shape;621;p54"/>
            <p:cNvSpPr txBox="1"/>
            <p:nvPr/>
          </p:nvSpPr>
          <p:spPr>
            <a:xfrm>
              <a:off x="575555" y="3571056"/>
              <a:ext cx="1999604" cy="30777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4"/>
            <p:cNvSpPr txBox="1"/>
            <p:nvPr/>
          </p:nvSpPr>
          <p:spPr>
            <a:xfrm>
              <a:off x="575555" y="3966352"/>
              <a:ext cx="198022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23" name="Google Shape;623;p54"/>
          <p:cNvGrpSpPr/>
          <p:nvPr/>
        </p:nvGrpSpPr>
        <p:grpSpPr>
          <a:xfrm>
            <a:off x="598417" y="1213491"/>
            <a:ext cx="1606652" cy="1611405"/>
            <a:chOff x="598417" y="1213491"/>
            <a:chExt cx="1606652" cy="1611405"/>
          </a:xfrm>
        </p:grpSpPr>
        <p:cxnSp>
          <p:nvCxnSpPr>
            <p:cNvPr id="624" name="Google Shape;624;p54"/>
            <p:cNvCxnSpPr/>
            <p:nvPr/>
          </p:nvCxnSpPr>
          <p:spPr>
            <a:xfrm>
              <a:off x="902991" y="1364609"/>
              <a:ext cx="0" cy="1152128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54"/>
            <p:cNvCxnSpPr/>
            <p:nvPr/>
          </p:nvCxnSpPr>
          <p:spPr>
            <a:xfrm>
              <a:off x="902991" y="2516737"/>
              <a:ext cx="1296144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6" name="Google Shape;626;p54"/>
            <p:cNvSpPr txBox="1"/>
            <p:nvPr/>
          </p:nvSpPr>
          <p:spPr>
            <a:xfrm>
              <a:off x="935614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4"/>
            <p:cNvSpPr txBox="1"/>
            <p:nvPr/>
          </p:nvSpPr>
          <p:spPr>
            <a:xfrm>
              <a:off x="1260341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4"/>
            <p:cNvSpPr txBox="1"/>
            <p:nvPr/>
          </p:nvSpPr>
          <p:spPr>
            <a:xfrm>
              <a:off x="1585068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4"/>
            <p:cNvSpPr txBox="1"/>
            <p:nvPr/>
          </p:nvSpPr>
          <p:spPr>
            <a:xfrm>
              <a:off x="1909795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4"/>
            <p:cNvSpPr txBox="1"/>
            <p:nvPr/>
          </p:nvSpPr>
          <p:spPr>
            <a:xfrm>
              <a:off x="598417" y="236124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4"/>
            <p:cNvSpPr txBox="1"/>
            <p:nvPr/>
          </p:nvSpPr>
          <p:spPr>
            <a:xfrm>
              <a:off x="598417" y="2074305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4"/>
            <p:cNvSpPr txBox="1"/>
            <p:nvPr/>
          </p:nvSpPr>
          <p:spPr>
            <a:xfrm>
              <a:off x="598417" y="1787367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4"/>
            <p:cNvSpPr txBox="1"/>
            <p:nvPr/>
          </p:nvSpPr>
          <p:spPr>
            <a:xfrm>
              <a:off x="598417" y="1500429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4"/>
            <p:cNvSpPr txBox="1"/>
            <p:nvPr/>
          </p:nvSpPr>
          <p:spPr>
            <a:xfrm>
              <a:off x="598417" y="1213491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1012956" y="1942861"/>
              <a:ext cx="144000" cy="57387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1331604" y="1638928"/>
              <a:ext cx="144000" cy="877809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1660705" y="1790895"/>
              <a:ext cx="144000" cy="725842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1978066" y="1500429"/>
              <a:ext cx="144000" cy="101630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54"/>
          <p:cNvGrpSpPr/>
          <p:nvPr/>
        </p:nvGrpSpPr>
        <p:grpSpPr>
          <a:xfrm>
            <a:off x="2657340" y="1212761"/>
            <a:ext cx="1606652" cy="1611405"/>
            <a:chOff x="598417" y="1213491"/>
            <a:chExt cx="1606652" cy="1611405"/>
          </a:xfrm>
        </p:grpSpPr>
        <p:cxnSp>
          <p:nvCxnSpPr>
            <p:cNvPr id="640" name="Google Shape;640;p54"/>
            <p:cNvCxnSpPr/>
            <p:nvPr/>
          </p:nvCxnSpPr>
          <p:spPr>
            <a:xfrm>
              <a:off x="902991" y="1364609"/>
              <a:ext cx="0" cy="1152128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1" name="Google Shape;641;p54"/>
            <p:cNvCxnSpPr/>
            <p:nvPr/>
          </p:nvCxnSpPr>
          <p:spPr>
            <a:xfrm>
              <a:off x="902991" y="2516737"/>
              <a:ext cx="1296144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2" name="Google Shape;642;p54"/>
            <p:cNvSpPr txBox="1"/>
            <p:nvPr/>
          </p:nvSpPr>
          <p:spPr>
            <a:xfrm>
              <a:off x="935614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4"/>
            <p:cNvSpPr txBox="1"/>
            <p:nvPr/>
          </p:nvSpPr>
          <p:spPr>
            <a:xfrm>
              <a:off x="1260341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4"/>
            <p:cNvSpPr txBox="1"/>
            <p:nvPr/>
          </p:nvSpPr>
          <p:spPr>
            <a:xfrm>
              <a:off x="1585068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4"/>
            <p:cNvSpPr txBox="1"/>
            <p:nvPr/>
          </p:nvSpPr>
          <p:spPr>
            <a:xfrm>
              <a:off x="1909795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4"/>
            <p:cNvSpPr txBox="1"/>
            <p:nvPr/>
          </p:nvSpPr>
          <p:spPr>
            <a:xfrm>
              <a:off x="598417" y="236124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4"/>
            <p:cNvSpPr txBox="1"/>
            <p:nvPr/>
          </p:nvSpPr>
          <p:spPr>
            <a:xfrm>
              <a:off x="598417" y="2074305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4"/>
            <p:cNvSpPr txBox="1"/>
            <p:nvPr/>
          </p:nvSpPr>
          <p:spPr>
            <a:xfrm>
              <a:off x="598417" y="1787367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4"/>
            <p:cNvSpPr txBox="1"/>
            <p:nvPr/>
          </p:nvSpPr>
          <p:spPr>
            <a:xfrm>
              <a:off x="598417" y="1500429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4"/>
            <p:cNvSpPr txBox="1"/>
            <p:nvPr/>
          </p:nvSpPr>
          <p:spPr>
            <a:xfrm>
              <a:off x="598417" y="1213491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4"/>
            <p:cNvSpPr/>
            <p:nvPr/>
          </p:nvSpPr>
          <p:spPr>
            <a:xfrm>
              <a:off x="1012956" y="1942861"/>
              <a:ext cx="144000" cy="57387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1331604" y="1638928"/>
              <a:ext cx="144000" cy="877809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4"/>
            <p:cNvSpPr/>
            <p:nvPr/>
          </p:nvSpPr>
          <p:spPr>
            <a:xfrm>
              <a:off x="1660705" y="1790895"/>
              <a:ext cx="144000" cy="725842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1978066" y="1500429"/>
              <a:ext cx="144000" cy="101630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54"/>
          <p:cNvGrpSpPr/>
          <p:nvPr/>
        </p:nvGrpSpPr>
        <p:grpSpPr>
          <a:xfrm>
            <a:off x="4716263" y="1212031"/>
            <a:ext cx="1606652" cy="1611405"/>
            <a:chOff x="598417" y="1213491"/>
            <a:chExt cx="1606652" cy="1611405"/>
          </a:xfrm>
        </p:grpSpPr>
        <p:cxnSp>
          <p:nvCxnSpPr>
            <p:cNvPr id="656" name="Google Shape;656;p54"/>
            <p:cNvCxnSpPr/>
            <p:nvPr/>
          </p:nvCxnSpPr>
          <p:spPr>
            <a:xfrm>
              <a:off x="902991" y="1364609"/>
              <a:ext cx="0" cy="1152128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54"/>
            <p:cNvCxnSpPr/>
            <p:nvPr/>
          </p:nvCxnSpPr>
          <p:spPr>
            <a:xfrm>
              <a:off x="902991" y="2516737"/>
              <a:ext cx="1296144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8" name="Google Shape;658;p54"/>
            <p:cNvSpPr txBox="1"/>
            <p:nvPr/>
          </p:nvSpPr>
          <p:spPr>
            <a:xfrm>
              <a:off x="935614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4"/>
            <p:cNvSpPr txBox="1"/>
            <p:nvPr/>
          </p:nvSpPr>
          <p:spPr>
            <a:xfrm>
              <a:off x="1260341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4"/>
            <p:cNvSpPr txBox="1"/>
            <p:nvPr/>
          </p:nvSpPr>
          <p:spPr>
            <a:xfrm>
              <a:off x="1585068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4"/>
            <p:cNvSpPr txBox="1"/>
            <p:nvPr/>
          </p:nvSpPr>
          <p:spPr>
            <a:xfrm>
              <a:off x="1909795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4"/>
            <p:cNvSpPr txBox="1"/>
            <p:nvPr/>
          </p:nvSpPr>
          <p:spPr>
            <a:xfrm>
              <a:off x="598417" y="236124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4"/>
            <p:cNvSpPr txBox="1"/>
            <p:nvPr/>
          </p:nvSpPr>
          <p:spPr>
            <a:xfrm>
              <a:off x="598417" y="2074305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4"/>
            <p:cNvSpPr txBox="1"/>
            <p:nvPr/>
          </p:nvSpPr>
          <p:spPr>
            <a:xfrm>
              <a:off x="598417" y="1787367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4"/>
            <p:cNvSpPr txBox="1"/>
            <p:nvPr/>
          </p:nvSpPr>
          <p:spPr>
            <a:xfrm>
              <a:off x="598417" y="1500429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4"/>
            <p:cNvSpPr txBox="1"/>
            <p:nvPr/>
          </p:nvSpPr>
          <p:spPr>
            <a:xfrm>
              <a:off x="598417" y="1213491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1012956" y="1942861"/>
              <a:ext cx="144000" cy="57387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1331604" y="1638928"/>
              <a:ext cx="144000" cy="877809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1660705" y="1790895"/>
              <a:ext cx="144000" cy="725842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1978066" y="1500429"/>
              <a:ext cx="144000" cy="101630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54"/>
          <p:cNvGrpSpPr/>
          <p:nvPr/>
        </p:nvGrpSpPr>
        <p:grpSpPr>
          <a:xfrm>
            <a:off x="6775186" y="1211301"/>
            <a:ext cx="1606652" cy="1611405"/>
            <a:chOff x="598417" y="1213491"/>
            <a:chExt cx="1606652" cy="1611405"/>
          </a:xfrm>
        </p:grpSpPr>
        <p:cxnSp>
          <p:nvCxnSpPr>
            <p:cNvPr id="672" name="Google Shape;672;p54"/>
            <p:cNvCxnSpPr/>
            <p:nvPr/>
          </p:nvCxnSpPr>
          <p:spPr>
            <a:xfrm>
              <a:off x="902991" y="1364609"/>
              <a:ext cx="0" cy="1152128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3" name="Google Shape;673;p54"/>
            <p:cNvCxnSpPr/>
            <p:nvPr/>
          </p:nvCxnSpPr>
          <p:spPr>
            <a:xfrm>
              <a:off x="902991" y="2516737"/>
              <a:ext cx="1296144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4" name="Google Shape;674;p54"/>
            <p:cNvSpPr txBox="1"/>
            <p:nvPr/>
          </p:nvSpPr>
          <p:spPr>
            <a:xfrm>
              <a:off x="935614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4"/>
            <p:cNvSpPr txBox="1"/>
            <p:nvPr/>
          </p:nvSpPr>
          <p:spPr>
            <a:xfrm>
              <a:off x="1260341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4"/>
            <p:cNvSpPr txBox="1"/>
            <p:nvPr/>
          </p:nvSpPr>
          <p:spPr>
            <a:xfrm>
              <a:off x="1585068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4"/>
            <p:cNvSpPr txBox="1"/>
            <p:nvPr/>
          </p:nvSpPr>
          <p:spPr>
            <a:xfrm>
              <a:off x="1909795" y="2547897"/>
              <a:ext cx="2952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4"/>
            <p:cNvSpPr txBox="1"/>
            <p:nvPr/>
          </p:nvSpPr>
          <p:spPr>
            <a:xfrm>
              <a:off x="598417" y="2361242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4"/>
            <p:cNvSpPr txBox="1"/>
            <p:nvPr/>
          </p:nvSpPr>
          <p:spPr>
            <a:xfrm>
              <a:off x="598417" y="2074305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4"/>
            <p:cNvSpPr txBox="1"/>
            <p:nvPr/>
          </p:nvSpPr>
          <p:spPr>
            <a:xfrm>
              <a:off x="598417" y="1787367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4"/>
            <p:cNvSpPr txBox="1"/>
            <p:nvPr/>
          </p:nvSpPr>
          <p:spPr>
            <a:xfrm>
              <a:off x="598417" y="1500429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4"/>
            <p:cNvSpPr txBox="1"/>
            <p:nvPr/>
          </p:nvSpPr>
          <p:spPr>
            <a:xfrm>
              <a:off x="598417" y="1213491"/>
              <a:ext cx="269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1012956" y="1942861"/>
              <a:ext cx="144000" cy="57387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1331604" y="1638928"/>
              <a:ext cx="144000" cy="877809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1660705" y="1790895"/>
              <a:ext cx="144000" cy="725842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1978066" y="1500429"/>
              <a:ext cx="144000" cy="101630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54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Chart Style</a:t>
            </a:r>
            <a:endParaRPr/>
          </a:p>
        </p:txBody>
      </p:sp>
      <p:sp>
        <p:nvSpPr>
          <p:cNvPr id="688" name="Google Shape;688;p54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095" r="18095" t="0"/>
          <a:stretch/>
        </p:blipFill>
        <p:spPr>
          <a:xfrm>
            <a:off x="7347454" y="1034587"/>
            <a:ext cx="1080000" cy="250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descr="D:\Fullppt\PNG이미지\핸드폰2.png" id="694" name="Google Shape;69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2448" y="1043148"/>
            <a:ext cx="2808312" cy="340081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5"/>
          <p:cNvSpPr/>
          <p:nvPr/>
        </p:nvSpPr>
        <p:spPr>
          <a:xfrm>
            <a:off x="4128325" y="811872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5"/>
          <p:cNvSpPr/>
          <p:nvPr/>
        </p:nvSpPr>
        <p:spPr>
          <a:xfrm>
            <a:off x="1015165" y="787340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5"/>
          <p:cNvSpPr/>
          <p:nvPr/>
        </p:nvSpPr>
        <p:spPr>
          <a:xfrm>
            <a:off x="2549319" y="763005"/>
            <a:ext cx="457096" cy="46091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55"/>
          <p:cNvGrpSpPr/>
          <p:nvPr/>
        </p:nvGrpSpPr>
        <p:grpSpPr>
          <a:xfrm>
            <a:off x="2090065" y="1491630"/>
            <a:ext cx="1363470" cy="823652"/>
            <a:chOff x="2079598" y="4324401"/>
            <a:chExt cx="3303211" cy="823652"/>
          </a:xfrm>
        </p:grpSpPr>
        <p:sp>
          <p:nvSpPr>
            <p:cNvPr id="699" name="Google Shape;699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00" name="Google Shape;700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55"/>
          <p:cNvGrpSpPr/>
          <p:nvPr/>
        </p:nvGrpSpPr>
        <p:grpSpPr>
          <a:xfrm>
            <a:off x="539552" y="1491630"/>
            <a:ext cx="1363470" cy="823652"/>
            <a:chOff x="2079598" y="4324401"/>
            <a:chExt cx="3303211" cy="823652"/>
          </a:xfrm>
        </p:grpSpPr>
        <p:sp>
          <p:nvSpPr>
            <p:cNvPr id="702" name="Google Shape;702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03" name="Google Shape;703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55"/>
          <p:cNvGrpSpPr/>
          <p:nvPr/>
        </p:nvGrpSpPr>
        <p:grpSpPr>
          <a:xfrm>
            <a:off x="3640578" y="1491630"/>
            <a:ext cx="1363470" cy="823652"/>
            <a:chOff x="2079598" y="4324401"/>
            <a:chExt cx="3303211" cy="823652"/>
          </a:xfrm>
        </p:grpSpPr>
        <p:sp>
          <p:nvSpPr>
            <p:cNvPr id="705" name="Google Shape;705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06" name="Google Shape;706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55"/>
          <p:cNvSpPr/>
          <p:nvPr/>
        </p:nvSpPr>
        <p:spPr>
          <a:xfrm>
            <a:off x="4128325" y="2972112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5"/>
          <p:cNvSpPr/>
          <p:nvPr/>
        </p:nvSpPr>
        <p:spPr>
          <a:xfrm>
            <a:off x="1015165" y="2947580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5"/>
          <p:cNvSpPr/>
          <p:nvPr/>
        </p:nvSpPr>
        <p:spPr>
          <a:xfrm>
            <a:off x="2549319" y="2923245"/>
            <a:ext cx="457096" cy="46091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Google Shape;710;p55"/>
          <p:cNvGrpSpPr/>
          <p:nvPr/>
        </p:nvGrpSpPr>
        <p:grpSpPr>
          <a:xfrm>
            <a:off x="2090065" y="3651870"/>
            <a:ext cx="1363470" cy="823652"/>
            <a:chOff x="2079598" y="4324401"/>
            <a:chExt cx="3303211" cy="823652"/>
          </a:xfrm>
        </p:grpSpPr>
        <p:sp>
          <p:nvSpPr>
            <p:cNvPr id="711" name="Google Shape;711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12" name="Google Shape;712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55"/>
          <p:cNvGrpSpPr/>
          <p:nvPr/>
        </p:nvGrpSpPr>
        <p:grpSpPr>
          <a:xfrm>
            <a:off x="539552" y="3651870"/>
            <a:ext cx="1363470" cy="823652"/>
            <a:chOff x="2079598" y="4324401"/>
            <a:chExt cx="3303211" cy="823652"/>
          </a:xfrm>
        </p:grpSpPr>
        <p:sp>
          <p:nvSpPr>
            <p:cNvPr id="714" name="Google Shape;714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15" name="Google Shape;715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55"/>
          <p:cNvGrpSpPr/>
          <p:nvPr/>
        </p:nvGrpSpPr>
        <p:grpSpPr>
          <a:xfrm>
            <a:off x="3640578" y="3651870"/>
            <a:ext cx="1363470" cy="823652"/>
            <a:chOff x="2079598" y="4324401"/>
            <a:chExt cx="3303211" cy="823652"/>
          </a:xfrm>
        </p:grpSpPr>
        <p:sp>
          <p:nvSpPr>
            <p:cNvPr id="717" name="Google Shape;717;p55"/>
            <p:cNvSpPr txBox="1"/>
            <p:nvPr/>
          </p:nvSpPr>
          <p:spPr>
            <a:xfrm>
              <a:off x="2098435" y="4501722"/>
              <a:ext cx="32557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718" name="Google Shape;718;p5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9" name="Google Shape;719;p55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2162" r="2152" t="0"/>
          <a:stretch/>
        </p:blipFill>
        <p:spPr>
          <a:xfrm>
            <a:off x="5697095" y="1181296"/>
            <a:ext cx="1619700" cy="250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6"/>
          <p:cNvSpPr/>
          <p:nvPr/>
        </p:nvSpPr>
        <p:spPr>
          <a:xfrm>
            <a:off x="3109895" y="2209165"/>
            <a:ext cx="1319480" cy="1368152"/>
          </a:xfrm>
          <a:custGeom>
            <a:rect b="b" l="l" r="r" t="t"/>
            <a:pathLst>
              <a:path extrusionOk="0" h="120000" w="120000">
                <a:moveTo>
                  <a:pt x="57786" y="0"/>
                </a:moveTo>
                <a:cubicBezTo>
                  <a:pt x="92146" y="0"/>
                  <a:pt x="120000" y="26862"/>
                  <a:pt x="120000" y="60000"/>
                </a:cubicBezTo>
                <a:cubicBezTo>
                  <a:pt x="120000" y="93137"/>
                  <a:pt x="92146" y="120000"/>
                  <a:pt x="57786" y="120000"/>
                </a:cubicBezTo>
                <a:cubicBezTo>
                  <a:pt x="31466" y="120000"/>
                  <a:pt x="8963" y="104236"/>
                  <a:pt x="0" y="81917"/>
                </a:cubicBezTo>
                <a:lnTo>
                  <a:pt x="61906" y="81917"/>
                </a:lnTo>
                <a:lnTo>
                  <a:pt x="61906" y="103834"/>
                </a:lnTo>
                <a:lnTo>
                  <a:pt x="118668" y="60000"/>
                </a:lnTo>
                <a:lnTo>
                  <a:pt x="61906" y="16165"/>
                </a:lnTo>
                <a:lnTo>
                  <a:pt x="61906" y="38082"/>
                </a:lnTo>
                <a:lnTo>
                  <a:pt x="0" y="38082"/>
                </a:lnTo>
                <a:cubicBezTo>
                  <a:pt x="8963" y="15763"/>
                  <a:pt x="31466" y="0"/>
                  <a:pt x="57786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6"/>
          <p:cNvSpPr/>
          <p:nvPr/>
        </p:nvSpPr>
        <p:spPr>
          <a:xfrm rot="10800000">
            <a:off x="4694071" y="2209165"/>
            <a:ext cx="1319480" cy="1368152"/>
          </a:xfrm>
          <a:custGeom>
            <a:rect b="b" l="l" r="r" t="t"/>
            <a:pathLst>
              <a:path extrusionOk="0" h="120000" w="120000">
                <a:moveTo>
                  <a:pt x="57786" y="0"/>
                </a:moveTo>
                <a:cubicBezTo>
                  <a:pt x="92146" y="0"/>
                  <a:pt x="120000" y="26862"/>
                  <a:pt x="120000" y="60000"/>
                </a:cubicBezTo>
                <a:cubicBezTo>
                  <a:pt x="120000" y="93137"/>
                  <a:pt x="92146" y="120000"/>
                  <a:pt x="57786" y="120000"/>
                </a:cubicBezTo>
                <a:cubicBezTo>
                  <a:pt x="31466" y="120000"/>
                  <a:pt x="8963" y="104236"/>
                  <a:pt x="0" y="81917"/>
                </a:cubicBezTo>
                <a:lnTo>
                  <a:pt x="61906" y="81917"/>
                </a:lnTo>
                <a:lnTo>
                  <a:pt x="61906" y="103834"/>
                </a:lnTo>
                <a:lnTo>
                  <a:pt x="118668" y="60000"/>
                </a:lnTo>
                <a:lnTo>
                  <a:pt x="61906" y="16165"/>
                </a:lnTo>
                <a:lnTo>
                  <a:pt x="61906" y="38082"/>
                </a:lnTo>
                <a:lnTo>
                  <a:pt x="0" y="38082"/>
                </a:lnTo>
                <a:cubicBezTo>
                  <a:pt x="8963" y="15763"/>
                  <a:pt x="31466" y="0"/>
                  <a:pt x="57786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56"/>
          <p:cNvGrpSpPr/>
          <p:nvPr/>
        </p:nvGrpSpPr>
        <p:grpSpPr>
          <a:xfrm>
            <a:off x="5652121" y="3643127"/>
            <a:ext cx="2736303" cy="657032"/>
            <a:chOff x="2551705" y="4283314"/>
            <a:chExt cx="2357003" cy="657032"/>
          </a:xfrm>
        </p:grpSpPr>
        <p:sp>
          <p:nvSpPr>
            <p:cNvPr id="727" name="Google Shape;727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56"/>
          <p:cNvGrpSpPr/>
          <p:nvPr/>
        </p:nvGrpSpPr>
        <p:grpSpPr>
          <a:xfrm>
            <a:off x="5652121" y="1459826"/>
            <a:ext cx="2736303" cy="657032"/>
            <a:chOff x="2551705" y="4283314"/>
            <a:chExt cx="2357003" cy="657032"/>
          </a:xfrm>
        </p:grpSpPr>
        <p:sp>
          <p:nvSpPr>
            <p:cNvPr id="730" name="Google Shape;730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56"/>
          <p:cNvGrpSpPr/>
          <p:nvPr/>
        </p:nvGrpSpPr>
        <p:grpSpPr>
          <a:xfrm>
            <a:off x="683569" y="3643127"/>
            <a:ext cx="2736303" cy="657032"/>
            <a:chOff x="2551705" y="4283314"/>
            <a:chExt cx="2357003" cy="657032"/>
          </a:xfrm>
        </p:grpSpPr>
        <p:sp>
          <p:nvSpPr>
            <p:cNvPr id="733" name="Google Shape;733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56"/>
          <p:cNvGrpSpPr/>
          <p:nvPr/>
        </p:nvGrpSpPr>
        <p:grpSpPr>
          <a:xfrm>
            <a:off x="107504" y="2551476"/>
            <a:ext cx="2660489" cy="657032"/>
            <a:chOff x="2551705" y="4283314"/>
            <a:chExt cx="2357003" cy="657032"/>
          </a:xfrm>
        </p:grpSpPr>
        <p:sp>
          <p:nvSpPr>
            <p:cNvPr id="736" name="Google Shape;736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56"/>
          <p:cNvGrpSpPr/>
          <p:nvPr/>
        </p:nvGrpSpPr>
        <p:grpSpPr>
          <a:xfrm>
            <a:off x="683569" y="1459826"/>
            <a:ext cx="2736303" cy="657032"/>
            <a:chOff x="2551705" y="4283314"/>
            <a:chExt cx="2357003" cy="657032"/>
          </a:xfrm>
        </p:grpSpPr>
        <p:sp>
          <p:nvSpPr>
            <p:cNvPr id="739" name="Google Shape;739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56"/>
          <p:cNvGrpSpPr/>
          <p:nvPr/>
        </p:nvGrpSpPr>
        <p:grpSpPr>
          <a:xfrm>
            <a:off x="6272075" y="2551476"/>
            <a:ext cx="2736303" cy="657032"/>
            <a:chOff x="2551705" y="4283314"/>
            <a:chExt cx="2357003" cy="657032"/>
          </a:xfrm>
        </p:grpSpPr>
        <p:sp>
          <p:nvSpPr>
            <p:cNvPr id="742" name="Google Shape;742;p56"/>
            <p:cNvSpPr txBox="1"/>
            <p:nvPr/>
          </p:nvSpPr>
          <p:spPr>
            <a:xfrm>
              <a:off x="2551706" y="4478681"/>
              <a:ext cx="23570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6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56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Infographic Style</a:t>
            </a:r>
            <a:endParaRPr/>
          </a:p>
        </p:txBody>
      </p:sp>
      <p:sp>
        <p:nvSpPr>
          <p:cNvPr id="745" name="Google Shape;745;p56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1980728" y="130870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1980728" y="2134686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Edit In Google Slides</a:t>
            </a:r>
            <a:endParaRPr b="1" sz="1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 txBox="1"/>
          <p:nvPr/>
        </p:nvSpPr>
        <p:spPr>
          <a:xfrm>
            <a:off x="1980728" y="2577767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Please 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a copy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will get a copy of this document on your Google Drive and this copy will be created. So you will be able to edit, add or delete slides.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5653136" y="2134686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Edit in PowerPoint</a:t>
            </a:r>
            <a:endParaRPr b="1" sz="180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9"/>
          <p:cNvSpPr txBox="1"/>
          <p:nvPr/>
        </p:nvSpPr>
        <p:spPr>
          <a:xfrm>
            <a:off x="5653136" y="2577767"/>
            <a:ext cx="33123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as Microsoft PowerPoint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download a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file. So you can open and edit in PowerPoint.</a:t>
            </a:r>
            <a:endParaRPr/>
          </a:p>
        </p:txBody>
      </p:sp>
      <p:sp>
        <p:nvSpPr>
          <p:cNvPr id="185" name="Google Shape;185;p39"/>
          <p:cNvSpPr txBox="1"/>
          <p:nvPr/>
        </p:nvSpPr>
        <p:spPr>
          <a:xfrm>
            <a:off x="1980728" y="4045009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9"/>
          <p:cNvSpPr txBox="1"/>
          <p:nvPr>
            <p:ph type="title"/>
          </p:nvPr>
        </p:nvSpPr>
        <p:spPr>
          <a:xfrm>
            <a:off x="1892500" y="425900"/>
            <a:ext cx="72516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36C09"/>
                </a:solidFill>
              </a:rPr>
              <a:t>INSTRUCTIONS FOR USE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/>
          <p:nvPr/>
        </p:nvSpPr>
        <p:spPr>
          <a:xfrm rot="10800000">
            <a:off x="3124900" y="1204520"/>
            <a:ext cx="557156" cy="330646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7"/>
          <p:cNvSpPr/>
          <p:nvPr/>
        </p:nvSpPr>
        <p:spPr>
          <a:xfrm rot="10800000">
            <a:off x="601711" y="1204519"/>
            <a:ext cx="557156" cy="330646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7"/>
          <p:cNvSpPr/>
          <p:nvPr/>
        </p:nvSpPr>
        <p:spPr>
          <a:xfrm rot="10800000">
            <a:off x="1442774" y="1204519"/>
            <a:ext cx="557156" cy="330646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7"/>
          <p:cNvSpPr/>
          <p:nvPr/>
        </p:nvSpPr>
        <p:spPr>
          <a:xfrm rot="10800000">
            <a:off x="2283837" y="1204520"/>
            <a:ext cx="557156" cy="330646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7"/>
          <p:cNvSpPr/>
          <p:nvPr/>
        </p:nvSpPr>
        <p:spPr>
          <a:xfrm rot="10800000">
            <a:off x="3965964" y="1219908"/>
            <a:ext cx="557156" cy="330646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7"/>
          <p:cNvSpPr/>
          <p:nvPr/>
        </p:nvSpPr>
        <p:spPr>
          <a:xfrm>
            <a:off x="1490915" y="2705522"/>
            <a:ext cx="492846" cy="492846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7"/>
          <p:cNvSpPr/>
          <p:nvPr/>
        </p:nvSpPr>
        <p:spPr>
          <a:xfrm>
            <a:off x="2330860" y="2256109"/>
            <a:ext cx="492846" cy="492846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7"/>
          <p:cNvSpPr/>
          <p:nvPr/>
        </p:nvSpPr>
        <p:spPr>
          <a:xfrm>
            <a:off x="3168779" y="1718864"/>
            <a:ext cx="492846" cy="492846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7"/>
          <p:cNvSpPr/>
          <p:nvPr/>
        </p:nvSpPr>
        <p:spPr>
          <a:xfrm>
            <a:off x="645250" y="3303040"/>
            <a:ext cx="492846" cy="492846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7"/>
          <p:cNvSpPr/>
          <p:nvPr/>
        </p:nvSpPr>
        <p:spPr>
          <a:xfrm>
            <a:off x="756800" y="4099390"/>
            <a:ext cx="246423" cy="24642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7"/>
          <p:cNvSpPr/>
          <p:nvPr/>
        </p:nvSpPr>
        <p:spPr>
          <a:xfrm>
            <a:off x="1605076" y="4099390"/>
            <a:ext cx="246423" cy="24642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2443827" y="4099390"/>
            <a:ext cx="246423" cy="24642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7"/>
          <p:cNvSpPr/>
          <p:nvPr/>
        </p:nvSpPr>
        <p:spPr>
          <a:xfrm>
            <a:off x="3282578" y="4099390"/>
            <a:ext cx="246423" cy="24642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7"/>
          <p:cNvSpPr txBox="1"/>
          <p:nvPr/>
        </p:nvSpPr>
        <p:spPr>
          <a:xfrm>
            <a:off x="634767" y="3410964"/>
            <a:ext cx="513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7"/>
          <p:cNvSpPr txBox="1"/>
          <p:nvPr/>
        </p:nvSpPr>
        <p:spPr>
          <a:xfrm>
            <a:off x="1480432" y="2813446"/>
            <a:ext cx="513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7"/>
          <p:cNvSpPr txBox="1"/>
          <p:nvPr/>
        </p:nvSpPr>
        <p:spPr>
          <a:xfrm>
            <a:off x="2320377" y="2364033"/>
            <a:ext cx="513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7"/>
          <p:cNvSpPr txBox="1"/>
          <p:nvPr/>
        </p:nvSpPr>
        <p:spPr>
          <a:xfrm>
            <a:off x="3158296" y="1826788"/>
            <a:ext cx="513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7"/>
          <p:cNvSpPr txBox="1"/>
          <p:nvPr/>
        </p:nvSpPr>
        <p:spPr>
          <a:xfrm>
            <a:off x="525071" y="4520404"/>
            <a:ext cx="786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7"/>
          <p:cNvSpPr txBox="1"/>
          <p:nvPr/>
        </p:nvSpPr>
        <p:spPr>
          <a:xfrm>
            <a:off x="1356678" y="4520404"/>
            <a:ext cx="786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7"/>
          <p:cNvSpPr txBox="1"/>
          <p:nvPr/>
        </p:nvSpPr>
        <p:spPr>
          <a:xfrm>
            <a:off x="2188285" y="4520404"/>
            <a:ext cx="786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7"/>
          <p:cNvSpPr txBox="1"/>
          <p:nvPr/>
        </p:nvSpPr>
        <p:spPr>
          <a:xfrm>
            <a:off x="3019892" y="4520404"/>
            <a:ext cx="786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7"/>
          <p:cNvSpPr/>
          <p:nvPr/>
        </p:nvSpPr>
        <p:spPr>
          <a:xfrm>
            <a:off x="4121329" y="4099390"/>
            <a:ext cx="246423" cy="24642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7"/>
          <p:cNvSpPr/>
          <p:nvPr/>
        </p:nvSpPr>
        <p:spPr>
          <a:xfrm>
            <a:off x="3990861" y="1502840"/>
            <a:ext cx="492846" cy="492846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7"/>
          <p:cNvSpPr txBox="1"/>
          <p:nvPr/>
        </p:nvSpPr>
        <p:spPr>
          <a:xfrm>
            <a:off x="3980378" y="1610764"/>
            <a:ext cx="513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7"/>
          <p:cNvSpPr txBox="1"/>
          <p:nvPr/>
        </p:nvSpPr>
        <p:spPr>
          <a:xfrm>
            <a:off x="3851501" y="4520404"/>
            <a:ext cx="7860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7"/>
          <p:cNvSpPr txBox="1"/>
          <p:nvPr/>
        </p:nvSpPr>
        <p:spPr>
          <a:xfrm>
            <a:off x="4942200" y="1470724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7"/>
          <p:cNvSpPr txBox="1"/>
          <p:nvPr/>
        </p:nvSpPr>
        <p:spPr>
          <a:xfrm>
            <a:off x="4942200" y="2155235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7"/>
          <p:cNvSpPr txBox="1"/>
          <p:nvPr/>
        </p:nvSpPr>
        <p:spPr>
          <a:xfrm>
            <a:off x="4942200" y="2839746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7"/>
          <p:cNvSpPr txBox="1"/>
          <p:nvPr/>
        </p:nvSpPr>
        <p:spPr>
          <a:xfrm>
            <a:off x="4942200" y="3524257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7"/>
          <p:cNvSpPr txBox="1"/>
          <p:nvPr/>
        </p:nvSpPr>
        <p:spPr>
          <a:xfrm>
            <a:off x="4942200" y="4208769"/>
            <a:ext cx="7819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7"/>
          <p:cNvSpPr txBox="1"/>
          <p:nvPr/>
        </p:nvSpPr>
        <p:spPr>
          <a:xfrm>
            <a:off x="5724128" y="1347614"/>
            <a:ext cx="283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7"/>
          <p:cNvSpPr txBox="1"/>
          <p:nvPr/>
        </p:nvSpPr>
        <p:spPr>
          <a:xfrm>
            <a:off x="5724128" y="2032125"/>
            <a:ext cx="283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7"/>
          <p:cNvSpPr txBox="1"/>
          <p:nvPr/>
        </p:nvSpPr>
        <p:spPr>
          <a:xfrm>
            <a:off x="5724128" y="2716636"/>
            <a:ext cx="283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7"/>
          <p:cNvSpPr txBox="1"/>
          <p:nvPr/>
        </p:nvSpPr>
        <p:spPr>
          <a:xfrm>
            <a:off x="5724128" y="3401147"/>
            <a:ext cx="283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5724128" y="4085659"/>
            <a:ext cx="28302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57"/>
          <p:cNvGrpSpPr/>
          <p:nvPr/>
        </p:nvGrpSpPr>
        <p:grpSpPr>
          <a:xfrm>
            <a:off x="789699" y="1877674"/>
            <a:ext cx="3545432" cy="2344927"/>
            <a:chOff x="789699" y="1877674"/>
            <a:chExt cx="3545432" cy="2344927"/>
          </a:xfrm>
        </p:grpSpPr>
        <p:sp>
          <p:nvSpPr>
            <p:cNvPr id="786" name="Google Shape;786;p57"/>
            <p:cNvSpPr/>
            <p:nvPr/>
          </p:nvSpPr>
          <p:spPr>
            <a:xfrm>
              <a:off x="789699" y="3724312"/>
              <a:ext cx="181180" cy="48445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1630762" y="3147814"/>
              <a:ext cx="181180" cy="107478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2471825" y="2660974"/>
              <a:ext cx="181180" cy="156162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3312888" y="2187965"/>
              <a:ext cx="181180" cy="203463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4153951" y="1877674"/>
              <a:ext cx="181180" cy="2344927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57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Chart Style</a:t>
            </a:r>
            <a:endParaRPr/>
          </a:p>
        </p:txBody>
      </p:sp>
      <p:sp>
        <p:nvSpPr>
          <p:cNvPr id="792" name="Google Shape;792;p57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435740" y="468065"/>
            <a:ext cx="4032300" cy="201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98" name="Google Shape;798;p5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317" r="2308" t="0"/>
          <a:stretch/>
        </p:blipFill>
        <p:spPr>
          <a:xfrm>
            <a:off x="4576312" y="468065"/>
            <a:ext cx="2016000" cy="201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99" name="Google Shape;799;p5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317" r="2317" t="0"/>
          <a:stretch/>
        </p:blipFill>
        <p:spPr>
          <a:xfrm>
            <a:off x="4576312" y="2628305"/>
            <a:ext cx="2016000" cy="201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00" name="Google Shape;800;p58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2317" r="2308" t="0"/>
          <a:stretch/>
        </p:blipFill>
        <p:spPr>
          <a:xfrm>
            <a:off x="6700660" y="2628305"/>
            <a:ext cx="2016000" cy="201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01" name="Google Shape;801;p58"/>
          <p:cNvSpPr txBox="1"/>
          <p:nvPr/>
        </p:nvSpPr>
        <p:spPr>
          <a:xfrm>
            <a:off x="467544" y="2859782"/>
            <a:ext cx="331236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2" name="Google Shape;802;p58"/>
          <p:cNvGrpSpPr/>
          <p:nvPr/>
        </p:nvGrpSpPr>
        <p:grpSpPr>
          <a:xfrm>
            <a:off x="6852403" y="843558"/>
            <a:ext cx="1728192" cy="1297826"/>
            <a:chOff x="803640" y="3297699"/>
            <a:chExt cx="2059657" cy="1297826"/>
          </a:xfrm>
        </p:grpSpPr>
        <p:sp>
          <p:nvSpPr>
            <p:cNvPr id="803" name="Google Shape;803;p5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8"/>
            <p:cNvSpPr txBox="1"/>
            <p:nvPr/>
          </p:nvSpPr>
          <p:spPr>
            <a:xfrm>
              <a:off x="803640" y="3297699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9"/>
          <p:cNvSpPr/>
          <p:nvPr/>
        </p:nvSpPr>
        <p:spPr>
          <a:xfrm>
            <a:off x="1907704" y="2007140"/>
            <a:ext cx="3849580" cy="2357531"/>
          </a:xfrm>
          <a:custGeom>
            <a:rect b="b" l="l" r="r" t="t"/>
            <a:pathLst>
              <a:path extrusionOk="0" h="120000" w="120000">
                <a:moveTo>
                  <a:pt x="64153" y="102186"/>
                </a:moveTo>
                <a:lnTo>
                  <a:pt x="64090" y="102392"/>
                </a:lnTo>
                <a:lnTo>
                  <a:pt x="63965" y="102495"/>
                </a:lnTo>
                <a:lnTo>
                  <a:pt x="63902" y="102632"/>
                </a:lnTo>
                <a:lnTo>
                  <a:pt x="63860" y="102700"/>
                </a:lnTo>
                <a:lnTo>
                  <a:pt x="63776" y="102769"/>
                </a:lnTo>
                <a:lnTo>
                  <a:pt x="63734" y="102871"/>
                </a:lnTo>
                <a:lnTo>
                  <a:pt x="63860" y="103077"/>
                </a:lnTo>
                <a:lnTo>
                  <a:pt x="63944" y="103317"/>
                </a:lnTo>
                <a:lnTo>
                  <a:pt x="63965" y="103556"/>
                </a:lnTo>
                <a:lnTo>
                  <a:pt x="64237" y="103454"/>
                </a:lnTo>
                <a:lnTo>
                  <a:pt x="64153" y="103077"/>
                </a:lnTo>
                <a:lnTo>
                  <a:pt x="64132" y="102700"/>
                </a:lnTo>
                <a:lnTo>
                  <a:pt x="64153" y="102392"/>
                </a:lnTo>
                <a:lnTo>
                  <a:pt x="64153" y="102186"/>
                </a:lnTo>
                <a:close/>
                <a:moveTo>
                  <a:pt x="100048" y="101809"/>
                </a:moveTo>
                <a:lnTo>
                  <a:pt x="100048" y="101946"/>
                </a:lnTo>
                <a:lnTo>
                  <a:pt x="100174" y="102118"/>
                </a:lnTo>
                <a:lnTo>
                  <a:pt x="100216" y="102323"/>
                </a:lnTo>
                <a:lnTo>
                  <a:pt x="100321" y="102495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405" y="102632"/>
                </a:lnTo>
                <a:lnTo>
                  <a:pt x="100405" y="101809"/>
                </a:lnTo>
                <a:lnTo>
                  <a:pt x="100048" y="101809"/>
                </a:lnTo>
                <a:close/>
                <a:moveTo>
                  <a:pt x="75881" y="98007"/>
                </a:moveTo>
                <a:lnTo>
                  <a:pt x="75797" y="98281"/>
                </a:lnTo>
                <a:lnTo>
                  <a:pt x="75713" y="98452"/>
                </a:lnTo>
                <a:lnTo>
                  <a:pt x="75608" y="98658"/>
                </a:lnTo>
                <a:lnTo>
                  <a:pt x="75461" y="98829"/>
                </a:lnTo>
                <a:lnTo>
                  <a:pt x="75461" y="98966"/>
                </a:lnTo>
                <a:lnTo>
                  <a:pt x="76300" y="98966"/>
                </a:lnTo>
                <a:lnTo>
                  <a:pt x="76363" y="98898"/>
                </a:lnTo>
                <a:lnTo>
                  <a:pt x="76405" y="98829"/>
                </a:lnTo>
                <a:lnTo>
                  <a:pt x="76531" y="98829"/>
                </a:lnTo>
                <a:lnTo>
                  <a:pt x="76636" y="98829"/>
                </a:lnTo>
                <a:lnTo>
                  <a:pt x="76678" y="98692"/>
                </a:lnTo>
                <a:lnTo>
                  <a:pt x="76720" y="98658"/>
                </a:lnTo>
                <a:lnTo>
                  <a:pt x="76741" y="98658"/>
                </a:lnTo>
                <a:lnTo>
                  <a:pt x="76783" y="98521"/>
                </a:lnTo>
                <a:lnTo>
                  <a:pt x="76783" y="98384"/>
                </a:lnTo>
                <a:lnTo>
                  <a:pt x="76531" y="98315"/>
                </a:lnTo>
                <a:lnTo>
                  <a:pt x="76321" y="98212"/>
                </a:lnTo>
                <a:lnTo>
                  <a:pt x="76132" y="98075"/>
                </a:lnTo>
                <a:lnTo>
                  <a:pt x="75881" y="98007"/>
                </a:lnTo>
                <a:close/>
                <a:moveTo>
                  <a:pt x="81293" y="96020"/>
                </a:moveTo>
                <a:lnTo>
                  <a:pt x="81293" y="96157"/>
                </a:lnTo>
                <a:lnTo>
                  <a:pt x="81293" y="96226"/>
                </a:lnTo>
                <a:lnTo>
                  <a:pt x="81335" y="96260"/>
                </a:lnTo>
                <a:lnTo>
                  <a:pt x="81335" y="96328"/>
                </a:lnTo>
                <a:lnTo>
                  <a:pt x="81356" y="96397"/>
                </a:lnTo>
                <a:lnTo>
                  <a:pt x="81356" y="96020"/>
                </a:lnTo>
                <a:lnTo>
                  <a:pt x="81293" y="96020"/>
                </a:lnTo>
                <a:close/>
                <a:moveTo>
                  <a:pt x="107496" y="63579"/>
                </a:moveTo>
                <a:lnTo>
                  <a:pt x="107412" y="63751"/>
                </a:lnTo>
                <a:lnTo>
                  <a:pt x="107370" y="63956"/>
                </a:lnTo>
                <a:lnTo>
                  <a:pt x="107307" y="64059"/>
                </a:lnTo>
                <a:lnTo>
                  <a:pt x="107223" y="64127"/>
                </a:lnTo>
                <a:lnTo>
                  <a:pt x="107118" y="64196"/>
                </a:lnTo>
                <a:lnTo>
                  <a:pt x="106993" y="64264"/>
                </a:lnTo>
                <a:lnTo>
                  <a:pt x="106888" y="64401"/>
                </a:lnTo>
                <a:lnTo>
                  <a:pt x="106888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51" y="64504"/>
                </a:lnTo>
                <a:lnTo>
                  <a:pt x="106951" y="64641"/>
                </a:lnTo>
                <a:lnTo>
                  <a:pt x="107181" y="64401"/>
                </a:lnTo>
                <a:lnTo>
                  <a:pt x="107412" y="64196"/>
                </a:lnTo>
                <a:lnTo>
                  <a:pt x="107727" y="64059"/>
                </a:lnTo>
                <a:lnTo>
                  <a:pt x="107769" y="64196"/>
                </a:lnTo>
                <a:lnTo>
                  <a:pt x="107790" y="64333"/>
                </a:lnTo>
                <a:lnTo>
                  <a:pt x="107832" y="64333"/>
                </a:lnTo>
                <a:lnTo>
                  <a:pt x="107832" y="64401"/>
                </a:lnTo>
                <a:lnTo>
                  <a:pt x="107916" y="64436"/>
                </a:lnTo>
                <a:lnTo>
                  <a:pt x="108000" y="64504"/>
                </a:lnTo>
                <a:lnTo>
                  <a:pt x="108000" y="64059"/>
                </a:lnTo>
                <a:lnTo>
                  <a:pt x="108104" y="64127"/>
                </a:lnTo>
                <a:lnTo>
                  <a:pt x="108188" y="64127"/>
                </a:lnTo>
                <a:lnTo>
                  <a:pt x="108251" y="64196"/>
                </a:lnTo>
                <a:lnTo>
                  <a:pt x="108335" y="64264"/>
                </a:lnTo>
                <a:lnTo>
                  <a:pt x="108251" y="63819"/>
                </a:lnTo>
                <a:lnTo>
                  <a:pt x="108000" y="63819"/>
                </a:lnTo>
                <a:lnTo>
                  <a:pt x="107769" y="63716"/>
                </a:lnTo>
                <a:lnTo>
                  <a:pt x="107496" y="63579"/>
                </a:lnTo>
                <a:close/>
                <a:moveTo>
                  <a:pt x="105125" y="54604"/>
                </a:moveTo>
                <a:lnTo>
                  <a:pt x="105125" y="54673"/>
                </a:lnTo>
                <a:lnTo>
                  <a:pt x="105167" y="54741"/>
                </a:lnTo>
                <a:lnTo>
                  <a:pt x="105209" y="54810"/>
                </a:lnTo>
                <a:lnTo>
                  <a:pt x="105251" y="54810"/>
                </a:lnTo>
                <a:lnTo>
                  <a:pt x="105314" y="54844"/>
                </a:lnTo>
                <a:lnTo>
                  <a:pt x="105314" y="54810"/>
                </a:lnTo>
                <a:lnTo>
                  <a:pt x="105272" y="54741"/>
                </a:lnTo>
                <a:lnTo>
                  <a:pt x="105209" y="54673"/>
                </a:lnTo>
                <a:lnTo>
                  <a:pt x="105167" y="54604"/>
                </a:lnTo>
                <a:lnTo>
                  <a:pt x="105125" y="54604"/>
                </a:lnTo>
                <a:close/>
                <a:moveTo>
                  <a:pt x="2517" y="52069"/>
                </a:moveTo>
                <a:lnTo>
                  <a:pt x="2517" y="52172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77"/>
                </a:lnTo>
                <a:lnTo>
                  <a:pt x="2517" y="52412"/>
                </a:lnTo>
                <a:lnTo>
                  <a:pt x="2559" y="52549"/>
                </a:lnTo>
                <a:lnTo>
                  <a:pt x="2601" y="52617"/>
                </a:lnTo>
                <a:lnTo>
                  <a:pt x="2643" y="52686"/>
                </a:lnTo>
                <a:lnTo>
                  <a:pt x="2685" y="52754"/>
                </a:lnTo>
                <a:lnTo>
                  <a:pt x="2685" y="52549"/>
                </a:lnTo>
                <a:lnTo>
                  <a:pt x="2643" y="52412"/>
                </a:lnTo>
                <a:lnTo>
                  <a:pt x="2643" y="52309"/>
                </a:lnTo>
                <a:lnTo>
                  <a:pt x="2643" y="52240"/>
                </a:lnTo>
                <a:lnTo>
                  <a:pt x="2601" y="52172"/>
                </a:lnTo>
                <a:lnTo>
                  <a:pt x="2517" y="52069"/>
                </a:lnTo>
                <a:close/>
                <a:moveTo>
                  <a:pt x="105251" y="51692"/>
                </a:moveTo>
                <a:lnTo>
                  <a:pt x="105272" y="51727"/>
                </a:lnTo>
                <a:lnTo>
                  <a:pt x="105272" y="51727"/>
                </a:lnTo>
                <a:lnTo>
                  <a:pt x="105314" y="51795"/>
                </a:lnTo>
                <a:lnTo>
                  <a:pt x="105314" y="51795"/>
                </a:lnTo>
                <a:lnTo>
                  <a:pt x="105398" y="51795"/>
                </a:lnTo>
                <a:lnTo>
                  <a:pt x="105356" y="51795"/>
                </a:lnTo>
                <a:lnTo>
                  <a:pt x="105356" y="51727"/>
                </a:lnTo>
                <a:lnTo>
                  <a:pt x="105314" y="51727"/>
                </a:lnTo>
                <a:lnTo>
                  <a:pt x="105272" y="51727"/>
                </a:lnTo>
                <a:lnTo>
                  <a:pt x="105251" y="51692"/>
                </a:lnTo>
                <a:close/>
                <a:moveTo>
                  <a:pt x="104706" y="51110"/>
                </a:moveTo>
                <a:lnTo>
                  <a:pt x="104790" y="51727"/>
                </a:lnTo>
                <a:lnTo>
                  <a:pt x="104895" y="52172"/>
                </a:lnTo>
                <a:lnTo>
                  <a:pt x="105020" y="52617"/>
                </a:lnTo>
                <a:lnTo>
                  <a:pt x="105125" y="53063"/>
                </a:lnTo>
                <a:lnTo>
                  <a:pt x="105209" y="53063"/>
                </a:lnTo>
                <a:lnTo>
                  <a:pt x="105251" y="52480"/>
                </a:lnTo>
                <a:lnTo>
                  <a:pt x="105062" y="52103"/>
                </a:lnTo>
                <a:lnTo>
                  <a:pt x="104937" y="51692"/>
                </a:lnTo>
                <a:lnTo>
                  <a:pt x="104895" y="51110"/>
                </a:lnTo>
                <a:lnTo>
                  <a:pt x="104706" y="51110"/>
                </a:lnTo>
                <a:close/>
                <a:moveTo>
                  <a:pt x="2517" y="50254"/>
                </a:moveTo>
                <a:lnTo>
                  <a:pt x="2559" y="50322"/>
                </a:lnTo>
                <a:lnTo>
                  <a:pt x="2601" y="50356"/>
                </a:lnTo>
                <a:lnTo>
                  <a:pt x="2643" y="50356"/>
                </a:lnTo>
                <a:lnTo>
                  <a:pt x="2685" y="50322"/>
                </a:lnTo>
                <a:lnTo>
                  <a:pt x="2748" y="50254"/>
                </a:lnTo>
                <a:lnTo>
                  <a:pt x="2517" y="50254"/>
                </a:lnTo>
                <a:close/>
                <a:moveTo>
                  <a:pt x="104748" y="48952"/>
                </a:moveTo>
                <a:lnTo>
                  <a:pt x="104643" y="49740"/>
                </a:lnTo>
                <a:lnTo>
                  <a:pt x="104706" y="49877"/>
                </a:lnTo>
                <a:lnTo>
                  <a:pt x="104748" y="50014"/>
                </a:lnTo>
                <a:lnTo>
                  <a:pt x="104832" y="50185"/>
                </a:lnTo>
                <a:lnTo>
                  <a:pt x="104979" y="50185"/>
                </a:lnTo>
                <a:lnTo>
                  <a:pt x="104979" y="50048"/>
                </a:lnTo>
                <a:lnTo>
                  <a:pt x="104832" y="49740"/>
                </a:lnTo>
                <a:lnTo>
                  <a:pt x="104832" y="49363"/>
                </a:lnTo>
                <a:lnTo>
                  <a:pt x="104895" y="48952"/>
                </a:lnTo>
                <a:lnTo>
                  <a:pt x="104748" y="48952"/>
                </a:lnTo>
                <a:close/>
                <a:moveTo>
                  <a:pt x="82552" y="26891"/>
                </a:moveTo>
                <a:lnTo>
                  <a:pt x="82552" y="27028"/>
                </a:lnTo>
                <a:lnTo>
                  <a:pt x="82594" y="27131"/>
                </a:lnTo>
                <a:lnTo>
                  <a:pt x="82594" y="27199"/>
                </a:lnTo>
                <a:lnTo>
                  <a:pt x="82594" y="27199"/>
                </a:lnTo>
                <a:lnTo>
                  <a:pt x="82594" y="27199"/>
                </a:lnTo>
                <a:lnTo>
                  <a:pt x="82615" y="27268"/>
                </a:lnTo>
                <a:lnTo>
                  <a:pt x="82699" y="27336"/>
                </a:lnTo>
                <a:lnTo>
                  <a:pt x="82699" y="26891"/>
                </a:lnTo>
                <a:lnTo>
                  <a:pt x="82552" y="26891"/>
                </a:lnTo>
                <a:close/>
                <a:moveTo>
                  <a:pt x="79909" y="24082"/>
                </a:moveTo>
                <a:lnTo>
                  <a:pt x="79846" y="24390"/>
                </a:lnTo>
                <a:lnTo>
                  <a:pt x="79888" y="24287"/>
                </a:lnTo>
                <a:lnTo>
                  <a:pt x="79909" y="24219"/>
                </a:lnTo>
                <a:lnTo>
                  <a:pt x="79909" y="24150"/>
                </a:lnTo>
                <a:lnTo>
                  <a:pt x="79909" y="24150"/>
                </a:lnTo>
                <a:lnTo>
                  <a:pt x="79909" y="24082"/>
                </a:lnTo>
                <a:close/>
                <a:moveTo>
                  <a:pt x="82195" y="22609"/>
                </a:moveTo>
                <a:lnTo>
                  <a:pt x="82048" y="22951"/>
                </a:lnTo>
                <a:lnTo>
                  <a:pt x="81818" y="23157"/>
                </a:lnTo>
                <a:lnTo>
                  <a:pt x="81566" y="23294"/>
                </a:lnTo>
                <a:lnTo>
                  <a:pt x="81293" y="23294"/>
                </a:lnTo>
                <a:lnTo>
                  <a:pt x="81062" y="23397"/>
                </a:lnTo>
                <a:lnTo>
                  <a:pt x="80832" y="23705"/>
                </a:lnTo>
                <a:lnTo>
                  <a:pt x="80832" y="23773"/>
                </a:lnTo>
                <a:lnTo>
                  <a:pt x="80832" y="23842"/>
                </a:lnTo>
                <a:lnTo>
                  <a:pt x="80832" y="23910"/>
                </a:lnTo>
                <a:lnTo>
                  <a:pt x="80832" y="23979"/>
                </a:lnTo>
                <a:lnTo>
                  <a:pt x="80790" y="24013"/>
                </a:lnTo>
                <a:lnTo>
                  <a:pt x="80748" y="24082"/>
                </a:lnTo>
                <a:lnTo>
                  <a:pt x="80643" y="24322"/>
                </a:lnTo>
                <a:lnTo>
                  <a:pt x="80517" y="24527"/>
                </a:lnTo>
                <a:lnTo>
                  <a:pt x="80370" y="24664"/>
                </a:lnTo>
                <a:lnTo>
                  <a:pt x="80265" y="24835"/>
                </a:lnTo>
                <a:lnTo>
                  <a:pt x="80139" y="25075"/>
                </a:lnTo>
                <a:lnTo>
                  <a:pt x="79804" y="25075"/>
                </a:lnTo>
                <a:lnTo>
                  <a:pt x="79846" y="24527"/>
                </a:lnTo>
                <a:lnTo>
                  <a:pt x="79720" y="24527"/>
                </a:lnTo>
                <a:lnTo>
                  <a:pt x="79489" y="24835"/>
                </a:lnTo>
                <a:lnTo>
                  <a:pt x="79258" y="25007"/>
                </a:lnTo>
                <a:lnTo>
                  <a:pt x="79048" y="25349"/>
                </a:lnTo>
                <a:lnTo>
                  <a:pt x="78965" y="25760"/>
                </a:lnTo>
                <a:lnTo>
                  <a:pt x="78881" y="26274"/>
                </a:lnTo>
                <a:lnTo>
                  <a:pt x="78818" y="26754"/>
                </a:lnTo>
                <a:lnTo>
                  <a:pt x="78734" y="26822"/>
                </a:lnTo>
                <a:lnTo>
                  <a:pt x="78650" y="26959"/>
                </a:lnTo>
                <a:lnTo>
                  <a:pt x="78587" y="27062"/>
                </a:lnTo>
                <a:lnTo>
                  <a:pt x="78503" y="27131"/>
                </a:lnTo>
                <a:lnTo>
                  <a:pt x="78461" y="27268"/>
                </a:lnTo>
                <a:lnTo>
                  <a:pt x="78356" y="28501"/>
                </a:lnTo>
                <a:lnTo>
                  <a:pt x="78125" y="28706"/>
                </a:lnTo>
                <a:lnTo>
                  <a:pt x="77937" y="29083"/>
                </a:lnTo>
                <a:lnTo>
                  <a:pt x="77790" y="29563"/>
                </a:lnTo>
                <a:lnTo>
                  <a:pt x="77664" y="30077"/>
                </a:lnTo>
                <a:lnTo>
                  <a:pt x="77853" y="30077"/>
                </a:lnTo>
                <a:lnTo>
                  <a:pt x="77853" y="29871"/>
                </a:lnTo>
                <a:lnTo>
                  <a:pt x="78000" y="29563"/>
                </a:lnTo>
                <a:lnTo>
                  <a:pt x="78167" y="29186"/>
                </a:lnTo>
                <a:lnTo>
                  <a:pt x="78272" y="28878"/>
                </a:lnTo>
                <a:lnTo>
                  <a:pt x="78461" y="28706"/>
                </a:lnTo>
                <a:lnTo>
                  <a:pt x="78818" y="28501"/>
                </a:lnTo>
                <a:lnTo>
                  <a:pt x="78881" y="28809"/>
                </a:lnTo>
                <a:lnTo>
                  <a:pt x="78965" y="29083"/>
                </a:lnTo>
                <a:lnTo>
                  <a:pt x="79069" y="29254"/>
                </a:lnTo>
                <a:lnTo>
                  <a:pt x="79111" y="29631"/>
                </a:lnTo>
                <a:lnTo>
                  <a:pt x="78923" y="30179"/>
                </a:lnTo>
                <a:lnTo>
                  <a:pt x="78839" y="30762"/>
                </a:lnTo>
                <a:lnTo>
                  <a:pt x="78881" y="31241"/>
                </a:lnTo>
                <a:lnTo>
                  <a:pt x="78923" y="31755"/>
                </a:lnTo>
                <a:lnTo>
                  <a:pt x="78881" y="32235"/>
                </a:lnTo>
                <a:lnTo>
                  <a:pt x="78839" y="32303"/>
                </a:lnTo>
                <a:lnTo>
                  <a:pt x="78776" y="32440"/>
                </a:lnTo>
                <a:lnTo>
                  <a:pt x="78692" y="32543"/>
                </a:lnTo>
                <a:lnTo>
                  <a:pt x="78629" y="32612"/>
                </a:lnTo>
                <a:lnTo>
                  <a:pt x="78587" y="32749"/>
                </a:lnTo>
                <a:lnTo>
                  <a:pt x="78545" y="32817"/>
                </a:lnTo>
                <a:lnTo>
                  <a:pt x="78545" y="34290"/>
                </a:lnTo>
                <a:lnTo>
                  <a:pt x="78503" y="34941"/>
                </a:lnTo>
                <a:lnTo>
                  <a:pt x="78503" y="35729"/>
                </a:lnTo>
                <a:lnTo>
                  <a:pt x="78461" y="36620"/>
                </a:lnTo>
                <a:lnTo>
                  <a:pt x="78398" y="37305"/>
                </a:lnTo>
                <a:lnTo>
                  <a:pt x="78356" y="37784"/>
                </a:lnTo>
                <a:lnTo>
                  <a:pt x="78419" y="37990"/>
                </a:lnTo>
                <a:lnTo>
                  <a:pt x="78503" y="38161"/>
                </a:lnTo>
                <a:lnTo>
                  <a:pt x="78629" y="38367"/>
                </a:lnTo>
                <a:lnTo>
                  <a:pt x="78692" y="38538"/>
                </a:lnTo>
                <a:lnTo>
                  <a:pt x="78776" y="38709"/>
                </a:lnTo>
                <a:lnTo>
                  <a:pt x="78692" y="39840"/>
                </a:lnTo>
                <a:lnTo>
                  <a:pt x="78776" y="40662"/>
                </a:lnTo>
                <a:lnTo>
                  <a:pt x="78881" y="41518"/>
                </a:lnTo>
                <a:lnTo>
                  <a:pt x="79069" y="42340"/>
                </a:lnTo>
                <a:lnTo>
                  <a:pt x="79258" y="43094"/>
                </a:lnTo>
                <a:lnTo>
                  <a:pt x="79531" y="43574"/>
                </a:lnTo>
                <a:lnTo>
                  <a:pt x="79657" y="43711"/>
                </a:lnTo>
                <a:lnTo>
                  <a:pt x="79762" y="43779"/>
                </a:lnTo>
                <a:lnTo>
                  <a:pt x="79846" y="43779"/>
                </a:lnTo>
                <a:lnTo>
                  <a:pt x="79951" y="43711"/>
                </a:lnTo>
                <a:lnTo>
                  <a:pt x="80328" y="43505"/>
                </a:lnTo>
                <a:lnTo>
                  <a:pt x="80727" y="43197"/>
                </a:lnTo>
                <a:lnTo>
                  <a:pt x="80979" y="42888"/>
                </a:lnTo>
                <a:lnTo>
                  <a:pt x="81104" y="42512"/>
                </a:lnTo>
                <a:lnTo>
                  <a:pt x="81251" y="41895"/>
                </a:lnTo>
                <a:lnTo>
                  <a:pt x="81440" y="41107"/>
                </a:lnTo>
                <a:lnTo>
                  <a:pt x="81587" y="40285"/>
                </a:lnTo>
                <a:lnTo>
                  <a:pt x="81713" y="39394"/>
                </a:lnTo>
                <a:lnTo>
                  <a:pt x="81776" y="38675"/>
                </a:lnTo>
                <a:lnTo>
                  <a:pt x="81755" y="38024"/>
                </a:lnTo>
                <a:lnTo>
                  <a:pt x="81524" y="36928"/>
                </a:lnTo>
                <a:lnTo>
                  <a:pt x="81251" y="35866"/>
                </a:lnTo>
                <a:lnTo>
                  <a:pt x="80916" y="34872"/>
                </a:lnTo>
                <a:lnTo>
                  <a:pt x="80748" y="34872"/>
                </a:lnTo>
                <a:lnTo>
                  <a:pt x="80685" y="34427"/>
                </a:lnTo>
                <a:lnTo>
                  <a:pt x="80748" y="34119"/>
                </a:lnTo>
                <a:lnTo>
                  <a:pt x="80832" y="33742"/>
                </a:lnTo>
                <a:lnTo>
                  <a:pt x="80937" y="33365"/>
                </a:lnTo>
                <a:lnTo>
                  <a:pt x="80916" y="32920"/>
                </a:lnTo>
                <a:lnTo>
                  <a:pt x="80874" y="32920"/>
                </a:lnTo>
                <a:lnTo>
                  <a:pt x="80832" y="32886"/>
                </a:lnTo>
                <a:lnTo>
                  <a:pt x="80790" y="32817"/>
                </a:lnTo>
                <a:lnTo>
                  <a:pt x="80727" y="32749"/>
                </a:lnTo>
                <a:lnTo>
                  <a:pt x="80685" y="32680"/>
                </a:lnTo>
                <a:lnTo>
                  <a:pt x="80643" y="32680"/>
                </a:lnTo>
                <a:lnTo>
                  <a:pt x="80643" y="32200"/>
                </a:lnTo>
                <a:lnTo>
                  <a:pt x="80790" y="31755"/>
                </a:lnTo>
                <a:lnTo>
                  <a:pt x="80937" y="31378"/>
                </a:lnTo>
                <a:lnTo>
                  <a:pt x="81104" y="31001"/>
                </a:lnTo>
                <a:lnTo>
                  <a:pt x="81020" y="28946"/>
                </a:lnTo>
                <a:lnTo>
                  <a:pt x="81335" y="28706"/>
                </a:lnTo>
                <a:lnTo>
                  <a:pt x="81398" y="28398"/>
                </a:lnTo>
                <a:lnTo>
                  <a:pt x="81398" y="28090"/>
                </a:lnTo>
                <a:lnTo>
                  <a:pt x="81440" y="27816"/>
                </a:lnTo>
                <a:lnTo>
                  <a:pt x="81524" y="27576"/>
                </a:lnTo>
                <a:lnTo>
                  <a:pt x="81860" y="27576"/>
                </a:lnTo>
                <a:lnTo>
                  <a:pt x="82006" y="26754"/>
                </a:lnTo>
                <a:lnTo>
                  <a:pt x="82279" y="26343"/>
                </a:lnTo>
                <a:lnTo>
                  <a:pt x="82615" y="25966"/>
                </a:lnTo>
                <a:lnTo>
                  <a:pt x="82930" y="25589"/>
                </a:lnTo>
                <a:lnTo>
                  <a:pt x="83244" y="25212"/>
                </a:lnTo>
                <a:lnTo>
                  <a:pt x="83118" y="24767"/>
                </a:lnTo>
                <a:lnTo>
                  <a:pt x="83160" y="24287"/>
                </a:lnTo>
                <a:lnTo>
                  <a:pt x="83307" y="23910"/>
                </a:lnTo>
                <a:lnTo>
                  <a:pt x="83496" y="23602"/>
                </a:lnTo>
                <a:lnTo>
                  <a:pt x="83727" y="23465"/>
                </a:lnTo>
                <a:lnTo>
                  <a:pt x="83727" y="23294"/>
                </a:lnTo>
                <a:lnTo>
                  <a:pt x="83454" y="23157"/>
                </a:lnTo>
                <a:lnTo>
                  <a:pt x="83202" y="22951"/>
                </a:lnTo>
                <a:lnTo>
                  <a:pt x="82972" y="22780"/>
                </a:lnTo>
                <a:lnTo>
                  <a:pt x="82615" y="22643"/>
                </a:lnTo>
                <a:lnTo>
                  <a:pt x="82195" y="22609"/>
                </a:lnTo>
                <a:close/>
                <a:moveTo>
                  <a:pt x="6188" y="8153"/>
                </a:moveTo>
                <a:lnTo>
                  <a:pt x="6230" y="8153"/>
                </a:lnTo>
                <a:lnTo>
                  <a:pt x="6251" y="8221"/>
                </a:lnTo>
                <a:lnTo>
                  <a:pt x="6251" y="8221"/>
                </a:lnTo>
                <a:lnTo>
                  <a:pt x="6293" y="8221"/>
                </a:lnTo>
                <a:lnTo>
                  <a:pt x="6377" y="8255"/>
                </a:lnTo>
                <a:lnTo>
                  <a:pt x="6335" y="8221"/>
                </a:lnTo>
                <a:lnTo>
                  <a:pt x="6293" y="8221"/>
                </a:lnTo>
                <a:lnTo>
                  <a:pt x="6293" y="8221"/>
                </a:lnTo>
                <a:lnTo>
                  <a:pt x="6251" y="8153"/>
                </a:lnTo>
                <a:lnTo>
                  <a:pt x="6188" y="8153"/>
                </a:lnTo>
                <a:close/>
                <a:moveTo>
                  <a:pt x="9608" y="7159"/>
                </a:moveTo>
                <a:lnTo>
                  <a:pt x="9608" y="7399"/>
                </a:lnTo>
                <a:lnTo>
                  <a:pt x="9587" y="7536"/>
                </a:lnTo>
                <a:lnTo>
                  <a:pt x="9545" y="7570"/>
                </a:lnTo>
                <a:lnTo>
                  <a:pt x="9503" y="7707"/>
                </a:lnTo>
                <a:lnTo>
                  <a:pt x="9461" y="7844"/>
                </a:lnTo>
                <a:lnTo>
                  <a:pt x="9608" y="7844"/>
                </a:lnTo>
                <a:lnTo>
                  <a:pt x="9608" y="7570"/>
                </a:lnTo>
                <a:lnTo>
                  <a:pt x="9650" y="7467"/>
                </a:lnTo>
                <a:lnTo>
                  <a:pt x="9692" y="7399"/>
                </a:lnTo>
                <a:lnTo>
                  <a:pt x="9692" y="7330"/>
                </a:lnTo>
                <a:lnTo>
                  <a:pt x="9650" y="7262"/>
                </a:lnTo>
                <a:lnTo>
                  <a:pt x="9608" y="7159"/>
                </a:lnTo>
                <a:close/>
                <a:moveTo>
                  <a:pt x="9776" y="5892"/>
                </a:moveTo>
                <a:lnTo>
                  <a:pt x="9734" y="6029"/>
                </a:lnTo>
                <a:lnTo>
                  <a:pt x="9692" y="6097"/>
                </a:lnTo>
                <a:lnTo>
                  <a:pt x="9650" y="6200"/>
                </a:lnTo>
                <a:lnTo>
                  <a:pt x="9650" y="6268"/>
                </a:lnTo>
                <a:lnTo>
                  <a:pt x="9650" y="6405"/>
                </a:lnTo>
                <a:lnTo>
                  <a:pt x="9608" y="6577"/>
                </a:lnTo>
                <a:lnTo>
                  <a:pt x="9818" y="6782"/>
                </a:lnTo>
                <a:lnTo>
                  <a:pt x="9776" y="6577"/>
                </a:lnTo>
                <a:lnTo>
                  <a:pt x="9776" y="6474"/>
                </a:lnTo>
                <a:lnTo>
                  <a:pt x="9776" y="6337"/>
                </a:lnTo>
                <a:lnTo>
                  <a:pt x="9776" y="6200"/>
                </a:lnTo>
                <a:lnTo>
                  <a:pt x="9818" y="6097"/>
                </a:lnTo>
                <a:lnTo>
                  <a:pt x="9818" y="5960"/>
                </a:lnTo>
                <a:lnTo>
                  <a:pt x="9776" y="5892"/>
                </a:lnTo>
                <a:close/>
                <a:moveTo>
                  <a:pt x="10762" y="0"/>
                </a:moveTo>
                <a:lnTo>
                  <a:pt x="11097" y="342"/>
                </a:lnTo>
                <a:lnTo>
                  <a:pt x="11601" y="685"/>
                </a:lnTo>
                <a:lnTo>
                  <a:pt x="12167" y="856"/>
                </a:lnTo>
                <a:lnTo>
                  <a:pt x="12755" y="993"/>
                </a:lnTo>
                <a:lnTo>
                  <a:pt x="13321" y="1164"/>
                </a:lnTo>
                <a:lnTo>
                  <a:pt x="13783" y="1370"/>
                </a:lnTo>
                <a:lnTo>
                  <a:pt x="15524" y="2226"/>
                </a:lnTo>
                <a:lnTo>
                  <a:pt x="17286" y="2911"/>
                </a:lnTo>
                <a:lnTo>
                  <a:pt x="19111" y="3459"/>
                </a:lnTo>
                <a:lnTo>
                  <a:pt x="20937" y="4042"/>
                </a:lnTo>
                <a:lnTo>
                  <a:pt x="22825" y="4727"/>
                </a:lnTo>
                <a:lnTo>
                  <a:pt x="24293" y="5206"/>
                </a:lnTo>
                <a:lnTo>
                  <a:pt x="25867" y="5652"/>
                </a:lnTo>
                <a:lnTo>
                  <a:pt x="27461" y="6097"/>
                </a:lnTo>
                <a:lnTo>
                  <a:pt x="29076" y="6577"/>
                </a:lnTo>
                <a:lnTo>
                  <a:pt x="30566" y="7193"/>
                </a:lnTo>
                <a:lnTo>
                  <a:pt x="32496" y="7467"/>
                </a:lnTo>
                <a:lnTo>
                  <a:pt x="33608" y="7844"/>
                </a:lnTo>
                <a:lnTo>
                  <a:pt x="34825" y="8084"/>
                </a:lnTo>
                <a:lnTo>
                  <a:pt x="36020" y="8324"/>
                </a:lnTo>
                <a:lnTo>
                  <a:pt x="37153" y="8701"/>
                </a:lnTo>
                <a:lnTo>
                  <a:pt x="39944" y="8940"/>
                </a:lnTo>
                <a:lnTo>
                  <a:pt x="40888" y="9249"/>
                </a:lnTo>
                <a:lnTo>
                  <a:pt x="41958" y="9454"/>
                </a:lnTo>
                <a:lnTo>
                  <a:pt x="43069" y="9591"/>
                </a:lnTo>
                <a:lnTo>
                  <a:pt x="44139" y="9694"/>
                </a:lnTo>
                <a:lnTo>
                  <a:pt x="45083" y="9934"/>
                </a:lnTo>
                <a:lnTo>
                  <a:pt x="46741" y="9934"/>
                </a:lnTo>
                <a:lnTo>
                  <a:pt x="47454" y="10139"/>
                </a:lnTo>
                <a:lnTo>
                  <a:pt x="48251" y="10071"/>
                </a:lnTo>
                <a:lnTo>
                  <a:pt x="49048" y="10071"/>
                </a:lnTo>
                <a:lnTo>
                  <a:pt x="49888" y="10071"/>
                </a:lnTo>
                <a:lnTo>
                  <a:pt x="50706" y="10276"/>
                </a:lnTo>
                <a:lnTo>
                  <a:pt x="51125" y="10311"/>
                </a:lnTo>
                <a:lnTo>
                  <a:pt x="51566" y="10311"/>
                </a:lnTo>
                <a:lnTo>
                  <a:pt x="52111" y="10276"/>
                </a:lnTo>
                <a:lnTo>
                  <a:pt x="52573" y="10379"/>
                </a:lnTo>
                <a:lnTo>
                  <a:pt x="53454" y="10585"/>
                </a:lnTo>
                <a:lnTo>
                  <a:pt x="54440" y="10619"/>
                </a:lnTo>
                <a:lnTo>
                  <a:pt x="55426" y="10619"/>
                </a:lnTo>
                <a:lnTo>
                  <a:pt x="56454" y="10619"/>
                </a:lnTo>
                <a:lnTo>
                  <a:pt x="57944" y="10756"/>
                </a:lnTo>
                <a:lnTo>
                  <a:pt x="59475" y="10687"/>
                </a:lnTo>
                <a:lnTo>
                  <a:pt x="61006" y="10687"/>
                </a:lnTo>
                <a:lnTo>
                  <a:pt x="62475" y="10687"/>
                </a:lnTo>
                <a:lnTo>
                  <a:pt x="62475" y="8906"/>
                </a:lnTo>
                <a:lnTo>
                  <a:pt x="63167" y="9009"/>
                </a:lnTo>
                <a:lnTo>
                  <a:pt x="63209" y="9146"/>
                </a:lnTo>
                <a:lnTo>
                  <a:pt x="63251" y="9214"/>
                </a:lnTo>
                <a:lnTo>
                  <a:pt x="63251" y="9249"/>
                </a:lnTo>
                <a:lnTo>
                  <a:pt x="63293" y="9317"/>
                </a:lnTo>
                <a:lnTo>
                  <a:pt x="63356" y="9317"/>
                </a:lnTo>
                <a:lnTo>
                  <a:pt x="63440" y="9454"/>
                </a:lnTo>
                <a:lnTo>
                  <a:pt x="63482" y="10379"/>
                </a:lnTo>
                <a:lnTo>
                  <a:pt x="63545" y="11270"/>
                </a:lnTo>
                <a:lnTo>
                  <a:pt x="63671" y="11955"/>
                </a:lnTo>
                <a:lnTo>
                  <a:pt x="64195" y="12126"/>
                </a:lnTo>
                <a:lnTo>
                  <a:pt x="64699" y="12263"/>
                </a:lnTo>
                <a:lnTo>
                  <a:pt x="65160" y="12503"/>
                </a:lnTo>
                <a:lnTo>
                  <a:pt x="65538" y="12880"/>
                </a:lnTo>
                <a:lnTo>
                  <a:pt x="66188" y="12572"/>
                </a:lnTo>
                <a:lnTo>
                  <a:pt x="66755" y="12503"/>
                </a:lnTo>
                <a:lnTo>
                  <a:pt x="67300" y="12674"/>
                </a:lnTo>
                <a:lnTo>
                  <a:pt x="67741" y="13051"/>
                </a:lnTo>
                <a:lnTo>
                  <a:pt x="68160" y="13736"/>
                </a:lnTo>
                <a:lnTo>
                  <a:pt x="68391" y="13497"/>
                </a:lnTo>
                <a:lnTo>
                  <a:pt x="68664" y="13497"/>
                </a:lnTo>
                <a:lnTo>
                  <a:pt x="68937" y="13702"/>
                </a:lnTo>
                <a:lnTo>
                  <a:pt x="69230" y="13942"/>
                </a:lnTo>
                <a:lnTo>
                  <a:pt x="69545" y="14250"/>
                </a:lnTo>
                <a:lnTo>
                  <a:pt x="69818" y="14558"/>
                </a:lnTo>
                <a:lnTo>
                  <a:pt x="70027" y="14695"/>
                </a:lnTo>
                <a:lnTo>
                  <a:pt x="70384" y="14250"/>
                </a:lnTo>
                <a:lnTo>
                  <a:pt x="70762" y="13873"/>
                </a:lnTo>
                <a:lnTo>
                  <a:pt x="71265" y="13736"/>
                </a:lnTo>
                <a:lnTo>
                  <a:pt x="71265" y="13873"/>
                </a:lnTo>
                <a:lnTo>
                  <a:pt x="71265" y="13942"/>
                </a:lnTo>
                <a:lnTo>
                  <a:pt x="71286" y="14010"/>
                </a:lnTo>
                <a:lnTo>
                  <a:pt x="71286" y="14045"/>
                </a:lnTo>
                <a:lnTo>
                  <a:pt x="71328" y="14113"/>
                </a:lnTo>
                <a:lnTo>
                  <a:pt x="71496" y="14182"/>
                </a:lnTo>
                <a:lnTo>
                  <a:pt x="71874" y="14250"/>
                </a:lnTo>
                <a:lnTo>
                  <a:pt x="72356" y="14319"/>
                </a:lnTo>
                <a:lnTo>
                  <a:pt x="72902" y="14387"/>
                </a:lnTo>
                <a:lnTo>
                  <a:pt x="73384" y="14387"/>
                </a:lnTo>
                <a:lnTo>
                  <a:pt x="73846" y="14421"/>
                </a:lnTo>
                <a:lnTo>
                  <a:pt x="74118" y="14421"/>
                </a:lnTo>
                <a:lnTo>
                  <a:pt x="74202" y="15004"/>
                </a:lnTo>
                <a:lnTo>
                  <a:pt x="73804" y="15175"/>
                </a:lnTo>
                <a:lnTo>
                  <a:pt x="73384" y="15415"/>
                </a:lnTo>
                <a:lnTo>
                  <a:pt x="73006" y="15792"/>
                </a:lnTo>
                <a:lnTo>
                  <a:pt x="72671" y="16066"/>
                </a:lnTo>
                <a:lnTo>
                  <a:pt x="72251" y="16374"/>
                </a:lnTo>
                <a:lnTo>
                  <a:pt x="71790" y="16545"/>
                </a:lnTo>
                <a:lnTo>
                  <a:pt x="71412" y="16922"/>
                </a:lnTo>
                <a:lnTo>
                  <a:pt x="70909" y="17607"/>
                </a:lnTo>
                <a:lnTo>
                  <a:pt x="70489" y="18429"/>
                </a:lnTo>
                <a:lnTo>
                  <a:pt x="70069" y="19286"/>
                </a:lnTo>
                <a:lnTo>
                  <a:pt x="69587" y="20176"/>
                </a:lnTo>
                <a:lnTo>
                  <a:pt x="69000" y="20896"/>
                </a:lnTo>
                <a:lnTo>
                  <a:pt x="69000" y="21033"/>
                </a:lnTo>
                <a:lnTo>
                  <a:pt x="69125" y="21033"/>
                </a:lnTo>
                <a:lnTo>
                  <a:pt x="69167" y="21101"/>
                </a:lnTo>
                <a:lnTo>
                  <a:pt x="69167" y="21101"/>
                </a:lnTo>
                <a:lnTo>
                  <a:pt x="69188" y="21170"/>
                </a:lnTo>
                <a:lnTo>
                  <a:pt x="69188" y="21170"/>
                </a:lnTo>
                <a:lnTo>
                  <a:pt x="69272" y="21170"/>
                </a:lnTo>
                <a:lnTo>
                  <a:pt x="69461" y="21033"/>
                </a:lnTo>
                <a:lnTo>
                  <a:pt x="69776" y="20793"/>
                </a:lnTo>
                <a:lnTo>
                  <a:pt x="70153" y="20485"/>
                </a:lnTo>
                <a:lnTo>
                  <a:pt x="70531" y="20211"/>
                </a:lnTo>
                <a:lnTo>
                  <a:pt x="70909" y="19971"/>
                </a:lnTo>
                <a:lnTo>
                  <a:pt x="71181" y="19868"/>
                </a:lnTo>
                <a:lnTo>
                  <a:pt x="71328" y="19800"/>
                </a:lnTo>
                <a:lnTo>
                  <a:pt x="71454" y="19902"/>
                </a:lnTo>
                <a:lnTo>
                  <a:pt x="71517" y="19971"/>
                </a:lnTo>
                <a:lnTo>
                  <a:pt x="71559" y="20039"/>
                </a:lnTo>
                <a:lnTo>
                  <a:pt x="71559" y="20176"/>
                </a:lnTo>
                <a:lnTo>
                  <a:pt x="71559" y="20348"/>
                </a:lnTo>
                <a:lnTo>
                  <a:pt x="71559" y="20656"/>
                </a:lnTo>
                <a:lnTo>
                  <a:pt x="71517" y="20793"/>
                </a:lnTo>
                <a:lnTo>
                  <a:pt x="71454" y="20964"/>
                </a:lnTo>
                <a:lnTo>
                  <a:pt x="71412" y="21170"/>
                </a:lnTo>
                <a:lnTo>
                  <a:pt x="71496" y="21170"/>
                </a:lnTo>
                <a:lnTo>
                  <a:pt x="71685" y="21170"/>
                </a:lnTo>
                <a:lnTo>
                  <a:pt x="71874" y="21273"/>
                </a:lnTo>
                <a:lnTo>
                  <a:pt x="72104" y="21341"/>
                </a:lnTo>
                <a:lnTo>
                  <a:pt x="72335" y="21341"/>
                </a:lnTo>
                <a:lnTo>
                  <a:pt x="72629" y="21033"/>
                </a:lnTo>
                <a:lnTo>
                  <a:pt x="72860" y="20656"/>
                </a:lnTo>
                <a:lnTo>
                  <a:pt x="73132" y="20211"/>
                </a:lnTo>
                <a:lnTo>
                  <a:pt x="73363" y="19971"/>
                </a:lnTo>
                <a:lnTo>
                  <a:pt x="74307" y="19800"/>
                </a:lnTo>
                <a:lnTo>
                  <a:pt x="74643" y="19423"/>
                </a:lnTo>
                <a:lnTo>
                  <a:pt x="74916" y="18840"/>
                </a:lnTo>
                <a:lnTo>
                  <a:pt x="75230" y="18292"/>
                </a:lnTo>
                <a:lnTo>
                  <a:pt x="75566" y="17847"/>
                </a:lnTo>
                <a:lnTo>
                  <a:pt x="76321" y="19286"/>
                </a:lnTo>
                <a:lnTo>
                  <a:pt x="76531" y="19115"/>
                </a:lnTo>
                <a:lnTo>
                  <a:pt x="76783" y="19046"/>
                </a:lnTo>
                <a:lnTo>
                  <a:pt x="77097" y="19115"/>
                </a:lnTo>
                <a:lnTo>
                  <a:pt x="77433" y="19115"/>
                </a:lnTo>
                <a:lnTo>
                  <a:pt x="77517" y="19217"/>
                </a:lnTo>
                <a:lnTo>
                  <a:pt x="77622" y="19354"/>
                </a:lnTo>
                <a:lnTo>
                  <a:pt x="77706" y="19354"/>
                </a:lnTo>
                <a:lnTo>
                  <a:pt x="77790" y="19423"/>
                </a:lnTo>
                <a:lnTo>
                  <a:pt x="77853" y="19526"/>
                </a:lnTo>
                <a:lnTo>
                  <a:pt x="78041" y="19868"/>
                </a:lnTo>
                <a:lnTo>
                  <a:pt x="78167" y="20176"/>
                </a:lnTo>
                <a:lnTo>
                  <a:pt x="78272" y="20485"/>
                </a:lnTo>
                <a:lnTo>
                  <a:pt x="78461" y="20656"/>
                </a:lnTo>
                <a:lnTo>
                  <a:pt x="78818" y="20793"/>
                </a:lnTo>
                <a:lnTo>
                  <a:pt x="78923" y="20725"/>
                </a:lnTo>
                <a:lnTo>
                  <a:pt x="79006" y="20656"/>
                </a:lnTo>
                <a:lnTo>
                  <a:pt x="79111" y="20656"/>
                </a:lnTo>
                <a:lnTo>
                  <a:pt x="79195" y="20656"/>
                </a:lnTo>
                <a:lnTo>
                  <a:pt x="79300" y="20725"/>
                </a:lnTo>
                <a:lnTo>
                  <a:pt x="79426" y="20793"/>
                </a:lnTo>
                <a:lnTo>
                  <a:pt x="79657" y="20211"/>
                </a:lnTo>
                <a:lnTo>
                  <a:pt x="79909" y="19868"/>
                </a:lnTo>
                <a:lnTo>
                  <a:pt x="80223" y="19663"/>
                </a:lnTo>
                <a:lnTo>
                  <a:pt x="80559" y="19526"/>
                </a:lnTo>
                <a:lnTo>
                  <a:pt x="80979" y="19423"/>
                </a:lnTo>
                <a:lnTo>
                  <a:pt x="81440" y="19286"/>
                </a:lnTo>
                <a:lnTo>
                  <a:pt x="81755" y="19115"/>
                </a:lnTo>
                <a:lnTo>
                  <a:pt x="82006" y="18840"/>
                </a:lnTo>
                <a:lnTo>
                  <a:pt x="82321" y="18669"/>
                </a:lnTo>
                <a:lnTo>
                  <a:pt x="82741" y="18601"/>
                </a:lnTo>
                <a:lnTo>
                  <a:pt x="82741" y="19971"/>
                </a:lnTo>
                <a:lnTo>
                  <a:pt x="83160" y="19902"/>
                </a:lnTo>
                <a:lnTo>
                  <a:pt x="83496" y="19868"/>
                </a:lnTo>
                <a:lnTo>
                  <a:pt x="83811" y="19800"/>
                </a:lnTo>
                <a:lnTo>
                  <a:pt x="84188" y="19731"/>
                </a:lnTo>
                <a:lnTo>
                  <a:pt x="84272" y="20108"/>
                </a:lnTo>
                <a:lnTo>
                  <a:pt x="84377" y="20656"/>
                </a:lnTo>
                <a:lnTo>
                  <a:pt x="84524" y="21101"/>
                </a:lnTo>
                <a:lnTo>
                  <a:pt x="84692" y="21273"/>
                </a:lnTo>
                <a:lnTo>
                  <a:pt x="84923" y="21410"/>
                </a:lnTo>
                <a:lnTo>
                  <a:pt x="85132" y="21581"/>
                </a:lnTo>
                <a:lnTo>
                  <a:pt x="85363" y="21787"/>
                </a:lnTo>
                <a:lnTo>
                  <a:pt x="85531" y="22026"/>
                </a:lnTo>
                <a:lnTo>
                  <a:pt x="85636" y="22472"/>
                </a:lnTo>
                <a:lnTo>
                  <a:pt x="85300" y="22609"/>
                </a:lnTo>
                <a:lnTo>
                  <a:pt x="84881" y="22609"/>
                </a:lnTo>
                <a:lnTo>
                  <a:pt x="84419" y="22609"/>
                </a:lnTo>
                <a:lnTo>
                  <a:pt x="84000" y="22609"/>
                </a:lnTo>
                <a:lnTo>
                  <a:pt x="84000" y="23294"/>
                </a:lnTo>
                <a:lnTo>
                  <a:pt x="84923" y="23979"/>
                </a:lnTo>
                <a:lnTo>
                  <a:pt x="85867" y="24527"/>
                </a:lnTo>
                <a:lnTo>
                  <a:pt x="86895" y="24972"/>
                </a:lnTo>
                <a:lnTo>
                  <a:pt x="86979" y="25349"/>
                </a:lnTo>
                <a:lnTo>
                  <a:pt x="87041" y="25589"/>
                </a:lnTo>
                <a:lnTo>
                  <a:pt x="87083" y="25897"/>
                </a:lnTo>
                <a:lnTo>
                  <a:pt x="87167" y="26343"/>
                </a:lnTo>
                <a:lnTo>
                  <a:pt x="87083" y="26377"/>
                </a:lnTo>
                <a:lnTo>
                  <a:pt x="87041" y="26445"/>
                </a:lnTo>
                <a:lnTo>
                  <a:pt x="87041" y="26514"/>
                </a:lnTo>
                <a:lnTo>
                  <a:pt x="87020" y="26582"/>
                </a:lnTo>
                <a:lnTo>
                  <a:pt x="87020" y="26651"/>
                </a:lnTo>
                <a:lnTo>
                  <a:pt x="86979" y="26754"/>
                </a:lnTo>
                <a:lnTo>
                  <a:pt x="87209" y="27199"/>
                </a:lnTo>
                <a:lnTo>
                  <a:pt x="87356" y="27747"/>
                </a:lnTo>
                <a:lnTo>
                  <a:pt x="87440" y="28432"/>
                </a:lnTo>
                <a:lnTo>
                  <a:pt x="87461" y="29186"/>
                </a:lnTo>
                <a:lnTo>
                  <a:pt x="87461" y="29940"/>
                </a:lnTo>
                <a:lnTo>
                  <a:pt x="87230" y="29940"/>
                </a:lnTo>
                <a:lnTo>
                  <a:pt x="87125" y="30385"/>
                </a:lnTo>
                <a:lnTo>
                  <a:pt x="87083" y="30864"/>
                </a:lnTo>
                <a:lnTo>
                  <a:pt x="86979" y="31310"/>
                </a:lnTo>
                <a:lnTo>
                  <a:pt x="86811" y="31550"/>
                </a:lnTo>
                <a:lnTo>
                  <a:pt x="86706" y="31755"/>
                </a:lnTo>
                <a:lnTo>
                  <a:pt x="86601" y="31824"/>
                </a:lnTo>
                <a:lnTo>
                  <a:pt x="86517" y="31995"/>
                </a:lnTo>
                <a:lnTo>
                  <a:pt x="86475" y="32303"/>
                </a:lnTo>
                <a:lnTo>
                  <a:pt x="86433" y="32886"/>
                </a:lnTo>
                <a:lnTo>
                  <a:pt x="86559" y="32886"/>
                </a:lnTo>
                <a:lnTo>
                  <a:pt x="86622" y="32920"/>
                </a:lnTo>
                <a:lnTo>
                  <a:pt x="86748" y="32920"/>
                </a:lnTo>
                <a:lnTo>
                  <a:pt x="86853" y="32988"/>
                </a:lnTo>
                <a:lnTo>
                  <a:pt x="87209" y="32200"/>
                </a:lnTo>
                <a:lnTo>
                  <a:pt x="87629" y="31447"/>
                </a:lnTo>
                <a:lnTo>
                  <a:pt x="88195" y="30864"/>
                </a:lnTo>
                <a:lnTo>
                  <a:pt x="88846" y="30625"/>
                </a:lnTo>
                <a:lnTo>
                  <a:pt x="88951" y="30864"/>
                </a:lnTo>
                <a:lnTo>
                  <a:pt x="89076" y="31070"/>
                </a:lnTo>
                <a:lnTo>
                  <a:pt x="89223" y="31241"/>
                </a:lnTo>
                <a:lnTo>
                  <a:pt x="89328" y="31378"/>
                </a:lnTo>
                <a:lnTo>
                  <a:pt x="89412" y="31618"/>
                </a:lnTo>
                <a:lnTo>
                  <a:pt x="89538" y="32063"/>
                </a:lnTo>
                <a:lnTo>
                  <a:pt x="89538" y="32543"/>
                </a:lnTo>
                <a:lnTo>
                  <a:pt x="89601" y="33125"/>
                </a:lnTo>
                <a:lnTo>
                  <a:pt x="89685" y="33605"/>
                </a:lnTo>
                <a:lnTo>
                  <a:pt x="89832" y="34256"/>
                </a:lnTo>
                <a:lnTo>
                  <a:pt x="89958" y="34872"/>
                </a:lnTo>
                <a:lnTo>
                  <a:pt x="90104" y="35352"/>
                </a:lnTo>
                <a:lnTo>
                  <a:pt x="90251" y="35352"/>
                </a:lnTo>
                <a:lnTo>
                  <a:pt x="90335" y="35660"/>
                </a:lnTo>
                <a:lnTo>
                  <a:pt x="90335" y="36174"/>
                </a:lnTo>
                <a:lnTo>
                  <a:pt x="90293" y="36722"/>
                </a:lnTo>
                <a:lnTo>
                  <a:pt x="90209" y="37168"/>
                </a:lnTo>
                <a:lnTo>
                  <a:pt x="90167" y="37407"/>
                </a:lnTo>
                <a:lnTo>
                  <a:pt x="90146" y="37681"/>
                </a:lnTo>
                <a:lnTo>
                  <a:pt x="90062" y="37853"/>
                </a:lnTo>
                <a:lnTo>
                  <a:pt x="89979" y="37990"/>
                </a:lnTo>
                <a:lnTo>
                  <a:pt x="89832" y="38024"/>
                </a:lnTo>
                <a:lnTo>
                  <a:pt x="89685" y="38093"/>
                </a:lnTo>
                <a:lnTo>
                  <a:pt x="89643" y="37990"/>
                </a:lnTo>
                <a:lnTo>
                  <a:pt x="89643" y="37853"/>
                </a:lnTo>
                <a:lnTo>
                  <a:pt x="89643" y="37784"/>
                </a:lnTo>
                <a:lnTo>
                  <a:pt x="89601" y="37716"/>
                </a:lnTo>
                <a:lnTo>
                  <a:pt x="89559" y="37681"/>
                </a:lnTo>
                <a:lnTo>
                  <a:pt x="89559" y="37990"/>
                </a:lnTo>
                <a:lnTo>
                  <a:pt x="89538" y="38093"/>
                </a:lnTo>
                <a:lnTo>
                  <a:pt x="89412" y="38230"/>
                </a:lnTo>
                <a:lnTo>
                  <a:pt x="89328" y="38367"/>
                </a:lnTo>
                <a:lnTo>
                  <a:pt x="89223" y="38469"/>
                </a:lnTo>
                <a:lnTo>
                  <a:pt x="89139" y="38675"/>
                </a:lnTo>
                <a:lnTo>
                  <a:pt x="88720" y="39223"/>
                </a:lnTo>
                <a:lnTo>
                  <a:pt x="88720" y="40593"/>
                </a:lnTo>
                <a:lnTo>
                  <a:pt x="88615" y="40902"/>
                </a:lnTo>
                <a:lnTo>
                  <a:pt x="88489" y="41141"/>
                </a:lnTo>
                <a:lnTo>
                  <a:pt x="88384" y="41450"/>
                </a:lnTo>
                <a:lnTo>
                  <a:pt x="88300" y="41964"/>
                </a:lnTo>
                <a:lnTo>
                  <a:pt x="88804" y="42101"/>
                </a:lnTo>
                <a:lnTo>
                  <a:pt x="89181" y="42272"/>
                </a:lnTo>
                <a:lnTo>
                  <a:pt x="89559" y="42477"/>
                </a:lnTo>
                <a:lnTo>
                  <a:pt x="89958" y="42649"/>
                </a:lnTo>
                <a:lnTo>
                  <a:pt x="90398" y="42786"/>
                </a:lnTo>
                <a:lnTo>
                  <a:pt x="90671" y="42477"/>
                </a:lnTo>
                <a:lnTo>
                  <a:pt x="90902" y="42272"/>
                </a:lnTo>
                <a:lnTo>
                  <a:pt x="91090" y="42272"/>
                </a:lnTo>
                <a:lnTo>
                  <a:pt x="91279" y="42272"/>
                </a:lnTo>
                <a:lnTo>
                  <a:pt x="91510" y="42272"/>
                </a:lnTo>
                <a:lnTo>
                  <a:pt x="91783" y="42101"/>
                </a:lnTo>
                <a:lnTo>
                  <a:pt x="92076" y="41724"/>
                </a:lnTo>
                <a:lnTo>
                  <a:pt x="92391" y="41107"/>
                </a:lnTo>
                <a:lnTo>
                  <a:pt x="92664" y="40525"/>
                </a:lnTo>
                <a:lnTo>
                  <a:pt x="93000" y="40045"/>
                </a:lnTo>
                <a:lnTo>
                  <a:pt x="93650" y="39463"/>
                </a:lnTo>
                <a:lnTo>
                  <a:pt x="94342" y="38778"/>
                </a:lnTo>
                <a:lnTo>
                  <a:pt x="95055" y="38024"/>
                </a:lnTo>
                <a:lnTo>
                  <a:pt x="95706" y="37236"/>
                </a:lnTo>
                <a:lnTo>
                  <a:pt x="96314" y="36345"/>
                </a:lnTo>
                <a:lnTo>
                  <a:pt x="96776" y="35352"/>
                </a:lnTo>
                <a:lnTo>
                  <a:pt x="97111" y="34256"/>
                </a:lnTo>
                <a:lnTo>
                  <a:pt x="97048" y="34119"/>
                </a:lnTo>
                <a:lnTo>
                  <a:pt x="97006" y="33913"/>
                </a:lnTo>
                <a:lnTo>
                  <a:pt x="96965" y="33673"/>
                </a:lnTo>
                <a:lnTo>
                  <a:pt x="96923" y="33434"/>
                </a:lnTo>
                <a:lnTo>
                  <a:pt x="96587" y="33434"/>
                </a:lnTo>
                <a:lnTo>
                  <a:pt x="96503" y="32200"/>
                </a:lnTo>
                <a:lnTo>
                  <a:pt x="97006" y="31755"/>
                </a:lnTo>
                <a:lnTo>
                  <a:pt x="97510" y="31378"/>
                </a:lnTo>
                <a:lnTo>
                  <a:pt x="97951" y="31173"/>
                </a:lnTo>
                <a:lnTo>
                  <a:pt x="98496" y="31070"/>
                </a:lnTo>
                <a:lnTo>
                  <a:pt x="99062" y="31070"/>
                </a:lnTo>
                <a:lnTo>
                  <a:pt x="99755" y="31241"/>
                </a:lnTo>
                <a:lnTo>
                  <a:pt x="100090" y="31001"/>
                </a:lnTo>
                <a:lnTo>
                  <a:pt x="100363" y="30830"/>
                </a:lnTo>
                <a:lnTo>
                  <a:pt x="100657" y="30693"/>
                </a:lnTo>
                <a:lnTo>
                  <a:pt x="101055" y="30693"/>
                </a:lnTo>
                <a:lnTo>
                  <a:pt x="101349" y="30008"/>
                </a:lnTo>
                <a:lnTo>
                  <a:pt x="101706" y="29186"/>
                </a:lnTo>
                <a:lnTo>
                  <a:pt x="101958" y="28330"/>
                </a:lnTo>
                <a:lnTo>
                  <a:pt x="102083" y="27405"/>
                </a:lnTo>
                <a:lnTo>
                  <a:pt x="101916" y="27028"/>
                </a:lnTo>
                <a:lnTo>
                  <a:pt x="101769" y="26582"/>
                </a:lnTo>
                <a:lnTo>
                  <a:pt x="101664" y="26034"/>
                </a:lnTo>
                <a:lnTo>
                  <a:pt x="101580" y="25452"/>
                </a:lnTo>
                <a:lnTo>
                  <a:pt x="102000" y="24835"/>
                </a:lnTo>
                <a:lnTo>
                  <a:pt x="102314" y="24150"/>
                </a:lnTo>
                <a:lnTo>
                  <a:pt x="102566" y="23397"/>
                </a:lnTo>
                <a:lnTo>
                  <a:pt x="102797" y="22609"/>
                </a:lnTo>
                <a:lnTo>
                  <a:pt x="103069" y="21787"/>
                </a:lnTo>
                <a:lnTo>
                  <a:pt x="103405" y="21033"/>
                </a:lnTo>
                <a:lnTo>
                  <a:pt x="103825" y="20485"/>
                </a:lnTo>
                <a:lnTo>
                  <a:pt x="104223" y="20176"/>
                </a:lnTo>
                <a:lnTo>
                  <a:pt x="104664" y="19971"/>
                </a:lnTo>
                <a:lnTo>
                  <a:pt x="105167" y="19902"/>
                </a:lnTo>
                <a:lnTo>
                  <a:pt x="105671" y="19800"/>
                </a:lnTo>
                <a:lnTo>
                  <a:pt x="106153" y="19594"/>
                </a:lnTo>
                <a:lnTo>
                  <a:pt x="107538" y="18840"/>
                </a:lnTo>
                <a:lnTo>
                  <a:pt x="108902" y="18224"/>
                </a:lnTo>
                <a:lnTo>
                  <a:pt x="110391" y="17676"/>
                </a:lnTo>
                <a:lnTo>
                  <a:pt x="110391" y="16443"/>
                </a:lnTo>
                <a:lnTo>
                  <a:pt x="110664" y="16374"/>
                </a:lnTo>
                <a:lnTo>
                  <a:pt x="110895" y="16237"/>
                </a:lnTo>
                <a:lnTo>
                  <a:pt x="111083" y="15997"/>
                </a:lnTo>
                <a:lnTo>
                  <a:pt x="111146" y="15620"/>
                </a:lnTo>
                <a:lnTo>
                  <a:pt x="111230" y="15552"/>
                </a:lnTo>
                <a:lnTo>
                  <a:pt x="111272" y="15552"/>
                </a:lnTo>
                <a:lnTo>
                  <a:pt x="111356" y="15620"/>
                </a:lnTo>
                <a:lnTo>
                  <a:pt x="111377" y="15620"/>
                </a:lnTo>
                <a:lnTo>
                  <a:pt x="111419" y="15689"/>
                </a:lnTo>
                <a:lnTo>
                  <a:pt x="111503" y="15620"/>
                </a:lnTo>
                <a:lnTo>
                  <a:pt x="111461" y="15072"/>
                </a:lnTo>
                <a:lnTo>
                  <a:pt x="111608" y="14490"/>
                </a:lnTo>
                <a:lnTo>
                  <a:pt x="111797" y="13873"/>
                </a:lnTo>
                <a:lnTo>
                  <a:pt x="111965" y="13257"/>
                </a:lnTo>
                <a:lnTo>
                  <a:pt x="111923" y="12880"/>
                </a:lnTo>
                <a:lnTo>
                  <a:pt x="111881" y="12366"/>
                </a:lnTo>
                <a:lnTo>
                  <a:pt x="111839" y="11749"/>
                </a:lnTo>
                <a:lnTo>
                  <a:pt x="111839" y="11133"/>
                </a:lnTo>
                <a:lnTo>
                  <a:pt x="111881" y="10585"/>
                </a:lnTo>
                <a:lnTo>
                  <a:pt x="111881" y="10516"/>
                </a:lnTo>
                <a:lnTo>
                  <a:pt x="111965" y="10448"/>
                </a:lnTo>
                <a:lnTo>
                  <a:pt x="111986" y="10311"/>
                </a:lnTo>
                <a:lnTo>
                  <a:pt x="112069" y="10208"/>
                </a:lnTo>
                <a:lnTo>
                  <a:pt x="112111" y="10139"/>
                </a:lnTo>
                <a:lnTo>
                  <a:pt x="112153" y="10071"/>
                </a:lnTo>
                <a:lnTo>
                  <a:pt x="112111" y="9626"/>
                </a:lnTo>
                <a:lnTo>
                  <a:pt x="111986" y="9146"/>
                </a:lnTo>
                <a:lnTo>
                  <a:pt x="111965" y="8632"/>
                </a:lnTo>
                <a:lnTo>
                  <a:pt x="112111" y="7947"/>
                </a:lnTo>
                <a:lnTo>
                  <a:pt x="112300" y="7262"/>
                </a:lnTo>
                <a:lnTo>
                  <a:pt x="112489" y="6714"/>
                </a:lnTo>
                <a:lnTo>
                  <a:pt x="112615" y="6200"/>
                </a:lnTo>
                <a:lnTo>
                  <a:pt x="112636" y="5789"/>
                </a:lnTo>
                <a:lnTo>
                  <a:pt x="112678" y="5343"/>
                </a:lnTo>
                <a:lnTo>
                  <a:pt x="112804" y="4967"/>
                </a:lnTo>
                <a:lnTo>
                  <a:pt x="112951" y="4658"/>
                </a:lnTo>
                <a:lnTo>
                  <a:pt x="113181" y="4453"/>
                </a:lnTo>
                <a:lnTo>
                  <a:pt x="113286" y="4419"/>
                </a:lnTo>
                <a:lnTo>
                  <a:pt x="113412" y="4419"/>
                </a:lnTo>
                <a:lnTo>
                  <a:pt x="113517" y="4419"/>
                </a:lnTo>
                <a:lnTo>
                  <a:pt x="113664" y="4350"/>
                </a:lnTo>
                <a:lnTo>
                  <a:pt x="113790" y="4350"/>
                </a:lnTo>
                <a:lnTo>
                  <a:pt x="113832" y="4521"/>
                </a:lnTo>
                <a:lnTo>
                  <a:pt x="113832" y="4658"/>
                </a:lnTo>
                <a:lnTo>
                  <a:pt x="113790" y="4830"/>
                </a:lnTo>
                <a:lnTo>
                  <a:pt x="113790" y="4967"/>
                </a:lnTo>
                <a:lnTo>
                  <a:pt x="113790" y="5104"/>
                </a:lnTo>
                <a:lnTo>
                  <a:pt x="113790" y="5138"/>
                </a:lnTo>
                <a:lnTo>
                  <a:pt x="113874" y="5275"/>
                </a:lnTo>
                <a:lnTo>
                  <a:pt x="113979" y="5343"/>
                </a:lnTo>
                <a:lnTo>
                  <a:pt x="114356" y="4727"/>
                </a:lnTo>
                <a:lnTo>
                  <a:pt x="114923" y="4282"/>
                </a:lnTo>
                <a:lnTo>
                  <a:pt x="115573" y="4042"/>
                </a:lnTo>
                <a:lnTo>
                  <a:pt x="115846" y="4282"/>
                </a:lnTo>
                <a:lnTo>
                  <a:pt x="116160" y="4521"/>
                </a:lnTo>
                <a:lnTo>
                  <a:pt x="116454" y="4795"/>
                </a:lnTo>
                <a:lnTo>
                  <a:pt x="116601" y="5138"/>
                </a:lnTo>
                <a:lnTo>
                  <a:pt x="116916" y="6097"/>
                </a:lnTo>
                <a:lnTo>
                  <a:pt x="117146" y="7159"/>
                </a:lnTo>
                <a:lnTo>
                  <a:pt x="117377" y="8255"/>
                </a:lnTo>
                <a:lnTo>
                  <a:pt x="117566" y="9214"/>
                </a:lnTo>
                <a:lnTo>
                  <a:pt x="117608" y="9694"/>
                </a:lnTo>
                <a:lnTo>
                  <a:pt x="117650" y="10208"/>
                </a:lnTo>
                <a:lnTo>
                  <a:pt x="117713" y="10687"/>
                </a:lnTo>
                <a:lnTo>
                  <a:pt x="117860" y="10996"/>
                </a:lnTo>
                <a:lnTo>
                  <a:pt x="118090" y="11133"/>
                </a:lnTo>
                <a:lnTo>
                  <a:pt x="118363" y="11201"/>
                </a:lnTo>
                <a:lnTo>
                  <a:pt x="118552" y="11304"/>
                </a:lnTo>
                <a:lnTo>
                  <a:pt x="118699" y="11818"/>
                </a:lnTo>
                <a:lnTo>
                  <a:pt x="118783" y="12435"/>
                </a:lnTo>
                <a:lnTo>
                  <a:pt x="118909" y="13017"/>
                </a:lnTo>
                <a:lnTo>
                  <a:pt x="119013" y="12948"/>
                </a:lnTo>
                <a:lnTo>
                  <a:pt x="119118" y="12880"/>
                </a:lnTo>
                <a:lnTo>
                  <a:pt x="119244" y="12880"/>
                </a:lnTo>
                <a:lnTo>
                  <a:pt x="119433" y="12811"/>
                </a:lnTo>
                <a:lnTo>
                  <a:pt x="119517" y="13051"/>
                </a:lnTo>
                <a:lnTo>
                  <a:pt x="119622" y="13257"/>
                </a:lnTo>
                <a:lnTo>
                  <a:pt x="119748" y="13428"/>
                </a:lnTo>
                <a:lnTo>
                  <a:pt x="119937" y="13565"/>
                </a:lnTo>
                <a:lnTo>
                  <a:pt x="119937" y="14010"/>
                </a:lnTo>
                <a:lnTo>
                  <a:pt x="119958" y="14490"/>
                </a:lnTo>
                <a:lnTo>
                  <a:pt x="120000" y="15175"/>
                </a:lnTo>
                <a:lnTo>
                  <a:pt x="119664" y="15552"/>
                </a:lnTo>
                <a:lnTo>
                  <a:pt x="119286" y="16066"/>
                </a:lnTo>
                <a:lnTo>
                  <a:pt x="118909" y="16545"/>
                </a:lnTo>
                <a:lnTo>
                  <a:pt x="118594" y="17162"/>
                </a:lnTo>
                <a:lnTo>
                  <a:pt x="118447" y="17847"/>
                </a:lnTo>
                <a:lnTo>
                  <a:pt x="118174" y="17813"/>
                </a:lnTo>
                <a:lnTo>
                  <a:pt x="117986" y="17676"/>
                </a:lnTo>
                <a:lnTo>
                  <a:pt x="117755" y="17539"/>
                </a:lnTo>
                <a:lnTo>
                  <a:pt x="117671" y="17676"/>
                </a:lnTo>
                <a:lnTo>
                  <a:pt x="117608" y="17813"/>
                </a:lnTo>
                <a:lnTo>
                  <a:pt x="117482" y="17847"/>
                </a:lnTo>
                <a:lnTo>
                  <a:pt x="117419" y="17984"/>
                </a:lnTo>
                <a:lnTo>
                  <a:pt x="117482" y="18155"/>
                </a:lnTo>
                <a:lnTo>
                  <a:pt x="117524" y="18361"/>
                </a:lnTo>
                <a:lnTo>
                  <a:pt x="117566" y="18532"/>
                </a:lnTo>
                <a:lnTo>
                  <a:pt x="117566" y="18806"/>
                </a:lnTo>
                <a:lnTo>
                  <a:pt x="116643" y="18669"/>
                </a:lnTo>
                <a:lnTo>
                  <a:pt x="116601" y="19217"/>
                </a:lnTo>
                <a:lnTo>
                  <a:pt x="116601" y="19731"/>
                </a:lnTo>
                <a:lnTo>
                  <a:pt x="116601" y="20348"/>
                </a:lnTo>
                <a:lnTo>
                  <a:pt x="116538" y="20485"/>
                </a:lnTo>
                <a:lnTo>
                  <a:pt x="116454" y="20553"/>
                </a:lnTo>
                <a:lnTo>
                  <a:pt x="116391" y="20656"/>
                </a:lnTo>
                <a:lnTo>
                  <a:pt x="116349" y="20725"/>
                </a:lnTo>
                <a:lnTo>
                  <a:pt x="116223" y="20862"/>
                </a:lnTo>
                <a:lnTo>
                  <a:pt x="116118" y="20896"/>
                </a:lnTo>
                <a:lnTo>
                  <a:pt x="116076" y="20862"/>
                </a:lnTo>
                <a:lnTo>
                  <a:pt x="116034" y="20862"/>
                </a:lnTo>
                <a:lnTo>
                  <a:pt x="116034" y="20793"/>
                </a:lnTo>
                <a:lnTo>
                  <a:pt x="115993" y="20793"/>
                </a:lnTo>
                <a:lnTo>
                  <a:pt x="115930" y="20725"/>
                </a:lnTo>
                <a:lnTo>
                  <a:pt x="115888" y="21273"/>
                </a:lnTo>
                <a:lnTo>
                  <a:pt x="115741" y="21650"/>
                </a:lnTo>
                <a:lnTo>
                  <a:pt x="115573" y="21924"/>
                </a:lnTo>
                <a:lnTo>
                  <a:pt x="115426" y="22232"/>
                </a:lnTo>
                <a:lnTo>
                  <a:pt x="115237" y="22540"/>
                </a:lnTo>
                <a:lnTo>
                  <a:pt x="115048" y="22472"/>
                </a:lnTo>
                <a:lnTo>
                  <a:pt x="114923" y="22472"/>
                </a:lnTo>
                <a:lnTo>
                  <a:pt x="114776" y="22472"/>
                </a:lnTo>
                <a:lnTo>
                  <a:pt x="114545" y="22403"/>
                </a:lnTo>
                <a:lnTo>
                  <a:pt x="114545" y="22848"/>
                </a:lnTo>
                <a:lnTo>
                  <a:pt x="114587" y="23225"/>
                </a:lnTo>
                <a:lnTo>
                  <a:pt x="114503" y="23773"/>
                </a:lnTo>
                <a:lnTo>
                  <a:pt x="114398" y="24459"/>
                </a:lnTo>
                <a:lnTo>
                  <a:pt x="114251" y="25212"/>
                </a:lnTo>
                <a:lnTo>
                  <a:pt x="114125" y="26069"/>
                </a:lnTo>
                <a:lnTo>
                  <a:pt x="114062" y="26891"/>
                </a:lnTo>
                <a:lnTo>
                  <a:pt x="114083" y="27713"/>
                </a:lnTo>
                <a:lnTo>
                  <a:pt x="114587" y="27713"/>
                </a:lnTo>
                <a:lnTo>
                  <a:pt x="114587" y="28398"/>
                </a:lnTo>
                <a:lnTo>
                  <a:pt x="114482" y="28432"/>
                </a:lnTo>
                <a:lnTo>
                  <a:pt x="114356" y="28569"/>
                </a:lnTo>
                <a:lnTo>
                  <a:pt x="114251" y="28706"/>
                </a:lnTo>
                <a:lnTo>
                  <a:pt x="114167" y="28809"/>
                </a:lnTo>
                <a:lnTo>
                  <a:pt x="114083" y="28946"/>
                </a:lnTo>
                <a:lnTo>
                  <a:pt x="114083" y="29768"/>
                </a:lnTo>
                <a:lnTo>
                  <a:pt x="114440" y="29768"/>
                </a:lnTo>
                <a:lnTo>
                  <a:pt x="114671" y="30008"/>
                </a:lnTo>
                <a:lnTo>
                  <a:pt x="114902" y="30385"/>
                </a:lnTo>
                <a:lnTo>
                  <a:pt x="115090" y="30830"/>
                </a:lnTo>
                <a:lnTo>
                  <a:pt x="115279" y="31173"/>
                </a:lnTo>
                <a:lnTo>
                  <a:pt x="115552" y="31550"/>
                </a:lnTo>
                <a:lnTo>
                  <a:pt x="115846" y="31687"/>
                </a:lnTo>
                <a:lnTo>
                  <a:pt x="115972" y="31550"/>
                </a:lnTo>
                <a:lnTo>
                  <a:pt x="116034" y="31378"/>
                </a:lnTo>
                <a:lnTo>
                  <a:pt x="116076" y="31241"/>
                </a:lnTo>
                <a:lnTo>
                  <a:pt x="116160" y="31139"/>
                </a:lnTo>
                <a:lnTo>
                  <a:pt x="116223" y="30864"/>
                </a:lnTo>
                <a:lnTo>
                  <a:pt x="115972" y="30693"/>
                </a:lnTo>
                <a:lnTo>
                  <a:pt x="115741" y="30488"/>
                </a:lnTo>
                <a:lnTo>
                  <a:pt x="115426" y="30316"/>
                </a:lnTo>
                <a:lnTo>
                  <a:pt x="115468" y="29871"/>
                </a:lnTo>
                <a:lnTo>
                  <a:pt x="115657" y="29871"/>
                </a:lnTo>
                <a:lnTo>
                  <a:pt x="115804" y="29871"/>
                </a:lnTo>
                <a:lnTo>
                  <a:pt x="115930" y="29871"/>
                </a:lnTo>
                <a:lnTo>
                  <a:pt x="116160" y="29940"/>
                </a:lnTo>
                <a:lnTo>
                  <a:pt x="116307" y="30316"/>
                </a:lnTo>
                <a:lnTo>
                  <a:pt x="116496" y="30693"/>
                </a:lnTo>
                <a:lnTo>
                  <a:pt x="116643" y="31139"/>
                </a:lnTo>
                <a:lnTo>
                  <a:pt x="116727" y="31687"/>
                </a:lnTo>
                <a:lnTo>
                  <a:pt x="116349" y="32200"/>
                </a:lnTo>
                <a:lnTo>
                  <a:pt x="115930" y="32612"/>
                </a:lnTo>
                <a:lnTo>
                  <a:pt x="115510" y="33057"/>
                </a:lnTo>
                <a:lnTo>
                  <a:pt x="115006" y="33228"/>
                </a:lnTo>
                <a:lnTo>
                  <a:pt x="115006" y="32680"/>
                </a:lnTo>
                <a:lnTo>
                  <a:pt x="114923" y="32680"/>
                </a:lnTo>
                <a:lnTo>
                  <a:pt x="114923" y="32920"/>
                </a:lnTo>
                <a:lnTo>
                  <a:pt x="114713" y="33194"/>
                </a:lnTo>
                <a:lnTo>
                  <a:pt x="114587" y="33502"/>
                </a:lnTo>
                <a:lnTo>
                  <a:pt x="114440" y="33742"/>
                </a:lnTo>
                <a:lnTo>
                  <a:pt x="114251" y="33913"/>
                </a:lnTo>
                <a:lnTo>
                  <a:pt x="113979" y="34050"/>
                </a:lnTo>
                <a:lnTo>
                  <a:pt x="113979" y="33811"/>
                </a:lnTo>
                <a:lnTo>
                  <a:pt x="113895" y="33673"/>
                </a:lnTo>
                <a:lnTo>
                  <a:pt x="113874" y="33571"/>
                </a:lnTo>
                <a:lnTo>
                  <a:pt x="113832" y="33434"/>
                </a:lnTo>
                <a:lnTo>
                  <a:pt x="113832" y="33297"/>
                </a:lnTo>
                <a:lnTo>
                  <a:pt x="113790" y="33125"/>
                </a:lnTo>
                <a:lnTo>
                  <a:pt x="113706" y="33125"/>
                </a:lnTo>
                <a:lnTo>
                  <a:pt x="113664" y="33125"/>
                </a:lnTo>
                <a:lnTo>
                  <a:pt x="113643" y="33125"/>
                </a:lnTo>
                <a:lnTo>
                  <a:pt x="113601" y="33194"/>
                </a:lnTo>
                <a:lnTo>
                  <a:pt x="113559" y="33228"/>
                </a:lnTo>
                <a:lnTo>
                  <a:pt x="113664" y="33673"/>
                </a:lnTo>
                <a:lnTo>
                  <a:pt x="113748" y="34119"/>
                </a:lnTo>
                <a:lnTo>
                  <a:pt x="113706" y="34598"/>
                </a:lnTo>
                <a:lnTo>
                  <a:pt x="112993" y="35249"/>
                </a:lnTo>
                <a:lnTo>
                  <a:pt x="112216" y="35866"/>
                </a:lnTo>
                <a:lnTo>
                  <a:pt x="111419" y="36620"/>
                </a:lnTo>
                <a:lnTo>
                  <a:pt x="110664" y="37339"/>
                </a:lnTo>
                <a:lnTo>
                  <a:pt x="109972" y="38230"/>
                </a:lnTo>
                <a:lnTo>
                  <a:pt x="109468" y="39155"/>
                </a:lnTo>
                <a:lnTo>
                  <a:pt x="109405" y="39977"/>
                </a:lnTo>
                <a:lnTo>
                  <a:pt x="109216" y="40285"/>
                </a:lnTo>
                <a:lnTo>
                  <a:pt x="109027" y="40525"/>
                </a:lnTo>
                <a:lnTo>
                  <a:pt x="108839" y="40730"/>
                </a:lnTo>
                <a:lnTo>
                  <a:pt x="108671" y="41107"/>
                </a:lnTo>
                <a:lnTo>
                  <a:pt x="108608" y="41655"/>
                </a:lnTo>
                <a:lnTo>
                  <a:pt x="109279" y="41655"/>
                </a:lnTo>
                <a:lnTo>
                  <a:pt x="109279" y="41895"/>
                </a:lnTo>
                <a:lnTo>
                  <a:pt x="109363" y="42272"/>
                </a:lnTo>
                <a:lnTo>
                  <a:pt x="109363" y="42786"/>
                </a:lnTo>
                <a:lnTo>
                  <a:pt x="109363" y="43265"/>
                </a:lnTo>
                <a:lnTo>
                  <a:pt x="109405" y="44190"/>
                </a:lnTo>
                <a:lnTo>
                  <a:pt x="109447" y="44944"/>
                </a:lnTo>
                <a:lnTo>
                  <a:pt x="109363" y="45629"/>
                </a:lnTo>
                <a:lnTo>
                  <a:pt x="109258" y="46074"/>
                </a:lnTo>
                <a:lnTo>
                  <a:pt x="109090" y="46383"/>
                </a:lnTo>
                <a:lnTo>
                  <a:pt x="109027" y="46828"/>
                </a:lnTo>
                <a:lnTo>
                  <a:pt x="108944" y="47445"/>
                </a:lnTo>
                <a:lnTo>
                  <a:pt x="108839" y="47445"/>
                </a:lnTo>
                <a:lnTo>
                  <a:pt x="108797" y="47513"/>
                </a:lnTo>
                <a:lnTo>
                  <a:pt x="108755" y="47513"/>
                </a:lnTo>
                <a:lnTo>
                  <a:pt x="108755" y="47513"/>
                </a:lnTo>
                <a:lnTo>
                  <a:pt x="108713" y="47513"/>
                </a:lnTo>
                <a:lnTo>
                  <a:pt x="108713" y="47582"/>
                </a:lnTo>
                <a:lnTo>
                  <a:pt x="108671" y="47684"/>
                </a:lnTo>
                <a:lnTo>
                  <a:pt x="108713" y="47993"/>
                </a:lnTo>
                <a:lnTo>
                  <a:pt x="108629" y="48438"/>
                </a:lnTo>
                <a:lnTo>
                  <a:pt x="108524" y="48883"/>
                </a:lnTo>
                <a:lnTo>
                  <a:pt x="108335" y="49329"/>
                </a:lnTo>
                <a:lnTo>
                  <a:pt x="108104" y="49637"/>
                </a:lnTo>
                <a:lnTo>
                  <a:pt x="107874" y="49740"/>
                </a:lnTo>
                <a:lnTo>
                  <a:pt x="107874" y="49637"/>
                </a:lnTo>
                <a:lnTo>
                  <a:pt x="107790" y="49637"/>
                </a:lnTo>
                <a:lnTo>
                  <a:pt x="107832" y="49123"/>
                </a:lnTo>
                <a:lnTo>
                  <a:pt x="107790" y="48815"/>
                </a:lnTo>
                <a:lnTo>
                  <a:pt x="107643" y="48575"/>
                </a:lnTo>
                <a:lnTo>
                  <a:pt x="107412" y="48678"/>
                </a:lnTo>
                <a:lnTo>
                  <a:pt x="107265" y="48678"/>
                </a:lnTo>
                <a:lnTo>
                  <a:pt x="107076" y="48506"/>
                </a:lnTo>
                <a:lnTo>
                  <a:pt x="106888" y="48267"/>
                </a:lnTo>
                <a:lnTo>
                  <a:pt x="106888" y="48369"/>
                </a:lnTo>
                <a:lnTo>
                  <a:pt x="107034" y="48815"/>
                </a:lnTo>
                <a:lnTo>
                  <a:pt x="107160" y="49260"/>
                </a:lnTo>
                <a:lnTo>
                  <a:pt x="107307" y="49637"/>
                </a:lnTo>
                <a:lnTo>
                  <a:pt x="107538" y="49945"/>
                </a:lnTo>
                <a:lnTo>
                  <a:pt x="107643" y="50014"/>
                </a:lnTo>
                <a:lnTo>
                  <a:pt x="107769" y="50048"/>
                </a:lnTo>
                <a:lnTo>
                  <a:pt x="107874" y="50117"/>
                </a:lnTo>
                <a:lnTo>
                  <a:pt x="108000" y="50185"/>
                </a:lnTo>
                <a:lnTo>
                  <a:pt x="108000" y="50733"/>
                </a:lnTo>
                <a:lnTo>
                  <a:pt x="108020" y="51041"/>
                </a:lnTo>
                <a:lnTo>
                  <a:pt x="108062" y="51247"/>
                </a:lnTo>
                <a:lnTo>
                  <a:pt x="108146" y="51384"/>
                </a:lnTo>
                <a:lnTo>
                  <a:pt x="108209" y="51555"/>
                </a:lnTo>
                <a:lnTo>
                  <a:pt x="108293" y="52001"/>
                </a:lnTo>
                <a:lnTo>
                  <a:pt x="108209" y="52001"/>
                </a:lnTo>
                <a:lnTo>
                  <a:pt x="108146" y="52069"/>
                </a:lnTo>
                <a:lnTo>
                  <a:pt x="108146" y="52069"/>
                </a:lnTo>
                <a:lnTo>
                  <a:pt x="108104" y="52069"/>
                </a:lnTo>
                <a:lnTo>
                  <a:pt x="108104" y="52069"/>
                </a:lnTo>
                <a:lnTo>
                  <a:pt x="108104" y="52103"/>
                </a:lnTo>
                <a:lnTo>
                  <a:pt x="108062" y="52240"/>
                </a:lnTo>
                <a:lnTo>
                  <a:pt x="108062" y="52377"/>
                </a:lnTo>
                <a:lnTo>
                  <a:pt x="108104" y="52480"/>
                </a:lnTo>
                <a:lnTo>
                  <a:pt x="108146" y="52686"/>
                </a:lnTo>
                <a:lnTo>
                  <a:pt x="108146" y="52926"/>
                </a:lnTo>
                <a:lnTo>
                  <a:pt x="108146" y="53097"/>
                </a:lnTo>
                <a:lnTo>
                  <a:pt x="108062" y="53234"/>
                </a:lnTo>
                <a:lnTo>
                  <a:pt x="108000" y="53371"/>
                </a:lnTo>
                <a:lnTo>
                  <a:pt x="107916" y="53474"/>
                </a:lnTo>
                <a:lnTo>
                  <a:pt x="107832" y="53679"/>
                </a:lnTo>
                <a:lnTo>
                  <a:pt x="107769" y="53782"/>
                </a:lnTo>
                <a:lnTo>
                  <a:pt x="107685" y="53919"/>
                </a:lnTo>
                <a:lnTo>
                  <a:pt x="107601" y="54433"/>
                </a:lnTo>
                <a:lnTo>
                  <a:pt x="107580" y="55118"/>
                </a:lnTo>
                <a:lnTo>
                  <a:pt x="107538" y="55837"/>
                </a:lnTo>
                <a:lnTo>
                  <a:pt x="107496" y="56522"/>
                </a:lnTo>
                <a:lnTo>
                  <a:pt x="107412" y="57105"/>
                </a:lnTo>
                <a:lnTo>
                  <a:pt x="107160" y="57105"/>
                </a:lnTo>
                <a:lnTo>
                  <a:pt x="107160" y="57653"/>
                </a:lnTo>
                <a:lnTo>
                  <a:pt x="107118" y="58235"/>
                </a:lnTo>
                <a:lnTo>
                  <a:pt x="106993" y="58715"/>
                </a:lnTo>
                <a:lnTo>
                  <a:pt x="106951" y="58783"/>
                </a:lnTo>
                <a:lnTo>
                  <a:pt x="106930" y="58783"/>
                </a:lnTo>
                <a:lnTo>
                  <a:pt x="106888" y="58852"/>
                </a:lnTo>
                <a:lnTo>
                  <a:pt x="106804" y="58852"/>
                </a:lnTo>
                <a:lnTo>
                  <a:pt x="106741" y="58852"/>
                </a:lnTo>
                <a:lnTo>
                  <a:pt x="106615" y="58338"/>
                </a:lnTo>
                <a:lnTo>
                  <a:pt x="106531" y="57858"/>
                </a:lnTo>
                <a:lnTo>
                  <a:pt x="106510" y="57276"/>
                </a:lnTo>
                <a:lnTo>
                  <a:pt x="106510" y="56522"/>
                </a:lnTo>
                <a:lnTo>
                  <a:pt x="106615" y="56111"/>
                </a:lnTo>
                <a:lnTo>
                  <a:pt x="106741" y="55495"/>
                </a:lnTo>
                <a:lnTo>
                  <a:pt x="106846" y="54981"/>
                </a:lnTo>
                <a:lnTo>
                  <a:pt x="106426" y="54981"/>
                </a:lnTo>
                <a:lnTo>
                  <a:pt x="106426" y="54810"/>
                </a:lnTo>
                <a:lnTo>
                  <a:pt x="106426" y="54604"/>
                </a:lnTo>
                <a:lnTo>
                  <a:pt x="106468" y="54467"/>
                </a:lnTo>
                <a:lnTo>
                  <a:pt x="106510" y="54296"/>
                </a:lnTo>
                <a:lnTo>
                  <a:pt x="106111" y="54125"/>
                </a:lnTo>
                <a:lnTo>
                  <a:pt x="105860" y="53782"/>
                </a:lnTo>
                <a:lnTo>
                  <a:pt x="105587" y="53542"/>
                </a:lnTo>
                <a:lnTo>
                  <a:pt x="105314" y="53474"/>
                </a:lnTo>
                <a:lnTo>
                  <a:pt x="105209" y="53474"/>
                </a:lnTo>
                <a:lnTo>
                  <a:pt x="105314" y="53679"/>
                </a:lnTo>
                <a:lnTo>
                  <a:pt x="105398" y="53782"/>
                </a:lnTo>
                <a:lnTo>
                  <a:pt x="105503" y="53988"/>
                </a:lnTo>
                <a:lnTo>
                  <a:pt x="105545" y="54159"/>
                </a:lnTo>
                <a:lnTo>
                  <a:pt x="105587" y="54364"/>
                </a:lnTo>
                <a:lnTo>
                  <a:pt x="105587" y="54467"/>
                </a:lnTo>
                <a:lnTo>
                  <a:pt x="105587" y="54604"/>
                </a:lnTo>
                <a:lnTo>
                  <a:pt x="105545" y="54741"/>
                </a:lnTo>
                <a:lnTo>
                  <a:pt x="105545" y="54810"/>
                </a:lnTo>
                <a:lnTo>
                  <a:pt x="105545" y="54912"/>
                </a:lnTo>
                <a:lnTo>
                  <a:pt x="105545" y="54981"/>
                </a:lnTo>
                <a:lnTo>
                  <a:pt x="105734" y="55289"/>
                </a:lnTo>
                <a:lnTo>
                  <a:pt x="105860" y="55529"/>
                </a:lnTo>
                <a:lnTo>
                  <a:pt x="105902" y="55906"/>
                </a:lnTo>
                <a:lnTo>
                  <a:pt x="105902" y="56522"/>
                </a:lnTo>
                <a:lnTo>
                  <a:pt x="105860" y="56591"/>
                </a:lnTo>
                <a:lnTo>
                  <a:pt x="105818" y="56728"/>
                </a:lnTo>
                <a:lnTo>
                  <a:pt x="105818" y="56865"/>
                </a:lnTo>
                <a:lnTo>
                  <a:pt x="105818" y="57105"/>
                </a:lnTo>
                <a:lnTo>
                  <a:pt x="106048" y="57105"/>
                </a:lnTo>
                <a:lnTo>
                  <a:pt x="106153" y="57413"/>
                </a:lnTo>
                <a:lnTo>
                  <a:pt x="106195" y="57790"/>
                </a:lnTo>
                <a:lnTo>
                  <a:pt x="106237" y="58270"/>
                </a:lnTo>
                <a:lnTo>
                  <a:pt x="105902" y="58270"/>
                </a:lnTo>
                <a:lnTo>
                  <a:pt x="105902" y="58475"/>
                </a:lnTo>
                <a:lnTo>
                  <a:pt x="106090" y="58646"/>
                </a:lnTo>
                <a:lnTo>
                  <a:pt x="106195" y="58852"/>
                </a:lnTo>
                <a:lnTo>
                  <a:pt x="106279" y="59092"/>
                </a:lnTo>
                <a:lnTo>
                  <a:pt x="106321" y="59537"/>
                </a:lnTo>
                <a:lnTo>
                  <a:pt x="106993" y="59537"/>
                </a:lnTo>
                <a:lnTo>
                  <a:pt x="107160" y="59948"/>
                </a:lnTo>
                <a:lnTo>
                  <a:pt x="107412" y="60393"/>
                </a:lnTo>
                <a:lnTo>
                  <a:pt x="107643" y="60839"/>
                </a:lnTo>
                <a:lnTo>
                  <a:pt x="107832" y="61216"/>
                </a:lnTo>
                <a:lnTo>
                  <a:pt x="108000" y="61832"/>
                </a:lnTo>
                <a:lnTo>
                  <a:pt x="108062" y="62517"/>
                </a:lnTo>
                <a:lnTo>
                  <a:pt x="108251" y="63134"/>
                </a:lnTo>
                <a:lnTo>
                  <a:pt x="108419" y="63511"/>
                </a:lnTo>
                <a:lnTo>
                  <a:pt x="108608" y="63751"/>
                </a:lnTo>
                <a:lnTo>
                  <a:pt x="108797" y="64059"/>
                </a:lnTo>
                <a:lnTo>
                  <a:pt x="108944" y="64504"/>
                </a:lnTo>
                <a:lnTo>
                  <a:pt x="109027" y="65087"/>
                </a:lnTo>
                <a:lnTo>
                  <a:pt x="108671" y="65087"/>
                </a:lnTo>
                <a:lnTo>
                  <a:pt x="108671" y="64641"/>
                </a:lnTo>
                <a:lnTo>
                  <a:pt x="108419" y="64401"/>
                </a:lnTo>
                <a:lnTo>
                  <a:pt x="108419" y="64504"/>
                </a:lnTo>
                <a:lnTo>
                  <a:pt x="108566" y="64881"/>
                </a:lnTo>
                <a:lnTo>
                  <a:pt x="108629" y="65326"/>
                </a:lnTo>
                <a:lnTo>
                  <a:pt x="108671" y="65874"/>
                </a:lnTo>
                <a:lnTo>
                  <a:pt x="108440" y="66320"/>
                </a:lnTo>
                <a:lnTo>
                  <a:pt x="108293" y="66697"/>
                </a:lnTo>
                <a:lnTo>
                  <a:pt x="108146" y="67142"/>
                </a:lnTo>
                <a:lnTo>
                  <a:pt x="107958" y="67485"/>
                </a:lnTo>
                <a:lnTo>
                  <a:pt x="107685" y="67690"/>
                </a:lnTo>
                <a:lnTo>
                  <a:pt x="107307" y="67827"/>
                </a:lnTo>
                <a:lnTo>
                  <a:pt x="107181" y="67690"/>
                </a:lnTo>
                <a:lnTo>
                  <a:pt x="107076" y="67622"/>
                </a:lnTo>
                <a:lnTo>
                  <a:pt x="106930" y="67553"/>
                </a:lnTo>
                <a:lnTo>
                  <a:pt x="106762" y="67485"/>
                </a:lnTo>
                <a:lnTo>
                  <a:pt x="106762" y="67690"/>
                </a:lnTo>
                <a:lnTo>
                  <a:pt x="106846" y="67690"/>
                </a:lnTo>
                <a:lnTo>
                  <a:pt x="106951" y="67759"/>
                </a:lnTo>
                <a:lnTo>
                  <a:pt x="107034" y="67861"/>
                </a:lnTo>
                <a:lnTo>
                  <a:pt x="107160" y="67930"/>
                </a:lnTo>
                <a:lnTo>
                  <a:pt x="107223" y="68067"/>
                </a:lnTo>
                <a:lnTo>
                  <a:pt x="107265" y="68238"/>
                </a:lnTo>
                <a:lnTo>
                  <a:pt x="107181" y="68307"/>
                </a:lnTo>
                <a:lnTo>
                  <a:pt x="107118" y="68444"/>
                </a:lnTo>
                <a:lnTo>
                  <a:pt x="107076" y="68512"/>
                </a:lnTo>
                <a:lnTo>
                  <a:pt x="107076" y="68615"/>
                </a:lnTo>
                <a:lnTo>
                  <a:pt x="107034" y="68821"/>
                </a:lnTo>
                <a:lnTo>
                  <a:pt x="107034" y="69060"/>
                </a:lnTo>
                <a:lnTo>
                  <a:pt x="107118" y="69060"/>
                </a:lnTo>
                <a:lnTo>
                  <a:pt x="107265" y="68855"/>
                </a:lnTo>
                <a:lnTo>
                  <a:pt x="107454" y="68855"/>
                </a:lnTo>
                <a:lnTo>
                  <a:pt x="107790" y="68923"/>
                </a:lnTo>
                <a:lnTo>
                  <a:pt x="107790" y="69882"/>
                </a:lnTo>
                <a:lnTo>
                  <a:pt x="107685" y="70054"/>
                </a:lnTo>
                <a:lnTo>
                  <a:pt x="107580" y="70294"/>
                </a:lnTo>
                <a:lnTo>
                  <a:pt x="107496" y="70499"/>
                </a:lnTo>
                <a:lnTo>
                  <a:pt x="107349" y="70670"/>
                </a:lnTo>
                <a:lnTo>
                  <a:pt x="107034" y="70910"/>
                </a:lnTo>
                <a:lnTo>
                  <a:pt x="106615" y="71047"/>
                </a:lnTo>
                <a:lnTo>
                  <a:pt x="106195" y="71184"/>
                </a:lnTo>
                <a:lnTo>
                  <a:pt x="105902" y="71355"/>
                </a:lnTo>
                <a:lnTo>
                  <a:pt x="105818" y="71493"/>
                </a:lnTo>
                <a:lnTo>
                  <a:pt x="105671" y="71801"/>
                </a:lnTo>
                <a:lnTo>
                  <a:pt x="105482" y="72178"/>
                </a:lnTo>
                <a:lnTo>
                  <a:pt x="105272" y="72623"/>
                </a:lnTo>
                <a:lnTo>
                  <a:pt x="105083" y="73034"/>
                </a:lnTo>
                <a:lnTo>
                  <a:pt x="104937" y="73342"/>
                </a:lnTo>
                <a:lnTo>
                  <a:pt x="104853" y="73548"/>
                </a:lnTo>
                <a:lnTo>
                  <a:pt x="104790" y="73548"/>
                </a:lnTo>
                <a:lnTo>
                  <a:pt x="104643" y="74165"/>
                </a:lnTo>
                <a:lnTo>
                  <a:pt x="104559" y="74678"/>
                </a:lnTo>
                <a:lnTo>
                  <a:pt x="104517" y="75158"/>
                </a:lnTo>
                <a:lnTo>
                  <a:pt x="104412" y="75535"/>
                </a:lnTo>
                <a:lnTo>
                  <a:pt x="104223" y="75775"/>
                </a:lnTo>
                <a:lnTo>
                  <a:pt x="103909" y="75980"/>
                </a:lnTo>
                <a:lnTo>
                  <a:pt x="103405" y="76049"/>
                </a:lnTo>
                <a:lnTo>
                  <a:pt x="103069" y="76391"/>
                </a:lnTo>
                <a:lnTo>
                  <a:pt x="102692" y="76768"/>
                </a:lnTo>
                <a:lnTo>
                  <a:pt x="102314" y="77145"/>
                </a:lnTo>
                <a:lnTo>
                  <a:pt x="102000" y="77590"/>
                </a:lnTo>
                <a:lnTo>
                  <a:pt x="101769" y="78207"/>
                </a:lnTo>
                <a:lnTo>
                  <a:pt x="101769" y="79817"/>
                </a:lnTo>
                <a:lnTo>
                  <a:pt x="101727" y="79885"/>
                </a:lnTo>
                <a:lnTo>
                  <a:pt x="101664" y="80022"/>
                </a:lnTo>
                <a:lnTo>
                  <a:pt x="101580" y="80091"/>
                </a:lnTo>
                <a:lnTo>
                  <a:pt x="101496" y="80194"/>
                </a:lnTo>
                <a:lnTo>
                  <a:pt x="101433" y="80399"/>
                </a:lnTo>
                <a:lnTo>
                  <a:pt x="101349" y="80639"/>
                </a:lnTo>
                <a:lnTo>
                  <a:pt x="101118" y="80639"/>
                </a:lnTo>
                <a:lnTo>
                  <a:pt x="100930" y="80502"/>
                </a:lnTo>
                <a:lnTo>
                  <a:pt x="100783" y="80468"/>
                </a:lnTo>
                <a:lnTo>
                  <a:pt x="100636" y="80399"/>
                </a:lnTo>
                <a:lnTo>
                  <a:pt x="100552" y="80502"/>
                </a:lnTo>
                <a:lnTo>
                  <a:pt x="100510" y="80776"/>
                </a:lnTo>
                <a:lnTo>
                  <a:pt x="100237" y="80776"/>
                </a:lnTo>
                <a:lnTo>
                  <a:pt x="100048" y="81530"/>
                </a:lnTo>
                <a:lnTo>
                  <a:pt x="99713" y="82215"/>
                </a:lnTo>
                <a:lnTo>
                  <a:pt x="99293" y="82694"/>
                </a:lnTo>
                <a:lnTo>
                  <a:pt x="98790" y="82934"/>
                </a:lnTo>
                <a:lnTo>
                  <a:pt x="98685" y="83242"/>
                </a:lnTo>
                <a:lnTo>
                  <a:pt x="98685" y="83516"/>
                </a:lnTo>
                <a:lnTo>
                  <a:pt x="98685" y="83688"/>
                </a:lnTo>
                <a:lnTo>
                  <a:pt x="98685" y="83893"/>
                </a:lnTo>
                <a:lnTo>
                  <a:pt x="98643" y="84065"/>
                </a:lnTo>
                <a:lnTo>
                  <a:pt x="98454" y="84133"/>
                </a:lnTo>
                <a:lnTo>
                  <a:pt x="98118" y="84202"/>
                </a:lnTo>
                <a:lnTo>
                  <a:pt x="98118" y="84065"/>
                </a:lnTo>
                <a:lnTo>
                  <a:pt x="98034" y="84065"/>
                </a:lnTo>
                <a:lnTo>
                  <a:pt x="98034" y="84202"/>
                </a:lnTo>
                <a:lnTo>
                  <a:pt x="98118" y="84270"/>
                </a:lnTo>
                <a:lnTo>
                  <a:pt x="98139" y="84304"/>
                </a:lnTo>
                <a:lnTo>
                  <a:pt x="98181" y="84373"/>
                </a:lnTo>
                <a:lnTo>
                  <a:pt x="98181" y="84441"/>
                </a:lnTo>
                <a:lnTo>
                  <a:pt x="98181" y="84510"/>
                </a:lnTo>
                <a:lnTo>
                  <a:pt x="98181" y="84578"/>
                </a:lnTo>
                <a:lnTo>
                  <a:pt x="98139" y="84681"/>
                </a:lnTo>
                <a:lnTo>
                  <a:pt x="98118" y="84750"/>
                </a:lnTo>
                <a:lnTo>
                  <a:pt x="98034" y="84887"/>
                </a:lnTo>
                <a:lnTo>
                  <a:pt x="97993" y="84955"/>
                </a:lnTo>
                <a:lnTo>
                  <a:pt x="97951" y="84990"/>
                </a:lnTo>
                <a:lnTo>
                  <a:pt x="97930" y="84990"/>
                </a:lnTo>
                <a:lnTo>
                  <a:pt x="97993" y="85675"/>
                </a:lnTo>
                <a:lnTo>
                  <a:pt x="97951" y="85812"/>
                </a:lnTo>
                <a:lnTo>
                  <a:pt x="97846" y="85949"/>
                </a:lnTo>
                <a:lnTo>
                  <a:pt x="97699" y="86120"/>
                </a:lnTo>
                <a:lnTo>
                  <a:pt x="97573" y="86257"/>
                </a:lnTo>
                <a:lnTo>
                  <a:pt x="97510" y="86360"/>
                </a:lnTo>
                <a:lnTo>
                  <a:pt x="97426" y="86805"/>
                </a:lnTo>
                <a:lnTo>
                  <a:pt x="97384" y="87353"/>
                </a:lnTo>
                <a:lnTo>
                  <a:pt x="97426" y="87867"/>
                </a:lnTo>
                <a:lnTo>
                  <a:pt x="97426" y="88312"/>
                </a:lnTo>
                <a:lnTo>
                  <a:pt x="97384" y="88381"/>
                </a:lnTo>
                <a:lnTo>
                  <a:pt x="97300" y="88415"/>
                </a:lnTo>
                <a:lnTo>
                  <a:pt x="97237" y="88552"/>
                </a:lnTo>
                <a:lnTo>
                  <a:pt x="97153" y="88689"/>
                </a:lnTo>
                <a:lnTo>
                  <a:pt x="97111" y="88723"/>
                </a:lnTo>
                <a:lnTo>
                  <a:pt x="97090" y="88792"/>
                </a:lnTo>
                <a:lnTo>
                  <a:pt x="97090" y="88929"/>
                </a:lnTo>
                <a:lnTo>
                  <a:pt x="97153" y="88929"/>
                </a:lnTo>
                <a:lnTo>
                  <a:pt x="97195" y="89237"/>
                </a:lnTo>
                <a:lnTo>
                  <a:pt x="97237" y="89785"/>
                </a:lnTo>
                <a:lnTo>
                  <a:pt x="97237" y="90436"/>
                </a:lnTo>
                <a:lnTo>
                  <a:pt x="97237" y="91121"/>
                </a:lnTo>
                <a:lnTo>
                  <a:pt x="97237" y="91601"/>
                </a:lnTo>
                <a:lnTo>
                  <a:pt x="97237" y="91841"/>
                </a:lnTo>
                <a:lnTo>
                  <a:pt x="97531" y="92594"/>
                </a:lnTo>
                <a:lnTo>
                  <a:pt x="97846" y="93656"/>
                </a:lnTo>
                <a:lnTo>
                  <a:pt x="98076" y="94787"/>
                </a:lnTo>
                <a:lnTo>
                  <a:pt x="98349" y="95952"/>
                </a:lnTo>
                <a:lnTo>
                  <a:pt x="98601" y="97013"/>
                </a:lnTo>
                <a:lnTo>
                  <a:pt x="98916" y="97973"/>
                </a:lnTo>
                <a:lnTo>
                  <a:pt x="99188" y="98658"/>
                </a:lnTo>
                <a:lnTo>
                  <a:pt x="99608" y="99377"/>
                </a:lnTo>
                <a:lnTo>
                  <a:pt x="100027" y="100131"/>
                </a:lnTo>
                <a:lnTo>
                  <a:pt x="100405" y="100953"/>
                </a:lnTo>
                <a:lnTo>
                  <a:pt x="100699" y="101741"/>
                </a:lnTo>
                <a:lnTo>
                  <a:pt x="100825" y="102495"/>
                </a:lnTo>
                <a:lnTo>
                  <a:pt x="100741" y="102700"/>
                </a:lnTo>
                <a:lnTo>
                  <a:pt x="100741" y="103077"/>
                </a:lnTo>
                <a:lnTo>
                  <a:pt x="100825" y="103454"/>
                </a:lnTo>
                <a:lnTo>
                  <a:pt x="100930" y="103865"/>
                </a:lnTo>
                <a:lnTo>
                  <a:pt x="101055" y="104242"/>
                </a:lnTo>
                <a:lnTo>
                  <a:pt x="101160" y="104550"/>
                </a:lnTo>
                <a:lnTo>
                  <a:pt x="101433" y="105372"/>
                </a:lnTo>
                <a:lnTo>
                  <a:pt x="101664" y="106228"/>
                </a:lnTo>
                <a:lnTo>
                  <a:pt x="101916" y="106982"/>
                </a:lnTo>
                <a:lnTo>
                  <a:pt x="102188" y="107667"/>
                </a:lnTo>
                <a:lnTo>
                  <a:pt x="102503" y="108352"/>
                </a:lnTo>
                <a:lnTo>
                  <a:pt x="102797" y="109106"/>
                </a:lnTo>
                <a:lnTo>
                  <a:pt x="102986" y="109928"/>
                </a:lnTo>
                <a:lnTo>
                  <a:pt x="103027" y="111024"/>
                </a:lnTo>
                <a:lnTo>
                  <a:pt x="103069" y="112360"/>
                </a:lnTo>
                <a:lnTo>
                  <a:pt x="103111" y="113662"/>
                </a:lnTo>
                <a:lnTo>
                  <a:pt x="103153" y="114758"/>
                </a:lnTo>
                <a:lnTo>
                  <a:pt x="103111" y="114895"/>
                </a:lnTo>
                <a:lnTo>
                  <a:pt x="103069" y="115032"/>
                </a:lnTo>
                <a:lnTo>
                  <a:pt x="102986" y="115135"/>
                </a:lnTo>
                <a:lnTo>
                  <a:pt x="102923" y="115272"/>
                </a:lnTo>
                <a:lnTo>
                  <a:pt x="102839" y="115409"/>
                </a:lnTo>
                <a:lnTo>
                  <a:pt x="102797" y="115443"/>
                </a:lnTo>
                <a:lnTo>
                  <a:pt x="102755" y="115820"/>
                </a:lnTo>
                <a:lnTo>
                  <a:pt x="102839" y="116129"/>
                </a:lnTo>
                <a:lnTo>
                  <a:pt x="102923" y="116471"/>
                </a:lnTo>
                <a:lnTo>
                  <a:pt x="102986" y="116711"/>
                </a:lnTo>
                <a:lnTo>
                  <a:pt x="102986" y="116951"/>
                </a:lnTo>
                <a:lnTo>
                  <a:pt x="102965" y="117019"/>
                </a:lnTo>
                <a:lnTo>
                  <a:pt x="102923" y="117088"/>
                </a:lnTo>
                <a:lnTo>
                  <a:pt x="102881" y="117088"/>
                </a:lnTo>
                <a:lnTo>
                  <a:pt x="102839" y="117088"/>
                </a:lnTo>
                <a:lnTo>
                  <a:pt x="102797" y="117156"/>
                </a:lnTo>
                <a:lnTo>
                  <a:pt x="102797" y="117190"/>
                </a:lnTo>
                <a:lnTo>
                  <a:pt x="102755" y="117328"/>
                </a:lnTo>
                <a:lnTo>
                  <a:pt x="102734" y="117499"/>
                </a:lnTo>
                <a:lnTo>
                  <a:pt x="102734" y="117773"/>
                </a:lnTo>
                <a:lnTo>
                  <a:pt x="102188" y="117876"/>
                </a:lnTo>
                <a:lnTo>
                  <a:pt x="101706" y="118184"/>
                </a:lnTo>
                <a:lnTo>
                  <a:pt x="101202" y="118526"/>
                </a:lnTo>
                <a:lnTo>
                  <a:pt x="100657" y="118698"/>
                </a:lnTo>
                <a:lnTo>
                  <a:pt x="100636" y="118526"/>
                </a:lnTo>
                <a:lnTo>
                  <a:pt x="100594" y="118389"/>
                </a:lnTo>
                <a:lnTo>
                  <a:pt x="100552" y="118252"/>
                </a:lnTo>
                <a:lnTo>
                  <a:pt x="100510" y="118150"/>
                </a:lnTo>
                <a:lnTo>
                  <a:pt x="100468" y="117944"/>
                </a:lnTo>
                <a:lnTo>
                  <a:pt x="100447" y="117773"/>
                </a:lnTo>
                <a:lnTo>
                  <a:pt x="100468" y="117704"/>
                </a:lnTo>
                <a:lnTo>
                  <a:pt x="100510" y="117636"/>
                </a:lnTo>
                <a:lnTo>
                  <a:pt x="100552" y="117567"/>
                </a:lnTo>
                <a:lnTo>
                  <a:pt x="100552" y="117499"/>
                </a:lnTo>
                <a:lnTo>
                  <a:pt x="100552" y="117465"/>
                </a:lnTo>
                <a:lnTo>
                  <a:pt x="100594" y="117328"/>
                </a:lnTo>
                <a:lnTo>
                  <a:pt x="100237" y="116814"/>
                </a:lnTo>
                <a:lnTo>
                  <a:pt x="99944" y="116129"/>
                </a:lnTo>
                <a:lnTo>
                  <a:pt x="99671" y="115409"/>
                </a:lnTo>
                <a:lnTo>
                  <a:pt x="99188" y="115409"/>
                </a:lnTo>
                <a:lnTo>
                  <a:pt x="98769" y="115272"/>
                </a:lnTo>
                <a:lnTo>
                  <a:pt x="98643" y="114758"/>
                </a:lnTo>
                <a:lnTo>
                  <a:pt x="98496" y="114073"/>
                </a:lnTo>
                <a:lnTo>
                  <a:pt x="98307" y="113388"/>
                </a:lnTo>
                <a:lnTo>
                  <a:pt x="98076" y="112771"/>
                </a:lnTo>
                <a:lnTo>
                  <a:pt x="97804" y="112360"/>
                </a:lnTo>
                <a:lnTo>
                  <a:pt x="97510" y="112086"/>
                </a:lnTo>
                <a:lnTo>
                  <a:pt x="97384" y="110922"/>
                </a:lnTo>
                <a:lnTo>
                  <a:pt x="96818" y="110922"/>
                </a:lnTo>
                <a:lnTo>
                  <a:pt x="96587" y="110305"/>
                </a:lnTo>
                <a:lnTo>
                  <a:pt x="96314" y="109551"/>
                </a:lnTo>
                <a:lnTo>
                  <a:pt x="96041" y="108661"/>
                </a:lnTo>
                <a:lnTo>
                  <a:pt x="95832" y="107873"/>
                </a:lnTo>
                <a:lnTo>
                  <a:pt x="95706" y="107188"/>
                </a:lnTo>
                <a:lnTo>
                  <a:pt x="95832" y="107222"/>
                </a:lnTo>
                <a:lnTo>
                  <a:pt x="95853" y="107222"/>
                </a:lnTo>
                <a:lnTo>
                  <a:pt x="95895" y="107222"/>
                </a:lnTo>
                <a:lnTo>
                  <a:pt x="95937" y="107222"/>
                </a:lnTo>
                <a:lnTo>
                  <a:pt x="95979" y="107222"/>
                </a:lnTo>
                <a:lnTo>
                  <a:pt x="96041" y="107222"/>
                </a:lnTo>
                <a:lnTo>
                  <a:pt x="96125" y="107222"/>
                </a:lnTo>
                <a:lnTo>
                  <a:pt x="96209" y="106742"/>
                </a:lnTo>
                <a:lnTo>
                  <a:pt x="96272" y="106434"/>
                </a:lnTo>
                <a:lnTo>
                  <a:pt x="96356" y="106194"/>
                </a:lnTo>
                <a:lnTo>
                  <a:pt x="96461" y="105852"/>
                </a:lnTo>
                <a:lnTo>
                  <a:pt x="96314" y="105852"/>
                </a:lnTo>
                <a:lnTo>
                  <a:pt x="96314" y="105989"/>
                </a:lnTo>
                <a:lnTo>
                  <a:pt x="96209" y="106297"/>
                </a:lnTo>
                <a:lnTo>
                  <a:pt x="96125" y="106537"/>
                </a:lnTo>
                <a:lnTo>
                  <a:pt x="96020" y="106742"/>
                </a:lnTo>
                <a:lnTo>
                  <a:pt x="95853" y="106879"/>
                </a:lnTo>
                <a:lnTo>
                  <a:pt x="95559" y="106914"/>
                </a:lnTo>
                <a:lnTo>
                  <a:pt x="95433" y="106605"/>
                </a:lnTo>
                <a:lnTo>
                  <a:pt x="95286" y="106365"/>
                </a:lnTo>
                <a:lnTo>
                  <a:pt x="95328" y="105543"/>
                </a:lnTo>
                <a:lnTo>
                  <a:pt x="95328" y="104687"/>
                </a:lnTo>
                <a:lnTo>
                  <a:pt x="95328" y="103762"/>
                </a:lnTo>
                <a:lnTo>
                  <a:pt x="95244" y="102803"/>
                </a:lnTo>
                <a:lnTo>
                  <a:pt x="95139" y="102015"/>
                </a:lnTo>
                <a:lnTo>
                  <a:pt x="94993" y="101330"/>
                </a:lnTo>
                <a:lnTo>
                  <a:pt x="94678" y="100816"/>
                </a:lnTo>
                <a:lnTo>
                  <a:pt x="94300" y="100508"/>
                </a:lnTo>
                <a:lnTo>
                  <a:pt x="94069" y="100508"/>
                </a:lnTo>
                <a:lnTo>
                  <a:pt x="93797" y="100268"/>
                </a:lnTo>
                <a:lnTo>
                  <a:pt x="93524" y="99891"/>
                </a:lnTo>
                <a:lnTo>
                  <a:pt x="93272" y="99377"/>
                </a:lnTo>
                <a:lnTo>
                  <a:pt x="93041" y="98966"/>
                </a:lnTo>
                <a:lnTo>
                  <a:pt x="92895" y="98589"/>
                </a:lnTo>
                <a:lnTo>
                  <a:pt x="92811" y="98521"/>
                </a:lnTo>
                <a:lnTo>
                  <a:pt x="92727" y="98452"/>
                </a:lnTo>
                <a:lnTo>
                  <a:pt x="92622" y="98452"/>
                </a:lnTo>
                <a:lnTo>
                  <a:pt x="92538" y="98384"/>
                </a:lnTo>
                <a:lnTo>
                  <a:pt x="92475" y="98315"/>
                </a:lnTo>
                <a:lnTo>
                  <a:pt x="92265" y="97767"/>
                </a:lnTo>
                <a:lnTo>
                  <a:pt x="91930" y="97322"/>
                </a:lnTo>
                <a:lnTo>
                  <a:pt x="91552" y="97151"/>
                </a:lnTo>
                <a:lnTo>
                  <a:pt x="91090" y="97013"/>
                </a:lnTo>
                <a:lnTo>
                  <a:pt x="90587" y="97082"/>
                </a:lnTo>
                <a:lnTo>
                  <a:pt x="90671" y="97904"/>
                </a:lnTo>
                <a:lnTo>
                  <a:pt x="90104" y="98281"/>
                </a:lnTo>
                <a:lnTo>
                  <a:pt x="89643" y="98658"/>
                </a:lnTo>
                <a:lnTo>
                  <a:pt x="89139" y="99000"/>
                </a:lnTo>
                <a:lnTo>
                  <a:pt x="88657" y="99343"/>
                </a:lnTo>
                <a:lnTo>
                  <a:pt x="88048" y="99514"/>
                </a:lnTo>
                <a:lnTo>
                  <a:pt x="87965" y="99377"/>
                </a:lnTo>
                <a:lnTo>
                  <a:pt x="87923" y="99274"/>
                </a:lnTo>
                <a:lnTo>
                  <a:pt x="87860" y="99206"/>
                </a:lnTo>
                <a:lnTo>
                  <a:pt x="87776" y="99069"/>
                </a:lnTo>
                <a:lnTo>
                  <a:pt x="87776" y="98281"/>
                </a:lnTo>
                <a:lnTo>
                  <a:pt x="87587" y="98007"/>
                </a:lnTo>
                <a:lnTo>
                  <a:pt x="87230" y="97699"/>
                </a:lnTo>
                <a:lnTo>
                  <a:pt x="86790" y="97390"/>
                </a:lnTo>
                <a:lnTo>
                  <a:pt x="86244" y="97082"/>
                </a:lnTo>
                <a:lnTo>
                  <a:pt x="85762" y="96774"/>
                </a:lnTo>
                <a:lnTo>
                  <a:pt x="85342" y="96602"/>
                </a:lnTo>
                <a:lnTo>
                  <a:pt x="84986" y="96465"/>
                </a:lnTo>
                <a:lnTo>
                  <a:pt x="84923" y="96465"/>
                </a:lnTo>
                <a:lnTo>
                  <a:pt x="84713" y="96602"/>
                </a:lnTo>
                <a:lnTo>
                  <a:pt x="84503" y="96705"/>
                </a:lnTo>
                <a:lnTo>
                  <a:pt x="84293" y="96774"/>
                </a:lnTo>
                <a:lnTo>
                  <a:pt x="84146" y="96842"/>
                </a:lnTo>
                <a:lnTo>
                  <a:pt x="83916" y="96911"/>
                </a:lnTo>
                <a:lnTo>
                  <a:pt x="83664" y="96911"/>
                </a:lnTo>
                <a:lnTo>
                  <a:pt x="83433" y="96842"/>
                </a:lnTo>
                <a:lnTo>
                  <a:pt x="83307" y="96842"/>
                </a:lnTo>
                <a:lnTo>
                  <a:pt x="83265" y="96945"/>
                </a:lnTo>
                <a:lnTo>
                  <a:pt x="83202" y="97013"/>
                </a:lnTo>
                <a:lnTo>
                  <a:pt x="83160" y="97219"/>
                </a:lnTo>
                <a:lnTo>
                  <a:pt x="83118" y="97322"/>
                </a:lnTo>
                <a:lnTo>
                  <a:pt x="83034" y="97390"/>
                </a:lnTo>
                <a:lnTo>
                  <a:pt x="82846" y="97527"/>
                </a:lnTo>
                <a:lnTo>
                  <a:pt x="82468" y="97699"/>
                </a:lnTo>
                <a:lnTo>
                  <a:pt x="82048" y="97904"/>
                </a:lnTo>
                <a:lnTo>
                  <a:pt x="81587" y="98007"/>
                </a:lnTo>
                <a:lnTo>
                  <a:pt x="81293" y="98075"/>
                </a:lnTo>
                <a:lnTo>
                  <a:pt x="81293" y="97904"/>
                </a:lnTo>
                <a:lnTo>
                  <a:pt x="81293" y="97836"/>
                </a:lnTo>
                <a:lnTo>
                  <a:pt x="81335" y="97767"/>
                </a:lnTo>
                <a:lnTo>
                  <a:pt x="81335" y="97699"/>
                </a:lnTo>
                <a:lnTo>
                  <a:pt x="81356" y="97630"/>
                </a:lnTo>
                <a:lnTo>
                  <a:pt x="81440" y="97596"/>
                </a:lnTo>
                <a:lnTo>
                  <a:pt x="81587" y="97527"/>
                </a:lnTo>
                <a:lnTo>
                  <a:pt x="81713" y="97459"/>
                </a:lnTo>
                <a:lnTo>
                  <a:pt x="81776" y="97390"/>
                </a:lnTo>
                <a:lnTo>
                  <a:pt x="81671" y="97288"/>
                </a:lnTo>
                <a:lnTo>
                  <a:pt x="81524" y="97151"/>
                </a:lnTo>
                <a:lnTo>
                  <a:pt x="81440" y="96945"/>
                </a:lnTo>
                <a:lnTo>
                  <a:pt x="81356" y="96774"/>
                </a:lnTo>
                <a:lnTo>
                  <a:pt x="81293" y="96602"/>
                </a:lnTo>
                <a:lnTo>
                  <a:pt x="81209" y="96602"/>
                </a:lnTo>
                <a:lnTo>
                  <a:pt x="81209" y="97527"/>
                </a:lnTo>
                <a:lnTo>
                  <a:pt x="80727" y="97459"/>
                </a:lnTo>
                <a:lnTo>
                  <a:pt x="80139" y="97459"/>
                </a:lnTo>
                <a:lnTo>
                  <a:pt x="79573" y="97527"/>
                </a:lnTo>
                <a:lnTo>
                  <a:pt x="79006" y="97596"/>
                </a:lnTo>
                <a:lnTo>
                  <a:pt x="78461" y="97767"/>
                </a:lnTo>
                <a:lnTo>
                  <a:pt x="78083" y="98007"/>
                </a:lnTo>
                <a:lnTo>
                  <a:pt x="78000" y="98075"/>
                </a:lnTo>
                <a:lnTo>
                  <a:pt x="78000" y="98212"/>
                </a:lnTo>
                <a:lnTo>
                  <a:pt x="77979" y="98315"/>
                </a:lnTo>
                <a:lnTo>
                  <a:pt x="77979" y="98521"/>
                </a:lnTo>
                <a:lnTo>
                  <a:pt x="77937" y="98589"/>
                </a:lnTo>
                <a:lnTo>
                  <a:pt x="77895" y="98692"/>
                </a:lnTo>
                <a:lnTo>
                  <a:pt x="77811" y="98761"/>
                </a:lnTo>
                <a:lnTo>
                  <a:pt x="77748" y="98829"/>
                </a:lnTo>
                <a:lnTo>
                  <a:pt x="77748" y="98829"/>
                </a:lnTo>
                <a:lnTo>
                  <a:pt x="77748" y="98829"/>
                </a:lnTo>
                <a:lnTo>
                  <a:pt x="77580" y="98966"/>
                </a:lnTo>
                <a:lnTo>
                  <a:pt x="77370" y="99137"/>
                </a:lnTo>
                <a:lnTo>
                  <a:pt x="77139" y="99274"/>
                </a:lnTo>
                <a:lnTo>
                  <a:pt x="77055" y="99377"/>
                </a:lnTo>
                <a:lnTo>
                  <a:pt x="77055" y="99514"/>
                </a:lnTo>
                <a:lnTo>
                  <a:pt x="77160" y="99514"/>
                </a:lnTo>
                <a:lnTo>
                  <a:pt x="77244" y="99583"/>
                </a:lnTo>
                <a:lnTo>
                  <a:pt x="77328" y="99583"/>
                </a:lnTo>
                <a:lnTo>
                  <a:pt x="77391" y="99651"/>
                </a:lnTo>
                <a:lnTo>
                  <a:pt x="77433" y="99377"/>
                </a:lnTo>
                <a:lnTo>
                  <a:pt x="77475" y="99274"/>
                </a:lnTo>
                <a:lnTo>
                  <a:pt x="77517" y="99137"/>
                </a:lnTo>
                <a:lnTo>
                  <a:pt x="77580" y="99069"/>
                </a:lnTo>
                <a:lnTo>
                  <a:pt x="77622" y="98966"/>
                </a:lnTo>
                <a:lnTo>
                  <a:pt x="77748" y="98829"/>
                </a:lnTo>
                <a:lnTo>
                  <a:pt x="77748" y="98829"/>
                </a:lnTo>
                <a:lnTo>
                  <a:pt x="77790" y="98898"/>
                </a:lnTo>
                <a:lnTo>
                  <a:pt x="77811" y="98898"/>
                </a:lnTo>
                <a:lnTo>
                  <a:pt x="77853" y="98898"/>
                </a:lnTo>
                <a:lnTo>
                  <a:pt x="77853" y="98898"/>
                </a:lnTo>
                <a:lnTo>
                  <a:pt x="77895" y="98966"/>
                </a:lnTo>
                <a:lnTo>
                  <a:pt x="78083" y="99446"/>
                </a:lnTo>
                <a:lnTo>
                  <a:pt x="78167" y="99960"/>
                </a:lnTo>
                <a:lnTo>
                  <a:pt x="78167" y="100576"/>
                </a:lnTo>
                <a:lnTo>
                  <a:pt x="77748" y="100439"/>
                </a:lnTo>
                <a:lnTo>
                  <a:pt x="77748" y="100576"/>
                </a:lnTo>
                <a:lnTo>
                  <a:pt x="77790" y="100713"/>
                </a:lnTo>
                <a:lnTo>
                  <a:pt x="77811" y="100816"/>
                </a:lnTo>
                <a:lnTo>
                  <a:pt x="77853" y="100953"/>
                </a:lnTo>
                <a:lnTo>
                  <a:pt x="77895" y="101124"/>
                </a:lnTo>
                <a:lnTo>
                  <a:pt x="77790" y="101124"/>
                </a:lnTo>
                <a:lnTo>
                  <a:pt x="77706" y="101124"/>
                </a:lnTo>
                <a:lnTo>
                  <a:pt x="77664" y="101193"/>
                </a:lnTo>
                <a:lnTo>
                  <a:pt x="77622" y="101193"/>
                </a:lnTo>
                <a:lnTo>
                  <a:pt x="77622" y="101193"/>
                </a:lnTo>
                <a:lnTo>
                  <a:pt x="77580" y="101330"/>
                </a:lnTo>
                <a:lnTo>
                  <a:pt x="77559" y="101398"/>
                </a:lnTo>
                <a:lnTo>
                  <a:pt x="77622" y="101398"/>
                </a:lnTo>
                <a:lnTo>
                  <a:pt x="77853" y="101707"/>
                </a:lnTo>
                <a:lnTo>
                  <a:pt x="78041" y="101741"/>
                </a:lnTo>
                <a:lnTo>
                  <a:pt x="78272" y="101809"/>
                </a:lnTo>
                <a:lnTo>
                  <a:pt x="78587" y="101946"/>
                </a:lnTo>
                <a:lnTo>
                  <a:pt x="78776" y="102118"/>
                </a:lnTo>
                <a:lnTo>
                  <a:pt x="79048" y="102426"/>
                </a:lnTo>
                <a:lnTo>
                  <a:pt x="79258" y="102700"/>
                </a:lnTo>
                <a:lnTo>
                  <a:pt x="79489" y="102940"/>
                </a:lnTo>
                <a:lnTo>
                  <a:pt x="79342" y="103625"/>
                </a:lnTo>
                <a:lnTo>
                  <a:pt x="79153" y="104310"/>
                </a:lnTo>
                <a:lnTo>
                  <a:pt x="79048" y="104173"/>
                </a:lnTo>
                <a:lnTo>
                  <a:pt x="79006" y="104139"/>
                </a:lnTo>
                <a:lnTo>
                  <a:pt x="78923" y="104070"/>
                </a:lnTo>
                <a:lnTo>
                  <a:pt x="78881" y="104002"/>
                </a:lnTo>
                <a:lnTo>
                  <a:pt x="78818" y="103933"/>
                </a:lnTo>
                <a:lnTo>
                  <a:pt x="78734" y="103865"/>
                </a:lnTo>
                <a:lnTo>
                  <a:pt x="78692" y="104070"/>
                </a:lnTo>
                <a:lnTo>
                  <a:pt x="78650" y="104242"/>
                </a:lnTo>
                <a:lnTo>
                  <a:pt x="78629" y="104379"/>
                </a:lnTo>
                <a:lnTo>
                  <a:pt x="78545" y="104447"/>
                </a:lnTo>
                <a:lnTo>
                  <a:pt x="78461" y="104481"/>
                </a:lnTo>
                <a:lnTo>
                  <a:pt x="78314" y="104550"/>
                </a:lnTo>
                <a:lnTo>
                  <a:pt x="78314" y="104242"/>
                </a:lnTo>
                <a:lnTo>
                  <a:pt x="78314" y="104002"/>
                </a:lnTo>
                <a:lnTo>
                  <a:pt x="78314" y="103796"/>
                </a:lnTo>
                <a:lnTo>
                  <a:pt x="78314" y="103762"/>
                </a:lnTo>
                <a:lnTo>
                  <a:pt x="78125" y="103180"/>
                </a:lnTo>
                <a:lnTo>
                  <a:pt x="77811" y="103111"/>
                </a:lnTo>
                <a:lnTo>
                  <a:pt x="77622" y="103077"/>
                </a:lnTo>
                <a:lnTo>
                  <a:pt x="77433" y="103008"/>
                </a:lnTo>
                <a:lnTo>
                  <a:pt x="77202" y="102871"/>
                </a:lnTo>
                <a:lnTo>
                  <a:pt x="77202" y="102700"/>
                </a:lnTo>
                <a:lnTo>
                  <a:pt x="77160" y="102495"/>
                </a:lnTo>
                <a:lnTo>
                  <a:pt x="77139" y="102392"/>
                </a:lnTo>
                <a:lnTo>
                  <a:pt x="77097" y="102323"/>
                </a:lnTo>
                <a:lnTo>
                  <a:pt x="76972" y="102255"/>
                </a:lnTo>
                <a:lnTo>
                  <a:pt x="76867" y="102255"/>
                </a:lnTo>
                <a:lnTo>
                  <a:pt x="76720" y="102186"/>
                </a:lnTo>
                <a:lnTo>
                  <a:pt x="76720" y="102083"/>
                </a:lnTo>
                <a:lnTo>
                  <a:pt x="76636" y="102083"/>
                </a:lnTo>
                <a:lnTo>
                  <a:pt x="76741" y="102632"/>
                </a:lnTo>
                <a:lnTo>
                  <a:pt x="76825" y="103180"/>
                </a:lnTo>
                <a:lnTo>
                  <a:pt x="76783" y="103693"/>
                </a:lnTo>
                <a:lnTo>
                  <a:pt x="76636" y="103796"/>
                </a:lnTo>
                <a:lnTo>
                  <a:pt x="76489" y="103933"/>
                </a:lnTo>
                <a:lnTo>
                  <a:pt x="76363" y="104139"/>
                </a:lnTo>
                <a:lnTo>
                  <a:pt x="76111" y="104002"/>
                </a:lnTo>
                <a:lnTo>
                  <a:pt x="76111" y="103317"/>
                </a:lnTo>
                <a:lnTo>
                  <a:pt x="75461" y="103111"/>
                </a:lnTo>
                <a:lnTo>
                  <a:pt x="75461" y="103796"/>
                </a:lnTo>
                <a:lnTo>
                  <a:pt x="75335" y="103933"/>
                </a:lnTo>
                <a:lnTo>
                  <a:pt x="75293" y="104002"/>
                </a:lnTo>
                <a:lnTo>
                  <a:pt x="75230" y="104002"/>
                </a:lnTo>
                <a:lnTo>
                  <a:pt x="75146" y="104070"/>
                </a:lnTo>
                <a:lnTo>
                  <a:pt x="75041" y="104139"/>
                </a:lnTo>
                <a:lnTo>
                  <a:pt x="74685" y="103865"/>
                </a:lnTo>
                <a:lnTo>
                  <a:pt x="74307" y="103762"/>
                </a:lnTo>
                <a:lnTo>
                  <a:pt x="73930" y="103693"/>
                </a:lnTo>
                <a:lnTo>
                  <a:pt x="73741" y="103077"/>
                </a:lnTo>
                <a:lnTo>
                  <a:pt x="73468" y="102563"/>
                </a:lnTo>
                <a:lnTo>
                  <a:pt x="73090" y="102186"/>
                </a:lnTo>
                <a:lnTo>
                  <a:pt x="72671" y="102186"/>
                </a:lnTo>
                <a:lnTo>
                  <a:pt x="72251" y="101193"/>
                </a:lnTo>
                <a:lnTo>
                  <a:pt x="72125" y="101261"/>
                </a:lnTo>
                <a:lnTo>
                  <a:pt x="72020" y="101330"/>
                </a:lnTo>
                <a:lnTo>
                  <a:pt x="71916" y="101330"/>
                </a:lnTo>
                <a:lnTo>
                  <a:pt x="71706" y="101330"/>
                </a:lnTo>
                <a:lnTo>
                  <a:pt x="71706" y="101193"/>
                </a:lnTo>
                <a:lnTo>
                  <a:pt x="71706" y="101124"/>
                </a:lnTo>
                <a:lnTo>
                  <a:pt x="71706" y="101056"/>
                </a:lnTo>
                <a:lnTo>
                  <a:pt x="71685" y="101021"/>
                </a:lnTo>
                <a:lnTo>
                  <a:pt x="71643" y="100953"/>
                </a:lnTo>
                <a:lnTo>
                  <a:pt x="71559" y="101021"/>
                </a:lnTo>
                <a:lnTo>
                  <a:pt x="71412" y="101124"/>
                </a:lnTo>
                <a:lnTo>
                  <a:pt x="71286" y="101193"/>
                </a:lnTo>
                <a:lnTo>
                  <a:pt x="71370" y="101330"/>
                </a:lnTo>
                <a:lnTo>
                  <a:pt x="71412" y="101433"/>
                </a:lnTo>
                <a:lnTo>
                  <a:pt x="71412" y="101501"/>
                </a:lnTo>
                <a:lnTo>
                  <a:pt x="71454" y="101638"/>
                </a:lnTo>
                <a:lnTo>
                  <a:pt x="71454" y="101809"/>
                </a:lnTo>
                <a:lnTo>
                  <a:pt x="71496" y="102015"/>
                </a:lnTo>
                <a:lnTo>
                  <a:pt x="71286" y="102015"/>
                </a:lnTo>
                <a:lnTo>
                  <a:pt x="70846" y="102323"/>
                </a:lnTo>
                <a:lnTo>
                  <a:pt x="70342" y="102426"/>
                </a:lnTo>
                <a:lnTo>
                  <a:pt x="69776" y="102392"/>
                </a:lnTo>
                <a:lnTo>
                  <a:pt x="69188" y="102186"/>
                </a:lnTo>
                <a:lnTo>
                  <a:pt x="68622" y="102015"/>
                </a:lnTo>
                <a:lnTo>
                  <a:pt x="68013" y="101878"/>
                </a:lnTo>
                <a:lnTo>
                  <a:pt x="67405" y="101878"/>
                </a:lnTo>
                <a:lnTo>
                  <a:pt x="66839" y="102118"/>
                </a:lnTo>
                <a:lnTo>
                  <a:pt x="66146" y="102495"/>
                </a:lnTo>
                <a:lnTo>
                  <a:pt x="65412" y="103008"/>
                </a:lnTo>
                <a:lnTo>
                  <a:pt x="64699" y="103488"/>
                </a:lnTo>
                <a:lnTo>
                  <a:pt x="64006" y="104139"/>
                </a:lnTo>
                <a:lnTo>
                  <a:pt x="63482" y="104824"/>
                </a:lnTo>
                <a:lnTo>
                  <a:pt x="63356" y="105064"/>
                </a:lnTo>
                <a:lnTo>
                  <a:pt x="63293" y="105441"/>
                </a:lnTo>
                <a:lnTo>
                  <a:pt x="63167" y="105852"/>
                </a:lnTo>
                <a:lnTo>
                  <a:pt x="63062" y="106126"/>
                </a:lnTo>
                <a:lnTo>
                  <a:pt x="62790" y="106434"/>
                </a:lnTo>
                <a:lnTo>
                  <a:pt x="62475" y="106605"/>
                </a:lnTo>
                <a:lnTo>
                  <a:pt x="62223" y="106914"/>
                </a:lnTo>
                <a:lnTo>
                  <a:pt x="61867" y="106914"/>
                </a:lnTo>
                <a:lnTo>
                  <a:pt x="61867" y="107359"/>
                </a:lnTo>
                <a:lnTo>
                  <a:pt x="61531" y="107564"/>
                </a:lnTo>
                <a:lnTo>
                  <a:pt x="61216" y="107804"/>
                </a:lnTo>
                <a:lnTo>
                  <a:pt x="60923" y="107976"/>
                </a:lnTo>
                <a:lnTo>
                  <a:pt x="60545" y="108113"/>
                </a:lnTo>
                <a:lnTo>
                  <a:pt x="60545" y="107976"/>
                </a:lnTo>
                <a:lnTo>
                  <a:pt x="60545" y="107873"/>
                </a:lnTo>
                <a:lnTo>
                  <a:pt x="60587" y="107804"/>
                </a:lnTo>
                <a:lnTo>
                  <a:pt x="60587" y="107736"/>
                </a:lnTo>
                <a:lnTo>
                  <a:pt x="60587" y="107667"/>
                </a:lnTo>
                <a:lnTo>
                  <a:pt x="60545" y="107599"/>
                </a:lnTo>
                <a:lnTo>
                  <a:pt x="60503" y="107564"/>
                </a:lnTo>
                <a:lnTo>
                  <a:pt x="60545" y="107564"/>
                </a:lnTo>
                <a:lnTo>
                  <a:pt x="60587" y="107359"/>
                </a:lnTo>
                <a:lnTo>
                  <a:pt x="60545" y="107188"/>
                </a:lnTo>
                <a:lnTo>
                  <a:pt x="60545" y="106982"/>
                </a:lnTo>
                <a:lnTo>
                  <a:pt x="60545" y="106914"/>
                </a:lnTo>
                <a:lnTo>
                  <a:pt x="60587" y="106914"/>
                </a:lnTo>
                <a:lnTo>
                  <a:pt x="60545" y="106914"/>
                </a:lnTo>
                <a:lnTo>
                  <a:pt x="60545" y="106982"/>
                </a:lnTo>
                <a:lnTo>
                  <a:pt x="60545" y="106982"/>
                </a:lnTo>
                <a:lnTo>
                  <a:pt x="60503" y="107119"/>
                </a:lnTo>
                <a:lnTo>
                  <a:pt x="60419" y="107188"/>
                </a:lnTo>
                <a:lnTo>
                  <a:pt x="60377" y="107290"/>
                </a:lnTo>
                <a:lnTo>
                  <a:pt x="60314" y="107359"/>
                </a:lnTo>
                <a:lnTo>
                  <a:pt x="60272" y="107427"/>
                </a:lnTo>
                <a:lnTo>
                  <a:pt x="60272" y="107496"/>
                </a:lnTo>
                <a:lnTo>
                  <a:pt x="60272" y="107496"/>
                </a:lnTo>
                <a:lnTo>
                  <a:pt x="60377" y="107496"/>
                </a:lnTo>
                <a:lnTo>
                  <a:pt x="60419" y="107496"/>
                </a:lnTo>
                <a:lnTo>
                  <a:pt x="60461" y="107564"/>
                </a:lnTo>
                <a:lnTo>
                  <a:pt x="60503" y="107564"/>
                </a:lnTo>
                <a:lnTo>
                  <a:pt x="60503" y="107564"/>
                </a:lnTo>
                <a:lnTo>
                  <a:pt x="60419" y="107804"/>
                </a:lnTo>
                <a:lnTo>
                  <a:pt x="60314" y="108113"/>
                </a:lnTo>
                <a:lnTo>
                  <a:pt x="60272" y="108421"/>
                </a:lnTo>
                <a:lnTo>
                  <a:pt x="60188" y="108489"/>
                </a:lnTo>
                <a:lnTo>
                  <a:pt x="60125" y="108558"/>
                </a:lnTo>
                <a:lnTo>
                  <a:pt x="60083" y="108489"/>
                </a:lnTo>
                <a:lnTo>
                  <a:pt x="60041" y="108489"/>
                </a:lnTo>
                <a:lnTo>
                  <a:pt x="60000" y="108421"/>
                </a:lnTo>
                <a:lnTo>
                  <a:pt x="60000" y="108352"/>
                </a:lnTo>
                <a:lnTo>
                  <a:pt x="59958" y="108284"/>
                </a:lnTo>
                <a:lnTo>
                  <a:pt x="59895" y="108250"/>
                </a:lnTo>
                <a:lnTo>
                  <a:pt x="59811" y="108181"/>
                </a:lnTo>
                <a:lnTo>
                  <a:pt x="59706" y="108113"/>
                </a:lnTo>
                <a:lnTo>
                  <a:pt x="59664" y="108421"/>
                </a:lnTo>
                <a:lnTo>
                  <a:pt x="59622" y="108661"/>
                </a:lnTo>
                <a:lnTo>
                  <a:pt x="59538" y="108866"/>
                </a:lnTo>
                <a:lnTo>
                  <a:pt x="59475" y="108969"/>
                </a:lnTo>
                <a:lnTo>
                  <a:pt x="59328" y="109037"/>
                </a:lnTo>
                <a:lnTo>
                  <a:pt x="59097" y="109037"/>
                </a:lnTo>
                <a:lnTo>
                  <a:pt x="59097" y="109723"/>
                </a:lnTo>
                <a:lnTo>
                  <a:pt x="59013" y="109928"/>
                </a:lnTo>
                <a:lnTo>
                  <a:pt x="58909" y="110031"/>
                </a:lnTo>
                <a:lnTo>
                  <a:pt x="58825" y="110236"/>
                </a:lnTo>
                <a:lnTo>
                  <a:pt x="58741" y="110408"/>
                </a:lnTo>
                <a:lnTo>
                  <a:pt x="58594" y="110545"/>
                </a:lnTo>
                <a:lnTo>
                  <a:pt x="58552" y="110545"/>
                </a:lnTo>
                <a:lnTo>
                  <a:pt x="58510" y="110545"/>
                </a:lnTo>
                <a:lnTo>
                  <a:pt x="58447" y="110476"/>
                </a:lnTo>
                <a:lnTo>
                  <a:pt x="58363" y="110476"/>
                </a:lnTo>
                <a:lnTo>
                  <a:pt x="58258" y="110408"/>
                </a:lnTo>
                <a:lnTo>
                  <a:pt x="58258" y="110545"/>
                </a:lnTo>
                <a:lnTo>
                  <a:pt x="58363" y="110922"/>
                </a:lnTo>
                <a:lnTo>
                  <a:pt x="58405" y="111333"/>
                </a:lnTo>
                <a:lnTo>
                  <a:pt x="58405" y="111984"/>
                </a:lnTo>
                <a:lnTo>
                  <a:pt x="58321" y="112600"/>
                </a:lnTo>
                <a:lnTo>
                  <a:pt x="58216" y="113148"/>
                </a:lnTo>
                <a:lnTo>
                  <a:pt x="58090" y="113662"/>
                </a:lnTo>
                <a:lnTo>
                  <a:pt x="58090" y="113731"/>
                </a:lnTo>
                <a:lnTo>
                  <a:pt x="58069" y="113765"/>
                </a:lnTo>
                <a:lnTo>
                  <a:pt x="57986" y="113902"/>
                </a:lnTo>
                <a:lnTo>
                  <a:pt x="57944" y="114073"/>
                </a:lnTo>
                <a:lnTo>
                  <a:pt x="57860" y="114210"/>
                </a:lnTo>
                <a:lnTo>
                  <a:pt x="57839" y="114347"/>
                </a:lnTo>
                <a:lnTo>
                  <a:pt x="57797" y="114416"/>
                </a:lnTo>
                <a:lnTo>
                  <a:pt x="57755" y="114450"/>
                </a:lnTo>
                <a:lnTo>
                  <a:pt x="57944" y="114895"/>
                </a:lnTo>
                <a:lnTo>
                  <a:pt x="58090" y="115580"/>
                </a:lnTo>
                <a:lnTo>
                  <a:pt x="58258" y="116403"/>
                </a:lnTo>
                <a:lnTo>
                  <a:pt x="58363" y="117190"/>
                </a:lnTo>
                <a:lnTo>
                  <a:pt x="58489" y="117944"/>
                </a:lnTo>
                <a:lnTo>
                  <a:pt x="58594" y="118526"/>
                </a:lnTo>
                <a:lnTo>
                  <a:pt x="58699" y="118766"/>
                </a:lnTo>
                <a:lnTo>
                  <a:pt x="58825" y="118869"/>
                </a:lnTo>
                <a:lnTo>
                  <a:pt x="58930" y="119006"/>
                </a:lnTo>
                <a:lnTo>
                  <a:pt x="59055" y="119212"/>
                </a:lnTo>
                <a:lnTo>
                  <a:pt x="59118" y="119623"/>
                </a:lnTo>
                <a:lnTo>
                  <a:pt x="59013" y="119623"/>
                </a:lnTo>
                <a:lnTo>
                  <a:pt x="59013" y="119760"/>
                </a:lnTo>
                <a:lnTo>
                  <a:pt x="58699" y="119828"/>
                </a:lnTo>
                <a:lnTo>
                  <a:pt x="58489" y="119897"/>
                </a:lnTo>
                <a:lnTo>
                  <a:pt x="58258" y="119931"/>
                </a:lnTo>
                <a:lnTo>
                  <a:pt x="57944" y="120000"/>
                </a:lnTo>
                <a:lnTo>
                  <a:pt x="57671" y="119520"/>
                </a:lnTo>
                <a:lnTo>
                  <a:pt x="57419" y="119314"/>
                </a:lnTo>
                <a:lnTo>
                  <a:pt x="57104" y="119246"/>
                </a:lnTo>
                <a:lnTo>
                  <a:pt x="56811" y="119246"/>
                </a:lnTo>
                <a:lnTo>
                  <a:pt x="56412" y="119212"/>
                </a:lnTo>
                <a:lnTo>
                  <a:pt x="55993" y="119006"/>
                </a:lnTo>
                <a:lnTo>
                  <a:pt x="55930" y="118938"/>
                </a:lnTo>
                <a:lnTo>
                  <a:pt x="55846" y="118835"/>
                </a:lnTo>
                <a:lnTo>
                  <a:pt x="55804" y="118698"/>
                </a:lnTo>
                <a:lnTo>
                  <a:pt x="55762" y="118561"/>
                </a:lnTo>
                <a:lnTo>
                  <a:pt x="55741" y="118458"/>
                </a:lnTo>
                <a:lnTo>
                  <a:pt x="55657" y="118321"/>
                </a:lnTo>
                <a:lnTo>
                  <a:pt x="54923" y="118184"/>
                </a:lnTo>
                <a:lnTo>
                  <a:pt x="54860" y="118150"/>
                </a:lnTo>
                <a:lnTo>
                  <a:pt x="54860" y="118013"/>
                </a:lnTo>
                <a:lnTo>
                  <a:pt x="54818" y="117876"/>
                </a:lnTo>
                <a:lnTo>
                  <a:pt x="54776" y="117773"/>
                </a:lnTo>
                <a:lnTo>
                  <a:pt x="54734" y="117636"/>
                </a:lnTo>
                <a:lnTo>
                  <a:pt x="53748" y="117396"/>
                </a:lnTo>
                <a:lnTo>
                  <a:pt x="53664" y="116574"/>
                </a:lnTo>
                <a:lnTo>
                  <a:pt x="53517" y="115786"/>
                </a:lnTo>
                <a:lnTo>
                  <a:pt x="53244" y="114964"/>
                </a:lnTo>
                <a:lnTo>
                  <a:pt x="53034" y="114210"/>
                </a:lnTo>
                <a:lnTo>
                  <a:pt x="52804" y="113354"/>
                </a:lnTo>
                <a:lnTo>
                  <a:pt x="52636" y="112360"/>
                </a:lnTo>
                <a:lnTo>
                  <a:pt x="52573" y="111298"/>
                </a:lnTo>
                <a:lnTo>
                  <a:pt x="52111" y="110853"/>
                </a:lnTo>
                <a:lnTo>
                  <a:pt x="51692" y="110099"/>
                </a:lnTo>
                <a:lnTo>
                  <a:pt x="51230" y="109106"/>
                </a:lnTo>
                <a:lnTo>
                  <a:pt x="50811" y="107976"/>
                </a:lnTo>
                <a:lnTo>
                  <a:pt x="50433" y="106879"/>
                </a:lnTo>
                <a:lnTo>
                  <a:pt x="50118" y="105852"/>
                </a:lnTo>
                <a:lnTo>
                  <a:pt x="49867" y="104995"/>
                </a:lnTo>
                <a:lnTo>
                  <a:pt x="49594" y="104173"/>
                </a:lnTo>
                <a:lnTo>
                  <a:pt x="49258" y="103248"/>
                </a:lnTo>
                <a:lnTo>
                  <a:pt x="48755" y="102426"/>
                </a:lnTo>
                <a:lnTo>
                  <a:pt x="48251" y="101809"/>
                </a:lnTo>
                <a:lnTo>
                  <a:pt x="47685" y="101433"/>
                </a:lnTo>
                <a:lnTo>
                  <a:pt x="47685" y="100953"/>
                </a:lnTo>
                <a:lnTo>
                  <a:pt x="47601" y="100816"/>
                </a:lnTo>
                <a:lnTo>
                  <a:pt x="47538" y="100713"/>
                </a:lnTo>
                <a:lnTo>
                  <a:pt x="47496" y="100576"/>
                </a:lnTo>
                <a:lnTo>
                  <a:pt x="47412" y="100371"/>
                </a:lnTo>
                <a:lnTo>
                  <a:pt x="47034" y="100508"/>
                </a:lnTo>
                <a:lnTo>
                  <a:pt x="46510" y="100508"/>
                </a:lnTo>
                <a:lnTo>
                  <a:pt x="45923" y="100371"/>
                </a:lnTo>
                <a:lnTo>
                  <a:pt x="45902" y="100336"/>
                </a:lnTo>
                <a:lnTo>
                  <a:pt x="45818" y="100268"/>
                </a:lnTo>
                <a:lnTo>
                  <a:pt x="45776" y="100131"/>
                </a:lnTo>
                <a:lnTo>
                  <a:pt x="45692" y="100062"/>
                </a:lnTo>
                <a:lnTo>
                  <a:pt x="45629" y="100028"/>
                </a:lnTo>
                <a:lnTo>
                  <a:pt x="45587" y="99960"/>
                </a:lnTo>
                <a:lnTo>
                  <a:pt x="45482" y="100028"/>
                </a:lnTo>
                <a:lnTo>
                  <a:pt x="45209" y="100131"/>
                </a:lnTo>
                <a:lnTo>
                  <a:pt x="44895" y="100268"/>
                </a:lnTo>
                <a:lnTo>
                  <a:pt x="44601" y="100336"/>
                </a:lnTo>
                <a:lnTo>
                  <a:pt x="44412" y="100953"/>
                </a:lnTo>
                <a:lnTo>
                  <a:pt x="44223" y="101570"/>
                </a:lnTo>
                <a:lnTo>
                  <a:pt x="44013" y="102186"/>
                </a:lnTo>
                <a:lnTo>
                  <a:pt x="43909" y="102940"/>
                </a:lnTo>
                <a:lnTo>
                  <a:pt x="43678" y="102940"/>
                </a:lnTo>
                <a:lnTo>
                  <a:pt x="43573" y="103317"/>
                </a:lnTo>
                <a:lnTo>
                  <a:pt x="43384" y="103556"/>
                </a:lnTo>
                <a:lnTo>
                  <a:pt x="43111" y="103693"/>
                </a:lnTo>
                <a:lnTo>
                  <a:pt x="42755" y="103693"/>
                </a:lnTo>
                <a:lnTo>
                  <a:pt x="42377" y="103248"/>
                </a:lnTo>
                <a:lnTo>
                  <a:pt x="41916" y="102769"/>
                </a:lnTo>
                <a:lnTo>
                  <a:pt x="41391" y="102255"/>
                </a:lnTo>
                <a:lnTo>
                  <a:pt x="40867" y="101707"/>
                </a:lnTo>
                <a:lnTo>
                  <a:pt x="40363" y="101193"/>
                </a:lnTo>
                <a:lnTo>
                  <a:pt x="39986" y="100645"/>
                </a:lnTo>
                <a:lnTo>
                  <a:pt x="39713" y="100131"/>
                </a:lnTo>
                <a:lnTo>
                  <a:pt x="39524" y="99377"/>
                </a:lnTo>
                <a:lnTo>
                  <a:pt x="39398" y="98521"/>
                </a:lnTo>
                <a:lnTo>
                  <a:pt x="39335" y="97596"/>
                </a:lnTo>
                <a:lnTo>
                  <a:pt x="39209" y="96705"/>
                </a:lnTo>
                <a:lnTo>
                  <a:pt x="39062" y="95917"/>
                </a:lnTo>
                <a:lnTo>
                  <a:pt x="38790" y="95266"/>
                </a:lnTo>
                <a:lnTo>
                  <a:pt x="38727" y="95164"/>
                </a:lnTo>
                <a:lnTo>
                  <a:pt x="38685" y="95095"/>
                </a:lnTo>
                <a:lnTo>
                  <a:pt x="38643" y="95095"/>
                </a:lnTo>
                <a:lnTo>
                  <a:pt x="38601" y="95027"/>
                </a:lnTo>
                <a:lnTo>
                  <a:pt x="38559" y="95027"/>
                </a:lnTo>
                <a:lnTo>
                  <a:pt x="38538" y="95027"/>
                </a:lnTo>
                <a:lnTo>
                  <a:pt x="38454" y="94958"/>
                </a:lnTo>
                <a:lnTo>
                  <a:pt x="38370" y="94855"/>
                </a:lnTo>
                <a:lnTo>
                  <a:pt x="38034" y="94170"/>
                </a:lnTo>
                <a:lnTo>
                  <a:pt x="37762" y="93348"/>
                </a:lnTo>
                <a:lnTo>
                  <a:pt x="37468" y="92526"/>
                </a:lnTo>
                <a:lnTo>
                  <a:pt x="36440" y="91293"/>
                </a:lnTo>
                <a:lnTo>
                  <a:pt x="36356" y="90745"/>
                </a:lnTo>
                <a:lnTo>
                  <a:pt x="36272" y="90231"/>
                </a:lnTo>
                <a:lnTo>
                  <a:pt x="35181" y="89991"/>
                </a:lnTo>
                <a:lnTo>
                  <a:pt x="33944" y="89751"/>
                </a:lnTo>
                <a:lnTo>
                  <a:pt x="32769" y="89477"/>
                </a:lnTo>
                <a:lnTo>
                  <a:pt x="31657" y="89237"/>
                </a:lnTo>
                <a:lnTo>
                  <a:pt x="31594" y="90984"/>
                </a:lnTo>
                <a:lnTo>
                  <a:pt x="31363" y="91156"/>
                </a:lnTo>
                <a:lnTo>
                  <a:pt x="31090" y="91224"/>
                </a:lnTo>
                <a:lnTo>
                  <a:pt x="30755" y="91224"/>
                </a:lnTo>
                <a:lnTo>
                  <a:pt x="30377" y="90984"/>
                </a:lnTo>
                <a:lnTo>
                  <a:pt x="29916" y="90916"/>
                </a:lnTo>
                <a:lnTo>
                  <a:pt x="29412" y="90916"/>
                </a:lnTo>
                <a:lnTo>
                  <a:pt x="28909" y="90847"/>
                </a:lnTo>
                <a:lnTo>
                  <a:pt x="27965" y="90539"/>
                </a:lnTo>
                <a:lnTo>
                  <a:pt x="26979" y="90436"/>
                </a:lnTo>
                <a:lnTo>
                  <a:pt x="25972" y="90299"/>
                </a:lnTo>
                <a:lnTo>
                  <a:pt x="24986" y="89991"/>
                </a:lnTo>
                <a:lnTo>
                  <a:pt x="24419" y="89683"/>
                </a:lnTo>
                <a:lnTo>
                  <a:pt x="23916" y="89169"/>
                </a:lnTo>
                <a:lnTo>
                  <a:pt x="23433" y="88689"/>
                </a:lnTo>
                <a:lnTo>
                  <a:pt x="22972" y="88175"/>
                </a:lnTo>
                <a:lnTo>
                  <a:pt x="21902" y="87113"/>
                </a:lnTo>
                <a:lnTo>
                  <a:pt x="20916" y="86120"/>
                </a:lnTo>
                <a:lnTo>
                  <a:pt x="19909" y="85195"/>
                </a:lnTo>
                <a:lnTo>
                  <a:pt x="18881" y="84065"/>
                </a:lnTo>
                <a:lnTo>
                  <a:pt x="18545" y="83825"/>
                </a:lnTo>
                <a:lnTo>
                  <a:pt x="18209" y="83619"/>
                </a:lnTo>
                <a:lnTo>
                  <a:pt x="17853" y="83379"/>
                </a:lnTo>
                <a:lnTo>
                  <a:pt x="17559" y="83208"/>
                </a:lnTo>
                <a:lnTo>
                  <a:pt x="17244" y="82900"/>
                </a:lnTo>
                <a:lnTo>
                  <a:pt x="17055" y="82455"/>
                </a:lnTo>
                <a:lnTo>
                  <a:pt x="16951" y="81872"/>
                </a:lnTo>
                <a:lnTo>
                  <a:pt x="17013" y="81838"/>
                </a:lnTo>
                <a:lnTo>
                  <a:pt x="17013" y="81769"/>
                </a:lnTo>
                <a:lnTo>
                  <a:pt x="17055" y="81701"/>
                </a:lnTo>
                <a:lnTo>
                  <a:pt x="17097" y="81632"/>
                </a:lnTo>
                <a:lnTo>
                  <a:pt x="16363" y="81632"/>
                </a:lnTo>
                <a:lnTo>
                  <a:pt x="16069" y="81461"/>
                </a:lnTo>
                <a:lnTo>
                  <a:pt x="15524" y="81256"/>
                </a:lnTo>
                <a:lnTo>
                  <a:pt x="14874" y="81153"/>
                </a:lnTo>
                <a:lnTo>
                  <a:pt x="14160" y="81016"/>
                </a:lnTo>
                <a:lnTo>
                  <a:pt x="13384" y="80947"/>
                </a:lnTo>
                <a:lnTo>
                  <a:pt x="12713" y="80844"/>
                </a:lnTo>
                <a:lnTo>
                  <a:pt x="12104" y="80776"/>
                </a:lnTo>
                <a:lnTo>
                  <a:pt x="11685" y="80776"/>
                </a:lnTo>
                <a:lnTo>
                  <a:pt x="11601" y="80570"/>
                </a:lnTo>
                <a:lnTo>
                  <a:pt x="11559" y="80502"/>
                </a:lnTo>
                <a:lnTo>
                  <a:pt x="11517" y="80399"/>
                </a:lnTo>
                <a:lnTo>
                  <a:pt x="11496" y="80262"/>
                </a:lnTo>
                <a:lnTo>
                  <a:pt x="11454" y="80091"/>
                </a:lnTo>
                <a:lnTo>
                  <a:pt x="11454" y="79817"/>
                </a:lnTo>
                <a:lnTo>
                  <a:pt x="11328" y="79406"/>
                </a:lnTo>
                <a:lnTo>
                  <a:pt x="11328" y="78892"/>
                </a:lnTo>
                <a:lnTo>
                  <a:pt x="11370" y="78344"/>
                </a:lnTo>
                <a:lnTo>
                  <a:pt x="11370" y="77761"/>
                </a:lnTo>
                <a:lnTo>
                  <a:pt x="11328" y="77213"/>
                </a:lnTo>
                <a:lnTo>
                  <a:pt x="11223" y="76836"/>
                </a:lnTo>
                <a:lnTo>
                  <a:pt x="10951" y="76288"/>
                </a:lnTo>
                <a:lnTo>
                  <a:pt x="10657" y="75672"/>
                </a:lnTo>
                <a:lnTo>
                  <a:pt x="10300" y="74987"/>
                </a:lnTo>
                <a:lnTo>
                  <a:pt x="9965" y="74404"/>
                </a:lnTo>
                <a:lnTo>
                  <a:pt x="9692" y="73993"/>
                </a:lnTo>
                <a:lnTo>
                  <a:pt x="9461" y="73651"/>
                </a:lnTo>
                <a:lnTo>
                  <a:pt x="9398" y="73651"/>
                </a:lnTo>
                <a:lnTo>
                  <a:pt x="9230" y="73616"/>
                </a:lnTo>
                <a:lnTo>
                  <a:pt x="9083" y="73616"/>
                </a:lnTo>
                <a:lnTo>
                  <a:pt x="8895" y="73548"/>
                </a:lnTo>
                <a:lnTo>
                  <a:pt x="8895" y="72966"/>
                </a:lnTo>
                <a:lnTo>
                  <a:pt x="8853" y="72349"/>
                </a:lnTo>
                <a:lnTo>
                  <a:pt x="8853" y="71664"/>
                </a:lnTo>
                <a:lnTo>
                  <a:pt x="8811" y="71253"/>
                </a:lnTo>
                <a:lnTo>
                  <a:pt x="8391" y="71047"/>
                </a:lnTo>
                <a:lnTo>
                  <a:pt x="7930" y="70807"/>
                </a:lnTo>
                <a:lnTo>
                  <a:pt x="7510" y="70499"/>
                </a:lnTo>
                <a:lnTo>
                  <a:pt x="7216" y="70122"/>
                </a:lnTo>
                <a:lnTo>
                  <a:pt x="7090" y="69814"/>
                </a:lnTo>
                <a:lnTo>
                  <a:pt x="7027" y="69437"/>
                </a:lnTo>
                <a:lnTo>
                  <a:pt x="6944" y="69129"/>
                </a:lnTo>
                <a:lnTo>
                  <a:pt x="6839" y="68752"/>
                </a:lnTo>
                <a:lnTo>
                  <a:pt x="6650" y="68512"/>
                </a:lnTo>
                <a:lnTo>
                  <a:pt x="6230" y="68307"/>
                </a:lnTo>
                <a:lnTo>
                  <a:pt x="5811" y="68135"/>
                </a:lnTo>
                <a:lnTo>
                  <a:pt x="5391" y="67930"/>
                </a:lnTo>
                <a:lnTo>
                  <a:pt x="4972" y="67690"/>
                </a:lnTo>
                <a:lnTo>
                  <a:pt x="4615" y="67313"/>
                </a:lnTo>
                <a:lnTo>
                  <a:pt x="4384" y="66799"/>
                </a:lnTo>
                <a:lnTo>
                  <a:pt x="4279" y="66183"/>
                </a:lnTo>
                <a:lnTo>
                  <a:pt x="4384" y="65874"/>
                </a:lnTo>
                <a:lnTo>
                  <a:pt x="4510" y="65326"/>
                </a:lnTo>
                <a:lnTo>
                  <a:pt x="4615" y="64710"/>
                </a:lnTo>
                <a:lnTo>
                  <a:pt x="4699" y="64127"/>
                </a:lnTo>
                <a:lnTo>
                  <a:pt x="4384" y="63888"/>
                </a:lnTo>
                <a:lnTo>
                  <a:pt x="4279" y="63648"/>
                </a:lnTo>
                <a:lnTo>
                  <a:pt x="4237" y="63442"/>
                </a:lnTo>
                <a:lnTo>
                  <a:pt x="4237" y="63271"/>
                </a:lnTo>
                <a:lnTo>
                  <a:pt x="4321" y="63065"/>
                </a:lnTo>
                <a:lnTo>
                  <a:pt x="4321" y="62826"/>
                </a:lnTo>
                <a:lnTo>
                  <a:pt x="4237" y="62517"/>
                </a:lnTo>
                <a:lnTo>
                  <a:pt x="4048" y="62003"/>
                </a:lnTo>
                <a:lnTo>
                  <a:pt x="3776" y="61524"/>
                </a:lnTo>
                <a:lnTo>
                  <a:pt x="3587" y="61010"/>
                </a:lnTo>
                <a:lnTo>
                  <a:pt x="3293" y="60291"/>
                </a:lnTo>
                <a:lnTo>
                  <a:pt x="2937" y="59606"/>
                </a:lnTo>
                <a:lnTo>
                  <a:pt x="2643" y="58852"/>
                </a:lnTo>
                <a:lnTo>
                  <a:pt x="2475" y="58544"/>
                </a:lnTo>
                <a:lnTo>
                  <a:pt x="2328" y="58235"/>
                </a:lnTo>
                <a:lnTo>
                  <a:pt x="2223" y="57721"/>
                </a:lnTo>
                <a:lnTo>
                  <a:pt x="2286" y="57413"/>
                </a:lnTo>
                <a:lnTo>
                  <a:pt x="2286" y="56968"/>
                </a:lnTo>
                <a:lnTo>
                  <a:pt x="2370" y="56522"/>
                </a:lnTo>
                <a:lnTo>
                  <a:pt x="2454" y="56420"/>
                </a:lnTo>
                <a:lnTo>
                  <a:pt x="2475" y="56351"/>
                </a:lnTo>
                <a:lnTo>
                  <a:pt x="2601" y="56283"/>
                </a:lnTo>
                <a:lnTo>
                  <a:pt x="2685" y="56214"/>
                </a:lnTo>
                <a:lnTo>
                  <a:pt x="2748" y="56111"/>
                </a:lnTo>
                <a:lnTo>
                  <a:pt x="2748" y="56111"/>
                </a:lnTo>
                <a:lnTo>
                  <a:pt x="2790" y="56111"/>
                </a:lnTo>
                <a:lnTo>
                  <a:pt x="2790" y="56214"/>
                </a:lnTo>
                <a:lnTo>
                  <a:pt x="2790" y="56283"/>
                </a:lnTo>
                <a:lnTo>
                  <a:pt x="2832" y="56214"/>
                </a:lnTo>
                <a:lnTo>
                  <a:pt x="2832" y="56180"/>
                </a:lnTo>
                <a:lnTo>
                  <a:pt x="2832" y="56111"/>
                </a:lnTo>
                <a:lnTo>
                  <a:pt x="2832" y="56043"/>
                </a:lnTo>
                <a:lnTo>
                  <a:pt x="2790" y="55974"/>
                </a:lnTo>
                <a:lnTo>
                  <a:pt x="2790" y="55974"/>
                </a:lnTo>
                <a:lnTo>
                  <a:pt x="2748" y="56111"/>
                </a:lnTo>
                <a:lnTo>
                  <a:pt x="2370" y="55974"/>
                </a:lnTo>
                <a:lnTo>
                  <a:pt x="2223" y="55598"/>
                </a:lnTo>
                <a:lnTo>
                  <a:pt x="2055" y="55221"/>
                </a:lnTo>
                <a:lnTo>
                  <a:pt x="1951" y="54844"/>
                </a:lnTo>
                <a:lnTo>
                  <a:pt x="1846" y="54433"/>
                </a:lnTo>
                <a:lnTo>
                  <a:pt x="1762" y="53782"/>
                </a:lnTo>
                <a:lnTo>
                  <a:pt x="1909" y="53474"/>
                </a:lnTo>
                <a:lnTo>
                  <a:pt x="1909" y="53302"/>
                </a:lnTo>
                <a:lnTo>
                  <a:pt x="1846" y="53063"/>
                </a:lnTo>
                <a:lnTo>
                  <a:pt x="1762" y="52789"/>
                </a:lnTo>
                <a:lnTo>
                  <a:pt x="1762" y="52412"/>
                </a:lnTo>
                <a:lnTo>
                  <a:pt x="1846" y="52172"/>
                </a:lnTo>
                <a:lnTo>
                  <a:pt x="1951" y="51795"/>
                </a:lnTo>
                <a:lnTo>
                  <a:pt x="2034" y="51384"/>
                </a:lnTo>
                <a:lnTo>
                  <a:pt x="1678" y="50939"/>
                </a:lnTo>
                <a:lnTo>
                  <a:pt x="1489" y="50254"/>
                </a:lnTo>
                <a:lnTo>
                  <a:pt x="1384" y="50254"/>
                </a:lnTo>
                <a:lnTo>
                  <a:pt x="1300" y="50322"/>
                </a:lnTo>
                <a:lnTo>
                  <a:pt x="1258" y="50322"/>
                </a:lnTo>
                <a:lnTo>
                  <a:pt x="1216" y="50322"/>
                </a:lnTo>
                <a:lnTo>
                  <a:pt x="1195" y="50254"/>
                </a:lnTo>
                <a:lnTo>
                  <a:pt x="1195" y="50117"/>
                </a:lnTo>
                <a:lnTo>
                  <a:pt x="1195" y="49945"/>
                </a:lnTo>
                <a:lnTo>
                  <a:pt x="1153" y="49671"/>
                </a:lnTo>
                <a:lnTo>
                  <a:pt x="1258" y="49192"/>
                </a:lnTo>
                <a:lnTo>
                  <a:pt x="1216" y="48506"/>
                </a:lnTo>
                <a:lnTo>
                  <a:pt x="1069" y="47821"/>
                </a:lnTo>
                <a:lnTo>
                  <a:pt x="797" y="47136"/>
                </a:lnTo>
                <a:lnTo>
                  <a:pt x="587" y="46451"/>
                </a:lnTo>
                <a:lnTo>
                  <a:pt x="356" y="45903"/>
                </a:lnTo>
                <a:lnTo>
                  <a:pt x="230" y="45321"/>
                </a:lnTo>
                <a:lnTo>
                  <a:pt x="230" y="45081"/>
                </a:lnTo>
                <a:lnTo>
                  <a:pt x="230" y="44944"/>
                </a:lnTo>
                <a:lnTo>
                  <a:pt x="272" y="44841"/>
                </a:lnTo>
                <a:lnTo>
                  <a:pt x="272" y="44841"/>
                </a:lnTo>
                <a:lnTo>
                  <a:pt x="314" y="44773"/>
                </a:lnTo>
                <a:lnTo>
                  <a:pt x="356" y="44704"/>
                </a:lnTo>
                <a:lnTo>
                  <a:pt x="377" y="44636"/>
                </a:lnTo>
                <a:lnTo>
                  <a:pt x="272" y="42888"/>
                </a:lnTo>
                <a:lnTo>
                  <a:pt x="377" y="42649"/>
                </a:lnTo>
                <a:lnTo>
                  <a:pt x="545" y="42340"/>
                </a:lnTo>
                <a:lnTo>
                  <a:pt x="650" y="41964"/>
                </a:lnTo>
                <a:lnTo>
                  <a:pt x="692" y="41518"/>
                </a:lnTo>
                <a:lnTo>
                  <a:pt x="608" y="40902"/>
                </a:lnTo>
                <a:lnTo>
                  <a:pt x="503" y="40285"/>
                </a:lnTo>
                <a:lnTo>
                  <a:pt x="356" y="39737"/>
                </a:lnTo>
                <a:lnTo>
                  <a:pt x="188" y="39086"/>
                </a:lnTo>
                <a:lnTo>
                  <a:pt x="41" y="38367"/>
                </a:lnTo>
                <a:lnTo>
                  <a:pt x="0" y="37407"/>
                </a:lnTo>
                <a:lnTo>
                  <a:pt x="314" y="36859"/>
                </a:lnTo>
                <a:lnTo>
                  <a:pt x="692" y="36037"/>
                </a:lnTo>
                <a:lnTo>
                  <a:pt x="1027" y="35181"/>
                </a:lnTo>
                <a:lnTo>
                  <a:pt x="1300" y="34256"/>
                </a:lnTo>
                <a:lnTo>
                  <a:pt x="1489" y="33502"/>
                </a:lnTo>
                <a:lnTo>
                  <a:pt x="1573" y="33057"/>
                </a:lnTo>
                <a:lnTo>
                  <a:pt x="1678" y="32680"/>
                </a:lnTo>
                <a:lnTo>
                  <a:pt x="1720" y="32372"/>
                </a:lnTo>
                <a:lnTo>
                  <a:pt x="1720" y="32200"/>
                </a:lnTo>
                <a:lnTo>
                  <a:pt x="1720" y="31995"/>
                </a:lnTo>
                <a:lnTo>
                  <a:pt x="1762" y="31824"/>
                </a:lnTo>
                <a:lnTo>
                  <a:pt x="1846" y="31687"/>
                </a:lnTo>
                <a:lnTo>
                  <a:pt x="1867" y="31550"/>
                </a:lnTo>
                <a:lnTo>
                  <a:pt x="1867" y="31447"/>
                </a:lnTo>
                <a:lnTo>
                  <a:pt x="1909" y="31241"/>
                </a:lnTo>
                <a:lnTo>
                  <a:pt x="1867" y="31070"/>
                </a:lnTo>
                <a:lnTo>
                  <a:pt x="1867" y="31001"/>
                </a:lnTo>
                <a:lnTo>
                  <a:pt x="1846" y="30864"/>
                </a:lnTo>
                <a:lnTo>
                  <a:pt x="1762" y="30830"/>
                </a:lnTo>
                <a:lnTo>
                  <a:pt x="1720" y="30693"/>
                </a:lnTo>
                <a:lnTo>
                  <a:pt x="1720" y="30625"/>
                </a:lnTo>
                <a:lnTo>
                  <a:pt x="1720" y="30008"/>
                </a:lnTo>
                <a:lnTo>
                  <a:pt x="1846" y="29460"/>
                </a:lnTo>
                <a:lnTo>
                  <a:pt x="2055" y="28809"/>
                </a:lnTo>
                <a:lnTo>
                  <a:pt x="2265" y="28398"/>
                </a:lnTo>
                <a:lnTo>
                  <a:pt x="2370" y="28021"/>
                </a:lnTo>
                <a:lnTo>
                  <a:pt x="2286" y="26206"/>
                </a:lnTo>
                <a:lnTo>
                  <a:pt x="2328" y="26206"/>
                </a:lnTo>
                <a:lnTo>
                  <a:pt x="2412" y="26137"/>
                </a:lnTo>
                <a:lnTo>
                  <a:pt x="2475" y="26069"/>
                </a:lnTo>
                <a:lnTo>
                  <a:pt x="2559" y="26034"/>
                </a:lnTo>
                <a:lnTo>
                  <a:pt x="2601" y="25966"/>
                </a:lnTo>
                <a:lnTo>
                  <a:pt x="2874" y="25144"/>
                </a:lnTo>
                <a:lnTo>
                  <a:pt x="3020" y="24150"/>
                </a:lnTo>
                <a:lnTo>
                  <a:pt x="3293" y="24150"/>
                </a:lnTo>
                <a:lnTo>
                  <a:pt x="3524" y="23225"/>
                </a:lnTo>
                <a:lnTo>
                  <a:pt x="3860" y="22232"/>
                </a:lnTo>
                <a:lnTo>
                  <a:pt x="4153" y="21273"/>
                </a:lnTo>
                <a:lnTo>
                  <a:pt x="4321" y="19902"/>
                </a:lnTo>
                <a:lnTo>
                  <a:pt x="4573" y="19800"/>
                </a:lnTo>
                <a:lnTo>
                  <a:pt x="4657" y="19183"/>
                </a:lnTo>
                <a:lnTo>
                  <a:pt x="4657" y="18498"/>
                </a:lnTo>
                <a:lnTo>
                  <a:pt x="4741" y="17847"/>
                </a:lnTo>
                <a:lnTo>
                  <a:pt x="4930" y="17299"/>
                </a:lnTo>
                <a:lnTo>
                  <a:pt x="5202" y="16614"/>
                </a:lnTo>
                <a:lnTo>
                  <a:pt x="5391" y="15929"/>
                </a:lnTo>
                <a:lnTo>
                  <a:pt x="5538" y="15004"/>
                </a:lnTo>
                <a:lnTo>
                  <a:pt x="5538" y="14045"/>
                </a:lnTo>
                <a:lnTo>
                  <a:pt x="5580" y="13120"/>
                </a:lnTo>
                <a:lnTo>
                  <a:pt x="5643" y="12263"/>
                </a:lnTo>
                <a:lnTo>
                  <a:pt x="5874" y="11441"/>
                </a:lnTo>
                <a:lnTo>
                  <a:pt x="5622" y="11441"/>
                </a:lnTo>
                <a:lnTo>
                  <a:pt x="5643" y="10687"/>
                </a:lnTo>
                <a:lnTo>
                  <a:pt x="5727" y="10071"/>
                </a:lnTo>
                <a:lnTo>
                  <a:pt x="5874" y="9523"/>
                </a:lnTo>
                <a:lnTo>
                  <a:pt x="6104" y="9626"/>
                </a:lnTo>
                <a:lnTo>
                  <a:pt x="6000" y="9009"/>
                </a:lnTo>
                <a:lnTo>
                  <a:pt x="5958" y="8255"/>
                </a:lnTo>
                <a:lnTo>
                  <a:pt x="5958" y="7467"/>
                </a:lnTo>
                <a:lnTo>
                  <a:pt x="6000" y="6645"/>
                </a:lnTo>
                <a:lnTo>
                  <a:pt x="5916" y="5892"/>
                </a:lnTo>
                <a:lnTo>
                  <a:pt x="5916" y="5206"/>
                </a:lnTo>
                <a:lnTo>
                  <a:pt x="5958" y="4453"/>
                </a:lnTo>
                <a:lnTo>
                  <a:pt x="5916" y="3733"/>
                </a:lnTo>
                <a:lnTo>
                  <a:pt x="5811" y="3357"/>
                </a:lnTo>
                <a:lnTo>
                  <a:pt x="5685" y="3048"/>
                </a:lnTo>
                <a:lnTo>
                  <a:pt x="5580" y="2671"/>
                </a:lnTo>
                <a:lnTo>
                  <a:pt x="5580" y="2226"/>
                </a:lnTo>
                <a:lnTo>
                  <a:pt x="5685" y="1678"/>
                </a:lnTo>
                <a:lnTo>
                  <a:pt x="5811" y="1096"/>
                </a:lnTo>
                <a:lnTo>
                  <a:pt x="5874" y="411"/>
                </a:lnTo>
                <a:lnTo>
                  <a:pt x="6000" y="411"/>
                </a:lnTo>
                <a:lnTo>
                  <a:pt x="6041" y="479"/>
                </a:lnTo>
                <a:lnTo>
                  <a:pt x="6062" y="479"/>
                </a:lnTo>
                <a:lnTo>
                  <a:pt x="6104" y="479"/>
                </a:lnTo>
                <a:lnTo>
                  <a:pt x="6146" y="548"/>
                </a:lnTo>
                <a:lnTo>
                  <a:pt x="6461" y="924"/>
                </a:lnTo>
                <a:lnTo>
                  <a:pt x="6713" y="1473"/>
                </a:lnTo>
                <a:lnTo>
                  <a:pt x="6944" y="2055"/>
                </a:lnTo>
                <a:lnTo>
                  <a:pt x="7174" y="2466"/>
                </a:lnTo>
                <a:lnTo>
                  <a:pt x="7552" y="2843"/>
                </a:lnTo>
                <a:lnTo>
                  <a:pt x="8055" y="3083"/>
                </a:lnTo>
                <a:lnTo>
                  <a:pt x="8580" y="3220"/>
                </a:lnTo>
                <a:lnTo>
                  <a:pt x="9083" y="3459"/>
                </a:lnTo>
                <a:lnTo>
                  <a:pt x="9083" y="3596"/>
                </a:lnTo>
                <a:lnTo>
                  <a:pt x="9083" y="3665"/>
                </a:lnTo>
                <a:lnTo>
                  <a:pt x="9083" y="3733"/>
                </a:lnTo>
                <a:lnTo>
                  <a:pt x="9083" y="3733"/>
                </a:lnTo>
                <a:lnTo>
                  <a:pt x="9083" y="3768"/>
                </a:lnTo>
                <a:lnTo>
                  <a:pt x="9083" y="3836"/>
                </a:lnTo>
                <a:lnTo>
                  <a:pt x="9188" y="3768"/>
                </a:lnTo>
                <a:lnTo>
                  <a:pt x="9272" y="3768"/>
                </a:lnTo>
                <a:lnTo>
                  <a:pt x="9398" y="3733"/>
                </a:lnTo>
                <a:lnTo>
                  <a:pt x="9503" y="3733"/>
                </a:lnTo>
                <a:lnTo>
                  <a:pt x="9692" y="3733"/>
                </a:lnTo>
                <a:lnTo>
                  <a:pt x="9692" y="4350"/>
                </a:lnTo>
                <a:lnTo>
                  <a:pt x="9776" y="4727"/>
                </a:lnTo>
                <a:lnTo>
                  <a:pt x="9839" y="5104"/>
                </a:lnTo>
                <a:lnTo>
                  <a:pt x="9965" y="5515"/>
                </a:lnTo>
                <a:lnTo>
                  <a:pt x="9965" y="5481"/>
                </a:lnTo>
                <a:lnTo>
                  <a:pt x="10006" y="5412"/>
                </a:lnTo>
                <a:lnTo>
                  <a:pt x="10006" y="5412"/>
                </a:lnTo>
                <a:lnTo>
                  <a:pt x="10006" y="5343"/>
                </a:lnTo>
                <a:lnTo>
                  <a:pt x="10027" y="5206"/>
                </a:lnTo>
                <a:lnTo>
                  <a:pt x="10111" y="5138"/>
                </a:lnTo>
                <a:lnTo>
                  <a:pt x="10153" y="5138"/>
                </a:lnTo>
                <a:lnTo>
                  <a:pt x="10195" y="5104"/>
                </a:lnTo>
                <a:lnTo>
                  <a:pt x="10195" y="5035"/>
                </a:lnTo>
                <a:lnTo>
                  <a:pt x="10195" y="4967"/>
                </a:lnTo>
                <a:lnTo>
                  <a:pt x="10195" y="4830"/>
                </a:lnTo>
                <a:lnTo>
                  <a:pt x="10195" y="4658"/>
                </a:lnTo>
                <a:lnTo>
                  <a:pt x="10153" y="4419"/>
                </a:lnTo>
                <a:lnTo>
                  <a:pt x="10111" y="4042"/>
                </a:lnTo>
                <a:lnTo>
                  <a:pt x="10111" y="3768"/>
                </a:lnTo>
                <a:lnTo>
                  <a:pt x="10111" y="3596"/>
                </a:lnTo>
                <a:lnTo>
                  <a:pt x="10027" y="3151"/>
                </a:lnTo>
                <a:lnTo>
                  <a:pt x="9776" y="3151"/>
                </a:lnTo>
                <a:lnTo>
                  <a:pt x="9776" y="2466"/>
                </a:lnTo>
                <a:lnTo>
                  <a:pt x="10111" y="2466"/>
                </a:lnTo>
                <a:lnTo>
                  <a:pt x="10111" y="2363"/>
                </a:lnTo>
                <a:lnTo>
                  <a:pt x="10153" y="2226"/>
                </a:lnTo>
                <a:lnTo>
                  <a:pt x="10153" y="2158"/>
                </a:lnTo>
                <a:lnTo>
                  <a:pt x="10195" y="2055"/>
                </a:lnTo>
                <a:lnTo>
                  <a:pt x="10258" y="2055"/>
                </a:lnTo>
                <a:lnTo>
                  <a:pt x="10258" y="1678"/>
                </a:lnTo>
                <a:lnTo>
                  <a:pt x="10111" y="1233"/>
                </a:lnTo>
                <a:lnTo>
                  <a:pt x="9923" y="787"/>
                </a:lnTo>
                <a:lnTo>
                  <a:pt x="9839" y="308"/>
                </a:lnTo>
                <a:lnTo>
                  <a:pt x="10069" y="102"/>
                </a:lnTo>
                <a:lnTo>
                  <a:pt x="10384" y="34"/>
                </a:lnTo>
                <a:lnTo>
                  <a:pt x="10762" y="0"/>
                </a:lnTo>
                <a:close/>
              </a:path>
            </a:pathLst>
          </a:custGeom>
          <a:solidFill>
            <a:srgbClr val="E46C0A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9"/>
          <p:cNvSpPr/>
          <p:nvPr/>
        </p:nvSpPr>
        <p:spPr>
          <a:xfrm>
            <a:off x="3963906" y="1265686"/>
            <a:ext cx="758707" cy="758707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9"/>
          <p:cNvSpPr/>
          <p:nvPr/>
        </p:nvSpPr>
        <p:spPr>
          <a:xfrm>
            <a:off x="2383094" y="1347614"/>
            <a:ext cx="701783" cy="70178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9"/>
          <p:cNvSpPr/>
          <p:nvPr/>
        </p:nvSpPr>
        <p:spPr>
          <a:xfrm>
            <a:off x="2411760" y="3967942"/>
            <a:ext cx="701783" cy="701783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9"/>
          <p:cNvSpPr txBox="1"/>
          <p:nvPr/>
        </p:nvSpPr>
        <p:spPr>
          <a:xfrm>
            <a:off x="2318878" y="1481198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9"/>
          <p:cNvSpPr txBox="1"/>
          <p:nvPr/>
        </p:nvSpPr>
        <p:spPr>
          <a:xfrm>
            <a:off x="3936778" y="1436092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9"/>
          <p:cNvSpPr txBox="1"/>
          <p:nvPr/>
        </p:nvSpPr>
        <p:spPr>
          <a:xfrm>
            <a:off x="2356170" y="4091469"/>
            <a:ext cx="812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59"/>
          <p:cNvCxnSpPr>
            <a:stCxn id="811" idx="4"/>
          </p:cNvCxnSpPr>
          <p:nvPr/>
        </p:nvCxnSpPr>
        <p:spPr>
          <a:xfrm>
            <a:off x="2733985" y="2049397"/>
            <a:ext cx="276900" cy="882300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17" name="Google Shape;817;p59"/>
          <p:cNvCxnSpPr>
            <a:stCxn id="812" idx="7"/>
          </p:cNvCxnSpPr>
          <p:nvPr/>
        </p:nvCxnSpPr>
        <p:spPr>
          <a:xfrm flipH="1" rot="10800000">
            <a:off x="3010769" y="3678616"/>
            <a:ext cx="926100" cy="392100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59"/>
          <p:cNvCxnSpPr>
            <a:stCxn id="810" idx="3"/>
          </p:cNvCxnSpPr>
          <p:nvPr/>
        </p:nvCxnSpPr>
        <p:spPr>
          <a:xfrm flipH="1">
            <a:off x="3851816" y="1913283"/>
            <a:ext cx="223200" cy="788400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819" name="Google Shape;819;p59"/>
          <p:cNvSpPr/>
          <p:nvPr/>
        </p:nvSpPr>
        <p:spPr>
          <a:xfrm>
            <a:off x="5868144" y="3219822"/>
            <a:ext cx="2808312" cy="154256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 txBox="1"/>
          <p:nvPr/>
        </p:nvSpPr>
        <p:spPr>
          <a:xfrm>
            <a:off x="6174432" y="3801021"/>
            <a:ext cx="21957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9"/>
          <p:cNvSpPr/>
          <p:nvPr/>
        </p:nvSpPr>
        <p:spPr>
          <a:xfrm>
            <a:off x="7063001" y="3393903"/>
            <a:ext cx="418599" cy="32154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9"/>
          <p:cNvSpPr txBox="1"/>
          <p:nvPr/>
        </p:nvSpPr>
        <p:spPr>
          <a:xfrm>
            <a:off x="5857543" y="2300916"/>
            <a:ext cx="28544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9"/>
          <p:cNvSpPr txBox="1"/>
          <p:nvPr/>
        </p:nvSpPr>
        <p:spPr>
          <a:xfrm>
            <a:off x="6793646" y="1557696"/>
            <a:ext cx="19183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9"/>
          <p:cNvSpPr txBox="1"/>
          <p:nvPr/>
        </p:nvSpPr>
        <p:spPr>
          <a:xfrm>
            <a:off x="5856402" y="1650029"/>
            <a:ext cx="9361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20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9"/>
          <p:cNvSpPr txBox="1"/>
          <p:nvPr/>
        </p:nvSpPr>
        <p:spPr>
          <a:xfrm>
            <a:off x="5857543" y="1193710"/>
            <a:ext cx="19247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9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Worldmap style</a:t>
            </a:r>
            <a:endParaRPr/>
          </a:p>
        </p:txBody>
      </p:sp>
      <p:sp>
        <p:nvSpPr>
          <p:cNvPr id="827" name="Google Shape;827;p59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953" y="1372698"/>
            <a:ext cx="1542927" cy="139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827" y="1360156"/>
            <a:ext cx="1542927" cy="139400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0"/>
          <p:cNvSpPr txBox="1"/>
          <p:nvPr/>
        </p:nvSpPr>
        <p:spPr>
          <a:xfrm>
            <a:off x="998880" y="1825412"/>
            <a:ext cx="1227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55%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0"/>
          <p:cNvSpPr txBox="1"/>
          <p:nvPr/>
        </p:nvSpPr>
        <p:spPr>
          <a:xfrm>
            <a:off x="2962782" y="1825412"/>
            <a:ext cx="1227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0"/>
          <p:cNvSpPr txBox="1"/>
          <p:nvPr/>
        </p:nvSpPr>
        <p:spPr>
          <a:xfrm>
            <a:off x="4926684" y="1825412"/>
            <a:ext cx="1227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0"/>
          <p:cNvSpPr txBox="1"/>
          <p:nvPr/>
        </p:nvSpPr>
        <p:spPr>
          <a:xfrm>
            <a:off x="6890585" y="1825412"/>
            <a:ext cx="1227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0"/>
          <p:cNvSpPr txBox="1"/>
          <p:nvPr/>
        </p:nvSpPr>
        <p:spPr>
          <a:xfrm>
            <a:off x="717429" y="2912718"/>
            <a:ext cx="1766226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0"/>
          <p:cNvSpPr txBox="1"/>
          <p:nvPr/>
        </p:nvSpPr>
        <p:spPr>
          <a:xfrm>
            <a:off x="2685303" y="2912718"/>
            <a:ext cx="1766226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0"/>
          <p:cNvSpPr txBox="1"/>
          <p:nvPr/>
        </p:nvSpPr>
        <p:spPr>
          <a:xfrm>
            <a:off x="4653177" y="2912718"/>
            <a:ext cx="1766226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0"/>
          <p:cNvSpPr txBox="1"/>
          <p:nvPr/>
        </p:nvSpPr>
        <p:spPr>
          <a:xfrm>
            <a:off x="6621050" y="2912718"/>
            <a:ext cx="1766226" cy="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60"/>
          <p:cNvGrpSpPr/>
          <p:nvPr/>
        </p:nvGrpSpPr>
        <p:grpSpPr>
          <a:xfrm>
            <a:off x="736446" y="3677748"/>
            <a:ext cx="1728192" cy="1081951"/>
            <a:chOff x="1062658" y="3986014"/>
            <a:chExt cx="1728192" cy="1081951"/>
          </a:xfrm>
        </p:grpSpPr>
        <p:sp>
          <p:nvSpPr>
            <p:cNvPr id="843" name="Google Shape;843;p6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845" name="Google Shape;845;p60"/>
          <p:cNvGrpSpPr/>
          <p:nvPr/>
        </p:nvGrpSpPr>
        <p:grpSpPr>
          <a:xfrm>
            <a:off x="2704320" y="3677748"/>
            <a:ext cx="1728192" cy="1081951"/>
            <a:chOff x="1062658" y="3986014"/>
            <a:chExt cx="1728192" cy="1081951"/>
          </a:xfrm>
        </p:grpSpPr>
        <p:sp>
          <p:nvSpPr>
            <p:cNvPr id="846" name="Google Shape;846;p6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848" name="Google Shape;848;p60"/>
          <p:cNvGrpSpPr/>
          <p:nvPr/>
        </p:nvGrpSpPr>
        <p:grpSpPr>
          <a:xfrm>
            <a:off x="4672194" y="3677748"/>
            <a:ext cx="1728192" cy="1081951"/>
            <a:chOff x="1062658" y="3986014"/>
            <a:chExt cx="1728192" cy="1081951"/>
          </a:xfrm>
        </p:grpSpPr>
        <p:sp>
          <p:nvSpPr>
            <p:cNvPr id="849" name="Google Shape;849;p6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851" name="Google Shape;851;p60"/>
          <p:cNvGrpSpPr/>
          <p:nvPr/>
        </p:nvGrpSpPr>
        <p:grpSpPr>
          <a:xfrm>
            <a:off x="6640067" y="3677748"/>
            <a:ext cx="1728192" cy="1081951"/>
            <a:chOff x="1062658" y="3986014"/>
            <a:chExt cx="1728192" cy="1081951"/>
          </a:xfrm>
        </p:grpSpPr>
        <p:sp>
          <p:nvSpPr>
            <p:cNvPr id="852" name="Google Shape;852;p6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Your Text Here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0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sp>
        <p:nvSpPr>
          <p:cNvPr id="854" name="Google Shape;854;p60"/>
          <p:cNvSpPr/>
          <p:nvPr/>
        </p:nvSpPr>
        <p:spPr>
          <a:xfrm>
            <a:off x="914335" y="2246214"/>
            <a:ext cx="288032" cy="288032"/>
          </a:xfrm>
          <a:prstGeom prst="donut">
            <a:avLst>
              <a:gd fmla="val 25000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0"/>
          <p:cNvSpPr/>
          <p:nvPr/>
        </p:nvSpPr>
        <p:spPr>
          <a:xfrm>
            <a:off x="2949800" y="2381604"/>
            <a:ext cx="288032" cy="288032"/>
          </a:xfrm>
          <a:prstGeom prst="donut">
            <a:avLst>
              <a:gd fmla="val 25000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60"/>
          <p:cNvSpPr/>
          <p:nvPr/>
        </p:nvSpPr>
        <p:spPr>
          <a:xfrm>
            <a:off x="5848557" y="2371424"/>
            <a:ext cx="288032" cy="288032"/>
          </a:xfrm>
          <a:prstGeom prst="donut">
            <a:avLst>
              <a:gd fmla="val 25000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0"/>
          <p:cNvSpPr/>
          <p:nvPr/>
        </p:nvSpPr>
        <p:spPr>
          <a:xfrm>
            <a:off x="6746569" y="1681396"/>
            <a:ext cx="288032" cy="288032"/>
          </a:xfrm>
          <a:prstGeom prst="donut">
            <a:avLst>
              <a:gd fmla="val 25000" name="adj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0"/>
          <p:cNvSpPr/>
          <p:nvPr/>
        </p:nvSpPr>
        <p:spPr>
          <a:xfrm>
            <a:off x="894262" y="1368212"/>
            <a:ext cx="1395448" cy="1395448"/>
          </a:xfrm>
          <a:prstGeom prst="blockArc">
            <a:avLst>
              <a:gd fmla="val 16223989" name="adj1"/>
              <a:gd fmla="val 8410250" name="adj2"/>
              <a:gd fmla="val 7521" name="adj3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0"/>
          <p:cNvSpPr/>
          <p:nvPr/>
        </p:nvSpPr>
        <p:spPr>
          <a:xfrm>
            <a:off x="2870692" y="1370084"/>
            <a:ext cx="1395448" cy="1395448"/>
          </a:xfrm>
          <a:prstGeom prst="blockArc">
            <a:avLst>
              <a:gd fmla="val 16223989" name="adj1"/>
              <a:gd fmla="val 7619598" name="adj2"/>
              <a:gd fmla="val 7976" name="adj3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0"/>
          <p:cNvSpPr/>
          <p:nvPr/>
        </p:nvSpPr>
        <p:spPr>
          <a:xfrm>
            <a:off x="4818094" y="1372530"/>
            <a:ext cx="1395448" cy="1395448"/>
          </a:xfrm>
          <a:prstGeom prst="blockArc">
            <a:avLst>
              <a:gd fmla="val 16223989" name="adj1"/>
              <a:gd fmla="val 2137031" name="adj2"/>
              <a:gd fmla="val 8319" name="adj3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0"/>
          <p:cNvSpPr/>
          <p:nvPr/>
        </p:nvSpPr>
        <p:spPr>
          <a:xfrm>
            <a:off x="6806439" y="1358520"/>
            <a:ext cx="1395448" cy="1395448"/>
          </a:xfrm>
          <a:prstGeom prst="blockArc">
            <a:avLst>
              <a:gd fmla="val 16223989" name="adj1"/>
              <a:gd fmla="val 11511293" name="adj2"/>
              <a:gd fmla="val 8673" name="adj3"/>
            </a:avLst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0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Chart Style</a:t>
            </a:r>
            <a:endParaRPr/>
          </a:p>
        </p:txBody>
      </p:sp>
      <p:sp>
        <p:nvSpPr>
          <p:cNvPr id="863" name="Google Shape;863;p60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6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270" r="14270" t="0"/>
          <a:stretch/>
        </p:blipFill>
        <p:spPr>
          <a:xfrm>
            <a:off x="219716" y="195485"/>
            <a:ext cx="2945700" cy="232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69" name="Google Shape;869;p6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4270" r="14270" t="0"/>
          <a:stretch/>
        </p:blipFill>
        <p:spPr>
          <a:xfrm>
            <a:off x="219716" y="2643758"/>
            <a:ext cx="2945700" cy="232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70" name="Google Shape;870;p61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14270" r="14270" t="0"/>
          <a:stretch/>
        </p:blipFill>
        <p:spPr>
          <a:xfrm>
            <a:off x="5980356" y="2643758"/>
            <a:ext cx="2945700" cy="232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71" name="Google Shape;871;p61"/>
          <p:cNvSpPr txBox="1"/>
          <p:nvPr/>
        </p:nvSpPr>
        <p:spPr>
          <a:xfrm>
            <a:off x="3275856" y="627534"/>
            <a:ext cx="25922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>
            <a:off x="3491880" y="2536324"/>
            <a:ext cx="216024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  <a:endParaRPr/>
          </a:p>
        </p:txBody>
      </p:sp>
      <p:pic>
        <p:nvPicPr>
          <p:cNvPr id="873" name="Google Shape;873;p61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14270" r="14270" t="0"/>
          <a:stretch/>
        </p:blipFill>
        <p:spPr>
          <a:xfrm>
            <a:off x="5980356" y="195485"/>
            <a:ext cx="2945700" cy="232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" name="Google Shape;878;p62"/>
          <p:cNvGraphicFramePr/>
          <p:nvPr/>
        </p:nvGraphicFramePr>
        <p:xfrm>
          <a:off x="611560" y="1379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{3812B3D3-D477-4CD9-95A5-860BE719CD8E}</a:tableStyleId>
              </a:tblPr>
              <a:tblGrid>
                <a:gridCol w="213900"/>
                <a:gridCol w="1388325"/>
                <a:gridCol w="213900"/>
              </a:tblGrid>
              <a:tr h="34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62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6C0A"/>
                        </a:buClr>
                        <a:buFont typeface="Arial"/>
                        <a:buNone/>
                      </a:pPr>
                      <a:r>
                        <a:rPr b="1" lang="en" sz="3700" u="none" cap="none" strike="noStrike">
                          <a:solidFill>
                            <a:srgbClr val="E46C0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$180</a:t>
                      </a:r>
                      <a:endParaRPr b="1" sz="37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6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79" name="Google Shape;879;p62"/>
          <p:cNvGraphicFramePr/>
          <p:nvPr/>
        </p:nvGraphicFramePr>
        <p:xfrm>
          <a:off x="2646469" y="1379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{3812B3D3-D477-4CD9-95A5-860BE719CD8E}</a:tableStyleId>
              </a:tblPr>
              <a:tblGrid>
                <a:gridCol w="213900"/>
                <a:gridCol w="1388325"/>
                <a:gridCol w="213900"/>
              </a:tblGrid>
              <a:tr h="34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62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6C0A"/>
                        </a:buClr>
                        <a:buFont typeface="Arial"/>
                        <a:buNone/>
                      </a:pPr>
                      <a:r>
                        <a:rPr b="1" lang="en" sz="3700" u="none" cap="none" strike="noStrike">
                          <a:solidFill>
                            <a:srgbClr val="E46C0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37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6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80" name="Google Shape;880;p62"/>
          <p:cNvGraphicFramePr/>
          <p:nvPr/>
        </p:nvGraphicFramePr>
        <p:xfrm>
          <a:off x="4681378" y="1379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{3812B3D3-D477-4CD9-95A5-860BE719CD8E}</a:tableStyleId>
              </a:tblPr>
              <a:tblGrid>
                <a:gridCol w="213900"/>
                <a:gridCol w="1388325"/>
                <a:gridCol w="213900"/>
              </a:tblGrid>
              <a:tr h="34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62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6C0A"/>
                        </a:buClr>
                        <a:buFont typeface="Arial"/>
                        <a:buNone/>
                      </a:pPr>
                      <a:r>
                        <a:rPr b="1" lang="en" sz="3700" u="none" cap="none" strike="noStrike">
                          <a:solidFill>
                            <a:srgbClr val="E46C0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$70</a:t>
                      </a:r>
                      <a:endParaRPr b="1" sz="37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6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81" name="Google Shape;881;p62"/>
          <p:cNvGraphicFramePr/>
          <p:nvPr/>
        </p:nvGraphicFramePr>
        <p:xfrm>
          <a:off x="6716287" y="13798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{3812B3D3-D477-4CD9-95A5-860BE719CD8E}</a:tableStyleId>
              </a:tblPr>
              <a:tblGrid>
                <a:gridCol w="213900"/>
                <a:gridCol w="1388325"/>
                <a:gridCol w="213900"/>
              </a:tblGrid>
              <a:tr h="340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62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46C0A"/>
                        </a:buClr>
                        <a:buFont typeface="Arial"/>
                        <a:buNone/>
                      </a:pPr>
                      <a:r>
                        <a:rPr b="1" lang="en" sz="3700" u="none" cap="none" strike="noStrike">
                          <a:solidFill>
                            <a:srgbClr val="E46C0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1" sz="37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E46C0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26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125" marB="47125" marR="94250" marL="942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82" name="Google Shape;882;p62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Table Style</a:t>
            </a:r>
            <a:endParaRPr/>
          </a:p>
        </p:txBody>
      </p:sp>
      <p:sp>
        <p:nvSpPr>
          <p:cNvPr id="883" name="Google Shape;883;p62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691" r="8691" t="0"/>
          <a:stretch/>
        </p:blipFill>
        <p:spPr>
          <a:xfrm>
            <a:off x="4934706" y="874686"/>
            <a:ext cx="3441600" cy="234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889" name="Google Shape;889;p63"/>
          <p:cNvGrpSpPr/>
          <p:nvPr/>
        </p:nvGrpSpPr>
        <p:grpSpPr>
          <a:xfrm>
            <a:off x="966087" y="1485990"/>
            <a:ext cx="3240360" cy="488848"/>
            <a:chOff x="2113657" y="4283314"/>
            <a:chExt cx="3647460" cy="488848"/>
          </a:xfrm>
        </p:grpSpPr>
        <p:sp>
          <p:nvSpPr>
            <p:cNvPr id="890" name="Google Shape;890;p6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63"/>
          <p:cNvGrpSpPr/>
          <p:nvPr/>
        </p:nvGrpSpPr>
        <p:grpSpPr>
          <a:xfrm>
            <a:off x="966087" y="2065560"/>
            <a:ext cx="3240360" cy="488848"/>
            <a:chOff x="2113657" y="4283314"/>
            <a:chExt cx="3647460" cy="488848"/>
          </a:xfrm>
        </p:grpSpPr>
        <p:sp>
          <p:nvSpPr>
            <p:cNvPr id="893" name="Google Shape;893;p6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63"/>
          <p:cNvSpPr/>
          <p:nvPr/>
        </p:nvSpPr>
        <p:spPr>
          <a:xfrm>
            <a:off x="539552" y="1556902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3"/>
          <p:cNvSpPr/>
          <p:nvPr/>
        </p:nvSpPr>
        <p:spPr>
          <a:xfrm>
            <a:off x="539552" y="2136472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63"/>
          <p:cNvGrpSpPr/>
          <p:nvPr/>
        </p:nvGrpSpPr>
        <p:grpSpPr>
          <a:xfrm>
            <a:off x="966087" y="2645130"/>
            <a:ext cx="3240360" cy="488848"/>
            <a:chOff x="2113657" y="4283314"/>
            <a:chExt cx="3647460" cy="488848"/>
          </a:xfrm>
        </p:grpSpPr>
        <p:sp>
          <p:nvSpPr>
            <p:cNvPr id="898" name="Google Shape;898;p6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63"/>
          <p:cNvSpPr/>
          <p:nvPr/>
        </p:nvSpPr>
        <p:spPr>
          <a:xfrm>
            <a:off x="539552" y="2716042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63"/>
          <p:cNvGrpSpPr/>
          <p:nvPr/>
        </p:nvGrpSpPr>
        <p:grpSpPr>
          <a:xfrm>
            <a:off x="966087" y="3224701"/>
            <a:ext cx="3240360" cy="488848"/>
            <a:chOff x="2113657" y="4283314"/>
            <a:chExt cx="3647460" cy="488848"/>
          </a:xfrm>
        </p:grpSpPr>
        <p:sp>
          <p:nvSpPr>
            <p:cNvPr id="902" name="Google Shape;902;p63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63"/>
          <p:cNvSpPr/>
          <p:nvPr/>
        </p:nvSpPr>
        <p:spPr>
          <a:xfrm>
            <a:off x="539552" y="3295613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3"/>
          <p:cNvSpPr/>
          <p:nvPr/>
        </p:nvSpPr>
        <p:spPr>
          <a:xfrm>
            <a:off x="3417518" y="4092676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3"/>
          <p:cNvSpPr/>
          <p:nvPr/>
        </p:nvSpPr>
        <p:spPr>
          <a:xfrm>
            <a:off x="727133" y="4068144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3"/>
          <p:cNvSpPr/>
          <p:nvPr/>
        </p:nvSpPr>
        <p:spPr>
          <a:xfrm>
            <a:off x="2049900" y="4043809"/>
            <a:ext cx="457096" cy="46091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3"/>
          <p:cNvSpPr txBox="1"/>
          <p:nvPr/>
        </p:nvSpPr>
        <p:spPr>
          <a:xfrm>
            <a:off x="1581148" y="4515966"/>
            <a:ext cx="13634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63"/>
          <p:cNvSpPr txBox="1"/>
          <p:nvPr/>
        </p:nvSpPr>
        <p:spPr>
          <a:xfrm>
            <a:off x="251520" y="4515966"/>
            <a:ext cx="13634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3"/>
          <p:cNvSpPr txBox="1"/>
          <p:nvPr/>
        </p:nvSpPr>
        <p:spPr>
          <a:xfrm>
            <a:off x="2910776" y="4515966"/>
            <a:ext cx="13634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3"/>
          <p:cNvSpPr/>
          <p:nvPr/>
        </p:nvSpPr>
        <p:spPr>
          <a:xfrm>
            <a:off x="4716016" y="4043611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3"/>
          <p:cNvSpPr txBox="1"/>
          <p:nvPr/>
        </p:nvSpPr>
        <p:spPr>
          <a:xfrm>
            <a:off x="4240403" y="4515966"/>
            <a:ext cx="13634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3"/>
          <p:cNvSpPr txBox="1"/>
          <p:nvPr>
            <p:ph type="title"/>
          </p:nvPr>
        </p:nvSpPr>
        <p:spPr>
          <a:xfrm>
            <a:off x="490775" y="177436"/>
            <a:ext cx="8653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  <p:sp>
        <p:nvSpPr>
          <p:cNvPr id="914" name="Google Shape;914;p63"/>
          <p:cNvSpPr txBox="1"/>
          <p:nvPr>
            <p:ph idx="1" type="subTitle"/>
          </p:nvPr>
        </p:nvSpPr>
        <p:spPr>
          <a:xfrm>
            <a:off x="501886" y="751061"/>
            <a:ext cx="86310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64"/>
          <p:cNvGrpSpPr/>
          <p:nvPr/>
        </p:nvGrpSpPr>
        <p:grpSpPr>
          <a:xfrm>
            <a:off x="3471027" y="1563638"/>
            <a:ext cx="5205429" cy="3024336"/>
            <a:chOff x="635000" y="1382713"/>
            <a:chExt cx="7869238" cy="4572000"/>
          </a:xfrm>
        </p:grpSpPr>
        <p:sp>
          <p:nvSpPr>
            <p:cNvPr id="920" name="Google Shape;920;p64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E46C0A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E46C0A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E46C0A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4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E46C0A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64"/>
          <p:cNvSpPr txBox="1"/>
          <p:nvPr/>
        </p:nvSpPr>
        <p:spPr>
          <a:xfrm>
            <a:off x="6870106" y="1425138"/>
            <a:ext cx="1296144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64"/>
          <p:cNvCxnSpPr/>
          <p:nvPr/>
        </p:nvCxnSpPr>
        <p:spPr>
          <a:xfrm>
            <a:off x="7518178" y="1683770"/>
            <a:ext cx="0" cy="755034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6" name="Google Shape;926;p64"/>
          <p:cNvSpPr txBox="1"/>
          <p:nvPr/>
        </p:nvSpPr>
        <p:spPr>
          <a:xfrm>
            <a:off x="4375178" y="2784367"/>
            <a:ext cx="1296144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64"/>
          <p:cNvCxnSpPr/>
          <p:nvPr/>
        </p:nvCxnSpPr>
        <p:spPr>
          <a:xfrm>
            <a:off x="5023250" y="3042999"/>
            <a:ext cx="0" cy="755034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8" name="Google Shape;928;p64"/>
          <p:cNvSpPr txBox="1"/>
          <p:nvPr/>
        </p:nvSpPr>
        <p:spPr>
          <a:xfrm>
            <a:off x="5861994" y="2300304"/>
            <a:ext cx="1296144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9" name="Google Shape;929;p64"/>
          <p:cNvCxnSpPr/>
          <p:nvPr/>
        </p:nvCxnSpPr>
        <p:spPr>
          <a:xfrm>
            <a:off x="6510065" y="2551024"/>
            <a:ext cx="1" cy="530723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30" name="Google Shape;930;p64"/>
          <p:cNvGrpSpPr/>
          <p:nvPr/>
        </p:nvGrpSpPr>
        <p:grpSpPr>
          <a:xfrm>
            <a:off x="916459" y="1234786"/>
            <a:ext cx="2713663" cy="1658745"/>
            <a:chOff x="80902" y="1114177"/>
            <a:chExt cx="3303442" cy="1658745"/>
          </a:xfrm>
        </p:grpSpPr>
        <p:sp>
          <p:nvSpPr>
            <p:cNvPr id="931" name="Google Shape;931;p6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4"/>
            <p:cNvSpPr txBox="1"/>
            <p:nvPr/>
          </p:nvSpPr>
          <p:spPr>
            <a:xfrm>
              <a:off x="80902" y="1387927"/>
              <a:ext cx="329143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/>
            </a:p>
          </p:txBody>
        </p:sp>
      </p:grpSp>
      <p:sp>
        <p:nvSpPr>
          <p:cNvPr id="933" name="Google Shape;933;p64"/>
          <p:cNvSpPr/>
          <p:nvPr/>
        </p:nvSpPr>
        <p:spPr>
          <a:xfrm>
            <a:off x="1027770" y="2958630"/>
            <a:ext cx="316434" cy="833409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4"/>
          <p:cNvSpPr/>
          <p:nvPr/>
        </p:nvSpPr>
        <p:spPr>
          <a:xfrm rot="10800000">
            <a:off x="2603858" y="2954782"/>
            <a:ext cx="394292" cy="841103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4"/>
          <p:cNvSpPr txBox="1"/>
          <p:nvPr/>
        </p:nvSpPr>
        <p:spPr>
          <a:xfrm>
            <a:off x="1534064" y="3082947"/>
            <a:ext cx="879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4"/>
          <p:cNvSpPr txBox="1"/>
          <p:nvPr/>
        </p:nvSpPr>
        <p:spPr>
          <a:xfrm>
            <a:off x="3188010" y="3082947"/>
            <a:ext cx="879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4"/>
          <p:cNvSpPr txBox="1"/>
          <p:nvPr/>
        </p:nvSpPr>
        <p:spPr>
          <a:xfrm>
            <a:off x="916459" y="3867894"/>
            <a:ext cx="26711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4"/>
          <p:cNvSpPr txBox="1"/>
          <p:nvPr>
            <p:ph type="title"/>
          </p:nvPr>
        </p:nvSpPr>
        <p:spPr>
          <a:xfrm>
            <a:off x="707475" y="121100"/>
            <a:ext cx="84366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Worldmap style</a:t>
            </a:r>
            <a:endParaRPr/>
          </a:p>
        </p:txBody>
      </p:sp>
      <p:sp>
        <p:nvSpPr>
          <p:cNvPr id="939" name="Google Shape;939;p64"/>
          <p:cNvSpPr txBox="1"/>
          <p:nvPr>
            <p:ph idx="1" type="subTitle"/>
          </p:nvPr>
        </p:nvSpPr>
        <p:spPr>
          <a:xfrm>
            <a:off x="718308" y="694725"/>
            <a:ext cx="84150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6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393" l="0" r="0" t="14386"/>
          <a:stretch/>
        </p:blipFill>
        <p:spPr>
          <a:xfrm>
            <a:off x="2915816" y="0"/>
            <a:ext cx="3312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46" name="Google Shape;946;p65"/>
          <p:cNvSpPr/>
          <p:nvPr/>
        </p:nvSpPr>
        <p:spPr>
          <a:xfrm>
            <a:off x="1224954" y="557045"/>
            <a:ext cx="360040" cy="33702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5"/>
          <p:cNvSpPr/>
          <p:nvPr/>
        </p:nvSpPr>
        <p:spPr>
          <a:xfrm>
            <a:off x="1226377" y="3478893"/>
            <a:ext cx="357194" cy="357194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5"/>
          <p:cNvSpPr/>
          <p:nvPr/>
        </p:nvSpPr>
        <p:spPr>
          <a:xfrm>
            <a:off x="1198242" y="1978024"/>
            <a:ext cx="413465" cy="41691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5"/>
          <p:cNvSpPr/>
          <p:nvPr/>
        </p:nvSpPr>
        <p:spPr>
          <a:xfrm>
            <a:off x="7572437" y="497277"/>
            <a:ext cx="263823" cy="456566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65"/>
          <p:cNvGrpSpPr/>
          <p:nvPr/>
        </p:nvGrpSpPr>
        <p:grpSpPr>
          <a:xfrm>
            <a:off x="6660232" y="1037936"/>
            <a:ext cx="2088233" cy="863358"/>
            <a:chOff x="803640" y="3362835"/>
            <a:chExt cx="2059657" cy="863358"/>
          </a:xfrm>
        </p:grpSpPr>
        <p:sp>
          <p:nvSpPr>
            <p:cNvPr id="951" name="Google Shape;951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65"/>
          <p:cNvGrpSpPr/>
          <p:nvPr/>
        </p:nvGrpSpPr>
        <p:grpSpPr>
          <a:xfrm>
            <a:off x="6660232" y="2469466"/>
            <a:ext cx="2088233" cy="863358"/>
            <a:chOff x="803640" y="3362835"/>
            <a:chExt cx="2059657" cy="863358"/>
          </a:xfrm>
        </p:grpSpPr>
        <p:sp>
          <p:nvSpPr>
            <p:cNvPr id="954" name="Google Shape;954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65"/>
          <p:cNvGrpSpPr/>
          <p:nvPr/>
        </p:nvGrpSpPr>
        <p:grpSpPr>
          <a:xfrm>
            <a:off x="6660232" y="3940640"/>
            <a:ext cx="2088233" cy="863358"/>
            <a:chOff x="803640" y="3362835"/>
            <a:chExt cx="2059657" cy="863358"/>
          </a:xfrm>
        </p:grpSpPr>
        <p:sp>
          <p:nvSpPr>
            <p:cNvPr id="957" name="Google Shape;957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65"/>
          <p:cNvSpPr/>
          <p:nvPr/>
        </p:nvSpPr>
        <p:spPr>
          <a:xfrm>
            <a:off x="7467827" y="1985387"/>
            <a:ext cx="473043" cy="39998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E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5"/>
          <p:cNvSpPr/>
          <p:nvPr/>
        </p:nvSpPr>
        <p:spPr>
          <a:xfrm>
            <a:off x="7427683" y="3416917"/>
            <a:ext cx="553330" cy="439632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65"/>
          <p:cNvGrpSpPr/>
          <p:nvPr/>
        </p:nvGrpSpPr>
        <p:grpSpPr>
          <a:xfrm>
            <a:off x="411438" y="1004370"/>
            <a:ext cx="2088233" cy="863358"/>
            <a:chOff x="803640" y="3362835"/>
            <a:chExt cx="2059657" cy="863358"/>
          </a:xfrm>
        </p:grpSpPr>
        <p:sp>
          <p:nvSpPr>
            <p:cNvPr id="962" name="Google Shape;962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65"/>
          <p:cNvGrpSpPr/>
          <p:nvPr/>
        </p:nvGrpSpPr>
        <p:grpSpPr>
          <a:xfrm>
            <a:off x="411438" y="2505239"/>
            <a:ext cx="2088233" cy="863358"/>
            <a:chOff x="803640" y="3362835"/>
            <a:chExt cx="2059657" cy="863358"/>
          </a:xfrm>
        </p:grpSpPr>
        <p:sp>
          <p:nvSpPr>
            <p:cNvPr id="965" name="Google Shape;965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5"/>
          <p:cNvGrpSpPr/>
          <p:nvPr/>
        </p:nvGrpSpPr>
        <p:grpSpPr>
          <a:xfrm>
            <a:off x="411438" y="3946384"/>
            <a:ext cx="2088233" cy="863358"/>
            <a:chOff x="803640" y="3362835"/>
            <a:chExt cx="2059657" cy="863358"/>
          </a:xfrm>
        </p:grpSpPr>
        <p:sp>
          <p:nvSpPr>
            <p:cNvPr id="968" name="Google Shape;968;p6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" name="Google Shape;974;p66"/>
          <p:cNvGraphicFramePr/>
          <p:nvPr/>
        </p:nvGraphicFramePr>
        <p:xfrm>
          <a:off x="755576" y="128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{50EBB008-D509-4AE7-9734-5CB445D1A759}</a:tableStyleId>
              </a:tblPr>
              <a:tblGrid>
                <a:gridCol w="2592300"/>
                <a:gridCol w="1680175"/>
                <a:gridCol w="1680175"/>
                <a:gridCol w="1680175"/>
              </a:tblGrid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C0A"/>
                    </a:solidFill>
                  </a:tcPr>
                </a:tc>
              </a:tr>
            </a:tbl>
          </a:graphicData>
        </a:graphic>
      </p:graphicFrame>
      <p:sp>
        <p:nvSpPr>
          <p:cNvPr id="975" name="Google Shape;975;p66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Table Style</a:t>
            </a:r>
            <a:endParaRPr/>
          </a:p>
        </p:txBody>
      </p:sp>
      <p:sp>
        <p:nvSpPr>
          <p:cNvPr id="976" name="Google Shape;976;p66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/>
          <p:nvPr/>
        </p:nvSpPr>
        <p:spPr>
          <a:xfrm>
            <a:off x="2712635" y="1105645"/>
            <a:ext cx="581569" cy="57266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40"/>
          <p:cNvGrpSpPr/>
          <p:nvPr/>
        </p:nvGrpSpPr>
        <p:grpSpPr>
          <a:xfrm>
            <a:off x="3490364" y="1105645"/>
            <a:ext cx="5138704" cy="601968"/>
            <a:chOff x="1795588" y="1688594"/>
            <a:chExt cx="6408712" cy="707911"/>
          </a:xfrm>
        </p:grpSpPr>
        <p:sp>
          <p:nvSpPr>
            <p:cNvPr id="193" name="Google Shape;193;p40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rgbClr val="E46C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0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8188" y="0"/>
                  </a:lnTo>
                  <a:cubicBezTo>
                    <a:pt x="110234" y="0"/>
                    <a:pt x="120000" y="6781"/>
                    <a:pt x="120000" y="1514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40"/>
          <p:cNvSpPr txBox="1"/>
          <p:nvPr/>
        </p:nvSpPr>
        <p:spPr>
          <a:xfrm>
            <a:off x="2706362" y="1161147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40"/>
          <p:cNvGrpSpPr/>
          <p:nvPr/>
        </p:nvGrpSpPr>
        <p:grpSpPr>
          <a:xfrm>
            <a:off x="3587691" y="1158878"/>
            <a:ext cx="4916562" cy="509045"/>
            <a:chOff x="2175371" y="1762964"/>
            <a:chExt cx="5040560" cy="590745"/>
          </a:xfrm>
        </p:grpSpPr>
        <p:sp>
          <p:nvSpPr>
            <p:cNvPr id="197" name="Google Shape;197;p40"/>
            <p:cNvSpPr txBox="1"/>
            <p:nvPr/>
          </p:nvSpPr>
          <p:spPr>
            <a:xfrm>
              <a:off x="2175371" y="1762964"/>
              <a:ext cx="5040560" cy="357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198" name="Google Shape;198;p40"/>
            <p:cNvSpPr txBox="1"/>
            <p:nvPr/>
          </p:nvSpPr>
          <p:spPr>
            <a:xfrm>
              <a:off x="2175371" y="2032239"/>
              <a:ext cx="5040560" cy="321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40"/>
          <p:cNvSpPr/>
          <p:nvPr/>
        </p:nvSpPr>
        <p:spPr>
          <a:xfrm>
            <a:off x="2712635" y="1878848"/>
            <a:ext cx="581569" cy="57266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40"/>
          <p:cNvGrpSpPr/>
          <p:nvPr/>
        </p:nvGrpSpPr>
        <p:grpSpPr>
          <a:xfrm>
            <a:off x="3490364" y="1878848"/>
            <a:ext cx="5138704" cy="601968"/>
            <a:chOff x="1795588" y="1688594"/>
            <a:chExt cx="6408712" cy="707911"/>
          </a:xfrm>
        </p:grpSpPr>
        <p:sp>
          <p:nvSpPr>
            <p:cNvPr id="201" name="Google Shape;201;p40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rgbClr val="E46C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8188" y="0"/>
                  </a:lnTo>
                  <a:cubicBezTo>
                    <a:pt x="110234" y="0"/>
                    <a:pt x="120000" y="6781"/>
                    <a:pt x="120000" y="1514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40"/>
          <p:cNvSpPr txBox="1"/>
          <p:nvPr/>
        </p:nvSpPr>
        <p:spPr>
          <a:xfrm>
            <a:off x="2706362" y="1934350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40"/>
          <p:cNvGrpSpPr/>
          <p:nvPr/>
        </p:nvGrpSpPr>
        <p:grpSpPr>
          <a:xfrm>
            <a:off x="3587691" y="1932080"/>
            <a:ext cx="4916562" cy="509045"/>
            <a:chOff x="2175371" y="1762964"/>
            <a:chExt cx="5040560" cy="590745"/>
          </a:xfrm>
        </p:grpSpPr>
        <p:sp>
          <p:nvSpPr>
            <p:cNvPr id="205" name="Google Shape;205;p40"/>
            <p:cNvSpPr txBox="1"/>
            <p:nvPr/>
          </p:nvSpPr>
          <p:spPr>
            <a:xfrm>
              <a:off x="2175371" y="1762964"/>
              <a:ext cx="5040560" cy="357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206" name="Google Shape;206;p40"/>
            <p:cNvSpPr txBox="1"/>
            <p:nvPr/>
          </p:nvSpPr>
          <p:spPr>
            <a:xfrm>
              <a:off x="2175371" y="2032239"/>
              <a:ext cx="5040560" cy="321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40"/>
          <p:cNvSpPr/>
          <p:nvPr/>
        </p:nvSpPr>
        <p:spPr>
          <a:xfrm>
            <a:off x="2712635" y="2652051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0"/>
          <p:cNvGrpSpPr/>
          <p:nvPr/>
        </p:nvGrpSpPr>
        <p:grpSpPr>
          <a:xfrm>
            <a:off x="3490364" y="2652051"/>
            <a:ext cx="5138704" cy="601968"/>
            <a:chOff x="1795588" y="1688594"/>
            <a:chExt cx="6408712" cy="707911"/>
          </a:xfrm>
        </p:grpSpPr>
        <p:sp>
          <p:nvSpPr>
            <p:cNvPr id="209" name="Google Shape;209;p40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rgbClr val="E46C0A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0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8188" y="0"/>
                  </a:lnTo>
                  <a:cubicBezTo>
                    <a:pt x="110234" y="0"/>
                    <a:pt x="120000" y="6781"/>
                    <a:pt x="120000" y="1514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40"/>
          <p:cNvSpPr txBox="1"/>
          <p:nvPr/>
        </p:nvSpPr>
        <p:spPr>
          <a:xfrm>
            <a:off x="2706362" y="2707553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40"/>
          <p:cNvGrpSpPr/>
          <p:nvPr/>
        </p:nvGrpSpPr>
        <p:grpSpPr>
          <a:xfrm>
            <a:off x="3587691" y="2705281"/>
            <a:ext cx="4916562" cy="509045"/>
            <a:chOff x="2175371" y="1762964"/>
            <a:chExt cx="5040560" cy="590745"/>
          </a:xfrm>
        </p:grpSpPr>
        <p:sp>
          <p:nvSpPr>
            <p:cNvPr id="213" name="Google Shape;213;p40"/>
            <p:cNvSpPr txBox="1"/>
            <p:nvPr/>
          </p:nvSpPr>
          <p:spPr>
            <a:xfrm>
              <a:off x="2175371" y="1762964"/>
              <a:ext cx="5040560" cy="357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214" name="Google Shape;214;p40"/>
            <p:cNvSpPr txBox="1"/>
            <p:nvPr/>
          </p:nvSpPr>
          <p:spPr>
            <a:xfrm>
              <a:off x="2175371" y="2032239"/>
              <a:ext cx="5040560" cy="321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40"/>
          <p:cNvSpPr/>
          <p:nvPr/>
        </p:nvSpPr>
        <p:spPr>
          <a:xfrm>
            <a:off x="2712635" y="3425254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40"/>
          <p:cNvGrpSpPr/>
          <p:nvPr/>
        </p:nvGrpSpPr>
        <p:grpSpPr>
          <a:xfrm>
            <a:off x="3490364" y="3425254"/>
            <a:ext cx="5138704" cy="601968"/>
            <a:chOff x="1795588" y="1688594"/>
            <a:chExt cx="6408712" cy="707911"/>
          </a:xfrm>
        </p:grpSpPr>
        <p:sp>
          <p:nvSpPr>
            <p:cNvPr id="217" name="Google Shape;217;p40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rgbClr val="E46C0A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0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8188" y="0"/>
                  </a:lnTo>
                  <a:cubicBezTo>
                    <a:pt x="110234" y="0"/>
                    <a:pt x="120000" y="6781"/>
                    <a:pt x="120000" y="1514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40"/>
          <p:cNvSpPr txBox="1"/>
          <p:nvPr/>
        </p:nvSpPr>
        <p:spPr>
          <a:xfrm>
            <a:off x="2706362" y="3480756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40"/>
          <p:cNvGrpSpPr/>
          <p:nvPr/>
        </p:nvGrpSpPr>
        <p:grpSpPr>
          <a:xfrm>
            <a:off x="3587691" y="3478482"/>
            <a:ext cx="4916562" cy="509045"/>
            <a:chOff x="2175371" y="1762964"/>
            <a:chExt cx="5040560" cy="590745"/>
          </a:xfrm>
        </p:grpSpPr>
        <p:sp>
          <p:nvSpPr>
            <p:cNvPr id="221" name="Google Shape;221;p40"/>
            <p:cNvSpPr txBox="1"/>
            <p:nvPr/>
          </p:nvSpPr>
          <p:spPr>
            <a:xfrm>
              <a:off x="2175371" y="1762964"/>
              <a:ext cx="5040560" cy="357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222" name="Google Shape;222;p40"/>
            <p:cNvSpPr txBox="1"/>
            <p:nvPr/>
          </p:nvSpPr>
          <p:spPr>
            <a:xfrm>
              <a:off x="2175371" y="2032239"/>
              <a:ext cx="5040560" cy="321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/>
          <p:nvPr/>
        </p:nvSpPr>
        <p:spPr>
          <a:xfrm>
            <a:off x="2712635" y="4198458"/>
            <a:ext cx="581569" cy="5726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40"/>
          <p:cNvGrpSpPr/>
          <p:nvPr/>
        </p:nvGrpSpPr>
        <p:grpSpPr>
          <a:xfrm>
            <a:off x="3490364" y="4198458"/>
            <a:ext cx="5138704" cy="601968"/>
            <a:chOff x="1795588" y="1688594"/>
            <a:chExt cx="6408712" cy="707911"/>
          </a:xfrm>
        </p:grpSpPr>
        <p:sp>
          <p:nvSpPr>
            <p:cNvPr id="225" name="Google Shape;225;p40"/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fmla="val 10715" name="adj"/>
              </a:avLst>
            </a:prstGeom>
            <a:solidFill>
              <a:srgbClr val="E46C0A"/>
            </a:solidFill>
            <a:ln cap="flat" cmpd="sng" w="63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7719981" y="1688594"/>
              <a:ext cx="484317" cy="6009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8188" y="0"/>
                  </a:lnTo>
                  <a:cubicBezTo>
                    <a:pt x="110234" y="0"/>
                    <a:pt x="120000" y="6781"/>
                    <a:pt x="120000" y="15147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0"/>
          <p:cNvSpPr txBox="1"/>
          <p:nvPr/>
        </p:nvSpPr>
        <p:spPr>
          <a:xfrm>
            <a:off x="2706362" y="4253960"/>
            <a:ext cx="594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40"/>
          <p:cNvGrpSpPr/>
          <p:nvPr/>
        </p:nvGrpSpPr>
        <p:grpSpPr>
          <a:xfrm>
            <a:off x="3587691" y="4251684"/>
            <a:ext cx="4916562" cy="509045"/>
            <a:chOff x="2175371" y="1762964"/>
            <a:chExt cx="5040560" cy="590745"/>
          </a:xfrm>
        </p:grpSpPr>
        <p:sp>
          <p:nvSpPr>
            <p:cNvPr id="229" name="Google Shape;229;p40"/>
            <p:cNvSpPr txBox="1"/>
            <p:nvPr/>
          </p:nvSpPr>
          <p:spPr>
            <a:xfrm>
              <a:off x="2175371" y="1762964"/>
              <a:ext cx="5040560" cy="357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230" name="Google Shape;230;p40"/>
            <p:cNvSpPr txBox="1"/>
            <p:nvPr/>
          </p:nvSpPr>
          <p:spPr>
            <a:xfrm>
              <a:off x="2175371" y="2032239"/>
              <a:ext cx="5040560" cy="321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40"/>
          <p:cNvSpPr txBox="1"/>
          <p:nvPr>
            <p:ph type="title"/>
          </p:nvPr>
        </p:nvSpPr>
        <p:spPr>
          <a:xfrm>
            <a:off x="2566875" y="349700"/>
            <a:ext cx="6577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Agenda Style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67"/>
          <p:cNvGrpSpPr/>
          <p:nvPr/>
        </p:nvGrpSpPr>
        <p:grpSpPr>
          <a:xfrm>
            <a:off x="3171555" y="1210801"/>
            <a:ext cx="2817862" cy="3707588"/>
            <a:chOff x="3263113" y="680723"/>
            <a:chExt cx="2817862" cy="3707588"/>
          </a:xfrm>
        </p:grpSpPr>
        <p:sp>
          <p:nvSpPr>
            <p:cNvPr id="982" name="Google Shape;982;p67"/>
            <p:cNvSpPr/>
            <p:nvPr/>
          </p:nvSpPr>
          <p:spPr>
            <a:xfrm rot="-1489910">
              <a:off x="4547567" y="3137124"/>
              <a:ext cx="1067821" cy="1076744"/>
            </a:xfrm>
            <a:custGeom>
              <a:rect b="b" l="l" r="r" t="t"/>
              <a:pathLst>
                <a:path extrusionOk="0" h="120000" w="120000"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61785" y="23869"/>
                  </a:moveTo>
                  <a:cubicBezTo>
                    <a:pt x="64234" y="24015"/>
                    <a:pt x="66705" y="24406"/>
                    <a:pt x="69168" y="25060"/>
                  </a:cubicBez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7"/>
                    <a:pt x="23937" y="50958"/>
                  </a:cubicBezTo>
                  <a:cubicBezTo>
                    <a:pt x="28556" y="33862"/>
                    <a:pt x="44638" y="22848"/>
                    <a:pt x="61785" y="23869"/>
                  </a:cubicBezTo>
                  <a:close/>
                  <a:moveTo>
                    <a:pt x="62107" y="18451"/>
                  </a:moveTo>
                  <a:cubicBezTo>
                    <a:pt x="42420" y="17279"/>
                    <a:pt x="23956" y="29925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ubicBezTo>
                    <a:pt x="67757" y="19068"/>
                    <a:pt x="64919" y="18618"/>
                    <a:pt x="62107" y="18451"/>
                  </a:cubicBezTo>
                  <a:close/>
                  <a:moveTo>
                    <a:pt x="66493" y="0"/>
                  </a:moveTo>
                  <a:lnTo>
                    <a:pt x="84120" y="4683"/>
                  </a:ln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2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7"/>
            <p:cNvSpPr/>
            <p:nvPr/>
          </p:nvSpPr>
          <p:spPr>
            <a:xfrm rot="-970418">
              <a:off x="3422056" y="2512575"/>
              <a:ext cx="1317398" cy="1328406"/>
            </a:xfrm>
            <a:custGeom>
              <a:rect b="b" l="l" r="r" t="t"/>
              <a:pathLst>
                <a:path extrusionOk="0" h="120000" w="120000"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61785" y="23869"/>
                  </a:moveTo>
                  <a:cubicBezTo>
                    <a:pt x="64234" y="24015"/>
                    <a:pt x="66705" y="24406"/>
                    <a:pt x="69168" y="25060"/>
                  </a:cubicBez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7"/>
                    <a:pt x="23937" y="50958"/>
                  </a:cubicBezTo>
                  <a:cubicBezTo>
                    <a:pt x="28556" y="33862"/>
                    <a:pt x="44638" y="22848"/>
                    <a:pt x="61785" y="23869"/>
                  </a:cubicBezTo>
                  <a:close/>
                  <a:moveTo>
                    <a:pt x="62107" y="18451"/>
                  </a:moveTo>
                  <a:cubicBezTo>
                    <a:pt x="42420" y="17279"/>
                    <a:pt x="23956" y="29925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ubicBezTo>
                    <a:pt x="67757" y="19068"/>
                    <a:pt x="64919" y="18618"/>
                    <a:pt x="62107" y="18451"/>
                  </a:cubicBezTo>
                  <a:close/>
                  <a:moveTo>
                    <a:pt x="66493" y="0"/>
                  </a:moveTo>
                  <a:lnTo>
                    <a:pt x="84120" y="4683"/>
                  </a:ln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2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7"/>
            <p:cNvSpPr/>
            <p:nvPr/>
          </p:nvSpPr>
          <p:spPr>
            <a:xfrm rot="-974017">
              <a:off x="3912780" y="821410"/>
              <a:ext cx="1175566" cy="1185389"/>
            </a:xfrm>
            <a:custGeom>
              <a:rect b="b" l="l" r="r" t="t"/>
              <a:pathLst>
                <a:path extrusionOk="0" h="120000" w="120000"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61785" y="23869"/>
                  </a:moveTo>
                  <a:cubicBezTo>
                    <a:pt x="64234" y="24015"/>
                    <a:pt x="66705" y="24406"/>
                    <a:pt x="69168" y="25060"/>
                  </a:cubicBez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7"/>
                    <a:pt x="23937" y="50958"/>
                  </a:cubicBezTo>
                  <a:cubicBezTo>
                    <a:pt x="28556" y="33862"/>
                    <a:pt x="44638" y="22848"/>
                    <a:pt x="61785" y="23869"/>
                  </a:cubicBezTo>
                  <a:close/>
                  <a:moveTo>
                    <a:pt x="62107" y="18451"/>
                  </a:moveTo>
                  <a:cubicBezTo>
                    <a:pt x="42420" y="17279"/>
                    <a:pt x="23956" y="29925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ubicBezTo>
                    <a:pt x="67757" y="19068"/>
                    <a:pt x="64919" y="18618"/>
                    <a:pt x="62107" y="18451"/>
                  </a:cubicBezTo>
                  <a:close/>
                  <a:moveTo>
                    <a:pt x="66493" y="0"/>
                  </a:moveTo>
                  <a:lnTo>
                    <a:pt x="84120" y="4683"/>
                  </a:ln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2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7"/>
            <p:cNvSpPr/>
            <p:nvPr/>
          </p:nvSpPr>
          <p:spPr>
            <a:xfrm rot="-974017">
              <a:off x="4483704" y="1742062"/>
              <a:ext cx="1424850" cy="1436756"/>
            </a:xfrm>
            <a:custGeom>
              <a:rect b="b" l="l" r="r" t="t"/>
              <a:pathLst>
                <a:path extrusionOk="0" h="120000" w="120000">
                  <a:moveTo>
                    <a:pt x="120000" y="28418"/>
                  </a:moveTo>
                  <a:lnTo>
                    <a:pt x="119819" y="29085"/>
                  </a:lnTo>
                  <a:lnTo>
                    <a:pt x="119636" y="28804"/>
                  </a:lnTo>
                  <a:close/>
                  <a:moveTo>
                    <a:pt x="61785" y="23869"/>
                  </a:moveTo>
                  <a:cubicBezTo>
                    <a:pt x="64234" y="24015"/>
                    <a:pt x="66705" y="24406"/>
                    <a:pt x="69168" y="25060"/>
                  </a:cubicBezTo>
                  <a:cubicBezTo>
                    <a:pt x="88870" y="30296"/>
                    <a:pt x="100561" y="50379"/>
                    <a:pt x="95282" y="69917"/>
                  </a:cubicBezTo>
                  <a:cubicBezTo>
                    <a:pt x="90003" y="89455"/>
                    <a:pt x="69753" y="101050"/>
                    <a:pt x="50051" y="95815"/>
                  </a:cubicBezTo>
                  <a:cubicBezTo>
                    <a:pt x="30350" y="90579"/>
                    <a:pt x="18658" y="70497"/>
                    <a:pt x="23937" y="50958"/>
                  </a:cubicBezTo>
                  <a:cubicBezTo>
                    <a:pt x="28556" y="33862"/>
                    <a:pt x="44638" y="22848"/>
                    <a:pt x="61785" y="23869"/>
                  </a:cubicBezTo>
                  <a:close/>
                  <a:moveTo>
                    <a:pt x="62107" y="18451"/>
                  </a:moveTo>
                  <a:cubicBezTo>
                    <a:pt x="42420" y="17279"/>
                    <a:pt x="23956" y="29925"/>
                    <a:pt x="18652" y="49554"/>
                  </a:cubicBezTo>
                  <a:cubicBezTo>
                    <a:pt x="12591" y="71987"/>
                    <a:pt x="26015" y="95045"/>
                    <a:pt x="48635" y="101056"/>
                  </a:cubicBezTo>
                  <a:cubicBezTo>
                    <a:pt x="71255" y="107067"/>
                    <a:pt x="94506" y="93754"/>
                    <a:pt x="100567" y="71321"/>
                  </a:cubicBezTo>
                  <a:cubicBezTo>
                    <a:pt x="106628" y="48888"/>
                    <a:pt x="93204" y="25830"/>
                    <a:pt x="70584" y="19819"/>
                  </a:cubicBezTo>
                  <a:cubicBezTo>
                    <a:pt x="67757" y="19068"/>
                    <a:pt x="64919" y="18618"/>
                    <a:pt x="62107" y="18451"/>
                  </a:cubicBezTo>
                  <a:close/>
                  <a:moveTo>
                    <a:pt x="66493" y="0"/>
                  </a:moveTo>
                  <a:lnTo>
                    <a:pt x="84120" y="4683"/>
                  </a:lnTo>
                  <a:lnTo>
                    <a:pt x="83867" y="19572"/>
                  </a:lnTo>
                  <a:lnTo>
                    <a:pt x="83406" y="19449"/>
                  </a:lnTo>
                  <a:cubicBezTo>
                    <a:pt x="87163" y="21546"/>
                    <a:pt x="90559" y="24117"/>
                    <a:pt x="93431" y="27166"/>
                  </a:cubicBezTo>
                  <a:lnTo>
                    <a:pt x="106796" y="23870"/>
                  </a:lnTo>
                  <a:lnTo>
                    <a:pt x="115363" y="39849"/>
                  </a:lnTo>
                  <a:lnTo>
                    <a:pt x="105840" y="48364"/>
                  </a:lnTo>
                  <a:cubicBezTo>
                    <a:pt x="107034" y="52676"/>
                    <a:pt x="107596" y="57191"/>
                    <a:pt x="107394" y="61781"/>
                  </a:cubicBezTo>
                  <a:lnTo>
                    <a:pt x="119289" y="68330"/>
                  </a:lnTo>
                  <a:lnTo>
                    <a:pt x="114566" y="85810"/>
                  </a:lnTo>
                  <a:lnTo>
                    <a:pt x="100132" y="85570"/>
                  </a:lnTo>
                  <a:cubicBezTo>
                    <a:pt x="98307" y="88594"/>
                    <a:pt x="96096" y="91321"/>
                    <a:pt x="93619" y="93756"/>
                  </a:cubicBezTo>
                  <a:lnTo>
                    <a:pt x="98359" y="106025"/>
                  </a:lnTo>
                  <a:lnTo>
                    <a:pt x="83411" y="116405"/>
                  </a:lnTo>
                  <a:lnTo>
                    <a:pt x="72073" y="106643"/>
                  </a:lnTo>
                  <a:lnTo>
                    <a:pt x="73453" y="105685"/>
                  </a:lnTo>
                  <a:cubicBezTo>
                    <a:pt x="69110" y="107079"/>
                    <a:pt x="64517" y="107749"/>
                    <a:pt x="59835" y="107723"/>
                  </a:cubicBezTo>
                  <a:lnTo>
                    <a:pt x="52963" y="119999"/>
                  </a:lnTo>
                  <a:lnTo>
                    <a:pt x="35336" y="115316"/>
                  </a:lnTo>
                  <a:lnTo>
                    <a:pt x="35574" y="101277"/>
                  </a:lnTo>
                  <a:cubicBezTo>
                    <a:pt x="31839" y="99165"/>
                    <a:pt x="28466" y="96583"/>
                    <a:pt x="25614" y="93529"/>
                  </a:cubicBezTo>
                  <a:lnTo>
                    <a:pt x="25843" y="94015"/>
                  </a:lnTo>
                  <a:lnTo>
                    <a:pt x="11102" y="96847"/>
                  </a:lnTo>
                  <a:lnTo>
                    <a:pt x="3390" y="80445"/>
                  </a:lnTo>
                  <a:lnTo>
                    <a:pt x="13359" y="72429"/>
                  </a:lnTo>
                  <a:cubicBezTo>
                    <a:pt x="12295" y="68561"/>
                    <a:pt x="11739" y="64530"/>
                    <a:pt x="11738" y="60428"/>
                  </a:cubicBezTo>
                  <a:lnTo>
                    <a:pt x="0" y="53965"/>
                  </a:lnTo>
                  <a:lnTo>
                    <a:pt x="4722" y="36484"/>
                  </a:lnTo>
                  <a:lnTo>
                    <a:pt x="18174" y="36709"/>
                  </a:lnTo>
                  <a:cubicBezTo>
                    <a:pt x="19999" y="33515"/>
                    <a:pt x="22203" y="30603"/>
                    <a:pt x="24696" y="27997"/>
                  </a:cubicBezTo>
                  <a:lnTo>
                    <a:pt x="20190" y="14215"/>
                  </a:lnTo>
                  <a:lnTo>
                    <a:pt x="35666" y="4625"/>
                  </a:lnTo>
                  <a:lnTo>
                    <a:pt x="46473" y="14962"/>
                  </a:lnTo>
                  <a:lnTo>
                    <a:pt x="46365" y="15030"/>
                  </a:lnTo>
                  <a:cubicBezTo>
                    <a:pt x="50613" y="13704"/>
                    <a:pt x="55098" y="13091"/>
                    <a:pt x="59667" y="13141"/>
                  </a:cubicBezTo>
                  <a:lnTo>
                    <a:pt x="59206" y="13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67"/>
          <p:cNvSpPr/>
          <p:nvPr/>
        </p:nvSpPr>
        <p:spPr>
          <a:xfrm>
            <a:off x="4873148" y="4111843"/>
            <a:ext cx="241903" cy="226442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7"/>
          <p:cNvSpPr/>
          <p:nvPr/>
        </p:nvSpPr>
        <p:spPr>
          <a:xfrm>
            <a:off x="3833690" y="3589947"/>
            <a:ext cx="267387" cy="266606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7"/>
          <p:cNvSpPr/>
          <p:nvPr/>
        </p:nvSpPr>
        <p:spPr>
          <a:xfrm>
            <a:off x="4267520" y="1817806"/>
            <a:ext cx="282969" cy="282969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7"/>
          <p:cNvSpPr/>
          <p:nvPr/>
        </p:nvSpPr>
        <p:spPr>
          <a:xfrm>
            <a:off x="4904689" y="2790959"/>
            <a:ext cx="399765" cy="399115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67"/>
          <p:cNvGrpSpPr/>
          <p:nvPr/>
        </p:nvGrpSpPr>
        <p:grpSpPr>
          <a:xfrm>
            <a:off x="6491816" y="3094297"/>
            <a:ext cx="2012740" cy="1661995"/>
            <a:chOff x="6210996" y="1433695"/>
            <a:chExt cx="1712589" cy="1182382"/>
          </a:xfrm>
        </p:grpSpPr>
        <p:sp>
          <p:nvSpPr>
            <p:cNvPr id="991" name="Google Shape;991;p67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7"/>
            <p:cNvSpPr txBox="1"/>
            <p:nvPr/>
          </p:nvSpPr>
          <p:spPr>
            <a:xfrm>
              <a:off x="6210996" y="1630759"/>
              <a:ext cx="1712586" cy="985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7"/>
          <p:cNvGrpSpPr/>
          <p:nvPr/>
        </p:nvGrpSpPr>
        <p:grpSpPr>
          <a:xfrm>
            <a:off x="784613" y="1366419"/>
            <a:ext cx="1960863" cy="1661995"/>
            <a:chOff x="6210995" y="1433695"/>
            <a:chExt cx="2129053" cy="1182382"/>
          </a:xfrm>
        </p:grpSpPr>
        <p:sp>
          <p:nvSpPr>
            <p:cNvPr id="994" name="Google Shape;994;p67"/>
            <p:cNvSpPr txBox="1"/>
            <p:nvPr/>
          </p:nvSpPr>
          <p:spPr>
            <a:xfrm>
              <a:off x="6210999" y="1433695"/>
              <a:ext cx="2129049" cy="19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7"/>
            <p:cNvSpPr txBox="1"/>
            <p:nvPr/>
          </p:nvSpPr>
          <p:spPr>
            <a:xfrm>
              <a:off x="6210995" y="1630759"/>
              <a:ext cx="2129049" cy="985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67"/>
          <p:cNvGrpSpPr/>
          <p:nvPr/>
        </p:nvGrpSpPr>
        <p:grpSpPr>
          <a:xfrm>
            <a:off x="6491816" y="1366419"/>
            <a:ext cx="2012740" cy="1661995"/>
            <a:chOff x="6210996" y="1433695"/>
            <a:chExt cx="1712589" cy="1182382"/>
          </a:xfrm>
        </p:grpSpPr>
        <p:sp>
          <p:nvSpPr>
            <p:cNvPr id="997" name="Google Shape;997;p67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7"/>
            <p:cNvSpPr txBox="1"/>
            <p:nvPr/>
          </p:nvSpPr>
          <p:spPr>
            <a:xfrm>
              <a:off x="6210996" y="1630759"/>
              <a:ext cx="1712586" cy="985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67"/>
          <p:cNvGrpSpPr/>
          <p:nvPr/>
        </p:nvGrpSpPr>
        <p:grpSpPr>
          <a:xfrm>
            <a:off x="745084" y="3094297"/>
            <a:ext cx="2000392" cy="1661995"/>
            <a:chOff x="6210995" y="1433695"/>
            <a:chExt cx="2064894" cy="1182382"/>
          </a:xfrm>
        </p:grpSpPr>
        <p:sp>
          <p:nvSpPr>
            <p:cNvPr id="1000" name="Google Shape;1000;p67"/>
            <p:cNvSpPr txBox="1"/>
            <p:nvPr/>
          </p:nvSpPr>
          <p:spPr>
            <a:xfrm>
              <a:off x="6210995" y="1433695"/>
              <a:ext cx="2064894" cy="197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7"/>
            <p:cNvSpPr txBox="1"/>
            <p:nvPr/>
          </p:nvSpPr>
          <p:spPr>
            <a:xfrm>
              <a:off x="6210995" y="1630759"/>
              <a:ext cx="2064894" cy="985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2" name="Google Shape;1002;p67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Infographic Style</a:t>
            </a:r>
            <a:endParaRPr/>
          </a:p>
        </p:txBody>
      </p:sp>
      <p:sp>
        <p:nvSpPr>
          <p:cNvPr id="1003" name="Google Shape;1003;p67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060" r="5060" t="0"/>
          <a:stretch/>
        </p:blipFill>
        <p:spPr>
          <a:xfrm>
            <a:off x="1259632" y="483518"/>
            <a:ext cx="3463200" cy="417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09" name="Google Shape;1009;p68"/>
          <p:cNvSpPr/>
          <p:nvPr/>
        </p:nvSpPr>
        <p:spPr>
          <a:xfrm>
            <a:off x="363283" y="1419622"/>
            <a:ext cx="1800200" cy="1800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0" name="Google Shape;1010;p68"/>
          <p:cNvGrpSpPr/>
          <p:nvPr/>
        </p:nvGrpSpPr>
        <p:grpSpPr>
          <a:xfrm>
            <a:off x="399287" y="1674028"/>
            <a:ext cx="1728192" cy="1297826"/>
            <a:chOff x="803640" y="3297699"/>
            <a:chExt cx="2059657" cy="1297826"/>
          </a:xfrm>
        </p:grpSpPr>
        <p:sp>
          <p:nvSpPr>
            <p:cNvPr id="1011" name="Google Shape;1011;p6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8"/>
            <p:cNvSpPr txBox="1"/>
            <p:nvPr/>
          </p:nvSpPr>
          <p:spPr>
            <a:xfrm>
              <a:off x="803640" y="3297699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68"/>
          <p:cNvGrpSpPr/>
          <p:nvPr/>
        </p:nvGrpSpPr>
        <p:grpSpPr>
          <a:xfrm>
            <a:off x="5220072" y="1226402"/>
            <a:ext cx="1512168" cy="1417356"/>
            <a:chOff x="803640" y="3362835"/>
            <a:chExt cx="2059657" cy="1417356"/>
          </a:xfrm>
        </p:grpSpPr>
        <p:sp>
          <p:nvSpPr>
            <p:cNvPr id="1014" name="Google Shape;1014;p6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68"/>
          <p:cNvGrpSpPr/>
          <p:nvPr/>
        </p:nvGrpSpPr>
        <p:grpSpPr>
          <a:xfrm>
            <a:off x="7164288" y="1226402"/>
            <a:ext cx="1512168" cy="1417356"/>
            <a:chOff x="803640" y="3362835"/>
            <a:chExt cx="2059657" cy="1417356"/>
          </a:xfrm>
        </p:grpSpPr>
        <p:sp>
          <p:nvSpPr>
            <p:cNvPr id="1017" name="Google Shape;1017;p6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68"/>
          <p:cNvGrpSpPr/>
          <p:nvPr/>
        </p:nvGrpSpPr>
        <p:grpSpPr>
          <a:xfrm>
            <a:off x="5220072" y="3314634"/>
            <a:ext cx="1512168" cy="1417356"/>
            <a:chOff x="803640" y="3362835"/>
            <a:chExt cx="2059657" cy="1417356"/>
          </a:xfrm>
        </p:grpSpPr>
        <p:sp>
          <p:nvSpPr>
            <p:cNvPr id="1020" name="Google Shape;1020;p6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68"/>
          <p:cNvGrpSpPr/>
          <p:nvPr/>
        </p:nvGrpSpPr>
        <p:grpSpPr>
          <a:xfrm>
            <a:off x="7164288" y="3314634"/>
            <a:ext cx="1512168" cy="1417356"/>
            <a:chOff x="803640" y="3362835"/>
            <a:chExt cx="2059657" cy="1417356"/>
          </a:xfrm>
        </p:grpSpPr>
        <p:sp>
          <p:nvSpPr>
            <p:cNvPr id="1023" name="Google Shape;1023;p6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5" name="Google Shape;1025;p68"/>
          <p:cNvSpPr/>
          <p:nvPr/>
        </p:nvSpPr>
        <p:spPr>
          <a:xfrm>
            <a:off x="5782167" y="2829229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8"/>
          <p:cNvSpPr/>
          <p:nvPr/>
        </p:nvSpPr>
        <p:spPr>
          <a:xfrm>
            <a:off x="5770033" y="739133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8"/>
          <p:cNvSpPr/>
          <p:nvPr/>
        </p:nvSpPr>
        <p:spPr>
          <a:xfrm>
            <a:off x="7691824" y="714798"/>
            <a:ext cx="457096" cy="460915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8"/>
          <p:cNvSpPr/>
          <p:nvPr/>
        </p:nvSpPr>
        <p:spPr>
          <a:xfrm>
            <a:off x="7714249" y="2804697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9"/>
          <p:cNvSpPr/>
          <p:nvPr/>
        </p:nvSpPr>
        <p:spPr>
          <a:xfrm>
            <a:off x="2484432" y="1672938"/>
            <a:ext cx="5976000" cy="72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9"/>
          <p:cNvSpPr/>
          <p:nvPr/>
        </p:nvSpPr>
        <p:spPr>
          <a:xfrm>
            <a:off x="2484432" y="4515974"/>
            <a:ext cx="5976000" cy="72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69"/>
          <p:cNvSpPr txBox="1"/>
          <p:nvPr/>
        </p:nvSpPr>
        <p:spPr>
          <a:xfrm>
            <a:off x="2491865" y="1343795"/>
            <a:ext cx="2296823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9"/>
          <p:cNvSpPr txBox="1"/>
          <p:nvPr/>
        </p:nvSpPr>
        <p:spPr>
          <a:xfrm>
            <a:off x="2556440" y="1794086"/>
            <a:ext cx="590399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 </a:t>
            </a:r>
            <a:endParaRPr/>
          </a:p>
        </p:txBody>
      </p:sp>
      <p:sp>
        <p:nvSpPr>
          <p:cNvPr id="1037" name="Google Shape;1037;p69"/>
          <p:cNvSpPr txBox="1"/>
          <p:nvPr>
            <p:ph type="title"/>
          </p:nvPr>
        </p:nvSpPr>
        <p:spPr>
          <a:xfrm>
            <a:off x="2135150" y="121100"/>
            <a:ext cx="70089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Columns Style</a:t>
            </a:r>
            <a:endParaRPr/>
          </a:p>
        </p:txBody>
      </p:sp>
      <p:sp>
        <p:nvSpPr>
          <p:cNvPr id="1038" name="Google Shape;1038;p69"/>
          <p:cNvSpPr txBox="1"/>
          <p:nvPr>
            <p:ph idx="1" type="subTitle"/>
          </p:nvPr>
        </p:nvSpPr>
        <p:spPr>
          <a:xfrm>
            <a:off x="2144149" y="694725"/>
            <a:ext cx="69909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0"/>
          <p:cNvSpPr/>
          <p:nvPr/>
        </p:nvSpPr>
        <p:spPr>
          <a:xfrm>
            <a:off x="1517965" y="1094900"/>
            <a:ext cx="7518531" cy="3853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0"/>
          <p:cNvSpPr/>
          <p:nvPr/>
        </p:nvSpPr>
        <p:spPr>
          <a:xfrm>
            <a:off x="2483768" y="1672930"/>
            <a:ext cx="5976000" cy="72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0"/>
          <p:cNvSpPr/>
          <p:nvPr/>
        </p:nvSpPr>
        <p:spPr>
          <a:xfrm>
            <a:off x="2483768" y="4515966"/>
            <a:ext cx="5976000" cy="72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0"/>
          <p:cNvSpPr txBox="1"/>
          <p:nvPr/>
        </p:nvSpPr>
        <p:spPr>
          <a:xfrm>
            <a:off x="2491201" y="1343787"/>
            <a:ext cx="2296823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0"/>
          <p:cNvSpPr txBox="1"/>
          <p:nvPr/>
        </p:nvSpPr>
        <p:spPr>
          <a:xfrm>
            <a:off x="2555776" y="1794078"/>
            <a:ext cx="27363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048" name="Google Shape;1048;p70"/>
          <p:cNvSpPr txBox="1"/>
          <p:nvPr/>
        </p:nvSpPr>
        <p:spPr>
          <a:xfrm>
            <a:off x="5507772" y="1343786"/>
            <a:ext cx="2296823" cy="276999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0"/>
          <p:cNvSpPr txBox="1"/>
          <p:nvPr/>
        </p:nvSpPr>
        <p:spPr>
          <a:xfrm>
            <a:off x="5507772" y="1845025"/>
            <a:ext cx="27363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1050" name="Google Shape;1050;p70"/>
          <p:cNvSpPr txBox="1"/>
          <p:nvPr>
            <p:ph type="title"/>
          </p:nvPr>
        </p:nvSpPr>
        <p:spPr>
          <a:xfrm>
            <a:off x="2135150" y="121100"/>
            <a:ext cx="70089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Columns Style</a:t>
            </a:r>
            <a:endParaRPr/>
          </a:p>
        </p:txBody>
      </p:sp>
      <p:sp>
        <p:nvSpPr>
          <p:cNvPr id="1051" name="Google Shape;1051;p70"/>
          <p:cNvSpPr txBox="1"/>
          <p:nvPr>
            <p:ph idx="1" type="subTitle"/>
          </p:nvPr>
        </p:nvSpPr>
        <p:spPr>
          <a:xfrm>
            <a:off x="2144149" y="694725"/>
            <a:ext cx="69909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1"/>
          <p:cNvSpPr/>
          <p:nvPr/>
        </p:nvSpPr>
        <p:spPr>
          <a:xfrm>
            <a:off x="2821903" y="821688"/>
            <a:ext cx="3500100" cy="3500100"/>
          </a:xfrm>
          <a:prstGeom prst="ellipse">
            <a:avLst/>
          </a:prstGeom>
          <a:noFill/>
          <a:ln cap="flat" cmpd="sng" w="12700">
            <a:solidFill>
              <a:schemeClr val="dk1">
                <a:alpha val="44705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1"/>
          <p:cNvSpPr txBox="1"/>
          <p:nvPr>
            <p:ph type="title"/>
          </p:nvPr>
        </p:nvSpPr>
        <p:spPr>
          <a:xfrm>
            <a:off x="-50" y="1979175"/>
            <a:ext cx="91440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58" name="Google Shape;1058;p71"/>
          <p:cNvSpPr txBox="1"/>
          <p:nvPr>
            <p:ph idx="1" type="subTitle"/>
          </p:nvPr>
        </p:nvSpPr>
        <p:spPr>
          <a:xfrm>
            <a:off x="3583950" y="2528925"/>
            <a:ext cx="19761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of your subtitle Here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2"/>
          <p:cNvSpPr txBox="1"/>
          <p:nvPr/>
        </p:nvSpPr>
        <p:spPr>
          <a:xfrm>
            <a:off x="1835696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2"/>
          <p:cNvSpPr txBox="1"/>
          <p:nvPr/>
        </p:nvSpPr>
        <p:spPr>
          <a:xfrm>
            <a:off x="1835696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Illustrated  backgrounds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2"/>
          <p:cNvSpPr txBox="1"/>
          <p:nvPr/>
        </p:nvSpPr>
        <p:spPr>
          <a:xfrm>
            <a:off x="1835696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2"/>
          <p:cNvSpPr txBox="1"/>
          <p:nvPr/>
        </p:nvSpPr>
        <p:spPr>
          <a:xfrm>
            <a:off x="1835696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2"/>
          <p:cNvSpPr txBox="1"/>
          <p:nvPr/>
        </p:nvSpPr>
        <p:spPr>
          <a:xfrm>
            <a:off x="228825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2"/>
          <p:cNvSpPr txBox="1"/>
          <p:nvPr/>
        </p:nvSpPr>
        <p:spPr>
          <a:xfrm>
            <a:off x="1856211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2"/>
          <p:cNvSpPr txBox="1"/>
          <p:nvPr>
            <p:ph type="title"/>
          </p:nvPr>
        </p:nvSpPr>
        <p:spPr>
          <a:xfrm>
            <a:off x="1892500" y="425900"/>
            <a:ext cx="72516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A40D"/>
              </a:buClr>
              <a:buFont typeface="Arial"/>
              <a:buNone/>
            </a:pPr>
            <a:r>
              <a:rPr b="1" lang="en" sz="4000">
                <a:solidFill>
                  <a:srgbClr val="E36C09"/>
                </a:solidFill>
              </a:rPr>
              <a:t>Credits</a:t>
            </a:r>
            <a:endParaRPr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3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3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7" name="Google Shape;1077;p73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1078" name="Google Shape;1078;p73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3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73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3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3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3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3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73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73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3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3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1" name="Google Shape;1091;p73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1092" name="Google Shape;1092;p73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73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1095" name="Google Shape;1095;p73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73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1098" name="Google Shape;1098;p73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73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1101" name="Google Shape;1101;p73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73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3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3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3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3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3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3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3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3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3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3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3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3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3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3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3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3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3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3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3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4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4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4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4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4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4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4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4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4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4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4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4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4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4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4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4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4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4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4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4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4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4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4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4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4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4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4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74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4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74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4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74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74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74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0" name="Google Shape;1170;p74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171" name="Google Shape;1171;p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74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74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174" name="Google Shape;1174;p74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74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74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7" name="Google Shape;1177;p74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4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4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4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4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4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4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4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4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4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5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75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5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5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5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5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5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5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5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75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1" name="Google Shape;1201;p75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202" name="Google Shape;1202;p75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75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5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75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75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75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75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9" name="Google Shape;1209;p75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210" name="Google Shape;1210;p75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75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2" name="Google Shape;1212;p75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75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75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75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75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75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75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75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75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75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75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75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75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75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75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5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75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75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75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75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75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5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75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75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75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75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75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75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75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75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75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76"/>
          <p:cNvGrpSpPr/>
          <p:nvPr/>
        </p:nvGrpSpPr>
        <p:grpSpPr>
          <a:xfrm>
            <a:off x="3984678" y="1923678"/>
            <a:ext cx="1174643" cy="2013391"/>
            <a:chOff x="930084" y="2610003"/>
            <a:chExt cx="1174643" cy="2013391"/>
          </a:xfrm>
        </p:grpSpPr>
        <p:sp>
          <p:nvSpPr>
            <p:cNvPr id="1248" name="Google Shape;1248;p76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E46C0A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76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228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108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10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76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492" l="0" r="0" t="40310"/>
          <a:stretch/>
        </p:blipFill>
        <p:spPr>
          <a:xfrm>
            <a:off x="1" y="0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/>
          <p:nvPr/>
        </p:nvSpPr>
        <p:spPr>
          <a:xfrm rot="8100000">
            <a:off x="4033749" y="2033093"/>
            <a:ext cx="1076501" cy="1076501"/>
          </a:xfrm>
          <a:prstGeom prst="teardrop">
            <a:avLst>
              <a:gd fmla="val 100000" name="adj"/>
            </a:avLst>
          </a:prstGeom>
          <a:solidFill>
            <a:srgbClr val="E36C09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4283681" y="2282905"/>
            <a:ext cx="576636" cy="465390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>
            <p:ph type="title"/>
          </p:nvPr>
        </p:nvSpPr>
        <p:spPr>
          <a:xfrm>
            <a:off x="0" y="3448125"/>
            <a:ext cx="91440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Section Break</a:t>
            </a:r>
            <a:endParaRPr/>
          </a:p>
        </p:txBody>
      </p:sp>
      <p:sp>
        <p:nvSpPr>
          <p:cNvPr id="240" name="Google Shape;240;p41"/>
          <p:cNvSpPr txBox="1"/>
          <p:nvPr>
            <p:ph idx="1" type="subTitle"/>
          </p:nvPr>
        </p:nvSpPr>
        <p:spPr>
          <a:xfrm>
            <a:off x="11741" y="4021750"/>
            <a:ext cx="91206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/>
          <p:nvPr/>
        </p:nvSpPr>
        <p:spPr>
          <a:xfrm rot="-5400000">
            <a:off x="4272192" y="1304343"/>
            <a:ext cx="599615" cy="600010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</a:t>
            </a:r>
            <a:endParaRPr/>
          </a:p>
        </p:txBody>
      </p:sp>
      <p:sp>
        <p:nvSpPr>
          <p:cNvPr id="247" name="Google Shape;247;p42"/>
          <p:cNvSpPr txBox="1"/>
          <p:nvPr>
            <p:ph type="title"/>
          </p:nvPr>
        </p:nvSpPr>
        <p:spPr>
          <a:xfrm>
            <a:off x="-50" y="1979175"/>
            <a:ext cx="91440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/>
              <a:t>Welcome!!</a:t>
            </a:r>
            <a:endParaRPr/>
          </a:p>
        </p:txBody>
      </p:sp>
      <p:sp>
        <p:nvSpPr>
          <p:cNvPr id="248" name="Google Shape;248;p42"/>
          <p:cNvSpPr txBox="1"/>
          <p:nvPr>
            <p:ph idx="1" type="subTitle"/>
          </p:nvPr>
        </p:nvSpPr>
        <p:spPr>
          <a:xfrm>
            <a:off x="3583950" y="2528925"/>
            <a:ext cx="19761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en"/>
              <a:t>of your subtitle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/>
          <p:nvPr/>
        </p:nvSpPr>
        <p:spPr>
          <a:xfrm>
            <a:off x="1558074" y="1347614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3306828" y="1347614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5055582" y="1347614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6804335" y="1347614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1558074" y="3034448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306828" y="3034448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055582" y="3034448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6804335" y="3034448"/>
            <a:ext cx="792088" cy="726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5218770" y="1509512"/>
            <a:ext cx="385410" cy="36077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/>
          <p:nvPr/>
        </p:nvSpPr>
        <p:spPr>
          <a:xfrm>
            <a:off x="1781465" y="1517752"/>
            <a:ext cx="345306" cy="344297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3468143" y="1486406"/>
            <a:ext cx="409255" cy="406988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1751081" y="3204913"/>
            <a:ext cx="406074" cy="406074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/>
          <p:nvPr/>
        </p:nvSpPr>
        <p:spPr>
          <a:xfrm rot="2700000">
            <a:off x="7066439" y="1435071"/>
            <a:ext cx="267881" cy="509658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5277074" y="3255153"/>
            <a:ext cx="365579" cy="30559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3542793" y="3274047"/>
            <a:ext cx="348643" cy="267806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7028291" y="3234425"/>
            <a:ext cx="344177" cy="347051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3"/>
          <p:cNvGrpSpPr/>
          <p:nvPr/>
        </p:nvGrpSpPr>
        <p:grpSpPr>
          <a:xfrm>
            <a:off x="1284672" y="2117998"/>
            <a:ext cx="1338892" cy="706077"/>
            <a:chOff x="1280898" y="2187669"/>
            <a:chExt cx="1338892" cy="706077"/>
          </a:xfrm>
        </p:grpSpPr>
        <p:sp>
          <p:nvSpPr>
            <p:cNvPr id="270" name="Google Shape;270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43"/>
          <p:cNvGrpSpPr/>
          <p:nvPr/>
        </p:nvGrpSpPr>
        <p:grpSpPr>
          <a:xfrm>
            <a:off x="3033426" y="2117998"/>
            <a:ext cx="1338892" cy="706077"/>
            <a:chOff x="1280898" y="2187669"/>
            <a:chExt cx="1338892" cy="706077"/>
          </a:xfrm>
        </p:grpSpPr>
        <p:sp>
          <p:nvSpPr>
            <p:cNvPr id="273" name="Google Shape;273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43"/>
          <p:cNvGrpSpPr/>
          <p:nvPr/>
        </p:nvGrpSpPr>
        <p:grpSpPr>
          <a:xfrm>
            <a:off x="4782180" y="2117998"/>
            <a:ext cx="1338892" cy="706077"/>
            <a:chOff x="1280898" y="2187669"/>
            <a:chExt cx="1338892" cy="706077"/>
          </a:xfrm>
        </p:grpSpPr>
        <p:sp>
          <p:nvSpPr>
            <p:cNvPr id="276" name="Google Shape;276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43"/>
          <p:cNvGrpSpPr/>
          <p:nvPr/>
        </p:nvGrpSpPr>
        <p:grpSpPr>
          <a:xfrm>
            <a:off x="6530933" y="2117998"/>
            <a:ext cx="1338892" cy="706077"/>
            <a:chOff x="1280898" y="2187669"/>
            <a:chExt cx="1338892" cy="706077"/>
          </a:xfrm>
        </p:grpSpPr>
        <p:sp>
          <p:nvSpPr>
            <p:cNvPr id="279" name="Google Shape;279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43"/>
          <p:cNvGrpSpPr/>
          <p:nvPr/>
        </p:nvGrpSpPr>
        <p:grpSpPr>
          <a:xfrm>
            <a:off x="1284672" y="3809889"/>
            <a:ext cx="1338892" cy="706077"/>
            <a:chOff x="1280898" y="2187669"/>
            <a:chExt cx="1338892" cy="706077"/>
          </a:xfrm>
        </p:grpSpPr>
        <p:sp>
          <p:nvSpPr>
            <p:cNvPr id="282" name="Google Shape;282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43"/>
          <p:cNvGrpSpPr/>
          <p:nvPr/>
        </p:nvGrpSpPr>
        <p:grpSpPr>
          <a:xfrm>
            <a:off x="3033426" y="3809889"/>
            <a:ext cx="1338892" cy="706077"/>
            <a:chOff x="1280898" y="2187669"/>
            <a:chExt cx="1338892" cy="706077"/>
          </a:xfrm>
        </p:grpSpPr>
        <p:sp>
          <p:nvSpPr>
            <p:cNvPr id="285" name="Google Shape;285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43"/>
          <p:cNvGrpSpPr/>
          <p:nvPr/>
        </p:nvGrpSpPr>
        <p:grpSpPr>
          <a:xfrm>
            <a:off x="4782180" y="3809889"/>
            <a:ext cx="1338892" cy="706077"/>
            <a:chOff x="1280898" y="2187669"/>
            <a:chExt cx="1338892" cy="706077"/>
          </a:xfrm>
        </p:grpSpPr>
        <p:sp>
          <p:nvSpPr>
            <p:cNvPr id="288" name="Google Shape;288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43"/>
          <p:cNvGrpSpPr/>
          <p:nvPr/>
        </p:nvGrpSpPr>
        <p:grpSpPr>
          <a:xfrm>
            <a:off x="6530933" y="3809889"/>
            <a:ext cx="1338892" cy="706077"/>
            <a:chOff x="1280898" y="2187669"/>
            <a:chExt cx="1338892" cy="706077"/>
          </a:xfrm>
        </p:grpSpPr>
        <p:sp>
          <p:nvSpPr>
            <p:cNvPr id="291" name="Google Shape;291;p43"/>
            <p:cNvSpPr txBox="1"/>
            <p:nvPr/>
          </p:nvSpPr>
          <p:spPr>
            <a:xfrm>
              <a:off x="1280898" y="2187669"/>
              <a:ext cx="1338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 txBox="1"/>
            <p:nvPr/>
          </p:nvSpPr>
          <p:spPr>
            <a:xfrm>
              <a:off x="1280898" y="2432081"/>
              <a:ext cx="13388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43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38" r="748" t="0"/>
          <a:stretch/>
        </p:blipFill>
        <p:spPr>
          <a:xfrm>
            <a:off x="612811" y="1243802"/>
            <a:ext cx="1714800" cy="166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00" name="Google Shape;300;p44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738" r="748" t="0"/>
          <a:stretch/>
        </p:blipFill>
        <p:spPr>
          <a:xfrm>
            <a:off x="4756225" y="1243802"/>
            <a:ext cx="1714800" cy="166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301" name="Google Shape;301;p44"/>
          <p:cNvGrpSpPr/>
          <p:nvPr/>
        </p:nvGrpSpPr>
        <p:grpSpPr>
          <a:xfrm>
            <a:off x="747176" y="2987896"/>
            <a:ext cx="1444353" cy="1437124"/>
            <a:chOff x="391343" y="3295675"/>
            <a:chExt cx="1728193" cy="1437124"/>
          </a:xfrm>
        </p:grpSpPr>
        <p:grpSp>
          <p:nvGrpSpPr>
            <p:cNvPr id="302" name="Google Shape;302;p44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03" name="Google Shape;303;p44"/>
              <p:cNvSpPr txBox="1"/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Font typeface="Arial"/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Name Here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4"/>
              <p:cNvSpPr txBox="1"/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6C0A"/>
                  </a:buClr>
                  <a:buFont typeface="Arial"/>
                  <a:buNone/>
                </a:pPr>
                <a:r>
                  <a:rPr lang="en" sz="1400">
                    <a:solidFill>
                      <a:srgbClr val="E46C0A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Programmer</a:t>
                </a:r>
                <a:endParaRPr sz="14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44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44"/>
          <p:cNvGrpSpPr/>
          <p:nvPr/>
        </p:nvGrpSpPr>
        <p:grpSpPr>
          <a:xfrm>
            <a:off x="2819955" y="2987896"/>
            <a:ext cx="1444353" cy="1437124"/>
            <a:chOff x="391343" y="3295675"/>
            <a:chExt cx="1728193" cy="1437124"/>
          </a:xfrm>
        </p:grpSpPr>
        <p:grpSp>
          <p:nvGrpSpPr>
            <p:cNvPr id="307" name="Google Shape;307;p44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08" name="Google Shape;308;p44"/>
              <p:cNvSpPr txBox="1"/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Font typeface="Arial"/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Name Here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4"/>
              <p:cNvSpPr txBox="1"/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6C0A"/>
                  </a:buClr>
                  <a:buFont typeface="Arial"/>
                  <a:buNone/>
                </a:pPr>
                <a:r>
                  <a:rPr lang="en" sz="1400">
                    <a:solidFill>
                      <a:srgbClr val="E46C0A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Programmer</a:t>
                </a:r>
                <a:endParaRPr sz="14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44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44"/>
          <p:cNvGrpSpPr/>
          <p:nvPr/>
        </p:nvGrpSpPr>
        <p:grpSpPr>
          <a:xfrm>
            <a:off x="4892734" y="2987896"/>
            <a:ext cx="1444353" cy="1437124"/>
            <a:chOff x="391343" y="3295675"/>
            <a:chExt cx="1728193" cy="1437124"/>
          </a:xfrm>
        </p:grpSpPr>
        <p:grpSp>
          <p:nvGrpSpPr>
            <p:cNvPr id="312" name="Google Shape;312;p44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13" name="Google Shape;313;p44"/>
              <p:cNvSpPr txBox="1"/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Font typeface="Arial"/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Name Here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4"/>
              <p:cNvSpPr txBox="1"/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6C0A"/>
                  </a:buClr>
                  <a:buFont typeface="Arial"/>
                  <a:buNone/>
                </a:pPr>
                <a:r>
                  <a:rPr lang="en" sz="1400">
                    <a:solidFill>
                      <a:srgbClr val="E46C0A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Programmer</a:t>
                </a:r>
                <a:endParaRPr sz="14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44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44"/>
          <p:cNvGrpSpPr/>
          <p:nvPr/>
        </p:nvGrpSpPr>
        <p:grpSpPr>
          <a:xfrm>
            <a:off x="6965513" y="2987896"/>
            <a:ext cx="1444353" cy="1437124"/>
            <a:chOff x="391343" y="3295675"/>
            <a:chExt cx="1728193" cy="1437124"/>
          </a:xfrm>
        </p:grpSpPr>
        <p:grpSp>
          <p:nvGrpSpPr>
            <p:cNvPr id="317" name="Google Shape;317;p44"/>
            <p:cNvGrpSpPr/>
            <p:nvPr/>
          </p:nvGrpSpPr>
          <p:grpSpPr>
            <a:xfrm>
              <a:off x="391344" y="3295675"/>
              <a:ext cx="1728192" cy="534119"/>
              <a:chOff x="856159" y="3562148"/>
              <a:chExt cx="1350106" cy="534119"/>
            </a:xfrm>
          </p:grpSpPr>
          <p:sp>
            <p:nvSpPr>
              <p:cNvPr id="318" name="Google Shape;318;p44"/>
              <p:cNvSpPr txBox="1"/>
              <p:nvPr/>
            </p:nvSpPr>
            <p:spPr>
              <a:xfrm>
                <a:off x="856159" y="3562148"/>
                <a:ext cx="1350106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Font typeface="Arial"/>
                  <a:buNone/>
                </a:pPr>
                <a:r>
                  <a:rPr b="1" lang="en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Name Here</a:t>
                </a:r>
                <a:endParaRPr b="1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4"/>
              <p:cNvSpPr txBox="1"/>
              <p:nvPr/>
            </p:nvSpPr>
            <p:spPr>
              <a:xfrm>
                <a:off x="856159" y="3846687"/>
                <a:ext cx="1350106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6C0A"/>
                  </a:buClr>
                  <a:buFont typeface="Arial"/>
                  <a:buNone/>
                </a:pPr>
                <a:r>
                  <a:rPr lang="en" sz="1400">
                    <a:solidFill>
                      <a:srgbClr val="E46C0A"/>
                    </a:solidFill>
                    <a:latin typeface="Arial"/>
                    <a:ea typeface="Arial"/>
                    <a:cs typeface="Arial"/>
                    <a:sym typeface="Arial"/>
                  </a:rPr>
                  <a:t>Programmer</a:t>
                </a:r>
                <a:endParaRPr sz="1400">
                  <a:solidFill>
                    <a:srgbClr val="E46C0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4"/>
            <p:cNvSpPr txBox="1"/>
            <p:nvPr/>
          </p:nvSpPr>
          <p:spPr>
            <a:xfrm>
              <a:off x="391343" y="3901802"/>
              <a:ext cx="17281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44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738" r="748" t="0"/>
          <a:stretch/>
        </p:blipFill>
        <p:spPr>
          <a:xfrm>
            <a:off x="2684518" y="1243802"/>
            <a:ext cx="1714800" cy="166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22" name="Google Shape;322;p4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738" r="748" t="0"/>
          <a:stretch/>
        </p:blipFill>
        <p:spPr>
          <a:xfrm>
            <a:off x="6827932" y="1243802"/>
            <a:ext cx="1714800" cy="166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3" name="Google Shape;323;p44"/>
          <p:cNvSpPr txBox="1"/>
          <p:nvPr>
            <p:ph type="title"/>
          </p:nvPr>
        </p:nvSpPr>
        <p:spPr>
          <a:xfrm>
            <a:off x="31875" y="121100"/>
            <a:ext cx="91122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Our Team Layout</a:t>
            </a:r>
            <a:endParaRPr/>
          </a:p>
        </p:txBody>
      </p:sp>
      <p:sp>
        <p:nvSpPr>
          <p:cNvPr id="324" name="Google Shape;324;p44"/>
          <p:cNvSpPr txBox="1"/>
          <p:nvPr>
            <p:ph idx="1" type="subTitle"/>
          </p:nvPr>
        </p:nvSpPr>
        <p:spPr>
          <a:xfrm>
            <a:off x="43575" y="694725"/>
            <a:ext cx="90888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/>
        </p:nvSpPr>
        <p:spPr>
          <a:xfrm>
            <a:off x="1171017" y="2606642"/>
            <a:ext cx="986167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2800">
                <a:solidFill>
                  <a:srgbClr val="E46C0A"/>
                </a:solidFill>
              </a:rPr>
              <a:t>6</a:t>
            </a:r>
            <a:endParaRPr b="1" sz="2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3235246" y="2606642"/>
            <a:ext cx="986167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2800">
                <a:solidFill>
                  <a:srgbClr val="E46C0A"/>
                </a:solidFill>
              </a:rPr>
              <a:t>7</a:t>
            </a:r>
            <a:endParaRPr b="1" sz="2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5299475" y="2606642"/>
            <a:ext cx="986167" cy="52322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2800">
                <a:solidFill>
                  <a:srgbClr val="E46C0A"/>
                </a:solidFill>
              </a:rPr>
              <a:t>8</a:t>
            </a:r>
            <a:endParaRPr b="1" sz="2800">
              <a:solidFill>
                <a:srgbClr val="E46C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7363705" y="2606642"/>
            <a:ext cx="986167" cy="523220"/>
          </a:xfrm>
          <a:prstGeom prst="rect">
            <a:avLst/>
          </a:prstGeom>
          <a:solidFill>
            <a:srgbClr val="E46C0A"/>
          </a:solidFill>
          <a:ln cap="flat" cmpd="sng" w="3810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2800">
                <a:solidFill>
                  <a:schemeClr val="lt1"/>
                </a:solidFill>
              </a:rPr>
              <a:t>9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5"/>
          <p:cNvSpPr/>
          <p:nvPr/>
        </p:nvSpPr>
        <p:spPr>
          <a:xfrm>
            <a:off x="2336215" y="2841252"/>
            <a:ext cx="720000" cy="54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5"/>
          <p:cNvSpPr/>
          <p:nvPr/>
        </p:nvSpPr>
        <p:spPr>
          <a:xfrm>
            <a:off x="4400444" y="2841252"/>
            <a:ext cx="720000" cy="54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6464673" y="2841252"/>
            <a:ext cx="720000" cy="54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45"/>
          <p:cNvGrpSpPr/>
          <p:nvPr/>
        </p:nvGrpSpPr>
        <p:grpSpPr>
          <a:xfrm>
            <a:off x="755576" y="3313633"/>
            <a:ext cx="1817049" cy="1130325"/>
            <a:chOff x="6228184" y="1730811"/>
            <a:chExt cx="2592288" cy="1130325"/>
          </a:xfrm>
        </p:grpSpPr>
        <p:sp>
          <p:nvSpPr>
            <p:cNvPr id="337" name="Google Shape;337;p4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2819805" y="1297409"/>
            <a:ext cx="1817049" cy="1130325"/>
            <a:chOff x="6228184" y="1730811"/>
            <a:chExt cx="2592288" cy="1130325"/>
          </a:xfrm>
        </p:grpSpPr>
        <p:sp>
          <p:nvSpPr>
            <p:cNvPr id="340" name="Google Shape;340;p4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45"/>
          <p:cNvGrpSpPr/>
          <p:nvPr/>
        </p:nvGrpSpPr>
        <p:grpSpPr>
          <a:xfrm>
            <a:off x="6948264" y="1297409"/>
            <a:ext cx="1817049" cy="1130325"/>
            <a:chOff x="6228184" y="1730811"/>
            <a:chExt cx="2592288" cy="1130325"/>
          </a:xfrm>
        </p:grpSpPr>
        <p:sp>
          <p:nvSpPr>
            <p:cNvPr id="343" name="Google Shape;343;p4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45"/>
          <p:cNvGrpSpPr/>
          <p:nvPr/>
        </p:nvGrpSpPr>
        <p:grpSpPr>
          <a:xfrm>
            <a:off x="4884034" y="3313633"/>
            <a:ext cx="1817049" cy="1130325"/>
            <a:chOff x="6228184" y="1730811"/>
            <a:chExt cx="2592288" cy="1130325"/>
          </a:xfrm>
        </p:grpSpPr>
        <p:sp>
          <p:nvSpPr>
            <p:cNvPr id="346" name="Google Shape;346;p4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45"/>
          <p:cNvSpPr txBox="1"/>
          <p:nvPr>
            <p:ph type="title"/>
          </p:nvPr>
        </p:nvSpPr>
        <p:spPr>
          <a:xfrm>
            <a:off x="707475" y="121100"/>
            <a:ext cx="84366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lang="en" sz="4000">
                <a:solidFill>
                  <a:srgbClr val="E46C0A"/>
                </a:solidFill>
              </a:rPr>
              <a:t>Timeline Style</a:t>
            </a:r>
            <a:endParaRPr/>
          </a:p>
        </p:txBody>
      </p:sp>
      <p:sp>
        <p:nvSpPr>
          <p:cNvPr id="349" name="Google Shape;349;p45"/>
          <p:cNvSpPr txBox="1"/>
          <p:nvPr>
            <p:ph idx="1" type="subTitle"/>
          </p:nvPr>
        </p:nvSpPr>
        <p:spPr>
          <a:xfrm>
            <a:off x="718308" y="694725"/>
            <a:ext cx="84150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6C0A"/>
                </a:solidFill>
              </a:rPr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" r="29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55" name="Google Shape;355;p46"/>
          <p:cNvSpPr/>
          <p:nvPr/>
        </p:nvSpPr>
        <p:spPr>
          <a:xfrm>
            <a:off x="611560" y="123478"/>
            <a:ext cx="2448272" cy="2448272"/>
          </a:xfrm>
          <a:prstGeom prst="ellipse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46"/>
          <p:cNvGrpSpPr/>
          <p:nvPr/>
        </p:nvGrpSpPr>
        <p:grpSpPr>
          <a:xfrm>
            <a:off x="6111448" y="2733152"/>
            <a:ext cx="2520279" cy="678692"/>
            <a:chOff x="803640" y="3362835"/>
            <a:chExt cx="2059657" cy="678692"/>
          </a:xfrm>
        </p:grpSpPr>
        <p:sp>
          <p:nvSpPr>
            <p:cNvPr id="357" name="Google Shape;357;p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46"/>
          <p:cNvGrpSpPr/>
          <p:nvPr/>
        </p:nvGrpSpPr>
        <p:grpSpPr>
          <a:xfrm>
            <a:off x="6111448" y="3429229"/>
            <a:ext cx="2520279" cy="678692"/>
            <a:chOff x="803640" y="3362835"/>
            <a:chExt cx="2059657" cy="678692"/>
          </a:xfrm>
        </p:grpSpPr>
        <p:sp>
          <p:nvSpPr>
            <p:cNvPr id="360" name="Google Shape;360;p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46"/>
          <p:cNvSpPr/>
          <p:nvPr/>
        </p:nvSpPr>
        <p:spPr>
          <a:xfrm>
            <a:off x="5513845" y="2817824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5513845" y="4193148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5645182" y="2961734"/>
            <a:ext cx="236654" cy="22152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645182" y="4343903"/>
            <a:ext cx="234783" cy="234783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5508104" y="3505486"/>
            <a:ext cx="509348" cy="5093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5626688" y="3618612"/>
            <a:ext cx="271770" cy="27404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46"/>
          <p:cNvGrpSpPr/>
          <p:nvPr/>
        </p:nvGrpSpPr>
        <p:grpSpPr>
          <a:xfrm>
            <a:off x="6111448" y="4125306"/>
            <a:ext cx="2520279" cy="678692"/>
            <a:chOff x="803640" y="3362835"/>
            <a:chExt cx="2059657" cy="678692"/>
          </a:xfrm>
        </p:grpSpPr>
        <p:sp>
          <p:nvSpPr>
            <p:cNvPr id="369" name="Google Shape;369;p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46"/>
          <p:cNvSpPr txBox="1"/>
          <p:nvPr/>
        </p:nvSpPr>
        <p:spPr>
          <a:xfrm>
            <a:off x="467544" y="555526"/>
            <a:ext cx="2736304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