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7F47AA-506C-4E45-8621-E799FAEDC7EA}">
  <a:tblStyle styleId="{607F47AA-506C-4E45-8621-E799FAEDC7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51656726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c51656726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5165672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c51656726_2_3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51656726_2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c51656726_2_3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51656726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c51656726_2_4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51656726_2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c51656726_2_4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51656726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c51656726_2_4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5165672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c51656726_2_5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51656726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c51656726_2_5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51656726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c51656726_2_5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c51656726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c51656726_2_5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51656726_2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c51656726_2_5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1656726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c51656726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51656726_2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c51656726_2_6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c5165672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c51656726_2_6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c51656726_2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c51656726_2_6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c51656726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1c51656726_2_6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c51656726_2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1c51656726_2_7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c51656726_2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1c51656726_2_7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c51656726_2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c51656726_2_7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c51656726_2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1c51656726_2_1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c51656726_2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g1c51656726_2_1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c51656726_2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1c51656726_2_1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51656726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c51656726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c51656726_2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g1c51656726_2_1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c51656726_2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g1c51656726_2_1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c51656726_2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1c51656726_2_12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c51656726_2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g1c51656726_2_12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c51656726_2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g1c51656726_2_12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c51656726_2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g1c51656726_2_12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c51656726_2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g1c51656726_2_13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c51656726_2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g1c51656726_2_13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c51656726_2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g1c51656726_2_14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51656726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c51656726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51656726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c51656726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1656726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c51656726_2_2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51656726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c51656726_2_2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51656726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c51656726_2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51656726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c51656726_2_3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rgbClr val="FFCE29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9" name="Google Shape;9;p2"/>
          <p:cNvPicPr preferRelativeResize="0"/>
          <p:nvPr/>
        </p:nvPicPr>
        <p:blipFill rotWithShape="1">
          <a:blip r:embed="rId2">
            <a:alphaModFix/>
          </a:blip>
          <a:srcRect b="11156" l="1" r="21285" t="1"/>
          <a:stretch/>
        </p:blipFill>
        <p:spPr>
          <a:xfrm>
            <a:off x="4532105" y="765002"/>
            <a:ext cx="4594101" cy="4378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51150" y="2603950"/>
            <a:ext cx="44070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030" y="3905550"/>
            <a:ext cx="4428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solidFill>
          <a:srgbClr val="FFCE29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>
            <p:ph idx="2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rgbClr val="FFCE2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solidFill>
          <a:srgbClr val="FFCE2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>
            <p:ph idx="2" type="pic"/>
          </p:nvPr>
        </p:nvSpPr>
        <p:spPr>
          <a:xfrm>
            <a:off x="395536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/>
          <p:nvPr>
            <p:ph idx="3" type="pic"/>
          </p:nvPr>
        </p:nvSpPr>
        <p:spPr>
          <a:xfrm>
            <a:off x="395536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/>
          <p:nvPr>
            <p:ph idx="4" type="pic"/>
          </p:nvPr>
        </p:nvSpPr>
        <p:spPr>
          <a:xfrm>
            <a:off x="1911680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"/>
          <p:cNvSpPr/>
          <p:nvPr>
            <p:ph idx="5" type="pic"/>
          </p:nvPr>
        </p:nvSpPr>
        <p:spPr>
          <a:xfrm>
            <a:off x="1911680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/>
          <p:nvPr>
            <p:ph idx="6" type="pic"/>
          </p:nvPr>
        </p:nvSpPr>
        <p:spPr>
          <a:xfrm>
            <a:off x="5736054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/>
          <p:nvPr>
            <p:ph idx="7" type="pic"/>
          </p:nvPr>
        </p:nvSpPr>
        <p:spPr>
          <a:xfrm>
            <a:off x="5736055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/>
          <p:nvPr>
            <p:ph idx="8" type="pic"/>
          </p:nvPr>
        </p:nvSpPr>
        <p:spPr>
          <a:xfrm>
            <a:off x="7252198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/>
          <p:nvPr>
            <p:ph idx="9" type="pic"/>
          </p:nvPr>
        </p:nvSpPr>
        <p:spPr>
          <a:xfrm>
            <a:off x="7252198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>
            <a:off x="3427823" y="1232608"/>
            <a:ext cx="2232300" cy="3528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solidFill>
          <a:srgbClr val="FFCE2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노트북.png"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rgbClr val="FFCE2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>
            <p:ph idx="2" type="pic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/>
          <p:nvPr>
            <p:ph idx="3" type="pic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/>
          <p:nvPr>
            <p:ph idx="4" type="pic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/>
          <p:nvPr>
            <p:ph idx="5" type="pic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rgbClr val="FFCE2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>
            <p:ph idx="2" type="pic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/>
          <p:nvPr>
            <p:ph idx="4" type="pic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rgbClr val="FFCE2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7951" y="0"/>
            <a:ext cx="2987824" cy="5143500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7"/>
          <p:cNvGrpSpPr/>
          <p:nvPr/>
        </p:nvGrpSpPr>
        <p:grpSpPr>
          <a:xfrm>
            <a:off x="-5558" y="2571751"/>
            <a:ext cx="3001333" cy="2592287"/>
            <a:chOff x="-5558" y="2571751"/>
            <a:chExt cx="3001333" cy="2592287"/>
          </a:xfrm>
        </p:grpSpPr>
        <p:pic>
          <p:nvPicPr>
            <p:cNvPr descr="E:\002-KIMS BUSINESS\007-02-Fullslidesppt-Contents\20161219\08-busi\item-01.png" id="94" name="Google Shape;94;p17"/>
            <p:cNvPicPr preferRelativeResize="0"/>
            <p:nvPr/>
          </p:nvPicPr>
          <p:blipFill rotWithShape="1">
            <a:blip r:embed="rId2">
              <a:alphaModFix/>
            </a:blip>
            <a:srcRect b="11156" l="16956" r="21286" t="1"/>
            <a:stretch/>
          </p:blipFill>
          <p:spPr>
            <a:xfrm>
              <a:off x="432048" y="2571751"/>
              <a:ext cx="2123728" cy="2579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7"/>
            <p:cNvSpPr/>
            <p:nvPr/>
          </p:nvSpPr>
          <p:spPr>
            <a:xfrm>
              <a:off x="2538575" y="4371950"/>
              <a:ext cx="457200" cy="7795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2139307" y="4032469"/>
              <a:ext cx="856468" cy="85646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392" y="4384501"/>
              <a:ext cx="449249" cy="7795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-5558" y="4117025"/>
              <a:ext cx="457200" cy="45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7"/>
          <p:cNvSpPr/>
          <p:nvPr/>
        </p:nvSpPr>
        <p:spPr>
          <a:xfrm>
            <a:off x="251520" y="339502"/>
            <a:ext cx="8640960" cy="4464496"/>
          </a:xfrm>
          <a:prstGeom prst="frame">
            <a:avLst>
              <a:gd fmla="val 1236" name="adj1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rgbClr val="FFCE2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103" name="Google Shape;103;p18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:\002-KIMS BUSINESS\007-02-Fullslidesppt-Contents\20161219\08-busi\item-01.png" id="112" name="Google Shape;1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6754" y="449610"/>
            <a:ext cx="5549900" cy="46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8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14" name="Google Shape;114;p18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119" name="Google Shape;119;p18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21500" y="32030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0" y="38740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32" name="Google Shape;132;p19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solidFill>
          <a:srgbClr val="FFCE29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14" name="Google Shape;14;p3"/>
          <p:cNvPicPr preferRelativeResize="0"/>
          <p:nvPr/>
        </p:nvPicPr>
        <p:blipFill rotWithShape="1">
          <a:blip r:embed="rId2">
            <a:alphaModFix/>
          </a:blip>
          <a:srcRect b="11156" l="1" r="21285" t="1"/>
          <a:stretch/>
        </p:blipFill>
        <p:spPr>
          <a:xfrm>
            <a:off x="7884368" y="3940074"/>
            <a:ext cx="1262683" cy="12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 1">
  <p:cSld name="Basic Layout_1">
    <p:bg>
      <p:bgPr>
        <a:solidFill>
          <a:srgbClr val="FFCE29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948014"/>
            <a:ext cx="9144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19" name="Google Shape;19;p4"/>
          <p:cNvPicPr preferRelativeResize="0"/>
          <p:nvPr/>
        </p:nvPicPr>
        <p:blipFill rotWithShape="1">
          <a:blip r:embed="rId2">
            <a:alphaModFix/>
          </a:blip>
          <a:srcRect b="11158" l="0" r="21284" t="0"/>
          <a:stretch/>
        </p:blipFill>
        <p:spPr>
          <a:xfrm>
            <a:off x="7884368" y="3940074"/>
            <a:ext cx="1262700" cy="12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003250" y="231225"/>
            <a:ext cx="8140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rgbClr val="FFCE2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rgbClr val="FFCE2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3-.png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767" y="1154832"/>
            <a:ext cx="2339176" cy="268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llo Slide Layout">
  <p:cSld name="1_Hello Slide Layout">
    <p:bg>
      <p:bgPr>
        <a:solidFill>
          <a:srgbClr val="FFCE29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27" name="Google Shape;2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6754" y="195486"/>
            <a:ext cx="5549900" cy="46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7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29" name="Google Shape;29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7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34" name="Google Shape;34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solidFill>
          <a:srgbClr val="FFCE2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8"/>
          <p:cNvGrpSpPr/>
          <p:nvPr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40" name="Google Shape;40;p8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8"/>
          <p:cNvSpPr/>
          <p:nvPr>
            <p:ph idx="2" type="pic"/>
          </p:nvPr>
        </p:nvSpPr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/>
          <p:nvPr>
            <p:ph idx="3" type="pic"/>
          </p:nvPr>
        </p:nvSpPr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/>
          <p:nvPr>
            <p:ph idx="4" type="pic"/>
          </p:nvPr>
        </p:nvSpPr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5" type="pic"/>
          </p:nvPr>
        </p:nvSpPr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6" type="pic"/>
          </p:nvPr>
        </p:nvSpPr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solidFill>
          <a:srgbClr val="FFCE2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1500" y="231225"/>
            <a:ext cx="9122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0" y="826025"/>
            <a:ext cx="916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solidFill>
          <a:srgbClr val="FFCE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>
            <p:ph idx="2" type="pic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5" Type="http://schemas.openxmlformats.org/officeDocument/2006/relationships/image" Target="../media/image15.jpg"/><Relationship Id="rId6" Type="http://schemas.openxmlformats.org/officeDocument/2006/relationships/image" Target="../media/image19.jpg"/><Relationship Id="rId7" Type="http://schemas.openxmlformats.org/officeDocument/2006/relationships/image" Target="../media/image21.jpg"/><Relationship Id="rId8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LogoType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www.googleslidesppt.com _ 30+ Ready Made Google Slides  &amp; PowerPoint Presentation for Free</a:t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51150" y="2603950"/>
            <a:ext cx="44070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Free Presentation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355030" y="3905550"/>
            <a:ext cx="4428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30+ Ready Made PowerPoint Template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Google Slides for Free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0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</p:grpSpPr>
        <p:sp>
          <p:nvSpPr>
            <p:cNvPr id="326" name="Google Shape;326;p3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</p:grpSpPr>
        <p:sp>
          <p:nvSpPr>
            <p:cNvPr id="329" name="Google Shape;329;p3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30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</p:grpSpPr>
        <p:sp>
          <p:nvSpPr>
            <p:cNvPr id="332" name="Google Shape;332;p3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30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</p:grpSpPr>
        <p:sp>
          <p:nvSpPr>
            <p:cNvPr id="335" name="Google Shape;335;p3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0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</p:grpSpPr>
        <p:sp>
          <p:nvSpPr>
            <p:cNvPr id="338" name="Google Shape;338;p3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0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 rot="-5400000">
            <a:off x="3874796" y="1315174"/>
            <a:ext cx="365255" cy="365494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3769322" y="2401892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/>
          <p:nvPr/>
        </p:nvSpPr>
        <p:spPr>
          <a:xfrm rot="8100000">
            <a:off x="4995471" y="2039041"/>
            <a:ext cx="293279" cy="29328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/>
          <p:nvPr/>
        </p:nvSpPr>
        <p:spPr>
          <a:xfrm rot="2700000">
            <a:off x="5167444" y="3015186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3592136" y="3435800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0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51" name="Google Shape;351;p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54" name="Google Shape;354;p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57" name="Google Shape;357;p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30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60" name="Google Shape;360;p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3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363" name="Google Shape;363;p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0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366" name="Google Shape;366;p30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997373" y="1112563"/>
            <a:ext cx="2989690" cy="3172570"/>
          </a:xfrm>
          <a:custGeom>
            <a:rect b="b" l="l" r="r" t="t"/>
            <a:pathLst>
              <a:path extrusionOk="0" h="120000" w="120000">
                <a:moveTo>
                  <a:pt x="319" y="120000"/>
                </a:moveTo>
                <a:lnTo>
                  <a:pt x="120000" y="119699"/>
                </a:lnTo>
                <a:lnTo>
                  <a:pt x="118723" y="0"/>
                </a:lnTo>
                <a:lnTo>
                  <a:pt x="90000" y="9323"/>
                </a:lnTo>
                <a:lnTo>
                  <a:pt x="60000" y="18646"/>
                </a:lnTo>
                <a:lnTo>
                  <a:pt x="30319" y="49924"/>
                </a:lnTo>
                <a:lnTo>
                  <a:pt x="0" y="59248"/>
                </a:lnTo>
                <a:cubicBezTo>
                  <a:pt x="106" y="79498"/>
                  <a:pt x="212" y="99749"/>
                  <a:pt x="319" y="12000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989421" y="1640366"/>
            <a:ext cx="2989690" cy="2639833"/>
          </a:xfrm>
          <a:custGeom>
            <a:rect b="b" l="l" r="r" t="t"/>
            <a:pathLst>
              <a:path extrusionOk="0" h="120000" w="120000">
                <a:moveTo>
                  <a:pt x="319" y="120000"/>
                </a:moveTo>
                <a:lnTo>
                  <a:pt x="120000" y="119999"/>
                </a:lnTo>
                <a:cubicBezTo>
                  <a:pt x="119787" y="79999"/>
                  <a:pt x="119574" y="39999"/>
                  <a:pt x="119361" y="0"/>
                </a:cubicBezTo>
                <a:lnTo>
                  <a:pt x="90957" y="22771"/>
                </a:lnTo>
                <a:lnTo>
                  <a:pt x="59361" y="34698"/>
                </a:lnTo>
                <a:lnTo>
                  <a:pt x="32234" y="59277"/>
                </a:lnTo>
                <a:lnTo>
                  <a:pt x="0" y="46626"/>
                </a:lnTo>
                <a:cubicBezTo>
                  <a:pt x="106" y="71084"/>
                  <a:pt x="212" y="95542"/>
                  <a:pt x="319" y="120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4283968" y="123478"/>
            <a:ext cx="486003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 Style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 txBox="1"/>
          <p:nvPr>
            <p:ph idx="2" type="body"/>
          </p:nvPr>
        </p:nvSpPr>
        <p:spPr>
          <a:xfrm>
            <a:off x="4283968" y="699542"/>
            <a:ext cx="486003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1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376" name="Google Shape;376;p3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379" name="Google Shape;379;p3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1"/>
          <p:cNvSpPr/>
          <p:nvPr/>
        </p:nvSpPr>
        <p:spPr>
          <a:xfrm rot="-5400000">
            <a:off x="4640460" y="3194606"/>
            <a:ext cx="227531" cy="22767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1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383" name="Google Shape;383;p3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31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386" name="Google Shape;386;p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1"/>
          <p:cNvSpPr/>
          <p:nvPr/>
        </p:nvSpPr>
        <p:spPr>
          <a:xfrm>
            <a:off x="4634989" y="4072415"/>
            <a:ext cx="249318" cy="20841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1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390" name="Google Shape;390;p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1"/>
          <p:cNvGrpSpPr/>
          <p:nvPr/>
        </p:nvGrpSpPr>
        <p:grpSpPr>
          <a:xfrm>
            <a:off x="539552" y="363355"/>
            <a:ext cx="3527943" cy="4320480"/>
            <a:chOff x="4399191" y="1230704"/>
            <a:chExt cx="4267196" cy="3342782"/>
          </a:xfrm>
        </p:grpSpPr>
        <p:sp>
          <p:nvSpPr>
            <p:cNvPr id="393" name="Google Shape;393;p31"/>
            <p:cNvSpPr txBox="1"/>
            <p:nvPr/>
          </p:nvSpPr>
          <p:spPr>
            <a:xfrm>
              <a:off x="4986663" y="42964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1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5885544" y="42964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2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 txBox="1"/>
            <p:nvPr/>
          </p:nvSpPr>
          <p:spPr>
            <a:xfrm>
              <a:off x="6784425" y="42964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3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1"/>
            <p:cNvSpPr txBox="1"/>
            <p:nvPr/>
          </p:nvSpPr>
          <p:spPr>
            <a:xfrm>
              <a:off x="7683306" y="42964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4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 txBox="1"/>
            <p:nvPr/>
          </p:nvSpPr>
          <p:spPr>
            <a:xfrm>
              <a:off x="4399191" y="1230704"/>
              <a:ext cx="544136" cy="202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 txBox="1"/>
            <p:nvPr/>
          </p:nvSpPr>
          <p:spPr>
            <a:xfrm>
              <a:off x="4494151" y="1520686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 txBox="1"/>
            <p:nvPr/>
          </p:nvSpPr>
          <p:spPr>
            <a:xfrm>
              <a:off x="4494151" y="1810668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 txBox="1"/>
            <p:nvPr/>
          </p:nvSpPr>
          <p:spPr>
            <a:xfrm>
              <a:off x="4494151" y="2100650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1"/>
            <p:cNvSpPr txBox="1"/>
            <p:nvPr/>
          </p:nvSpPr>
          <p:spPr>
            <a:xfrm>
              <a:off x="4494151" y="2390632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>
              <a:off x="4494151" y="2680614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 txBox="1"/>
            <p:nvPr/>
          </p:nvSpPr>
          <p:spPr>
            <a:xfrm>
              <a:off x="4494151" y="2970596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 txBox="1"/>
            <p:nvPr/>
          </p:nvSpPr>
          <p:spPr>
            <a:xfrm>
              <a:off x="4494151" y="3260578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 txBox="1"/>
            <p:nvPr/>
          </p:nvSpPr>
          <p:spPr>
            <a:xfrm>
              <a:off x="4494151" y="3550560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4494151" y="3840542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 txBox="1"/>
            <p:nvPr/>
          </p:nvSpPr>
          <p:spPr>
            <a:xfrm>
              <a:off x="4494151" y="4130526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31"/>
            <p:cNvCxnSpPr>
              <a:stCxn id="407" idx="3"/>
              <a:endCxn id="397" idx="3"/>
            </p:cNvCxnSpPr>
            <p:nvPr/>
          </p:nvCxnSpPr>
          <p:spPr>
            <a:xfrm rot="10800000">
              <a:off x="4943326" y="1331831"/>
              <a:ext cx="0" cy="29295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31"/>
            <p:cNvCxnSpPr>
              <a:stCxn id="407" idx="3"/>
            </p:cNvCxnSpPr>
            <p:nvPr/>
          </p:nvCxnSpPr>
          <p:spPr>
            <a:xfrm flipH="1" rot="10800000">
              <a:off x="4943326" y="4250531"/>
              <a:ext cx="3723000" cy="10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0" name="Google Shape;410;p31"/>
          <p:cNvSpPr/>
          <p:nvPr/>
        </p:nvSpPr>
        <p:spPr>
          <a:xfrm>
            <a:off x="981470" y="2655115"/>
            <a:ext cx="2997641" cy="1630018"/>
          </a:xfrm>
          <a:custGeom>
            <a:rect b="b" l="l" r="r" t="t"/>
            <a:pathLst>
              <a:path extrusionOk="0" h="120000" w="120000">
                <a:moveTo>
                  <a:pt x="636" y="120000"/>
                </a:moveTo>
                <a:lnTo>
                  <a:pt x="120000" y="119414"/>
                </a:lnTo>
                <a:lnTo>
                  <a:pt x="119045" y="2926"/>
                </a:lnTo>
                <a:lnTo>
                  <a:pt x="89124" y="0"/>
                </a:lnTo>
                <a:lnTo>
                  <a:pt x="57294" y="43902"/>
                </a:lnTo>
                <a:lnTo>
                  <a:pt x="28647" y="59121"/>
                </a:lnTo>
                <a:lnTo>
                  <a:pt x="0" y="80780"/>
                </a:lnTo>
                <a:lnTo>
                  <a:pt x="636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2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</p:grpSpPr>
        <p:sp>
          <p:nvSpPr>
            <p:cNvPr id="416" name="Google Shape;416;p32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 rot="-5400000">
              <a:off x="608416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2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3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424" name="Google Shape;424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32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32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430" name="Google Shape;430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2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2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436" name="Google Shape;436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32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32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440" name="Google Shape;440;p32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rect b="b" l="l" r="r" t="t"/>
              <a:pathLst>
                <a:path extrusionOk="0" h="120000" w="120000">
                  <a:moveTo>
                    <a:pt x="16055" y="103945"/>
                  </a:moveTo>
                  <a:cubicBezTo>
                    <a:pt x="6135" y="94025"/>
                    <a:pt x="0" y="80321"/>
                    <a:pt x="0" y="65184"/>
                  </a:cubicBezTo>
                  <a:cubicBezTo>
                    <a:pt x="0" y="34911"/>
                    <a:pt x="24541" y="10369"/>
                    <a:pt x="54815" y="10369"/>
                  </a:cubicBezTo>
                  <a:lnTo>
                    <a:pt x="73408" y="10369"/>
                  </a:lnTo>
                  <a:lnTo>
                    <a:pt x="83778" y="0"/>
                  </a:lnTo>
                  <a:cubicBezTo>
                    <a:pt x="87945" y="-4167"/>
                    <a:pt x="94702" y="-4167"/>
                    <a:pt x="98870" y="0"/>
                  </a:cubicBezTo>
                  <a:lnTo>
                    <a:pt x="109240" y="10369"/>
                  </a:lnTo>
                  <a:lnTo>
                    <a:pt x="109630" y="10369"/>
                  </a:lnTo>
                  <a:lnTo>
                    <a:pt x="109630" y="10759"/>
                  </a:lnTo>
                  <a:lnTo>
                    <a:pt x="120000" y="21129"/>
                  </a:lnTo>
                  <a:cubicBezTo>
                    <a:pt x="124167" y="25297"/>
                    <a:pt x="124167" y="32054"/>
                    <a:pt x="120000" y="36221"/>
                  </a:cubicBezTo>
                  <a:lnTo>
                    <a:pt x="109630" y="46591"/>
                  </a:lnTo>
                  <a:cubicBezTo>
                    <a:pt x="109630" y="52789"/>
                    <a:pt x="109630" y="58987"/>
                    <a:pt x="109630" y="65184"/>
                  </a:cubicBezTo>
                  <a:cubicBezTo>
                    <a:pt x="109630" y="95458"/>
                    <a:pt x="85088" y="120000"/>
                    <a:pt x="54815" y="120000"/>
                  </a:cubicBezTo>
                  <a:cubicBezTo>
                    <a:pt x="39678" y="120000"/>
                    <a:pt x="25974" y="113864"/>
                    <a:pt x="16055" y="103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98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 flipH="1" rot="-2700000">
              <a:off x="5218102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 flipH="1" rot="-5400000">
              <a:off x="4956046" y="4745638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2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32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451" name="Google Shape;451;p32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452" name="Google Shape;452;p32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20000" w="120000">
                    <a:moveTo>
                      <a:pt x="39016" y="112305"/>
                    </a:moveTo>
                    <a:lnTo>
                      <a:pt x="81770" y="112305"/>
                    </a:lnTo>
                    <a:cubicBezTo>
                      <a:pt x="81076" y="113917"/>
                      <a:pt x="80562" y="115484"/>
                      <a:pt x="80117" y="116981"/>
                    </a:cubicBezTo>
                    <a:lnTo>
                      <a:pt x="40491" y="116931"/>
                    </a:lnTo>
                    <a:close/>
                    <a:moveTo>
                      <a:pt x="60000" y="21813"/>
                    </a:moveTo>
                    <a:cubicBezTo>
                      <a:pt x="66254" y="21813"/>
                      <a:pt x="71325" y="25099"/>
                      <a:pt x="71325" y="29153"/>
                    </a:cubicBezTo>
                    <a:cubicBezTo>
                      <a:pt x="71325" y="33208"/>
                      <a:pt x="66254" y="36494"/>
                      <a:pt x="60000" y="36494"/>
                    </a:cubicBezTo>
                    <a:cubicBezTo>
                      <a:pt x="53745" y="36494"/>
                      <a:pt x="48674" y="33208"/>
                      <a:pt x="48674" y="29153"/>
                    </a:cubicBezTo>
                    <a:cubicBezTo>
                      <a:pt x="48674" y="25099"/>
                      <a:pt x="53745" y="21813"/>
                      <a:pt x="60000" y="21813"/>
                    </a:cubicBezTo>
                    <a:close/>
                    <a:moveTo>
                      <a:pt x="60000" y="14472"/>
                    </a:moveTo>
                    <a:cubicBezTo>
                      <a:pt x="47490" y="14472"/>
                      <a:pt x="37348" y="21045"/>
                      <a:pt x="37348" y="29153"/>
                    </a:cubicBezTo>
                    <a:cubicBezTo>
                      <a:pt x="37348" y="37262"/>
                      <a:pt x="47490" y="43835"/>
                      <a:pt x="60000" y="43835"/>
                    </a:cubicBezTo>
                    <a:cubicBezTo>
                      <a:pt x="72509" y="43835"/>
                      <a:pt x="82651" y="37262"/>
                      <a:pt x="82651" y="29153"/>
                    </a:cubicBezTo>
                    <a:cubicBezTo>
                      <a:pt x="82651" y="21045"/>
                      <a:pt x="72509" y="14472"/>
                      <a:pt x="60000" y="14472"/>
                    </a:cubicBezTo>
                    <a:close/>
                    <a:moveTo>
                      <a:pt x="32392" y="0"/>
                    </a:moveTo>
                    <a:cubicBezTo>
                      <a:pt x="49580" y="6276"/>
                      <a:pt x="70533" y="6361"/>
                      <a:pt x="87825" y="227"/>
                    </a:cubicBezTo>
                    <a:cubicBezTo>
                      <a:pt x="106520" y="26870"/>
                      <a:pt x="101630" y="55853"/>
                      <a:pt x="93386" y="80236"/>
                    </a:cubicBezTo>
                    <a:lnTo>
                      <a:pt x="120000" y="96787"/>
                    </a:lnTo>
                    <a:lnTo>
                      <a:pt x="115644" y="119136"/>
                    </a:lnTo>
                    <a:lnTo>
                      <a:pt x="84320" y="105096"/>
                    </a:lnTo>
                    <a:lnTo>
                      <a:pt x="83089" y="108576"/>
                    </a:lnTo>
                    <a:lnTo>
                      <a:pt x="37682" y="108576"/>
                    </a:lnTo>
                    <a:cubicBezTo>
                      <a:pt x="37344" y="107593"/>
                      <a:pt x="36965" y="106588"/>
                      <a:pt x="36573" y="105560"/>
                    </a:cubicBezTo>
                    <a:lnTo>
                      <a:pt x="4355" y="120000"/>
                    </a:lnTo>
                    <a:lnTo>
                      <a:pt x="0" y="97651"/>
                    </a:lnTo>
                    <a:lnTo>
                      <a:pt x="26858" y="80948"/>
                    </a:lnTo>
                    <a:lnTo>
                      <a:pt x="26933" y="81102"/>
                    </a:lnTo>
                    <a:lnTo>
                      <a:pt x="27386" y="80145"/>
                    </a:lnTo>
                    <a:cubicBezTo>
                      <a:pt x="19373" y="55834"/>
                      <a:pt x="14457" y="26421"/>
                      <a:pt x="32392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120000" w="120000">
                    <a:moveTo>
                      <a:pt x="59272" y="0"/>
                    </a:moveTo>
                    <a:cubicBezTo>
                      <a:pt x="85419" y="32159"/>
                      <a:pt x="105352" y="66120"/>
                      <a:pt x="120000" y="101283"/>
                    </a:cubicBezTo>
                    <a:cubicBezTo>
                      <a:pt x="82642" y="126647"/>
                      <a:pt x="37113" y="126193"/>
                      <a:pt x="0" y="100157"/>
                    </a:cubicBezTo>
                    <a:cubicBezTo>
                      <a:pt x="14227" y="65031"/>
                      <a:pt x="33664" y="31387"/>
                      <a:pt x="59272" y="0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32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120000" w="120000">
                  <a:moveTo>
                    <a:pt x="73161" y="959"/>
                  </a:moveTo>
                  <a:cubicBezTo>
                    <a:pt x="59310" y="10546"/>
                    <a:pt x="54709" y="51549"/>
                    <a:pt x="83355" y="77099"/>
                  </a:cubicBezTo>
                  <a:cubicBezTo>
                    <a:pt x="76188" y="53302"/>
                    <a:pt x="80952" y="41563"/>
                    <a:pt x="85582" y="29655"/>
                  </a:cubicBezTo>
                  <a:cubicBezTo>
                    <a:pt x="85659" y="35709"/>
                    <a:pt x="80776" y="48725"/>
                    <a:pt x="92785" y="56308"/>
                  </a:cubicBezTo>
                  <a:cubicBezTo>
                    <a:pt x="87165" y="33499"/>
                    <a:pt x="110904" y="26315"/>
                    <a:pt x="85979" y="1129"/>
                  </a:cubicBezTo>
                  <a:cubicBezTo>
                    <a:pt x="122031" y="7727"/>
                    <a:pt x="111430" y="30967"/>
                    <a:pt x="120000" y="54378"/>
                  </a:cubicBezTo>
                  <a:cubicBezTo>
                    <a:pt x="113729" y="55759"/>
                    <a:pt x="104644" y="34554"/>
                    <a:pt x="106686" y="44597"/>
                  </a:cubicBezTo>
                  <a:cubicBezTo>
                    <a:pt x="117401" y="84279"/>
                    <a:pt x="85350" y="85412"/>
                    <a:pt x="95529" y="120000"/>
                  </a:cubicBezTo>
                  <a:cubicBezTo>
                    <a:pt x="63893" y="117735"/>
                    <a:pt x="73146" y="80486"/>
                    <a:pt x="58268" y="71428"/>
                  </a:cubicBezTo>
                  <a:cubicBezTo>
                    <a:pt x="54230" y="70514"/>
                    <a:pt x="49387" y="74694"/>
                    <a:pt x="58353" y="93309"/>
                  </a:cubicBezTo>
                  <a:cubicBezTo>
                    <a:pt x="6134" y="44015"/>
                    <a:pt x="42798" y="3722"/>
                    <a:pt x="73161" y="959"/>
                  </a:cubicBezTo>
                  <a:close/>
                  <a:moveTo>
                    <a:pt x="0" y="0"/>
                  </a:moveTo>
                  <a:lnTo>
                    <a:pt x="1191" y="0"/>
                  </a:lnTo>
                  <a:lnTo>
                    <a:pt x="95" y="959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32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456" name="Google Shape;456;p32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462" name="Google Shape;462;p33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fmla="val 1002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3"/>
          <p:cNvSpPr txBox="1"/>
          <p:nvPr/>
        </p:nvSpPr>
        <p:spPr>
          <a:xfrm>
            <a:off x="4820277" y="467746"/>
            <a:ext cx="4104456" cy="123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Presentation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   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/>
          </a:p>
        </p:txBody>
      </p:sp>
      <p:sp>
        <p:nvSpPr>
          <p:cNvPr id="465" name="Google Shape;465;p33"/>
          <p:cNvSpPr txBox="1"/>
          <p:nvPr/>
        </p:nvSpPr>
        <p:spPr>
          <a:xfrm>
            <a:off x="5148064" y="4471493"/>
            <a:ext cx="3600400" cy="504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4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471" name="Google Shape;471;p34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4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474" name="Google Shape;474;p34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4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477" name="Google Shape;477;p34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480" name="Google Shape;480;p34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34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483" name="Google Shape;483;p34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5" name="Google Shape;485;p3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86" name="Google Shape;486;p34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87" name="Google Shape;487;p34"/>
          <p:cNvCxnSpPr/>
          <p:nvPr/>
        </p:nvCxnSpPr>
        <p:spPr>
          <a:xfrm rot="10800000">
            <a:off x="731951" y="2139702"/>
            <a:ext cx="3031651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88" name="Google Shape;488;p34"/>
          <p:cNvCxnSpPr/>
          <p:nvPr/>
        </p:nvCxnSpPr>
        <p:spPr>
          <a:xfrm rot="10800000">
            <a:off x="731951" y="3111810"/>
            <a:ext cx="3031651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89" name="Google Shape;489;p34"/>
          <p:cNvCxnSpPr/>
          <p:nvPr/>
        </p:nvCxnSpPr>
        <p:spPr>
          <a:xfrm rot="10800000">
            <a:off x="731951" y="4083918"/>
            <a:ext cx="3031651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90" name="Google Shape;490;p34"/>
          <p:cNvSpPr/>
          <p:nvPr/>
        </p:nvSpPr>
        <p:spPr>
          <a:xfrm rot="-5400000">
            <a:off x="4014542" y="1964387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4029365" y="2984379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4"/>
          <p:cNvSpPr/>
          <p:nvPr/>
        </p:nvSpPr>
        <p:spPr>
          <a:xfrm rot="8100000">
            <a:off x="4788090" y="2476216"/>
            <a:ext cx="293279" cy="29328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"/>
          <p:cNvSpPr/>
          <p:nvPr/>
        </p:nvSpPr>
        <p:spPr>
          <a:xfrm rot="2700000">
            <a:off x="4837709" y="3374213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4016712" y="3950218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34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96" name="Google Shape;496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4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99" name="Google Shape;499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34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502" name="Google Shape;502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34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05" name="Google Shape;505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34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08" name="Google Shape;508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34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511" name="Google Shape;511;p34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62" r="2152" t="0"/>
          <a:stretch/>
        </p:blipFill>
        <p:spPr>
          <a:xfrm>
            <a:off x="3566328" y="1217153"/>
            <a:ext cx="1945500" cy="3005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517" name="Google Shape;517;p35"/>
          <p:cNvSpPr txBox="1"/>
          <p:nvPr/>
        </p:nvSpPr>
        <p:spPr>
          <a:xfrm>
            <a:off x="380083" y="1060552"/>
            <a:ext cx="2808312" cy="972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5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5979907" y="1059582"/>
            <a:ext cx="2808312" cy="972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2825141" y="4093078"/>
            <a:ext cx="263823" cy="456566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5990068" y="4121368"/>
            <a:ext cx="473043" cy="39998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F2B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35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528" name="Google Shape;528;p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CE2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CE2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35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531" name="Google Shape;531;p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CE2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CE2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35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Mobile Style</a:t>
            </a:r>
            <a:endParaRPr/>
          </a:p>
        </p:txBody>
      </p:sp>
      <p:sp>
        <p:nvSpPr>
          <p:cNvPr id="534" name="Google Shape;534;p35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6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540" name="Google Shape;540;p36"/>
            <p:cNvSpPr/>
            <p:nvPr/>
          </p:nvSpPr>
          <p:spPr>
            <a:xfrm>
              <a:off x="6783521" y="1886618"/>
              <a:ext cx="726841" cy="1121399"/>
            </a:xfrm>
            <a:custGeom>
              <a:rect b="b" l="l" r="r" t="t"/>
              <a:pathLst>
                <a:path extrusionOk="0" h="120000" w="120000">
                  <a:moveTo>
                    <a:pt x="39016" y="112305"/>
                  </a:moveTo>
                  <a:lnTo>
                    <a:pt x="81770" y="112305"/>
                  </a:lnTo>
                  <a:cubicBezTo>
                    <a:pt x="81076" y="113917"/>
                    <a:pt x="80562" y="115484"/>
                    <a:pt x="80117" y="116981"/>
                  </a:cubicBezTo>
                  <a:lnTo>
                    <a:pt x="40491" y="116931"/>
                  </a:lnTo>
                  <a:close/>
                  <a:moveTo>
                    <a:pt x="60000" y="21813"/>
                  </a:moveTo>
                  <a:cubicBezTo>
                    <a:pt x="66254" y="21813"/>
                    <a:pt x="71325" y="25099"/>
                    <a:pt x="71325" y="29153"/>
                  </a:cubicBezTo>
                  <a:cubicBezTo>
                    <a:pt x="71325" y="33208"/>
                    <a:pt x="66254" y="36494"/>
                    <a:pt x="60000" y="36494"/>
                  </a:cubicBezTo>
                  <a:cubicBezTo>
                    <a:pt x="53745" y="36494"/>
                    <a:pt x="48674" y="33208"/>
                    <a:pt x="48674" y="29153"/>
                  </a:cubicBezTo>
                  <a:cubicBezTo>
                    <a:pt x="48674" y="25099"/>
                    <a:pt x="53745" y="21813"/>
                    <a:pt x="60000" y="21813"/>
                  </a:cubicBezTo>
                  <a:close/>
                  <a:moveTo>
                    <a:pt x="60000" y="14472"/>
                  </a:moveTo>
                  <a:cubicBezTo>
                    <a:pt x="47490" y="14472"/>
                    <a:pt x="37348" y="21045"/>
                    <a:pt x="37348" y="29153"/>
                  </a:cubicBezTo>
                  <a:cubicBezTo>
                    <a:pt x="37348" y="37262"/>
                    <a:pt x="47490" y="43835"/>
                    <a:pt x="60000" y="43835"/>
                  </a:cubicBezTo>
                  <a:cubicBezTo>
                    <a:pt x="72509" y="43835"/>
                    <a:pt x="82651" y="37262"/>
                    <a:pt x="82651" y="29153"/>
                  </a:cubicBezTo>
                  <a:cubicBezTo>
                    <a:pt x="82651" y="21045"/>
                    <a:pt x="72509" y="14472"/>
                    <a:pt x="60000" y="14472"/>
                  </a:cubicBezTo>
                  <a:close/>
                  <a:moveTo>
                    <a:pt x="32392" y="0"/>
                  </a:moveTo>
                  <a:cubicBezTo>
                    <a:pt x="49580" y="6276"/>
                    <a:pt x="70533" y="6361"/>
                    <a:pt x="87825" y="227"/>
                  </a:cubicBezTo>
                  <a:cubicBezTo>
                    <a:pt x="106520" y="26870"/>
                    <a:pt x="101630" y="55853"/>
                    <a:pt x="93386" y="80236"/>
                  </a:cubicBezTo>
                  <a:lnTo>
                    <a:pt x="120000" y="96787"/>
                  </a:lnTo>
                  <a:lnTo>
                    <a:pt x="115644" y="119136"/>
                  </a:lnTo>
                  <a:lnTo>
                    <a:pt x="84320" y="105096"/>
                  </a:lnTo>
                  <a:lnTo>
                    <a:pt x="83089" y="108576"/>
                  </a:lnTo>
                  <a:lnTo>
                    <a:pt x="37682" y="108576"/>
                  </a:lnTo>
                  <a:cubicBezTo>
                    <a:pt x="37344" y="107593"/>
                    <a:pt x="36965" y="106588"/>
                    <a:pt x="36573" y="105560"/>
                  </a:cubicBezTo>
                  <a:lnTo>
                    <a:pt x="4355" y="120000"/>
                  </a:lnTo>
                  <a:lnTo>
                    <a:pt x="0" y="97651"/>
                  </a:lnTo>
                  <a:lnTo>
                    <a:pt x="26858" y="80948"/>
                  </a:lnTo>
                  <a:lnTo>
                    <a:pt x="26933" y="81102"/>
                  </a:lnTo>
                  <a:lnTo>
                    <a:pt x="27386" y="80145"/>
                  </a:lnTo>
                  <a:cubicBezTo>
                    <a:pt x="19373" y="55834"/>
                    <a:pt x="14457" y="26421"/>
                    <a:pt x="3239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997804" y="1654812"/>
              <a:ext cx="298274" cy="244742"/>
            </a:xfrm>
            <a:custGeom>
              <a:rect b="b" l="l" r="r" t="t"/>
              <a:pathLst>
                <a:path extrusionOk="0" h="120000" w="120000">
                  <a:moveTo>
                    <a:pt x="59272" y="0"/>
                  </a:moveTo>
                  <a:cubicBezTo>
                    <a:pt x="85419" y="32159"/>
                    <a:pt x="105352" y="66120"/>
                    <a:pt x="120000" y="101283"/>
                  </a:cubicBezTo>
                  <a:cubicBezTo>
                    <a:pt x="82642" y="126647"/>
                    <a:pt x="37113" y="126193"/>
                    <a:pt x="0" y="100157"/>
                  </a:cubicBezTo>
                  <a:cubicBezTo>
                    <a:pt x="14227" y="65031"/>
                    <a:pt x="33664" y="31387"/>
                    <a:pt x="59272" y="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543" name="Google Shape;543;p36"/>
            <p:cNvSpPr/>
            <p:nvPr/>
          </p:nvSpPr>
          <p:spPr>
            <a:xfrm>
              <a:off x="4045306" y="3979468"/>
              <a:ext cx="1411833" cy="790042"/>
            </a:xfrm>
            <a:custGeom>
              <a:rect b="b" l="l" r="r" t="t"/>
              <a:pathLst>
                <a:path extrusionOk="0" h="120000" w="120000">
                  <a:moveTo>
                    <a:pt x="119378" y="88888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119792" y="29629"/>
                    <a:pt x="119585" y="59259"/>
                    <a:pt x="119378" y="8888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89504" y="3130906"/>
              <a:ext cx="2130190" cy="1046074"/>
            </a:xfrm>
            <a:custGeom>
              <a:rect b="b" l="l" r="r" t="t"/>
              <a:pathLst>
                <a:path extrusionOk="0" h="120000" w="120000">
                  <a:moveTo>
                    <a:pt x="119505" y="0"/>
                  </a:moveTo>
                  <a:cubicBezTo>
                    <a:pt x="94451" y="9885"/>
                    <a:pt x="40247" y="33566"/>
                    <a:pt x="0" y="50349"/>
                  </a:cubicBezTo>
                  <a:cubicBezTo>
                    <a:pt x="137" y="74405"/>
                    <a:pt x="274" y="95944"/>
                    <a:pt x="412" y="120000"/>
                  </a:cubicBezTo>
                  <a:lnTo>
                    <a:pt x="119917" y="67971"/>
                  </a:lnTo>
                  <a:cubicBezTo>
                    <a:pt x="120192" y="43356"/>
                    <a:pt x="119711" y="33985"/>
                    <a:pt x="119505" y="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284525" y="2523744"/>
              <a:ext cx="2867558" cy="877824"/>
            </a:xfrm>
            <a:custGeom>
              <a:rect b="b" l="l" r="r" t="t"/>
              <a:pathLst>
                <a:path extrusionOk="0" h="120000" w="120000">
                  <a:moveTo>
                    <a:pt x="306" y="40000"/>
                  </a:moveTo>
                  <a:lnTo>
                    <a:pt x="119693" y="0"/>
                  </a:lnTo>
                  <a:cubicBezTo>
                    <a:pt x="119795" y="27666"/>
                    <a:pt x="119897" y="55333"/>
                    <a:pt x="120000" y="83000"/>
                  </a:cubicBezTo>
                  <a:lnTo>
                    <a:pt x="0" y="120000"/>
                  </a:lnTo>
                  <a:cubicBezTo>
                    <a:pt x="102" y="93333"/>
                    <a:pt x="204" y="66666"/>
                    <a:pt x="306" y="4000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fmla="val 3769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fmla="val 3443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fmla="val 3769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62502" y="1828800"/>
              <a:ext cx="1199693" cy="460858"/>
            </a:xfrm>
            <a:custGeom>
              <a:rect b="b" l="l" r="r" t="t"/>
              <a:pathLst>
                <a:path extrusionOk="0" h="120000" w="120000">
                  <a:moveTo>
                    <a:pt x="109024" y="0"/>
                  </a:moveTo>
                  <a:lnTo>
                    <a:pt x="0" y="79999"/>
                  </a:lnTo>
                  <a:lnTo>
                    <a:pt x="101707" y="120000"/>
                  </a:lnTo>
                  <a:lnTo>
                    <a:pt x="120000" y="30476"/>
                  </a:lnTo>
                  <a:lnTo>
                    <a:pt x="109024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551" name="Google Shape;551;p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554" name="Google Shape;554;p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557" name="Google Shape;557;p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6"/>
          <p:cNvSpPr txBox="1"/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6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563" name="Google Shape;563;p36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243" r="8235" t="0"/>
          <a:stretch/>
        </p:blipFill>
        <p:spPr>
          <a:xfrm>
            <a:off x="0" y="-1"/>
            <a:ext cx="9144000" cy="3076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569" name="Google Shape;569;p37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570" name="Google Shape;570;p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37"/>
          <p:cNvSpPr txBox="1"/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fmla="val 1002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38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580" name="Google Shape;580;p38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583" name="Google Shape;583;p38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586" name="Google Shape;586;p38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8" name="Google Shape;588;p38"/>
          <p:cNvSpPr/>
          <p:nvPr/>
        </p:nvSpPr>
        <p:spPr>
          <a:xfrm rot="-5400000">
            <a:off x="5293630" y="1829775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4781969" y="2391254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8"/>
          <p:cNvSpPr/>
          <p:nvPr/>
        </p:nvSpPr>
        <p:spPr>
          <a:xfrm rot="2700000">
            <a:off x="4298921" y="2879439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38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592" name="Google Shape;592;p38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38"/>
          <p:cNvSpPr/>
          <p:nvPr/>
        </p:nvSpPr>
        <p:spPr>
          <a:xfrm>
            <a:off x="3579373" y="3591320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38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596" name="Google Shape;596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599" name="Google Shape;599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602" name="Google Shape;602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605" name="Google Shape;605;p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38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608" name="Google Shape;608;p38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9315" l="0" r="0" t="9323"/>
          <a:stretch/>
        </p:blipFill>
        <p:spPr>
          <a:xfrm>
            <a:off x="395536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14" name="Google Shape;614;p39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9315" l="0" r="0" t="9323"/>
          <a:stretch/>
        </p:blipFill>
        <p:spPr>
          <a:xfrm>
            <a:off x="1911680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15" name="Google Shape;615;p39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9315" l="0" r="0" t="9323"/>
          <a:stretch/>
        </p:blipFill>
        <p:spPr>
          <a:xfrm>
            <a:off x="5736054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16" name="Google Shape;616;p39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9315" l="0" r="0" t="9323"/>
          <a:stretch/>
        </p:blipFill>
        <p:spPr>
          <a:xfrm>
            <a:off x="5736055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17" name="Google Shape;617;p39"/>
          <p:cNvPicPr preferRelativeResize="0"/>
          <p:nvPr>
            <p:ph idx="9" type="pic"/>
          </p:nvPr>
        </p:nvPicPr>
        <p:blipFill rotWithShape="1">
          <a:blip r:embed="rId7">
            <a:alphaModFix/>
          </a:blip>
          <a:srcRect b="9315" l="0" r="0" t="9323"/>
          <a:stretch/>
        </p:blipFill>
        <p:spPr>
          <a:xfrm>
            <a:off x="7252198" y="30335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18" name="Google Shape;618;p39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/>
          </a:p>
        </p:txBody>
      </p:sp>
      <p:pic>
        <p:nvPicPr>
          <p:cNvPr id="619" name="Google Shape;619;p39"/>
          <p:cNvPicPr preferRelativeResize="0"/>
          <p:nvPr>
            <p:ph idx="8" type="pic"/>
          </p:nvPr>
        </p:nvPicPr>
        <p:blipFill rotWithShape="1">
          <a:blip r:embed="rId8">
            <a:alphaModFix/>
          </a:blip>
          <a:srcRect b="9315" l="0" r="0" t="9323"/>
          <a:stretch/>
        </p:blipFill>
        <p:spPr>
          <a:xfrm>
            <a:off x="7252198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20" name="Google Shape;620;p39"/>
          <p:cNvPicPr preferRelativeResize="0"/>
          <p:nvPr>
            <p:ph idx="2" type="pic"/>
          </p:nvPr>
        </p:nvPicPr>
        <p:blipFill rotWithShape="1">
          <a:blip r:embed="rId9">
            <a:alphaModFix/>
          </a:blip>
          <a:srcRect b="9315" l="0" r="0" t="9323"/>
          <a:stretch/>
        </p:blipFill>
        <p:spPr>
          <a:xfrm>
            <a:off x="395536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21" name="Google Shape;621;p39"/>
          <p:cNvPicPr preferRelativeResize="0"/>
          <p:nvPr>
            <p:ph idx="4" type="pic"/>
          </p:nvPr>
        </p:nvPicPr>
        <p:blipFill rotWithShape="1">
          <a:blip r:embed="rId10">
            <a:alphaModFix/>
          </a:blip>
          <a:srcRect b="9315" l="0" r="0" t="9323"/>
          <a:stretch/>
        </p:blipFill>
        <p:spPr>
          <a:xfrm>
            <a:off x="1911680" y="1224978"/>
            <a:ext cx="14403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22" name="Google Shape;622;p39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sz="4000">
                <a:solidFill>
                  <a:schemeClr val="hlink"/>
                </a:solidFill>
              </a:rPr>
              <a:t>Portfolio Presentation</a:t>
            </a:r>
            <a:endParaRPr/>
          </a:p>
        </p:txBody>
      </p:sp>
      <p:sp>
        <p:nvSpPr>
          <p:cNvPr id="623" name="Google Shape;623;p39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067461" y="122079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2"/>
          <p:cNvGrpSpPr/>
          <p:nvPr/>
        </p:nvGrpSpPr>
        <p:grpSpPr>
          <a:xfrm>
            <a:off x="1067461" y="1987482"/>
            <a:ext cx="3312368" cy="1643410"/>
            <a:chOff x="1619672" y="2139702"/>
            <a:chExt cx="3240360" cy="1643410"/>
          </a:xfrm>
        </p:grpSpPr>
        <p:sp>
          <p:nvSpPr>
            <p:cNvPr id="150" name="Google Shape;150;p22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 In Google Slides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1619672" y="2582783"/>
              <a:ext cx="3240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Please 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Make a copy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will get a copy of this document on your Google Drive and this copy will be created. So you will be able to edit, add or delete slides.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4739869" y="1987482"/>
            <a:ext cx="3312368" cy="1458744"/>
            <a:chOff x="1619672" y="2139702"/>
            <a:chExt cx="3240360" cy="1458744"/>
          </a:xfrm>
        </p:grpSpPr>
        <p:sp>
          <p:nvSpPr>
            <p:cNvPr id="153" name="Google Shape;153;p22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 in PowerPoint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1619672" y="2582783"/>
              <a:ext cx="32403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Download as Microsoft PowerPoint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download a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.pptx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file. So you can open and edit in PowerPoint.</a:t>
              </a:r>
              <a:endParaRPr/>
            </a:p>
          </p:txBody>
        </p:sp>
      </p:grpSp>
      <p:sp>
        <p:nvSpPr>
          <p:cNvPr id="155" name="Google Shape;155;p22"/>
          <p:cNvSpPr txBox="1"/>
          <p:nvPr/>
        </p:nvSpPr>
        <p:spPr>
          <a:xfrm>
            <a:off x="1067461" y="3957099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1003250" y="231225"/>
            <a:ext cx="81405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INSTRUCTIONS FOR USE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0"/>
          <p:cNvGrpSpPr/>
          <p:nvPr/>
        </p:nvGrpSpPr>
        <p:grpSpPr>
          <a:xfrm>
            <a:off x="1072183" y="935410"/>
            <a:ext cx="6967148" cy="3877186"/>
            <a:chOff x="635000" y="1382713"/>
            <a:chExt cx="7869238" cy="4572000"/>
          </a:xfrm>
        </p:grpSpPr>
        <p:sp>
          <p:nvSpPr>
            <p:cNvPr id="629" name="Google Shape;629;p40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40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cap="flat" cmpd="sng" w="635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0"/>
          <p:cNvSpPr/>
          <p:nvPr/>
        </p:nvSpPr>
        <p:spPr>
          <a:xfrm>
            <a:off x="3090478" y="2285046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0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cap="flat" cmpd="sng" w="635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0"/>
          <p:cNvSpPr/>
          <p:nvPr/>
        </p:nvSpPr>
        <p:spPr>
          <a:xfrm>
            <a:off x="5070806" y="2283718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cap="flat" cmpd="sng" w="635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40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642" name="Google Shape;642;p40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645" name="Google Shape;645;p40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0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648" name="Google Shape;648;p40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40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  <p:sp>
        <p:nvSpPr>
          <p:cNvPr id="651" name="Google Shape;651;p40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" name="Google Shape;656;p41"/>
          <p:cNvGraphicFramePr/>
          <p:nvPr/>
        </p:nvGraphicFramePr>
        <p:xfrm>
          <a:off x="759069" y="1251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208275"/>
                <a:gridCol w="1404000"/>
                <a:gridCol w="208275"/>
              </a:tblGrid>
              <a:tr h="61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40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You can simply impress your audience and add a unique zing and appeal to your Presentations.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8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7" name="Google Shape;657;p41"/>
          <p:cNvGraphicFramePr/>
          <p:nvPr/>
        </p:nvGraphicFramePr>
        <p:xfrm>
          <a:off x="2686069" y="1251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208275"/>
                <a:gridCol w="1404000"/>
                <a:gridCol w="208275"/>
              </a:tblGrid>
              <a:tr h="61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40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You can simply impress your audience and add a unique zing and appeal to your Presentations.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8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8" name="Google Shape;658;p41"/>
          <p:cNvGraphicFramePr/>
          <p:nvPr/>
        </p:nvGraphicFramePr>
        <p:xfrm>
          <a:off x="4613069" y="1251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208275"/>
                <a:gridCol w="1404000"/>
                <a:gridCol w="208275"/>
              </a:tblGrid>
              <a:tr h="61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40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You can simply impress your audience and add a unique zing and appeal to your Presentations.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8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9" name="Google Shape;659;p41"/>
          <p:cNvGraphicFramePr/>
          <p:nvPr/>
        </p:nvGraphicFramePr>
        <p:xfrm>
          <a:off x="6540069" y="1251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208275"/>
                <a:gridCol w="1404000"/>
                <a:gridCol w="208275"/>
              </a:tblGrid>
              <a:tr h="61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40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You can simply impress your audience and add a unique zing and appeal to your Presentations.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8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sp>
        <p:nvSpPr>
          <p:cNvPr id="660" name="Google Shape;660;p41"/>
          <p:cNvSpPr/>
          <p:nvPr/>
        </p:nvSpPr>
        <p:spPr>
          <a:xfrm rot="-5400000">
            <a:off x="1470624" y="1410288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1"/>
          <p:cNvSpPr/>
          <p:nvPr/>
        </p:nvSpPr>
        <p:spPr>
          <a:xfrm>
            <a:off x="5333329" y="1450141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1"/>
          <p:cNvSpPr/>
          <p:nvPr/>
        </p:nvSpPr>
        <p:spPr>
          <a:xfrm rot="2700000">
            <a:off x="7338069" y="1364371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1"/>
          <p:cNvSpPr/>
          <p:nvPr/>
        </p:nvSpPr>
        <p:spPr>
          <a:xfrm>
            <a:off x="3404203" y="1450719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Table Style</a:t>
            </a:r>
            <a:endParaRPr/>
          </a:p>
        </p:txBody>
      </p:sp>
      <p:sp>
        <p:nvSpPr>
          <p:cNvPr id="665" name="Google Shape;665;p41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"/>
          <p:cNvSpPr/>
          <p:nvPr/>
        </p:nvSpPr>
        <p:spPr>
          <a:xfrm>
            <a:off x="3635896" y="1275606"/>
            <a:ext cx="5328592" cy="3263297"/>
          </a:xfrm>
          <a:custGeom>
            <a:rect b="b" l="l" r="r" t="t"/>
            <a:pathLst>
              <a:path extrusionOk="0" h="120000" w="120000">
                <a:moveTo>
                  <a:pt x="64153" y="102186"/>
                </a:moveTo>
                <a:lnTo>
                  <a:pt x="64090" y="102392"/>
                </a:lnTo>
                <a:lnTo>
                  <a:pt x="63965" y="102495"/>
                </a:lnTo>
                <a:lnTo>
                  <a:pt x="63902" y="102632"/>
                </a:lnTo>
                <a:lnTo>
                  <a:pt x="63860" y="102700"/>
                </a:lnTo>
                <a:lnTo>
                  <a:pt x="63776" y="102769"/>
                </a:lnTo>
                <a:lnTo>
                  <a:pt x="63734" y="102871"/>
                </a:lnTo>
                <a:lnTo>
                  <a:pt x="63860" y="103077"/>
                </a:lnTo>
                <a:lnTo>
                  <a:pt x="63944" y="103317"/>
                </a:lnTo>
                <a:lnTo>
                  <a:pt x="63965" y="103556"/>
                </a:lnTo>
                <a:lnTo>
                  <a:pt x="64237" y="103454"/>
                </a:lnTo>
                <a:lnTo>
                  <a:pt x="64153" y="103077"/>
                </a:lnTo>
                <a:lnTo>
                  <a:pt x="64132" y="102700"/>
                </a:lnTo>
                <a:lnTo>
                  <a:pt x="64153" y="102392"/>
                </a:lnTo>
                <a:lnTo>
                  <a:pt x="64153" y="102186"/>
                </a:lnTo>
                <a:close/>
                <a:moveTo>
                  <a:pt x="100048" y="101809"/>
                </a:moveTo>
                <a:lnTo>
                  <a:pt x="100048" y="101946"/>
                </a:lnTo>
                <a:lnTo>
                  <a:pt x="100174" y="102118"/>
                </a:lnTo>
                <a:lnTo>
                  <a:pt x="100216" y="102323"/>
                </a:lnTo>
                <a:lnTo>
                  <a:pt x="100321" y="102495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405" y="102632"/>
                </a:lnTo>
                <a:lnTo>
                  <a:pt x="100405" y="101809"/>
                </a:lnTo>
                <a:lnTo>
                  <a:pt x="100048" y="101809"/>
                </a:lnTo>
                <a:close/>
                <a:moveTo>
                  <a:pt x="75881" y="98007"/>
                </a:moveTo>
                <a:lnTo>
                  <a:pt x="75797" y="98281"/>
                </a:lnTo>
                <a:lnTo>
                  <a:pt x="75713" y="98452"/>
                </a:lnTo>
                <a:lnTo>
                  <a:pt x="75608" y="98658"/>
                </a:lnTo>
                <a:lnTo>
                  <a:pt x="75461" y="98829"/>
                </a:lnTo>
                <a:lnTo>
                  <a:pt x="75461" y="98966"/>
                </a:lnTo>
                <a:lnTo>
                  <a:pt x="76300" y="98966"/>
                </a:lnTo>
                <a:lnTo>
                  <a:pt x="76363" y="98898"/>
                </a:lnTo>
                <a:lnTo>
                  <a:pt x="76405" y="98829"/>
                </a:lnTo>
                <a:lnTo>
                  <a:pt x="76531" y="98829"/>
                </a:lnTo>
                <a:lnTo>
                  <a:pt x="76636" y="98829"/>
                </a:lnTo>
                <a:lnTo>
                  <a:pt x="76678" y="98692"/>
                </a:lnTo>
                <a:lnTo>
                  <a:pt x="76720" y="98658"/>
                </a:lnTo>
                <a:lnTo>
                  <a:pt x="76741" y="98658"/>
                </a:lnTo>
                <a:lnTo>
                  <a:pt x="76783" y="98521"/>
                </a:lnTo>
                <a:lnTo>
                  <a:pt x="76783" y="98384"/>
                </a:lnTo>
                <a:lnTo>
                  <a:pt x="76531" y="98315"/>
                </a:lnTo>
                <a:lnTo>
                  <a:pt x="76321" y="98212"/>
                </a:lnTo>
                <a:lnTo>
                  <a:pt x="76132" y="98075"/>
                </a:lnTo>
                <a:lnTo>
                  <a:pt x="75881" y="98007"/>
                </a:lnTo>
                <a:close/>
                <a:moveTo>
                  <a:pt x="81293" y="96020"/>
                </a:moveTo>
                <a:lnTo>
                  <a:pt x="81293" y="96157"/>
                </a:lnTo>
                <a:lnTo>
                  <a:pt x="81293" y="96226"/>
                </a:lnTo>
                <a:lnTo>
                  <a:pt x="81335" y="96260"/>
                </a:lnTo>
                <a:lnTo>
                  <a:pt x="81335" y="96328"/>
                </a:lnTo>
                <a:lnTo>
                  <a:pt x="81356" y="96397"/>
                </a:lnTo>
                <a:lnTo>
                  <a:pt x="81356" y="96020"/>
                </a:lnTo>
                <a:lnTo>
                  <a:pt x="81293" y="96020"/>
                </a:lnTo>
                <a:close/>
                <a:moveTo>
                  <a:pt x="107496" y="63579"/>
                </a:moveTo>
                <a:lnTo>
                  <a:pt x="107412" y="63751"/>
                </a:lnTo>
                <a:lnTo>
                  <a:pt x="107370" y="63956"/>
                </a:lnTo>
                <a:lnTo>
                  <a:pt x="107307" y="64059"/>
                </a:lnTo>
                <a:lnTo>
                  <a:pt x="107223" y="64127"/>
                </a:lnTo>
                <a:lnTo>
                  <a:pt x="107118" y="64196"/>
                </a:lnTo>
                <a:lnTo>
                  <a:pt x="106993" y="64264"/>
                </a:lnTo>
                <a:lnTo>
                  <a:pt x="106888" y="64401"/>
                </a:lnTo>
                <a:lnTo>
                  <a:pt x="106888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51" y="64504"/>
                </a:lnTo>
                <a:lnTo>
                  <a:pt x="106951" y="64641"/>
                </a:lnTo>
                <a:lnTo>
                  <a:pt x="107181" y="64401"/>
                </a:lnTo>
                <a:lnTo>
                  <a:pt x="107412" y="64196"/>
                </a:lnTo>
                <a:lnTo>
                  <a:pt x="107727" y="64059"/>
                </a:lnTo>
                <a:lnTo>
                  <a:pt x="107769" y="64196"/>
                </a:lnTo>
                <a:lnTo>
                  <a:pt x="107790" y="64333"/>
                </a:lnTo>
                <a:lnTo>
                  <a:pt x="107832" y="64333"/>
                </a:lnTo>
                <a:lnTo>
                  <a:pt x="107832" y="64401"/>
                </a:lnTo>
                <a:lnTo>
                  <a:pt x="107916" y="64436"/>
                </a:lnTo>
                <a:lnTo>
                  <a:pt x="108000" y="64504"/>
                </a:lnTo>
                <a:lnTo>
                  <a:pt x="108000" y="64059"/>
                </a:lnTo>
                <a:lnTo>
                  <a:pt x="108104" y="64127"/>
                </a:lnTo>
                <a:lnTo>
                  <a:pt x="108188" y="64127"/>
                </a:lnTo>
                <a:lnTo>
                  <a:pt x="108251" y="64196"/>
                </a:lnTo>
                <a:lnTo>
                  <a:pt x="108335" y="64264"/>
                </a:lnTo>
                <a:lnTo>
                  <a:pt x="108251" y="63819"/>
                </a:lnTo>
                <a:lnTo>
                  <a:pt x="108000" y="63819"/>
                </a:lnTo>
                <a:lnTo>
                  <a:pt x="107769" y="63716"/>
                </a:lnTo>
                <a:lnTo>
                  <a:pt x="107496" y="63579"/>
                </a:lnTo>
                <a:close/>
                <a:moveTo>
                  <a:pt x="105125" y="54604"/>
                </a:moveTo>
                <a:lnTo>
                  <a:pt x="105125" y="54673"/>
                </a:lnTo>
                <a:lnTo>
                  <a:pt x="105167" y="54741"/>
                </a:lnTo>
                <a:lnTo>
                  <a:pt x="105209" y="54810"/>
                </a:lnTo>
                <a:lnTo>
                  <a:pt x="105251" y="54810"/>
                </a:lnTo>
                <a:lnTo>
                  <a:pt x="105314" y="54844"/>
                </a:lnTo>
                <a:lnTo>
                  <a:pt x="105314" y="54810"/>
                </a:lnTo>
                <a:lnTo>
                  <a:pt x="105272" y="54741"/>
                </a:lnTo>
                <a:lnTo>
                  <a:pt x="105209" y="54673"/>
                </a:lnTo>
                <a:lnTo>
                  <a:pt x="105167" y="54604"/>
                </a:lnTo>
                <a:lnTo>
                  <a:pt x="105125" y="54604"/>
                </a:lnTo>
                <a:close/>
                <a:moveTo>
                  <a:pt x="2517" y="52069"/>
                </a:moveTo>
                <a:lnTo>
                  <a:pt x="2517" y="52172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77"/>
                </a:lnTo>
                <a:lnTo>
                  <a:pt x="2517" y="52412"/>
                </a:lnTo>
                <a:lnTo>
                  <a:pt x="2559" y="52549"/>
                </a:lnTo>
                <a:lnTo>
                  <a:pt x="2601" y="52617"/>
                </a:lnTo>
                <a:lnTo>
                  <a:pt x="2643" y="52686"/>
                </a:lnTo>
                <a:lnTo>
                  <a:pt x="2685" y="52754"/>
                </a:lnTo>
                <a:lnTo>
                  <a:pt x="2685" y="52549"/>
                </a:lnTo>
                <a:lnTo>
                  <a:pt x="2643" y="52412"/>
                </a:lnTo>
                <a:lnTo>
                  <a:pt x="2643" y="52309"/>
                </a:lnTo>
                <a:lnTo>
                  <a:pt x="2643" y="52240"/>
                </a:lnTo>
                <a:lnTo>
                  <a:pt x="2601" y="52172"/>
                </a:lnTo>
                <a:lnTo>
                  <a:pt x="2517" y="52069"/>
                </a:lnTo>
                <a:close/>
                <a:moveTo>
                  <a:pt x="105251" y="51692"/>
                </a:moveTo>
                <a:lnTo>
                  <a:pt x="105272" y="51727"/>
                </a:lnTo>
                <a:lnTo>
                  <a:pt x="105272" y="51727"/>
                </a:lnTo>
                <a:lnTo>
                  <a:pt x="105314" y="51795"/>
                </a:lnTo>
                <a:lnTo>
                  <a:pt x="105314" y="51795"/>
                </a:lnTo>
                <a:lnTo>
                  <a:pt x="105398" y="51795"/>
                </a:lnTo>
                <a:lnTo>
                  <a:pt x="105356" y="51795"/>
                </a:lnTo>
                <a:lnTo>
                  <a:pt x="105356" y="51727"/>
                </a:lnTo>
                <a:lnTo>
                  <a:pt x="105314" y="51727"/>
                </a:lnTo>
                <a:lnTo>
                  <a:pt x="105272" y="51727"/>
                </a:lnTo>
                <a:lnTo>
                  <a:pt x="105251" y="51692"/>
                </a:lnTo>
                <a:close/>
                <a:moveTo>
                  <a:pt x="104706" y="51110"/>
                </a:moveTo>
                <a:lnTo>
                  <a:pt x="104790" y="51727"/>
                </a:lnTo>
                <a:lnTo>
                  <a:pt x="104895" y="52172"/>
                </a:lnTo>
                <a:lnTo>
                  <a:pt x="105020" y="52617"/>
                </a:lnTo>
                <a:lnTo>
                  <a:pt x="105125" y="53063"/>
                </a:lnTo>
                <a:lnTo>
                  <a:pt x="105209" y="53063"/>
                </a:lnTo>
                <a:lnTo>
                  <a:pt x="105251" y="52480"/>
                </a:lnTo>
                <a:lnTo>
                  <a:pt x="105062" y="52103"/>
                </a:lnTo>
                <a:lnTo>
                  <a:pt x="104937" y="51692"/>
                </a:lnTo>
                <a:lnTo>
                  <a:pt x="104895" y="51110"/>
                </a:lnTo>
                <a:lnTo>
                  <a:pt x="104706" y="51110"/>
                </a:lnTo>
                <a:close/>
                <a:moveTo>
                  <a:pt x="2517" y="50254"/>
                </a:moveTo>
                <a:lnTo>
                  <a:pt x="2559" y="50322"/>
                </a:lnTo>
                <a:lnTo>
                  <a:pt x="2601" y="50356"/>
                </a:lnTo>
                <a:lnTo>
                  <a:pt x="2643" y="50356"/>
                </a:lnTo>
                <a:lnTo>
                  <a:pt x="2685" y="50322"/>
                </a:lnTo>
                <a:lnTo>
                  <a:pt x="2748" y="50254"/>
                </a:lnTo>
                <a:lnTo>
                  <a:pt x="2517" y="50254"/>
                </a:lnTo>
                <a:close/>
                <a:moveTo>
                  <a:pt x="104748" y="48952"/>
                </a:moveTo>
                <a:lnTo>
                  <a:pt x="104643" y="49740"/>
                </a:lnTo>
                <a:lnTo>
                  <a:pt x="104706" y="49877"/>
                </a:lnTo>
                <a:lnTo>
                  <a:pt x="104748" y="50014"/>
                </a:lnTo>
                <a:lnTo>
                  <a:pt x="104832" y="50185"/>
                </a:lnTo>
                <a:lnTo>
                  <a:pt x="104979" y="50185"/>
                </a:lnTo>
                <a:lnTo>
                  <a:pt x="104979" y="50048"/>
                </a:lnTo>
                <a:lnTo>
                  <a:pt x="104832" y="49740"/>
                </a:lnTo>
                <a:lnTo>
                  <a:pt x="104832" y="49363"/>
                </a:lnTo>
                <a:lnTo>
                  <a:pt x="104895" y="48952"/>
                </a:lnTo>
                <a:lnTo>
                  <a:pt x="104748" y="48952"/>
                </a:lnTo>
                <a:close/>
                <a:moveTo>
                  <a:pt x="82552" y="26891"/>
                </a:moveTo>
                <a:lnTo>
                  <a:pt x="82552" y="27028"/>
                </a:lnTo>
                <a:lnTo>
                  <a:pt x="82594" y="27131"/>
                </a:lnTo>
                <a:lnTo>
                  <a:pt x="82594" y="27199"/>
                </a:lnTo>
                <a:lnTo>
                  <a:pt x="82594" y="27199"/>
                </a:lnTo>
                <a:lnTo>
                  <a:pt x="82594" y="27199"/>
                </a:lnTo>
                <a:lnTo>
                  <a:pt x="82615" y="27268"/>
                </a:lnTo>
                <a:lnTo>
                  <a:pt x="82699" y="27336"/>
                </a:lnTo>
                <a:lnTo>
                  <a:pt x="82699" y="26891"/>
                </a:lnTo>
                <a:lnTo>
                  <a:pt x="82552" y="26891"/>
                </a:lnTo>
                <a:close/>
                <a:moveTo>
                  <a:pt x="79909" y="24082"/>
                </a:moveTo>
                <a:lnTo>
                  <a:pt x="79846" y="24390"/>
                </a:lnTo>
                <a:lnTo>
                  <a:pt x="79888" y="24287"/>
                </a:lnTo>
                <a:lnTo>
                  <a:pt x="79909" y="24219"/>
                </a:lnTo>
                <a:lnTo>
                  <a:pt x="79909" y="24150"/>
                </a:lnTo>
                <a:lnTo>
                  <a:pt x="79909" y="24150"/>
                </a:lnTo>
                <a:lnTo>
                  <a:pt x="79909" y="24082"/>
                </a:lnTo>
                <a:close/>
                <a:moveTo>
                  <a:pt x="82195" y="22609"/>
                </a:moveTo>
                <a:lnTo>
                  <a:pt x="82048" y="22951"/>
                </a:lnTo>
                <a:lnTo>
                  <a:pt x="81818" y="23157"/>
                </a:lnTo>
                <a:lnTo>
                  <a:pt x="81566" y="23294"/>
                </a:lnTo>
                <a:lnTo>
                  <a:pt x="81293" y="23294"/>
                </a:lnTo>
                <a:lnTo>
                  <a:pt x="81062" y="23397"/>
                </a:lnTo>
                <a:lnTo>
                  <a:pt x="80832" y="23705"/>
                </a:lnTo>
                <a:lnTo>
                  <a:pt x="80832" y="23773"/>
                </a:lnTo>
                <a:lnTo>
                  <a:pt x="80832" y="23842"/>
                </a:lnTo>
                <a:lnTo>
                  <a:pt x="80832" y="23910"/>
                </a:lnTo>
                <a:lnTo>
                  <a:pt x="80832" y="23979"/>
                </a:lnTo>
                <a:lnTo>
                  <a:pt x="80790" y="24013"/>
                </a:lnTo>
                <a:lnTo>
                  <a:pt x="80748" y="24082"/>
                </a:lnTo>
                <a:lnTo>
                  <a:pt x="80643" y="24322"/>
                </a:lnTo>
                <a:lnTo>
                  <a:pt x="80517" y="24527"/>
                </a:lnTo>
                <a:lnTo>
                  <a:pt x="80370" y="24664"/>
                </a:lnTo>
                <a:lnTo>
                  <a:pt x="80265" y="24835"/>
                </a:lnTo>
                <a:lnTo>
                  <a:pt x="80139" y="25075"/>
                </a:lnTo>
                <a:lnTo>
                  <a:pt x="79804" y="25075"/>
                </a:lnTo>
                <a:lnTo>
                  <a:pt x="79846" y="24527"/>
                </a:lnTo>
                <a:lnTo>
                  <a:pt x="79720" y="24527"/>
                </a:lnTo>
                <a:lnTo>
                  <a:pt x="79489" y="24835"/>
                </a:lnTo>
                <a:lnTo>
                  <a:pt x="79258" y="25007"/>
                </a:lnTo>
                <a:lnTo>
                  <a:pt x="79048" y="25349"/>
                </a:lnTo>
                <a:lnTo>
                  <a:pt x="78965" y="25760"/>
                </a:lnTo>
                <a:lnTo>
                  <a:pt x="78881" y="26274"/>
                </a:lnTo>
                <a:lnTo>
                  <a:pt x="78818" y="26754"/>
                </a:lnTo>
                <a:lnTo>
                  <a:pt x="78734" y="26822"/>
                </a:lnTo>
                <a:lnTo>
                  <a:pt x="78650" y="26959"/>
                </a:lnTo>
                <a:lnTo>
                  <a:pt x="78587" y="27062"/>
                </a:lnTo>
                <a:lnTo>
                  <a:pt x="78503" y="27131"/>
                </a:lnTo>
                <a:lnTo>
                  <a:pt x="78461" y="27268"/>
                </a:lnTo>
                <a:lnTo>
                  <a:pt x="78356" y="28501"/>
                </a:lnTo>
                <a:lnTo>
                  <a:pt x="78125" y="28706"/>
                </a:lnTo>
                <a:lnTo>
                  <a:pt x="77937" y="29083"/>
                </a:lnTo>
                <a:lnTo>
                  <a:pt x="77790" y="29563"/>
                </a:lnTo>
                <a:lnTo>
                  <a:pt x="77664" y="30077"/>
                </a:lnTo>
                <a:lnTo>
                  <a:pt x="77853" y="30077"/>
                </a:lnTo>
                <a:lnTo>
                  <a:pt x="77853" y="29871"/>
                </a:lnTo>
                <a:lnTo>
                  <a:pt x="78000" y="29563"/>
                </a:lnTo>
                <a:lnTo>
                  <a:pt x="78167" y="29186"/>
                </a:lnTo>
                <a:lnTo>
                  <a:pt x="78272" y="28878"/>
                </a:lnTo>
                <a:lnTo>
                  <a:pt x="78461" y="28706"/>
                </a:lnTo>
                <a:lnTo>
                  <a:pt x="78818" y="28501"/>
                </a:lnTo>
                <a:lnTo>
                  <a:pt x="78881" y="28809"/>
                </a:lnTo>
                <a:lnTo>
                  <a:pt x="78965" y="29083"/>
                </a:lnTo>
                <a:lnTo>
                  <a:pt x="79069" y="29254"/>
                </a:lnTo>
                <a:lnTo>
                  <a:pt x="79111" y="29631"/>
                </a:lnTo>
                <a:lnTo>
                  <a:pt x="78923" y="30179"/>
                </a:lnTo>
                <a:lnTo>
                  <a:pt x="78839" y="30762"/>
                </a:lnTo>
                <a:lnTo>
                  <a:pt x="78881" y="31241"/>
                </a:lnTo>
                <a:lnTo>
                  <a:pt x="78923" y="31755"/>
                </a:lnTo>
                <a:lnTo>
                  <a:pt x="78881" y="32235"/>
                </a:lnTo>
                <a:lnTo>
                  <a:pt x="78839" y="32303"/>
                </a:lnTo>
                <a:lnTo>
                  <a:pt x="78776" y="32440"/>
                </a:lnTo>
                <a:lnTo>
                  <a:pt x="78692" y="32543"/>
                </a:lnTo>
                <a:lnTo>
                  <a:pt x="78629" y="32612"/>
                </a:lnTo>
                <a:lnTo>
                  <a:pt x="78587" y="32749"/>
                </a:lnTo>
                <a:lnTo>
                  <a:pt x="78545" y="32817"/>
                </a:lnTo>
                <a:lnTo>
                  <a:pt x="78545" y="34290"/>
                </a:lnTo>
                <a:lnTo>
                  <a:pt x="78503" y="34941"/>
                </a:lnTo>
                <a:lnTo>
                  <a:pt x="78503" y="35729"/>
                </a:lnTo>
                <a:lnTo>
                  <a:pt x="78461" y="36620"/>
                </a:lnTo>
                <a:lnTo>
                  <a:pt x="78398" y="37305"/>
                </a:lnTo>
                <a:lnTo>
                  <a:pt x="78356" y="37784"/>
                </a:lnTo>
                <a:lnTo>
                  <a:pt x="78419" y="37990"/>
                </a:lnTo>
                <a:lnTo>
                  <a:pt x="78503" y="38161"/>
                </a:lnTo>
                <a:lnTo>
                  <a:pt x="78629" y="38367"/>
                </a:lnTo>
                <a:lnTo>
                  <a:pt x="78692" y="38538"/>
                </a:lnTo>
                <a:lnTo>
                  <a:pt x="78776" y="38709"/>
                </a:lnTo>
                <a:lnTo>
                  <a:pt x="78692" y="39840"/>
                </a:lnTo>
                <a:lnTo>
                  <a:pt x="78776" y="40662"/>
                </a:lnTo>
                <a:lnTo>
                  <a:pt x="78881" y="41518"/>
                </a:lnTo>
                <a:lnTo>
                  <a:pt x="79069" y="42340"/>
                </a:lnTo>
                <a:lnTo>
                  <a:pt x="79258" y="43094"/>
                </a:lnTo>
                <a:lnTo>
                  <a:pt x="79531" y="43574"/>
                </a:lnTo>
                <a:lnTo>
                  <a:pt x="79657" y="43711"/>
                </a:lnTo>
                <a:lnTo>
                  <a:pt x="79762" y="43779"/>
                </a:lnTo>
                <a:lnTo>
                  <a:pt x="79846" y="43779"/>
                </a:lnTo>
                <a:lnTo>
                  <a:pt x="79951" y="43711"/>
                </a:lnTo>
                <a:lnTo>
                  <a:pt x="80328" y="43505"/>
                </a:lnTo>
                <a:lnTo>
                  <a:pt x="80727" y="43197"/>
                </a:lnTo>
                <a:lnTo>
                  <a:pt x="80979" y="42888"/>
                </a:lnTo>
                <a:lnTo>
                  <a:pt x="81104" y="42512"/>
                </a:lnTo>
                <a:lnTo>
                  <a:pt x="81251" y="41895"/>
                </a:lnTo>
                <a:lnTo>
                  <a:pt x="81440" y="41107"/>
                </a:lnTo>
                <a:lnTo>
                  <a:pt x="81587" y="40285"/>
                </a:lnTo>
                <a:lnTo>
                  <a:pt x="81713" y="39394"/>
                </a:lnTo>
                <a:lnTo>
                  <a:pt x="81776" y="38675"/>
                </a:lnTo>
                <a:lnTo>
                  <a:pt x="81755" y="38024"/>
                </a:lnTo>
                <a:lnTo>
                  <a:pt x="81524" y="36928"/>
                </a:lnTo>
                <a:lnTo>
                  <a:pt x="81251" y="35866"/>
                </a:lnTo>
                <a:lnTo>
                  <a:pt x="80916" y="34872"/>
                </a:lnTo>
                <a:lnTo>
                  <a:pt x="80748" y="34872"/>
                </a:lnTo>
                <a:lnTo>
                  <a:pt x="80685" y="34427"/>
                </a:lnTo>
                <a:lnTo>
                  <a:pt x="80748" y="34119"/>
                </a:lnTo>
                <a:lnTo>
                  <a:pt x="80832" y="33742"/>
                </a:lnTo>
                <a:lnTo>
                  <a:pt x="80937" y="33365"/>
                </a:lnTo>
                <a:lnTo>
                  <a:pt x="80916" y="32920"/>
                </a:lnTo>
                <a:lnTo>
                  <a:pt x="80874" y="32920"/>
                </a:lnTo>
                <a:lnTo>
                  <a:pt x="80832" y="32886"/>
                </a:lnTo>
                <a:lnTo>
                  <a:pt x="80790" y="32817"/>
                </a:lnTo>
                <a:lnTo>
                  <a:pt x="80727" y="32749"/>
                </a:lnTo>
                <a:lnTo>
                  <a:pt x="80685" y="32680"/>
                </a:lnTo>
                <a:lnTo>
                  <a:pt x="80643" y="32680"/>
                </a:lnTo>
                <a:lnTo>
                  <a:pt x="80643" y="32200"/>
                </a:lnTo>
                <a:lnTo>
                  <a:pt x="80790" y="31755"/>
                </a:lnTo>
                <a:lnTo>
                  <a:pt x="80937" y="31378"/>
                </a:lnTo>
                <a:lnTo>
                  <a:pt x="81104" y="31001"/>
                </a:lnTo>
                <a:lnTo>
                  <a:pt x="81020" y="28946"/>
                </a:lnTo>
                <a:lnTo>
                  <a:pt x="81335" y="28706"/>
                </a:lnTo>
                <a:lnTo>
                  <a:pt x="81398" y="28398"/>
                </a:lnTo>
                <a:lnTo>
                  <a:pt x="81398" y="28090"/>
                </a:lnTo>
                <a:lnTo>
                  <a:pt x="81440" y="27816"/>
                </a:lnTo>
                <a:lnTo>
                  <a:pt x="81524" y="27576"/>
                </a:lnTo>
                <a:lnTo>
                  <a:pt x="81860" y="27576"/>
                </a:lnTo>
                <a:lnTo>
                  <a:pt x="82006" y="26754"/>
                </a:lnTo>
                <a:lnTo>
                  <a:pt x="82279" y="26343"/>
                </a:lnTo>
                <a:lnTo>
                  <a:pt x="82615" y="25966"/>
                </a:lnTo>
                <a:lnTo>
                  <a:pt x="82930" y="25589"/>
                </a:lnTo>
                <a:lnTo>
                  <a:pt x="83244" y="25212"/>
                </a:lnTo>
                <a:lnTo>
                  <a:pt x="83118" y="24767"/>
                </a:lnTo>
                <a:lnTo>
                  <a:pt x="83160" y="24287"/>
                </a:lnTo>
                <a:lnTo>
                  <a:pt x="83307" y="23910"/>
                </a:lnTo>
                <a:lnTo>
                  <a:pt x="83496" y="23602"/>
                </a:lnTo>
                <a:lnTo>
                  <a:pt x="83727" y="23465"/>
                </a:lnTo>
                <a:lnTo>
                  <a:pt x="83727" y="23294"/>
                </a:lnTo>
                <a:lnTo>
                  <a:pt x="83454" y="23157"/>
                </a:lnTo>
                <a:lnTo>
                  <a:pt x="83202" y="22951"/>
                </a:lnTo>
                <a:lnTo>
                  <a:pt x="82972" y="22780"/>
                </a:lnTo>
                <a:lnTo>
                  <a:pt x="82615" y="22643"/>
                </a:lnTo>
                <a:lnTo>
                  <a:pt x="82195" y="22609"/>
                </a:lnTo>
                <a:close/>
                <a:moveTo>
                  <a:pt x="6188" y="8153"/>
                </a:moveTo>
                <a:lnTo>
                  <a:pt x="6230" y="8153"/>
                </a:lnTo>
                <a:lnTo>
                  <a:pt x="6251" y="8221"/>
                </a:lnTo>
                <a:lnTo>
                  <a:pt x="6251" y="8221"/>
                </a:lnTo>
                <a:lnTo>
                  <a:pt x="6293" y="8221"/>
                </a:lnTo>
                <a:lnTo>
                  <a:pt x="6377" y="8255"/>
                </a:lnTo>
                <a:lnTo>
                  <a:pt x="6335" y="8221"/>
                </a:lnTo>
                <a:lnTo>
                  <a:pt x="6293" y="8221"/>
                </a:lnTo>
                <a:lnTo>
                  <a:pt x="6293" y="8221"/>
                </a:lnTo>
                <a:lnTo>
                  <a:pt x="6251" y="8153"/>
                </a:lnTo>
                <a:lnTo>
                  <a:pt x="6188" y="8153"/>
                </a:lnTo>
                <a:close/>
                <a:moveTo>
                  <a:pt x="9608" y="7159"/>
                </a:moveTo>
                <a:lnTo>
                  <a:pt x="9608" y="7399"/>
                </a:lnTo>
                <a:lnTo>
                  <a:pt x="9587" y="7536"/>
                </a:lnTo>
                <a:lnTo>
                  <a:pt x="9545" y="7570"/>
                </a:lnTo>
                <a:lnTo>
                  <a:pt x="9503" y="7707"/>
                </a:lnTo>
                <a:lnTo>
                  <a:pt x="9461" y="7844"/>
                </a:lnTo>
                <a:lnTo>
                  <a:pt x="9608" y="7844"/>
                </a:lnTo>
                <a:lnTo>
                  <a:pt x="9608" y="7570"/>
                </a:lnTo>
                <a:lnTo>
                  <a:pt x="9650" y="7467"/>
                </a:lnTo>
                <a:lnTo>
                  <a:pt x="9692" y="7399"/>
                </a:lnTo>
                <a:lnTo>
                  <a:pt x="9692" y="7330"/>
                </a:lnTo>
                <a:lnTo>
                  <a:pt x="9650" y="7262"/>
                </a:lnTo>
                <a:lnTo>
                  <a:pt x="9608" y="7159"/>
                </a:lnTo>
                <a:close/>
                <a:moveTo>
                  <a:pt x="9776" y="5892"/>
                </a:moveTo>
                <a:lnTo>
                  <a:pt x="9734" y="6029"/>
                </a:lnTo>
                <a:lnTo>
                  <a:pt x="9692" y="6097"/>
                </a:lnTo>
                <a:lnTo>
                  <a:pt x="9650" y="6200"/>
                </a:lnTo>
                <a:lnTo>
                  <a:pt x="9650" y="6268"/>
                </a:lnTo>
                <a:lnTo>
                  <a:pt x="9650" y="6405"/>
                </a:lnTo>
                <a:lnTo>
                  <a:pt x="9608" y="6577"/>
                </a:lnTo>
                <a:lnTo>
                  <a:pt x="9818" y="6782"/>
                </a:lnTo>
                <a:lnTo>
                  <a:pt x="9776" y="6577"/>
                </a:lnTo>
                <a:lnTo>
                  <a:pt x="9776" y="6474"/>
                </a:lnTo>
                <a:lnTo>
                  <a:pt x="9776" y="6337"/>
                </a:lnTo>
                <a:lnTo>
                  <a:pt x="9776" y="6200"/>
                </a:lnTo>
                <a:lnTo>
                  <a:pt x="9818" y="6097"/>
                </a:lnTo>
                <a:lnTo>
                  <a:pt x="9818" y="5960"/>
                </a:lnTo>
                <a:lnTo>
                  <a:pt x="9776" y="5892"/>
                </a:lnTo>
                <a:close/>
                <a:moveTo>
                  <a:pt x="10762" y="0"/>
                </a:moveTo>
                <a:lnTo>
                  <a:pt x="11097" y="342"/>
                </a:lnTo>
                <a:lnTo>
                  <a:pt x="11601" y="685"/>
                </a:lnTo>
                <a:lnTo>
                  <a:pt x="12167" y="856"/>
                </a:lnTo>
                <a:lnTo>
                  <a:pt x="12755" y="993"/>
                </a:lnTo>
                <a:lnTo>
                  <a:pt x="13321" y="1164"/>
                </a:lnTo>
                <a:lnTo>
                  <a:pt x="13783" y="1370"/>
                </a:lnTo>
                <a:lnTo>
                  <a:pt x="15524" y="2226"/>
                </a:lnTo>
                <a:lnTo>
                  <a:pt x="17286" y="2911"/>
                </a:lnTo>
                <a:lnTo>
                  <a:pt x="19111" y="3459"/>
                </a:lnTo>
                <a:lnTo>
                  <a:pt x="20937" y="4042"/>
                </a:lnTo>
                <a:lnTo>
                  <a:pt x="22825" y="4727"/>
                </a:lnTo>
                <a:lnTo>
                  <a:pt x="24293" y="5206"/>
                </a:lnTo>
                <a:lnTo>
                  <a:pt x="25867" y="5652"/>
                </a:lnTo>
                <a:lnTo>
                  <a:pt x="27461" y="6097"/>
                </a:lnTo>
                <a:lnTo>
                  <a:pt x="29076" y="6577"/>
                </a:lnTo>
                <a:lnTo>
                  <a:pt x="30566" y="7193"/>
                </a:lnTo>
                <a:lnTo>
                  <a:pt x="32496" y="7467"/>
                </a:lnTo>
                <a:lnTo>
                  <a:pt x="33608" y="7844"/>
                </a:lnTo>
                <a:lnTo>
                  <a:pt x="34825" y="8084"/>
                </a:lnTo>
                <a:lnTo>
                  <a:pt x="36020" y="8324"/>
                </a:lnTo>
                <a:lnTo>
                  <a:pt x="37153" y="8701"/>
                </a:lnTo>
                <a:lnTo>
                  <a:pt x="39944" y="8940"/>
                </a:lnTo>
                <a:lnTo>
                  <a:pt x="40888" y="9249"/>
                </a:lnTo>
                <a:lnTo>
                  <a:pt x="41958" y="9454"/>
                </a:lnTo>
                <a:lnTo>
                  <a:pt x="43069" y="9591"/>
                </a:lnTo>
                <a:lnTo>
                  <a:pt x="44139" y="9694"/>
                </a:lnTo>
                <a:lnTo>
                  <a:pt x="45083" y="9934"/>
                </a:lnTo>
                <a:lnTo>
                  <a:pt x="46741" y="9934"/>
                </a:lnTo>
                <a:lnTo>
                  <a:pt x="47454" y="10139"/>
                </a:lnTo>
                <a:lnTo>
                  <a:pt x="48251" y="10071"/>
                </a:lnTo>
                <a:lnTo>
                  <a:pt x="49048" y="10071"/>
                </a:lnTo>
                <a:lnTo>
                  <a:pt x="49888" y="10071"/>
                </a:lnTo>
                <a:lnTo>
                  <a:pt x="50706" y="10276"/>
                </a:lnTo>
                <a:lnTo>
                  <a:pt x="51125" y="10311"/>
                </a:lnTo>
                <a:lnTo>
                  <a:pt x="51566" y="10311"/>
                </a:lnTo>
                <a:lnTo>
                  <a:pt x="52111" y="10276"/>
                </a:lnTo>
                <a:lnTo>
                  <a:pt x="52573" y="10379"/>
                </a:lnTo>
                <a:lnTo>
                  <a:pt x="53454" y="10585"/>
                </a:lnTo>
                <a:lnTo>
                  <a:pt x="54440" y="10619"/>
                </a:lnTo>
                <a:lnTo>
                  <a:pt x="55426" y="10619"/>
                </a:lnTo>
                <a:lnTo>
                  <a:pt x="56454" y="10619"/>
                </a:lnTo>
                <a:lnTo>
                  <a:pt x="57944" y="10756"/>
                </a:lnTo>
                <a:lnTo>
                  <a:pt x="59475" y="10687"/>
                </a:lnTo>
                <a:lnTo>
                  <a:pt x="61006" y="10687"/>
                </a:lnTo>
                <a:lnTo>
                  <a:pt x="62475" y="10687"/>
                </a:lnTo>
                <a:lnTo>
                  <a:pt x="62475" y="8906"/>
                </a:lnTo>
                <a:lnTo>
                  <a:pt x="63167" y="9009"/>
                </a:lnTo>
                <a:lnTo>
                  <a:pt x="63209" y="9146"/>
                </a:lnTo>
                <a:lnTo>
                  <a:pt x="63251" y="9214"/>
                </a:lnTo>
                <a:lnTo>
                  <a:pt x="63251" y="9249"/>
                </a:lnTo>
                <a:lnTo>
                  <a:pt x="63293" y="9317"/>
                </a:lnTo>
                <a:lnTo>
                  <a:pt x="63356" y="9317"/>
                </a:lnTo>
                <a:lnTo>
                  <a:pt x="63440" y="9454"/>
                </a:lnTo>
                <a:lnTo>
                  <a:pt x="63482" y="10379"/>
                </a:lnTo>
                <a:lnTo>
                  <a:pt x="63545" y="11270"/>
                </a:lnTo>
                <a:lnTo>
                  <a:pt x="63671" y="11955"/>
                </a:lnTo>
                <a:lnTo>
                  <a:pt x="64195" y="12126"/>
                </a:lnTo>
                <a:lnTo>
                  <a:pt x="64699" y="12263"/>
                </a:lnTo>
                <a:lnTo>
                  <a:pt x="65160" y="12503"/>
                </a:lnTo>
                <a:lnTo>
                  <a:pt x="65538" y="12880"/>
                </a:lnTo>
                <a:lnTo>
                  <a:pt x="66188" y="12572"/>
                </a:lnTo>
                <a:lnTo>
                  <a:pt x="66755" y="12503"/>
                </a:lnTo>
                <a:lnTo>
                  <a:pt x="67300" y="12674"/>
                </a:lnTo>
                <a:lnTo>
                  <a:pt x="67741" y="13051"/>
                </a:lnTo>
                <a:lnTo>
                  <a:pt x="68160" y="13736"/>
                </a:lnTo>
                <a:lnTo>
                  <a:pt x="68391" y="13497"/>
                </a:lnTo>
                <a:lnTo>
                  <a:pt x="68664" y="13497"/>
                </a:lnTo>
                <a:lnTo>
                  <a:pt x="68937" y="13702"/>
                </a:lnTo>
                <a:lnTo>
                  <a:pt x="69230" y="13942"/>
                </a:lnTo>
                <a:lnTo>
                  <a:pt x="69545" y="14250"/>
                </a:lnTo>
                <a:lnTo>
                  <a:pt x="69818" y="14558"/>
                </a:lnTo>
                <a:lnTo>
                  <a:pt x="70027" y="14695"/>
                </a:lnTo>
                <a:lnTo>
                  <a:pt x="70384" y="14250"/>
                </a:lnTo>
                <a:lnTo>
                  <a:pt x="70762" y="13873"/>
                </a:lnTo>
                <a:lnTo>
                  <a:pt x="71265" y="13736"/>
                </a:lnTo>
                <a:lnTo>
                  <a:pt x="71265" y="13873"/>
                </a:lnTo>
                <a:lnTo>
                  <a:pt x="71265" y="13942"/>
                </a:lnTo>
                <a:lnTo>
                  <a:pt x="71286" y="14010"/>
                </a:lnTo>
                <a:lnTo>
                  <a:pt x="71286" y="14045"/>
                </a:lnTo>
                <a:lnTo>
                  <a:pt x="71328" y="14113"/>
                </a:lnTo>
                <a:lnTo>
                  <a:pt x="71496" y="14182"/>
                </a:lnTo>
                <a:lnTo>
                  <a:pt x="71874" y="14250"/>
                </a:lnTo>
                <a:lnTo>
                  <a:pt x="72356" y="14319"/>
                </a:lnTo>
                <a:lnTo>
                  <a:pt x="72902" y="14387"/>
                </a:lnTo>
                <a:lnTo>
                  <a:pt x="73384" y="14387"/>
                </a:lnTo>
                <a:lnTo>
                  <a:pt x="73846" y="14421"/>
                </a:lnTo>
                <a:lnTo>
                  <a:pt x="74118" y="14421"/>
                </a:lnTo>
                <a:lnTo>
                  <a:pt x="74202" y="15004"/>
                </a:lnTo>
                <a:lnTo>
                  <a:pt x="73804" y="15175"/>
                </a:lnTo>
                <a:lnTo>
                  <a:pt x="73384" y="15415"/>
                </a:lnTo>
                <a:lnTo>
                  <a:pt x="73006" y="15792"/>
                </a:lnTo>
                <a:lnTo>
                  <a:pt x="72671" y="16066"/>
                </a:lnTo>
                <a:lnTo>
                  <a:pt x="72251" y="16374"/>
                </a:lnTo>
                <a:lnTo>
                  <a:pt x="71790" y="16545"/>
                </a:lnTo>
                <a:lnTo>
                  <a:pt x="71412" y="16922"/>
                </a:lnTo>
                <a:lnTo>
                  <a:pt x="70909" y="17607"/>
                </a:lnTo>
                <a:lnTo>
                  <a:pt x="70489" y="18429"/>
                </a:lnTo>
                <a:lnTo>
                  <a:pt x="70069" y="19286"/>
                </a:lnTo>
                <a:lnTo>
                  <a:pt x="69587" y="20176"/>
                </a:lnTo>
                <a:lnTo>
                  <a:pt x="69000" y="20896"/>
                </a:lnTo>
                <a:lnTo>
                  <a:pt x="69000" y="21033"/>
                </a:lnTo>
                <a:lnTo>
                  <a:pt x="69125" y="21033"/>
                </a:lnTo>
                <a:lnTo>
                  <a:pt x="69167" y="21101"/>
                </a:lnTo>
                <a:lnTo>
                  <a:pt x="69167" y="21101"/>
                </a:lnTo>
                <a:lnTo>
                  <a:pt x="69188" y="21170"/>
                </a:lnTo>
                <a:lnTo>
                  <a:pt x="69188" y="21170"/>
                </a:lnTo>
                <a:lnTo>
                  <a:pt x="69272" y="21170"/>
                </a:lnTo>
                <a:lnTo>
                  <a:pt x="69461" y="21033"/>
                </a:lnTo>
                <a:lnTo>
                  <a:pt x="69776" y="20793"/>
                </a:lnTo>
                <a:lnTo>
                  <a:pt x="70153" y="20485"/>
                </a:lnTo>
                <a:lnTo>
                  <a:pt x="70531" y="20211"/>
                </a:lnTo>
                <a:lnTo>
                  <a:pt x="70909" y="19971"/>
                </a:lnTo>
                <a:lnTo>
                  <a:pt x="71181" y="19868"/>
                </a:lnTo>
                <a:lnTo>
                  <a:pt x="71328" y="19800"/>
                </a:lnTo>
                <a:lnTo>
                  <a:pt x="71454" y="19902"/>
                </a:lnTo>
                <a:lnTo>
                  <a:pt x="71517" y="19971"/>
                </a:lnTo>
                <a:lnTo>
                  <a:pt x="71559" y="20039"/>
                </a:lnTo>
                <a:lnTo>
                  <a:pt x="71559" y="20176"/>
                </a:lnTo>
                <a:lnTo>
                  <a:pt x="71559" y="20348"/>
                </a:lnTo>
                <a:lnTo>
                  <a:pt x="71559" y="20656"/>
                </a:lnTo>
                <a:lnTo>
                  <a:pt x="71517" y="20793"/>
                </a:lnTo>
                <a:lnTo>
                  <a:pt x="71454" y="20964"/>
                </a:lnTo>
                <a:lnTo>
                  <a:pt x="71412" y="21170"/>
                </a:lnTo>
                <a:lnTo>
                  <a:pt x="71496" y="21170"/>
                </a:lnTo>
                <a:lnTo>
                  <a:pt x="71685" y="21170"/>
                </a:lnTo>
                <a:lnTo>
                  <a:pt x="71874" y="21273"/>
                </a:lnTo>
                <a:lnTo>
                  <a:pt x="72104" y="21341"/>
                </a:lnTo>
                <a:lnTo>
                  <a:pt x="72335" y="21341"/>
                </a:lnTo>
                <a:lnTo>
                  <a:pt x="72629" y="21033"/>
                </a:lnTo>
                <a:lnTo>
                  <a:pt x="72860" y="20656"/>
                </a:lnTo>
                <a:lnTo>
                  <a:pt x="73132" y="20211"/>
                </a:lnTo>
                <a:lnTo>
                  <a:pt x="73363" y="19971"/>
                </a:lnTo>
                <a:lnTo>
                  <a:pt x="74307" y="19800"/>
                </a:lnTo>
                <a:lnTo>
                  <a:pt x="74643" y="19423"/>
                </a:lnTo>
                <a:lnTo>
                  <a:pt x="74916" y="18840"/>
                </a:lnTo>
                <a:lnTo>
                  <a:pt x="75230" y="18292"/>
                </a:lnTo>
                <a:lnTo>
                  <a:pt x="75566" y="17847"/>
                </a:lnTo>
                <a:lnTo>
                  <a:pt x="76321" y="19286"/>
                </a:lnTo>
                <a:lnTo>
                  <a:pt x="76531" y="19115"/>
                </a:lnTo>
                <a:lnTo>
                  <a:pt x="76783" y="19046"/>
                </a:lnTo>
                <a:lnTo>
                  <a:pt x="77097" y="19115"/>
                </a:lnTo>
                <a:lnTo>
                  <a:pt x="77433" y="19115"/>
                </a:lnTo>
                <a:lnTo>
                  <a:pt x="77517" y="19217"/>
                </a:lnTo>
                <a:lnTo>
                  <a:pt x="77622" y="19354"/>
                </a:lnTo>
                <a:lnTo>
                  <a:pt x="77706" y="19354"/>
                </a:lnTo>
                <a:lnTo>
                  <a:pt x="77790" y="19423"/>
                </a:lnTo>
                <a:lnTo>
                  <a:pt x="77853" y="19526"/>
                </a:lnTo>
                <a:lnTo>
                  <a:pt x="78041" y="19868"/>
                </a:lnTo>
                <a:lnTo>
                  <a:pt x="78167" y="20176"/>
                </a:lnTo>
                <a:lnTo>
                  <a:pt x="78272" y="20485"/>
                </a:lnTo>
                <a:lnTo>
                  <a:pt x="78461" y="20656"/>
                </a:lnTo>
                <a:lnTo>
                  <a:pt x="78818" y="20793"/>
                </a:lnTo>
                <a:lnTo>
                  <a:pt x="78923" y="20725"/>
                </a:lnTo>
                <a:lnTo>
                  <a:pt x="79006" y="20656"/>
                </a:lnTo>
                <a:lnTo>
                  <a:pt x="79111" y="20656"/>
                </a:lnTo>
                <a:lnTo>
                  <a:pt x="79195" y="20656"/>
                </a:lnTo>
                <a:lnTo>
                  <a:pt x="79300" y="20725"/>
                </a:lnTo>
                <a:lnTo>
                  <a:pt x="79426" y="20793"/>
                </a:lnTo>
                <a:lnTo>
                  <a:pt x="79657" y="20211"/>
                </a:lnTo>
                <a:lnTo>
                  <a:pt x="79909" y="19868"/>
                </a:lnTo>
                <a:lnTo>
                  <a:pt x="80223" y="19663"/>
                </a:lnTo>
                <a:lnTo>
                  <a:pt x="80559" y="19526"/>
                </a:lnTo>
                <a:lnTo>
                  <a:pt x="80979" y="19423"/>
                </a:lnTo>
                <a:lnTo>
                  <a:pt x="81440" y="19286"/>
                </a:lnTo>
                <a:lnTo>
                  <a:pt x="81755" y="19115"/>
                </a:lnTo>
                <a:lnTo>
                  <a:pt x="82006" y="18840"/>
                </a:lnTo>
                <a:lnTo>
                  <a:pt x="82321" y="18669"/>
                </a:lnTo>
                <a:lnTo>
                  <a:pt x="82741" y="18601"/>
                </a:lnTo>
                <a:lnTo>
                  <a:pt x="82741" y="19971"/>
                </a:lnTo>
                <a:lnTo>
                  <a:pt x="83160" y="19902"/>
                </a:lnTo>
                <a:lnTo>
                  <a:pt x="83496" y="19868"/>
                </a:lnTo>
                <a:lnTo>
                  <a:pt x="83811" y="19800"/>
                </a:lnTo>
                <a:lnTo>
                  <a:pt x="84188" y="19731"/>
                </a:lnTo>
                <a:lnTo>
                  <a:pt x="84272" y="20108"/>
                </a:lnTo>
                <a:lnTo>
                  <a:pt x="84377" y="20656"/>
                </a:lnTo>
                <a:lnTo>
                  <a:pt x="84524" y="21101"/>
                </a:lnTo>
                <a:lnTo>
                  <a:pt x="84692" y="21273"/>
                </a:lnTo>
                <a:lnTo>
                  <a:pt x="84923" y="21410"/>
                </a:lnTo>
                <a:lnTo>
                  <a:pt x="85132" y="21581"/>
                </a:lnTo>
                <a:lnTo>
                  <a:pt x="85363" y="21787"/>
                </a:lnTo>
                <a:lnTo>
                  <a:pt x="85531" y="22026"/>
                </a:lnTo>
                <a:lnTo>
                  <a:pt x="85636" y="22472"/>
                </a:lnTo>
                <a:lnTo>
                  <a:pt x="85300" y="22609"/>
                </a:lnTo>
                <a:lnTo>
                  <a:pt x="84881" y="22609"/>
                </a:lnTo>
                <a:lnTo>
                  <a:pt x="84419" y="22609"/>
                </a:lnTo>
                <a:lnTo>
                  <a:pt x="84000" y="22609"/>
                </a:lnTo>
                <a:lnTo>
                  <a:pt x="84000" y="23294"/>
                </a:lnTo>
                <a:lnTo>
                  <a:pt x="84923" y="23979"/>
                </a:lnTo>
                <a:lnTo>
                  <a:pt x="85867" y="24527"/>
                </a:lnTo>
                <a:lnTo>
                  <a:pt x="86895" y="24972"/>
                </a:lnTo>
                <a:lnTo>
                  <a:pt x="86979" y="25349"/>
                </a:lnTo>
                <a:lnTo>
                  <a:pt x="87041" y="25589"/>
                </a:lnTo>
                <a:lnTo>
                  <a:pt x="87083" y="25897"/>
                </a:lnTo>
                <a:lnTo>
                  <a:pt x="87167" y="26343"/>
                </a:lnTo>
                <a:lnTo>
                  <a:pt x="87083" y="26377"/>
                </a:lnTo>
                <a:lnTo>
                  <a:pt x="87041" y="26445"/>
                </a:lnTo>
                <a:lnTo>
                  <a:pt x="87041" y="26514"/>
                </a:lnTo>
                <a:lnTo>
                  <a:pt x="87020" y="26582"/>
                </a:lnTo>
                <a:lnTo>
                  <a:pt x="87020" y="26651"/>
                </a:lnTo>
                <a:lnTo>
                  <a:pt x="86979" y="26754"/>
                </a:lnTo>
                <a:lnTo>
                  <a:pt x="87209" y="27199"/>
                </a:lnTo>
                <a:lnTo>
                  <a:pt x="87356" y="27747"/>
                </a:lnTo>
                <a:lnTo>
                  <a:pt x="87440" y="28432"/>
                </a:lnTo>
                <a:lnTo>
                  <a:pt x="87461" y="29186"/>
                </a:lnTo>
                <a:lnTo>
                  <a:pt x="87461" y="29940"/>
                </a:lnTo>
                <a:lnTo>
                  <a:pt x="87230" y="29940"/>
                </a:lnTo>
                <a:lnTo>
                  <a:pt x="87125" y="30385"/>
                </a:lnTo>
                <a:lnTo>
                  <a:pt x="87083" y="30864"/>
                </a:lnTo>
                <a:lnTo>
                  <a:pt x="86979" y="31310"/>
                </a:lnTo>
                <a:lnTo>
                  <a:pt x="86811" y="31550"/>
                </a:lnTo>
                <a:lnTo>
                  <a:pt x="86706" y="31755"/>
                </a:lnTo>
                <a:lnTo>
                  <a:pt x="86601" y="31824"/>
                </a:lnTo>
                <a:lnTo>
                  <a:pt x="86517" y="31995"/>
                </a:lnTo>
                <a:lnTo>
                  <a:pt x="86475" y="32303"/>
                </a:lnTo>
                <a:lnTo>
                  <a:pt x="86433" y="32886"/>
                </a:lnTo>
                <a:lnTo>
                  <a:pt x="86559" y="32886"/>
                </a:lnTo>
                <a:lnTo>
                  <a:pt x="86622" y="32920"/>
                </a:lnTo>
                <a:lnTo>
                  <a:pt x="86748" y="32920"/>
                </a:lnTo>
                <a:lnTo>
                  <a:pt x="86853" y="32988"/>
                </a:lnTo>
                <a:lnTo>
                  <a:pt x="87209" y="32200"/>
                </a:lnTo>
                <a:lnTo>
                  <a:pt x="87629" y="31447"/>
                </a:lnTo>
                <a:lnTo>
                  <a:pt x="88195" y="30864"/>
                </a:lnTo>
                <a:lnTo>
                  <a:pt x="88846" y="30625"/>
                </a:lnTo>
                <a:lnTo>
                  <a:pt x="88951" y="30864"/>
                </a:lnTo>
                <a:lnTo>
                  <a:pt x="89076" y="31070"/>
                </a:lnTo>
                <a:lnTo>
                  <a:pt x="89223" y="31241"/>
                </a:lnTo>
                <a:lnTo>
                  <a:pt x="89328" y="31378"/>
                </a:lnTo>
                <a:lnTo>
                  <a:pt x="89412" y="31618"/>
                </a:lnTo>
                <a:lnTo>
                  <a:pt x="89538" y="32063"/>
                </a:lnTo>
                <a:lnTo>
                  <a:pt x="89538" y="32543"/>
                </a:lnTo>
                <a:lnTo>
                  <a:pt x="89601" y="33125"/>
                </a:lnTo>
                <a:lnTo>
                  <a:pt x="89685" y="33605"/>
                </a:lnTo>
                <a:lnTo>
                  <a:pt x="89832" y="34256"/>
                </a:lnTo>
                <a:lnTo>
                  <a:pt x="89958" y="34872"/>
                </a:lnTo>
                <a:lnTo>
                  <a:pt x="90104" y="35352"/>
                </a:lnTo>
                <a:lnTo>
                  <a:pt x="90251" y="35352"/>
                </a:lnTo>
                <a:lnTo>
                  <a:pt x="90335" y="35660"/>
                </a:lnTo>
                <a:lnTo>
                  <a:pt x="90335" y="36174"/>
                </a:lnTo>
                <a:lnTo>
                  <a:pt x="90293" y="36722"/>
                </a:lnTo>
                <a:lnTo>
                  <a:pt x="90209" y="37168"/>
                </a:lnTo>
                <a:lnTo>
                  <a:pt x="90167" y="37407"/>
                </a:lnTo>
                <a:lnTo>
                  <a:pt x="90146" y="37681"/>
                </a:lnTo>
                <a:lnTo>
                  <a:pt x="90062" y="37853"/>
                </a:lnTo>
                <a:lnTo>
                  <a:pt x="89979" y="37990"/>
                </a:lnTo>
                <a:lnTo>
                  <a:pt x="89832" y="38024"/>
                </a:lnTo>
                <a:lnTo>
                  <a:pt x="89685" y="38093"/>
                </a:lnTo>
                <a:lnTo>
                  <a:pt x="89643" y="37990"/>
                </a:lnTo>
                <a:lnTo>
                  <a:pt x="89643" y="37853"/>
                </a:lnTo>
                <a:lnTo>
                  <a:pt x="89643" y="37784"/>
                </a:lnTo>
                <a:lnTo>
                  <a:pt x="89601" y="37716"/>
                </a:lnTo>
                <a:lnTo>
                  <a:pt x="89559" y="37681"/>
                </a:lnTo>
                <a:lnTo>
                  <a:pt x="89559" y="37990"/>
                </a:lnTo>
                <a:lnTo>
                  <a:pt x="89538" y="38093"/>
                </a:lnTo>
                <a:lnTo>
                  <a:pt x="89412" y="38230"/>
                </a:lnTo>
                <a:lnTo>
                  <a:pt x="89328" y="38367"/>
                </a:lnTo>
                <a:lnTo>
                  <a:pt x="89223" y="38469"/>
                </a:lnTo>
                <a:lnTo>
                  <a:pt x="89139" y="38675"/>
                </a:lnTo>
                <a:lnTo>
                  <a:pt x="88720" y="39223"/>
                </a:lnTo>
                <a:lnTo>
                  <a:pt x="88720" y="40593"/>
                </a:lnTo>
                <a:lnTo>
                  <a:pt x="88615" y="40902"/>
                </a:lnTo>
                <a:lnTo>
                  <a:pt x="88489" y="41141"/>
                </a:lnTo>
                <a:lnTo>
                  <a:pt x="88384" y="41450"/>
                </a:lnTo>
                <a:lnTo>
                  <a:pt x="88300" y="41964"/>
                </a:lnTo>
                <a:lnTo>
                  <a:pt x="88804" y="42101"/>
                </a:lnTo>
                <a:lnTo>
                  <a:pt x="89181" y="42272"/>
                </a:lnTo>
                <a:lnTo>
                  <a:pt x="89559" y="42477"/>
                </a:lnTo>
                <a:lnTo>
                  <a:pt x="89958" y="42649"/>
                </a:lnTo>
                <a:lnTo>
                  <a:pt x="90398" y="42786"/>
                </a:lnTo>
                <a:lnTo>
                  <a:pt x="90671" y="42477"/>
                </a:lnTo>
                <a:lnTo>
                  <a:pt x="90902" y="42272"/>
                </a:lnTo>
                <a:lnTo>
                  <a:pt x="91090" y="42272"/>
                </a:lnTo>
                <a:lnTo>
                  <a:pt x="91279" y="42272"/>
                </a:lnTo>
                <a:lnTo>
                  <a:pt x="91510" y="42272"/>
                </a:lnTo>
                <a:lnTo>
                  <a:pt x="91783" y="42101"/>
                </a:lnTo>
                <a:lnTo>
                  <a:pt x="92076" y="41724"/>
                </a:lnTo>
                <a:lnTo>
                  <a:pt x="92391" y="41107"/>
                </a:lnTo>
                <a:lnTo>
                  <a:pt x="92664" y="40525"/>
                </a:lnTo>
                <a:lnTo>
                  <a:pt x="93000" y="40045"/>
                </a:lnTo>
                <a:lnTo>
                  <a:pt x="93650" y="39463"/>
                </a:lnTo>
                <a:lnTo>
                  <a:pt x="94342" y="38778"/>
                </a:lnTo>
                <a:lnTo>
                  <a:pt x="95055" y="38024"/>
                </a:lnTo>
                <a:lnTo>
                  <a:pt x="95706" y="37236"/>
                </a:lnTo>
                <a:lnTo>
                  <a:pt x="96314" y="36345"/>
                </a:lnTo>
                <a:lnTo>
                  <a:pt x="96776" y="35352"/>
                </a:lnTo>
                <a:lnTo>
                  <a:pt x="97111" y="34256"/>
                </a:lnTo>
                <a:lnTo>
                  <a:pt x="97048" y="34119"/>
                </a:lnTo>
                <a:lnTo>
                  <a:pt x="97006" y="33913"/>
                </a:lnTo>
                <a:lnTo>
                  <a:pt x="96965" y="33673"/>
                </a:lnTo>
                <a:lnTo>
                  <a:pt x="96923" y="33434"/>
                </a:lnTo>
                <a:lnTo>
                  <a:pt x="96587" y="33434"/>
                </a:lnTo>
                <a:lnTo>
                  <a:pt x="96503" y="32200"/>
                </a:lnTo>
                <a:lnTo>
                  <a:pt x="97006" y="31755"/>
                </a:lnTo>
                <a:lnTo>
                  <a:pt x="97510" y="31378"/>
                </a:lnTo>
                <a:lnTo>
                  <a:pt x="97951" y="31173"/>
                </a:lnTo>
                <a:lnTo>
                  <a:pt x="98496" y="31070"/>
                </a:lnTo>
                <a:lnTo>
                  <a:pt x="99062" y="31070"/>
                </a:lnTo>
                <a:lnTo>
                  <a:pt x="99755" y="31241"/>
                </a:lnTo>
                <a:lnTo>
                  <a:pt x="100090" y="31001"/>
                </a:lnTo>
                <a:lnTo>
                  <a:pt x="100363" y="30830"/>
                </a:lnTo>
                <a:lnTo>
                  <a:pt x="100657" y="30693"/>
                </a:lnTo>
                <a:lnTo>
                  <a:pt x="101055" y="30693"/>
                </a:lnTo>
                <a:lnTo>
                  <a:pt x="101349" y="30008"/>
                </a:lnTo>
                <a:lnTo>
                  <a:pt x="101706" y="29186"/>
                </a:lnTo>
                <a:lnTo>
                  <a:pt x="101958" y="28330"/>
                </a:lnTo>
                <a:lnTo>
                  <a:pt x="102083" y="27405"/>
                </a:lnTo>
                <a:lnTo>
                  <a:pt x="101916" y="27028"/>
                </a:lnTo>
                <a:lnTo>
                  <a:pt x="101769" y="26582"/>
                </a:lnTo>
                <a:lnTo>
                  <a:pt x="101664" y="26034"/>
                </a:lnTo>
                <a:lnTo>
                  <a:pt x="101580" y="25452"/>
                </a:lnTo>
                <a:lnTo>
                  <a:pt x="102000" y="24835"/>
                </a:lnTo>
                <a:lnTo>
                  <a:pt x="102314" y="24150"/>
                </a:lnTo>
                <a:lnTo>
                  <a:pt x="102566" y="23397"/>
                </a:lnTo>
                <a:lnTo>
                  <a:pt x="102797" y="22609"/>
                </a:lnTo>
                <a:lnTo>
                  <a:pt x="103069" y="21787"/>
                </a:lnTo>
                <a:lnTo>
                  <a:pt x="103405" y="21033"/>
                </a:lnTo>
                <a:lnTo>
                  <a:pt x="103825" y="20485"/>
                </a:lnTo>
                <a:lnTo>
                  <a:pt x="104223" y="20176"/>
                </a:lnTo>
                <a:lnTo>
                  <a:pt x="104664" y="19971"/>
                </a:lnTo>
                <a:lnTo>
                  <a:pt x="105167" y="19902"/>
                </a:lnTo>
                <a:lnTo>
                  <a:pt x="105671" y="19800"/>
                </a:lnTo>
                <a:lnTo>
                  <a:pt x="106153" y="19594"/>
                </a:lnTo>
                <a:lnTo>
                  <a:pt x="107538" y="18840"/>
                </a:lnTo>
                <a:lnTo>
                  <a:pt x="108902" y="18224"/>
                </a:lnTo>
                <a:lnTo>
                  <a:pt x="110391" y="17676"/>
                </a:lnTo>
                <a:lnTo>
                  <a:pt x="110391" y="16443"/>
                </a:lnTo>
                <a:lnTo>
                  <a:pt x="110664" y="16374"/>
                </a:lnTo>
                <a:lnTo>
                  <a:pt x="110895" y="16237"/>
                </a:lnTo>
                <a:lnTo>
                  <a:pt x="111083" y="15997"/>
                </a:lnTo>
                <a:lnTo>
                  <a:pt x="111146" y="15620"/>
                </a:lnTo>
                <a:lnTo>
                  <a:pt x="111230" y="15552"/>
                </a:lnTo>
                <a:lnTo>
                  <a:pt x="111272" y="15552"/>
                </a:lnTo>
                <a:lnTo>
                  <a:pt x="111356" y="15620"/>
                </a:lnTo>
                <a:lnTo>
                  <a:pt x="111377" y="15620"/>
                </a:lnTo>
                <a:lnTo>
                  <a:pt x="111419" y="15689"/>
                </a:lnTo>
                <a:lnTo>
                  <a:pt x="111503" y="15620"/>
                </a:lnTo>
                <a:lnTo>
                  <a:pt x="111461" y="15072"/>
                </a:lnTo>
                <a:lnTo>
                  <a:pt x="111608" y="14490"/>
                </a:lnTo>
                <a:lnTo>
                  <a:pt x="111797" y="13873"/>
                </a:lnTo>
                <a:lnTo>
                  <a:pt x="111965" y="13257"/>
                </a:lnTo>
                <a:lnTo>
                  <a:pt x="111923" y="12880"/>
                </a:lnTo>
                <a:lnTo>
                  <a:pt x="111881" y="12366"/>
                </a:lnTo>
                <a:lnTo>
                  <a:pt x="111839" y="11749"/>
                </a:lnTo>
                <a:lnTo>
                  <a:pt x="111839" y="11133"/>
                </a:lnTo>
                <a:lnTo>
                  <a:pt x="111881" y="10585"/>
                </a:lnTo>
                <a:lnTo>
                  <a:pt x="111881" y="10516"/>
                </a:lnTo>
                <a:lnTo>
                  <a:pt x="111965" y="10448"/>
                </a:lnTo>
                <a:lnTo>
                  <a:pt x="111986" y="10311"/>
                </a:lnTo>
                <a:lnTo>
                  <a:pt x="112069" y="10208"/>
                </a:lnTo>
                <a:lnTo>
                  <a:pt x="112111" y="10139"/>
                </a:lnTo>
                <a:lnTo>
                  <a:pt x="112153" y="10071"/>
                </a:lnTo>
                <a:lnTo>
                  <a:pt x="112111" y="9626"/>
                </a:lnTo>
                <a:lnTo>
                  <a:pt x="111986" y="9146"/>
                </a:lnTo>
                <a:lnTo>
                  <a:pt x="111965" y="8632"/>
                </a:lnTo>
                <a:lnTo>
                  <a:pt x="112111" y="7947"/>
                </a:lnTo>
                <a:lnTo>
                  <a:pt x="112300" y="7262"/>
                </a:lnTo>
                <a:lnTo>
                  <a:pt x="112489" y="6714"/>
                </a:lnTo>
                <a:lnTo>
                  <a:pt x="112615" y="6200"/>
                </a:lnTo>
                <a:lnTo>
                  <a:pt x="112636" y="5789"/>
                </a:lnTo>
                <a:lnTo>
                  <a:pt x="112678" y="5343"/>
                </a:lnTo>
                <a:lnTo>
                  <a:pt x="112804" y="4967"/>
                </a:lnTo>
                <a:lnTo>
                  <a:pt x="112951" y="4658"/>
                </a:lnTo>
                <a:lnTo>
                  <a:pt x="113181" y="4453"/>
                </a:lnTo>
                <a:lnTo>
                  <a:pt x="113286" y="4419"/>
                </a:lnTo>
                <a:lnTo>
                  <a:pt x="113412" y="4419"/>
                </a:lnTo>
                <a:lnTo>
                  <a:pt x="113517" y="4419"/>
                </a:lnTo>
                <a:lnTo>
                  <a:pt x="113664" y="4350"/>
                </a:lnTo>
                <a:lnTo>
                  <a:pt x="113790" y="4350"/>
                </a:lnTo>
                <a:lnTo>
                  <a:pt x="113832" y="4521"/>
                </a:lnTo>
                <a:lnTo>
                  <a:pt x="113832" y="4658"/>
                </a:lnTo>
                <a:lnTo>
                  <a:pt x="113790" y="4830"/>
                </a:lnTo>
                <a:lnTo>
                  <a:pt x="113790" y="4967"/>
                </a:lnTo>
                <a:lnTo>
                  <a:pt x="113790" y="5104"/>
                </a:lnTo>
                <a:lnTo>
                  <a:pt x="113790" y="5138"/>
                </a:lnTo>
                <a:lnTo>
                  <a:pt x="113874" y="5275"/>
                </a:lnTo>
                <a:lnTo>
                  <a:pt x="113979" y="5343"/>
                </a:lnTo>
                <a:lnTo>
                  <a:pt x="114356" y="4727"/>
                </a:lnTo>
                <a:lnTo>
                  <a:pt x="114923" y="4282"/>
                </a:lnTo>
                <a:lnTo>
                  <a:pt x="115573" y="4042"/>
                </a:lnTo>
                <a:lnTo>
                  <a:pt x="115846" y="4282"/>
                </a:lnTo>
                <a:lnTo>
                  <a:pt x="116160" y="4521"/>
                </a:lnTo>
                <a:lnTo>
                  <a:pt x="116454" y="4795"/>
                </a:lnTo>
                <a:lnTo>
                  <a:pt x="116601" y="5138"/>
                </a:lnTo>
                <a:lnTo>
                  <a:pt x="116916" y="6097"/>
                </a:lnTo>
                <a:lnTo>
                  <a:pt x="117146" y="7159"/>
                </a:lnTo>
                <a:lnTo>
                  <a:pt x="117377" y="8255"/>
                </a:lnTo>
                <a:lnTo>
                  <a:pt x="117566" y="9214"/>
                </a:lnTo>
                <a:lnTo>
                  <a:pt x="117608" y="9694"/>
                </a:lnTo>
                <a:lnTo>
                  <a:pt x="117650" y="10208"/>
                </a:lnTo>
                <a:lnTo>
                  <a:pt x="117713" y="10687"/>
                </a:lnTo>
                <a:lnTo>
                  <a:pt x="117860" y="10996"/>
                </a:lnTo>
                <a:lnTo>
                  <a:pt x="118090" y="11133"/>
                </a:lnTo>
                <a:lnTo>
                  <a:pt x="118363" y="11201"/>
                </a:lnTo>
                <a:lnTo>
                  <a:pt x="118552" y="11304"/>
                </a:lnTo>
                <a:lnTo>
                  <a:pt x="118699" y="11818"/>
                </a:lnTo>
                <a:lnTo>
                  <a:pt x="118783" y="12435"/>
                </a:lnTo>
                <a:lnTo>
                  <a:pt x="118909" y="13017"/>
                </a:lnTo>
                <a:lnTo>
                  <a:pt x="119013" y="12948"/>
                </a:lnTo>
                <a:lnTo>
                  <a:pt x="119118" y="12880"/>
                </a:lnTo>
                <a:lnTo>
                  <a:pt x="119244" y="12880"/>
                </a:lnTo>
                <a:lnTo>
                  <a:pt x="119433" y="12811"/>
                </a:lnTo>
                <a:lnTo>
                  <a:pt x="119517" y="13051"/>
                </a:lnTo>
                <a:lnTo>
                  <a:pt x="119622" y="13257"/>
                </a:lnTo>
                <a:lnTo>
                  <a:pt x="119748" y="13428"/>
                </a:lnTo>
                <a:lnTo>
                  <a:pt x="119937" y="13565"/>
                </a:lnTo>
                <a:lnTo>
                  <a:pt x="119937" y="14010"/>
                </a:lnTo>
                <a:lnTo>
                  <a:pt x="119958" y="14490"/>
                </a:lnTo>
                <a:lnTo>
                  <a:pt x="120000" y="15175"/>
                </a:lnTo>
                <a:lnTo>
                  <a:pt x="119664" y="15552"/>
                </a:lnTo>
                <a:lnTo>
                  <a:pt x="119286" y="16066"/>
                </a:lnTo>
                <a:lnTo>
                  <a:pt x="118909" y="16545"/>
                </a:lnTo>
                <a:lnTo>
                  <a:pt x="118594" y="17162"/>
                </a:lnTo>
                <a:lnTo>
                  <a:pt x="118447" y="17847"/>
                </a:lnTo>
                <a:lnTo>
                  <a:pt x="118174" y="17813"/>
                </a:lnTo>
                <a:lnTo>
                  <a:pt x="117986" y="17676"/>
                </a:lnTo>
                <a:lnTo>
                  <a:pt x="117755" y="17539"/>
                </a:lnTo>
                <a:lnTo>
                  <a:pt x="117671" y="17676"/>
                </a:lnTo>
                <a:lnTo>
                  <a:pt x="117608" y="17813"/>
                </a:lnTo>
                <a:lnTo>
                  <a:pt x="117482" y="17847"/>
                </a:lnTo>
                <a:lnTo>
                  <a:pt x="117419" y="17984"/>
                </a:lnTo>
                <a:lnTo>
                  <a:pt x="117482" y="18155"/>
                </a:lnTo>
                <a:lnTo>
                  <a:pt x="117524" y="18361"/>
                </a:lnTo>
                <a:lnTo>
                  <a:pt x="117566" y="18532"/>
                </a:lnTo>
                <a:lnTo>
                  <a:pt x="117566" y="18806"/>
                </a:lnTo>
                <a:lnTo>
                  <a:pt x="116643" y="18669"/>
                </a:lnTo>
                <a:lnTo>
                  <a:pt x="116601" y="19217"/>
                </a:lnTo>
                <a:lnTo>
                  <a:pt x="116601" y="19731"/>
                </a:lnTo>
                <a:lnTo>
                  <a:pt x="116601" y="20348"/>
                </a:lnTo>
                <a:lnTo>
                  <a:pt x="116538" y="20485"/>
                </a:lnTo>
                <a:lnTo>
                  <a:pt x="116454" y="20553"/>
                </a:lnTo>
                <a:lnTo>
                  <a:pt x="116391" y="20656"/>
                </a:lnTo>
                <a:lnTo>
                  <a:pt x="116349" y="20725"/>
                </a:lnTo>
                <a:lnTo>
                  <a:pt x="116223" y="20862"/>
                </a:lnTo>
                <a:lnTo>
                  <a:pt x="116118" y="20896"/>
                </a:lnTo>
                <a:lnTo>
                  <a:pt x="116076" y="20862"/>
                </a:lnTo>
                <a:lnTo>
                  <a:pt x="116034" y="20862"/>
                </a:lnTo>
                <a:lnTo>
                  <a:pt x="116034" y="20793"/>
                </a:lnTo>
                <a:lnTo>
                  <a:pt x="115993" y="20793"/>
                </a:lnTo>
                <a:lnTo>
                  <a:pt x="115930" y="20725"/>
                </a:lnTo>
                <a:lnTo>
                  <a:pt x="115888" y="21273"/>
                </a:lnTo>
                <a:lnTo>
                  <a:pt x="115741" y="21650"/>
                </a:lnTo>
                <a:lnTo>
                  <a:pt x="115573" y="21924"/>
                </a:lnTo>
                <a:lnTo>
                  <a:pt x="115426" y="22232"/>
                </a:lnTo>
                <a:lnTo>
                  <a:pt x="115237" y="22540"/>
                </a:lnTo>
                <a:lnTo>
                  <a:pt x="115048" y="22472"/>
                </a:lnTo>
                <a:lnTo>
                  <a:pt x="114923" y="22472"/>
                </a:lnTo>
                <a:lnTo>
                  <a:pt x="114776" y="22472"/>
                </a:lnTo>
                <a:lnTo>
                  <a:pt x="114545" y="22403"/>
                </a:lnTo>
                <a:lnTo>
                  <a:pt x="114545" y="22848"/>
                </a:lnTo>
                <a:lnTo>
                  <a:pt x="114587" y="23225"/>
                </a:lnTo>
                <a:lnTo>
                  <a:pt x="114503" y="23773"/>
                </a:lnTo>
                <a:lnTo>
                  <a:pt x="114398" y="24459"/>
                </a:lnTo>
                <a:lnTo>
                  <a:pt x="114251" y="25212"/>
                </a:lnTo>
                <a:lnTo>
                  <a:pt x="114125" y="26069"/>
                </a:lnTo>
                <a:lnTo>
                  <a:pt x="114062" y="26891"/>
                </a:lnTo>
                <a:lnTo>
                  <a:pt x="114083" y="27713"/>
                </a:lnTo>
                <a:lnTo>
                  <a:pt x="114587" y="27713"/>
                </a:lnTo>
                <a:lnTo>
                  <a:pt x="114587" y="28398"/>
                </a:lnTo>
                <a:lnTo>
                  <a:pt x="114482" y="28432"/>
                </a:lnTo>
                <a:lnTo>
                  <a:pt x="114356" y="28569"/>
                </a:lnTo>
                <a:lnTo>
                  <a:pt x="114251" y="28706"/>
                </a:lnTo>
                <a:lnTo>
                  <a:pt x="114167" y="28809"/>
                </a:lnTo>
                <a:lnTo>
                  <a:pt x="114083" y="28946"/>
                </a:lnTo>
                <a:lnTo>
                  <a:pt x="114083" y="29768"/>
                </a:lnTo>
                <a:lnTo>
                  <a:pt x="114440" y="29768"/>
                </a:lnTo>
                <a:lnTo>
                  <a:pt x="114671" y="30008"/>
                </a:lnTo>
                <a:lnTo>
                  <a:pt x="114902" y="30385"/>
                </a:lnTo>
                <a:lnTo>
                  <a:pt x="115090" y="30830"/>
                </a:lnTo>
                <a:lnTo>
                  <a:pt x="115279" y="31173"/>
                </a:lnTo>
                <a:lnTo>
                  <a:pt x="115552" y="31550"/>
                </a:lnTo>
                <a:lnTo>
                  <a:pt x="115846" y="31687"/>
                </a:lnTo>
                <a:lnTo>
                  <a:pt x="115972" y="31550"/>
                </a:lnTo>
                <a:lnTo>
                  <a:pt x="116034" y="31378"/>
                </a:lnTo>
                <a:lnTo>
                  <a:pt x="116076" y="31241"/>
                </a:lnTo>
                <a:lnTo>
                  <a:pt x="116160" y="31139"/>
                </a:lnTo>
                <a:lnTo>
                  <a:pt x="116223" y="30864"/>
                </a:lnTo>
                <a:lnTo>
                  <a:pt x="115972" y="30693"/>
                </a:lnTo>
                <a:lnTo>
                  <a:pt x="115741" y="30488"/>
                </a:lnTo>
                <a:lnTo>
                  <a:pt x="115426" y="30316"/>
                </a:lnTo>
                <a:lnTo>
                  <a:pt x="115468" y="29871"/>
                </a:lnTo>
                <a:lnTo>
                  <a:pt x="115657" y="29871"/>
                </a:lnTo>
                <a:lnTo>
                  <a:pt x="115804" y="29871"/>
                </a:lnTo>
                <a:lnTo>
                  <a:pt x="115930" y="29871"/>
                </a:lnTo>
                <a:lnTo>
                  <a:pt x="116160" y="29940"/>
                </a:lnTo>
                <a:lnTo>
                  <a:pt x="116307" y="30316"/>
                </a:lnTo>
                <a:lnTo>
                  <a:pt x="116496" y="30693"/>
                </a:lnTo>
                <a:lnTo>
                  <a:pt x="116643" y="31139"/>
                </a:lnTo>
                <a:lnTo>
                  <a:pt x="116727" y="31687"/>
                </a:lnTo>
                <a:lnTo>
                  <a:pt x="116349" y="32200"/>
                </a:lnTo>
                <a:lnTo>
                  <a:pt x="115930" y="32612"/>
                </a:lnTo>
                <a:lnTo>
                  <a:pt x="115510" y="33057"/>
                </a:lnTo>
                <a:lnTo>
                  <a:pt x="115006" y="33228"/>
                </a:lnTo>
                <a:lnTo>
                  <a:pt x="115006" y="32680"/>
                </a:lnTo>
                <a:lnTo>
                  <a:pt x="114923" y="32680"/>
                </a:lnTo>
                <a:lnTo>
                  <a:pt x="114923" y="32920"/>
                </a:lnTo>
                <a:lnTo>
                  <a:pt x="114713" y="33194"/>
                </a:lnTo>
                <a:lnTo>
                  <a:pt x="114587" y="33502"/>
                </a:lnTo>
                <a:lnTo>
                  <a:pt x="114440" y="33742"/>
                </a:lnTo>
                <a:lnTo>
                  <a:pt x="114251" y="33913"/>
                </a:lnTo>
                <a:lnTo>
                  <a:pt x="113979" y="34050"/>
                </a:lnTo>
                <a:lnTo>
                  <a:pt x="113979" y="33811"/>
                </a:lnTo>
                <a:lnTo>
                  <a:pt x="113895" y="33673"/>
                </a:lnTo>
                <a:lnTo>
                  <a:pt x="113874" y="33571"/>
                </a:lnTo>
                <a:lnTo>
                  <a:pt x="113832" y="33434"/>
                </a:lnTo>
                <a:lnTo>
                  <a:pt x="113832" y="33297"/>
                </a:lnTo>
                <a:lnTo>
                  <a:pt x="113790" y="33125"/>
                </a:lnTo>
                <a:lnTo>
                  <a:pt x="113706" y="33125"/>
                </a:lnTo>
                <a:lnTo>
                  <a:pt x="113664" y="33125"/>
                </a:lnTo>
                <a:lnTo>
                  <a:pt x="113643" y="33125"/>
                </a:lnTo>
                <a:lnTo>
                  <a:pt x="113601" y="33194"/>
                </a:lnTo>
                <a:lnTo>
                  <a:pt x="113559" y="33228"/>
                </a:lnTo>
                <a:lnTo>
                  <a:pt x="113664" y="33673"/>
                </a:lnTo>
                <a:lnTo>
                  <a:pt x="113748" y="34119"/>
                </a:lnTo>
                <a:lnTo>
                  <a:pt x="113706" y="34598"/>
                </a:lnTo>
                <a:lnTo>
                  <a:pt x="112993" y="35249"/>
                </a:lnTo>
                <a:lnTo>
                  <a:pt x="112216" y="35866"/>
                </a:lnTo>
                <a:lnTo>
                  <a:pt x="111419" y="36620"/>
                </a:lnTo>
                <a:lnTo>
                  <a:pt x="110664" y="37339"/>
                </a:lnTo>
                <a:lnTo>
                  <a:pt x="109972" y="38230"/>
                </a:lnTo>
                <a:lnTo>
                  <a:pt x="109468" y="39155"/>
                </a:lnTo>
                <a:lnTo>
                  <a:pt x="109405" y="39977"/>
                </a:lnTo>
                <a:lnTo>
                  <a:pt x="109216" y="40285"/>
                </a:lnTo>
                <a:lnTo>
                  <a:pt x="109027" y="40525"/>
                </a:lnTo>
                <a:lnTo>
                  <a:pt x="108839" y="40730"/>
                </a:lnTo>
                <a:lnTo>
                  <a:pt x="108671" y="41107"/>
                </a:lnTo>
                <a:lnTo>
                  <a:pt x="108608" y="41655"/>
                </a:lnTo>
                <a:lnTo>
                  <a:pt x="109279" y="41655"/>
                </a:lnTo>
                <a:lnTo>
                  <a:pt x="109279" y="41895"/>
                </a:lnTo>
                <a:lnTo>
                  <a:pt x="109363" y="42272"/>
                </a:lnTo>
                <a:lnTo>
                  <a:pt x="109363" y="42786"/>
                </a:lnTo>
                <a:lnTo>
                  <a:pt x="109363" y="43265"/>
                </a:lnTo>
                <a:lnTo>
                  <a:pt x="109405" y="44190"/>
                </a:lnTo>
                <a:lnTo>
                  <a:pt x="109447" y="44944"/>
                </a:lnTo>
                <a:lnTo>
                  <a:pt x="109363" y="45629"/>
                </a:lnTo>
                <a:lnTo>
                  <a:pt x="109258" y="46074"/>
                </a:lnTo>
                <a:lnTo>
                  <a:pt x="109090" y="46383"/>
                </a:lnTo>
                <a:lnTo>
                  <a:pt x="109027" y="46828"/>
                </a:lnTo>
                <a:lnTo>
                  <a:pt x="108944" y="47445"/>
                </a:lnTo>
                <a:lnTo>
                  <a:pt x="108839" y="47445"/>
                </a:lnTo>
                <a:lnTo>
                  <a:pt x="108797" y="47513"/>
                </a:lnTo>
                <a:lnTo>
                  <a:pt x="108755" y="47513"/>
                </a:lnTo>
                <a:lnTo>
                  <a:pt x="108755" y="47513"/>
                </a:lnTo>
                <a:lnTo>
                  <a:pt x="108713" y="47513"/>
                </a:lnTo>
                <a:lnTo>
                  <a:pt x="108713" y="47582"/>
                </a:lnTo>
                <a:lnTo>
                  <a:pt x="108671" y="47684"/>
                </a:lnTo>
                <a:lnTo>
                  <a:pt x="108713" y="47993"/>
                </a:lnTo>
                <a:lnTo>
                  <a:pt x="108629" y="48438"/>
                </a:lnTo>
                <a:lnTo>
                  <a:pt x="108524" y="48883"/>
                </a:lnTo>
                <a:lnTo>
                  <a:pt x="108335" y="49329"/>
                </a:lnTo>
                <a:lnTo>
                  <a:pt x="108104" y="49637"/>
                </a:lnTo>
                <a:lnTo>
                  <a:pt x="107874" y="49740"/>
                </a:lnTo>
                <a:lnTo>
                  <a:pt x="107874" y="49637"/>
                </a:lnTo>
                <a:lnTo>
                  <a:pt x="107790" y="49637"/>
                </a:lnTo>
                <a:lnTo>
                  <a:pt x="107832" y="49123"/>
                </a:lnTo>
                <a:lnTo>
                  <a:pt x="107790" y="48815"/>
                </a:lnTo>
                <a:lnTo>
                  <a:pt x="107643" y="48575"/>
                </a:lnTo>
                <a:lnTo>
                  <a:pt x="107412" y="48678"/>
                </a:lnTo>
                <a:lnTo>
                  <a:pt x="107265" y="48678"/>
                </a:lnTo>
                <a:lnTo>
                  <a:pt x="107076" y="48506"/>
                </a:lnTo>
                <a:lnTo>
                  <a:pt x="106888" y="48267"/>
                </a:lnTo>
                <a:lnTo>
                  <a:pt x="106888" y="48369"/>
                </a:lnTo>
                <a:lnTo>
                  <a:pt x="107034" y="48815"/>
                </a:lnTo>
                <a:lnTo>
                  <a:pt x="107160" y="49260"/>
                </a:lnTo>
                <a:lnTo>
                  <a:pt x="107307" y="49637"/>
                </a:lnTo>
                <a:lnTo>
                  <a:pt x="107538" y="49945"/>
                </a:lnTo>
                <a:lnTo>
                  <a:pt x="107643" y="50014"/>
                </a:lnTo>
                <a:lnTo>
                  <a:pt x="107769" y="50048"/>
                </a:lnTo>
                <a:lnTo>
                  <a:pt x="107874" y="50117"/>
                </a:lnTo>
                <a:lnTo>
                  <a:pt x="108000" y="50185"/>
                </a:lnTo>
                <a:lnTo>
                  <a:pt x="108000" y="50733"/>
                </a:lnTo>
                <a:lnTo>
                  <a:pt x="108020" y="51041"/>
                </a:lnTo>
                <a:lnTo>
                  <a:pt x="108062" y="51247"/>
                </a:lnTo>
                <a:lnTo>
                  <a:pt x="108146" y="51384"/>
                </a:lnTo>
                <a:lnTo>
                  <a:pt x="108209" y="51555"/>
                </a:lnTo>
                <a:lnTo>
                  <a:pt x="108293" y="52001"/>
                </a:lnTo>
                <a:lnTo>
                  <a:pt x="108209" y="52001"/>
                </a:lnTo>
                <a:lnTo>
                  <a:pt x="108146" y="52069"/>
                </a:lnTo>
                <a:lnTo>
                  <a:pt x="108146" y="52069"/>
                </a:lnTo>
                <a:lnTo>
                  <a:pt x="108104" y="52069"/>
                </a:lnTo>
                <a:lnTo>
                  <a:pt x="108104" y="52069"/>
                </a:lnTo>
                <a:lnTo>
                  <a:pt x="108104" y="52103"/>
                </a:lnTo>
                <a:lnTo>
                  <a:pt x="108062" y="52240"/>
                </a:lnTo>
                <a:lnTo>
                  <a:pt x="108062" y="52377"/>
                </a:lnTo>
                <a:lnTo>
                  <a:pt x="108104" y="52480"/>
                </a:lnTo>
                <a:lnTo>
                  <a:pt x="108146" y="52686"/>
                </a:lnTo>
                <a:lnTo>
                  <a:pt x="108146" y="52926"/>
                </a:lnTo>
                <a:lnTo>
                  <a:pt x="108146" y="53097"/>
                </a:lnTo>
                <a:lnTo>
                  <a:pt x="108062" y="53234"/>
                </a:lnTo>
                <a:lnTo>
                  <a:pt x="108000" y="53371"/>
                </a:lnTo>
                <a:lnTo>
                  <a:pt x="107916" y="53474"/>
                </a:lnTo>
                <a:lnTo>
                  <a:pt x="107832" y="53679"/>
                </a:lnTo>
                <a:lnTo>
                  <a:pt x="107769" y="53782"/>
                </a:lnTo>
                <a:lnTo>
                  <a:pt x="107685" y="53919"/>
                </a:lnTo>
                <a:lnTo>
                  <a:pt x="107601" y="54433"/>
                </a:lnTo>
                <a:lnTo>
                  <a:pt x="107580" y="55118"/>
                </a:lnTo>
                <a:lnTo>
                  <a:pt x="107538" y="55837"/>
                </a:lnTo>
                <a:lnTo>
                  <a:pt x="107496" y="56522"/>
                </a:lnTo>
                <a:lnTo>
                  <a:pt x="107412" y="57105"/>
                </a:lnTo>
                <a:lnTo>
                  <a:pt x="107160" y="57105"/>
                </a:lnTo>
                <a:lnTo>
                  <a:pt x="107160" y="57653"/>
                </a:lnTo>
                <a:lnTo>
                  <a:pt x="107118" y="58235"/>
                </a:lnTo>
                <a:lnTo>
                  <a:pt x="106993" y="58715"/>
                </a:lnTo>
                <a:lnTo>
                  <a:pt x="106951" y="58783"/>
                </a:lnTo>
                <a:lnTo>
                  <a:pt x="106930" y="58783"/>
                </a:lnTo>
                <a:lnTo>
                  <a:pt x="106888" y="58852"/>
                </a:lnTo>
                <a:lnTo>
                  <a:pt x="106804" y="58852"/>
                </a:lnTo>
                <a:lnTo>
                  <a:pt x="106741" y="58852"/>
                </a:lnTo>
                <a:lnTo>
                  <a:pt x="106615" y="58338"/>
                </a:lnTo>
                <a:lnTo>
                  <a:pt x="106531" y="57858"/>
                </a:lnTo>
                <a:lnTo>
                  <a:pt x="106510" y="57276"/>
                </a:lnTo>
                <a:lnTo>
                  <a:pt x="106510" y="56522"/>
                </a:lnTo>
                <a:lnTo>
                  <a:pt x="106615" y="56111"/>
                </a:lnTo>
                <a:lnTo>
                  <a:pt x="106741" y="55495"/>
                </a:lnTo>
                <a:lnTo>
                  <a:pt x="106846" y="54981"/>
                </a:lnTo>
                <a:lnTo>
                  <a:pt x="106426" y="54981"/>
                </a:lnTo>
                <a:lnTo>
                  <a:pt x="106426" y="54810"/>
                </a:lnTo>
                <a:lnTo>
                  <a:pt x="106426" y="54604"/>
                </a:lnTo>
                <a:lnTo>
                  <a:pt x="106468" y="54467"/>
                </a:lnTo>
                <a:lnTo>
                  <a:pt x="106510" y="54296"/>
                </a:lnTo>
                <a:lnTo>
                  <a:pt x="106111" y="54125"/>
                </a:lnTo>
                <a:lnTo>
                  <a:pt x="105860" y="53782"/>
                </a:lnTo>
                <a:lnTo>
                  <a:pt x="105587" y="53542"/>
                </a:lnTo>
                <a:lnTo>
                  <a:pt x="105314" y="53474"/>
                </a:lnTo>
                <a:lnTo>
                  <a:pt x="105209" y="53474"/>
                </a:lnTo>
                <a:lnTo>
                  <a:pt x="105314" y="53679"/>
                </a:lnTo>
                <a:lnTo>
                  <a:pt x="105398" y="53782"/>
                </a:lnTo>
                <a:lnTo>
                  <a:pt x="105503" y="53988"/>
                </a:lnTo>
                <a:lnTo>
                  <a:pt x="105545" y="54159"/>
                </a:lnTo>
                <a:lnTo>
                  <a:pt x="105587" y="54364"/>
                </a:lnTo>
                <a:lnTo>
                  <a:pt x="105587" y="54467"/>
                </a:lnTo>
                <a:lnTo>
                  <a:pt x="105587" y="54604"/>
                </a:lnTo>
                <a:lnTo>
                  <a:pt x="105545" y="54741"/>
                </a:lnTo>
                <a:lnTo>
                  <a:pt x="105545" y="54810"/>
                </a:lnTo>
                <a:lnTo>
                  <a:pt x="105545" y="54912"/>
                </a:lnTo>
                <a:lnTo>
                  <a:pt x="105545" y="54981"/>
                </a:lnTo>
                <a:lnTo>
                  <a:pt x="105734" y="55289"/>
                </a:lnTo>
                <a:lnTo>
                  <a:pt x="105860" y="55529"/>
                </a:lnTo>
                <a:lnTo>
                  <a:pt x="105902" y="55906"/>
                </a:lnTo>
                <a:lnTo>
                  <a:pt x="105902" y="56522"/>
                </a:lnTo>
                <a:lnTo>
                  <a:pt x="105860" y="56591"/>
                </a:lnTo>
                <a:lnTo>
                  <a:pt x="105818" y="56728"/>
                </a:lnTo>
                <a:lnTo>
                  <a:pt x="105818" y="56865"/>
                </a:lnTo>
                <a:lnTo>
                  <a:pt x="105818" y="57105"/>
                </a:lnTo>
                <a:lnTo>
                  <a:pt x="106048" y="57105"/>
                </a:lnTo>
                <a:lnTo>
                  <a:pt x="106153" y="57413"/>
                </a:lnTo>
                <a:lnTo>
                  <a:pt x="106195" y="57790"/>
                </a:lnTo>
                <a:lnTo>
                  <a:pt x="106237" y="58270"/>
                </a:lnTo>
                <a:lnTo>
                  <a:pt x="105902" y="58270"/>
                </a:lnTo>
                <a:lnTo>
                  <a:pt x="105902" y="58475"/>
                </a:lnTo>
                <a:lnTo>
                  <a:pt x="106090" y="58646"/>
                </a:lnTo>
                <a:lnTo>
                  <a:pt x="106195" y="58852"/>
                </a:lnTo>
                <a:lnTo>
                  <a:pt x="106279" y="59092"/>
                </a:lnTo>
                <a:lnTo>
                  <a:pt x="106321" y="59537"/>
                </a:lnTo>
                <a:lnTo>
                  <a:pt x="106993" y="59537"/>
                </a:lnTo>
                <a:lnTo>
                  <a:pt x="107160" y="59948"/>
                </a:lnTo>
                <a:lnTo>
                  <a:pt x="107412" y="60393"/>
                </a:lnTo>
                <a:lnTo>
                  <a:pt x="107643" y="60839"/>
                </a:lnTo>
                <a:lnTo>
                  <a:pt x="107832" y="61216"/>
                </a:lnTo>
                <a:lnTo>
                  <a:pt x="108000" y="61832"/>
                </a:lnTo>
                <a:lnTo>
                  <a:pt x="108062" y="62517"/>
                </a:lnTo>
                <a:lnTo>
                  <a:pt x="108251" y="63134"/>
                </a:lnTo>
                <a:lnTo>
                  <a:pt x="108419" y="63511"/>
                </a:lnTo>
                <a:lnTo>
                  <a:pt x="108608" y="63751"/>
                </a:lnTo>
                <a:lnTo>
                  <a:pt x="108797" y="64059"/>
                </a:lnTo>
                <a:lnTo>
                  <a:pt x="108944" y="64504"/>
                </a:lnTo>
                <a:lnTo>
                  <a:pt x="109027" y="65087"/>
                </a:lnTo>
                <a:lnTo>
                  <a:pt x="108671" y="65087"/>
                </a:lnTo>
                <a:lnTo>
                  <a:pt x="108671" y="64641"/>
                </a:lnTo>
                <a:lnTo>
                  <a:pt x="108419" y="64401"/>
                </a:lnTo>
                <a:lnTo>
                  <a:pt x="108419" y="64504"/>
                </a:lnTo>
                <a:lnTo>
                  <a:pt x="108566" y="64881"/>
                </a:lnTo>
                <a:lnTo>
                  <a:pt x="108629" y="65326"/>
                </a:lnTo>
                <a:lnTo>
                  <a:pt x="108671" y="65874"/>
                </a:lnTo>
                <a:lnTo>
                  <a:pt x="108440" y="66320"/>
                </a:lnTo>
                <a:lnTo>
                  <a:pt x="108293" y="66697"/>
                </a:lnTo>
                <a:lnTo>
                  <a:pt x="108146" y="67142"/>
                </a:lnTo>
                <a:lnTo>
                  <a:pt x="107958" y="67485"/>
                </a:lnTo>
                <a:lnTo>
                  <a:pt x="107685" y="67690"/>
                </a:lnTo>
                <a:lnTo>
                  <a:pt x="107307" y="67827"/>
                </a:lnTo>
                <a:lnTo>
                  <a:pt x="107181" y="67690"/>
                </a:lnTo>
                <a:lnTo>
                  <a:pt x="107076" y="67622"/>
                </a:lnTo>
                <a:lnTo>
                  <a:pt x="106930" y="67553"/>
                </a:lnTo>
                <a:lnTo>
                  <a:pt x="106762" y="67485"/>
                </a:lnTo>
                <a:lnTo>
                  <a:pt x="106762" y="67690"/>
                </a:lnTo>
                <a:lnTo>
                  <a:pt x="106846" y="67690"/>
                </a:lnTo>
                <a:lnTo>
                  <a:pt x="106951" y="67759"/>
                </a:lnTo>
                <a:lnTo>
                  <a:pt x="107034" y="67861"/>
                </a:lnTo>
                <a:lnTo>
                  <a:pt x="107160" y="67930"/>
                </a:lnTo>
                <a:lnTo>
                  <a:pt x="107223" y="68067"/>
                </a:lnTo>
                <a:lnTo>
                  <a:pt x="107265" y="68238"/>
                </a:lnTo>
                <a:lnTo>
                  <a:pt x="107181" y="68307"/>
                </a:lnTo>
                <a:lnTo>
                  <a:pt x="107118" y="68444"/>
                </a:lnTo>
                <a:lnTo>
                  <a:pt x="107076" y="68512"/>
                </a:lnTo>
                <a:lnTo>
                  <a:pt x="107076" y="68615"/>
                </a:lnTo>
                <a:lnTo>
                  <a:pt x="107034" y="68821"/>
                </a:lnTo>
                <a:lnTo>
                  <a:pt x="107034" y="69060"/>
                </a:lnTo>
                <a:lnTo>
                  <a:pt x="107118" y="69060"/>
                </a:lnTo>
                <a:lnTo>
                  <a:pt x="107265" y="68855"/>
                </a:lnTo>
                <a:lnTo>
                  <a:pt x="107454" y="68855"/>
                </a:lnTo>
                <a:lnTo>
                  <a:pt x="107790" y="68923"/>
                </a:lnTo>
                <a:lnTo>
                  <a:pt x="107790" y="69882"/>
                </a:lnTo>
                <a:lnTo>
                  <a:pt x="107685" y="70054"/>
                </a:lnTo>
                <a:lnTo>
                  <a:pt x="107580" y="70294"/>
                </a:lnTo>
                <a:lnTo>
                  <a:pt x="107496" y="70499"/>
                </a:lnTo>
                <a:lnTo>
                  <a:pt x="107349" y="70670"/>
                </a:lnTo>
                <a:lnTo>
                  <a:pt x="107034" y="70910"/>
                </a:lnTo>
                <a:lnTo>
                  <a:pt x="106615" y="71047"/>
                </a:lnTo>
                <a:lnTo>
                  <a:pt x="106195" y="71184"/>
                </a:lnTo>
                <a:lnTo>
                  <a:pt x="105902" y="71355"/>
                </a:lnTo>
                <a:lnTo>
                  <a:pt x="105818" y="71493"/>
                </a:lnTo>
                <a:lnTo>
                  <a:pt x="105671" y="71801"/>
                </a:lnTo>
                <a:lnTo>
                  <a:pt x="105482" y="72178"/>
                </a:lnTo>
                <a:lnTo>
                  <a:pt x="105272" y="72623"/>
                </a:lnTo>
                <a:lnTo>
                  <a:pt x="105083" y="73034"/>
                </a:lnTo>
                <a:lnTo>
                  <a:pt x="104937" y="73342"/>
                </a:lnTo>
                <a:lnTo>
                  <a:pt x="104853" y="73548"/>
                </a:lnTo>
                <a:lnTo>
                  <a:pt x="104790" y="73548"/>
                </a:lnTo>
                <a:lnTo>
                  <a:pt x="104643" y="74165"/>
                </a:lnTo>
                <a:lnTo>
                  <a:pt x="104559" y="74678"/>
                </a:lnTo>
                <a:lnTo>
                  <a:pt x="104517" y="75158"/>
                </a:lnTo>
                <a:lnTo>
                  <a:pt x="104412" y="75535"/>
                </a:lnTo>
                <a:lnTo>
                  <a:pt x="104223" y="75775"/>
                </a:lnTo>
                <a:lnTo>
                  <a:pt x="103909" y="75980"/>
                </a:lnTo>
                <a:lnTo>
                  <a:pt x="103405" y="76049"/>
                </a:lnTo>
                <a:lnTo>
                  <a:pt x="103069" y="76391"/>
                </a:lnTo>
                <a:lnTo>
                  <a:pt x="102692" y="76768"/>
                </a:lnTo>
                <a:lnTo>
                  <a:pt x="102314" y="77145"/>
                </a:lnTo>
                <a:lnTo>
                  <a:pt x="102000" y="77590"/>
                </a:lnTo>
                <a:lnTo>
                  <a:pt x="101769" y="78207"/>
                </a:lnTo>
                <a:lnTo>
                  <a:pt x="101769" y="79817"/>
                </a:lnTo>
                <a:lnTo>
                  <a:pt x="101727" y="79885"/>
                </a:lnTo>
                <a:lnTo>
                  <a:pt x="101664" y="80022"/>
                </a:lnTo>
                <a:lnTo>
                  <a:pt x="101580" y="80091"/>
                </a:lnTo>
                <a:lnTo>
                  <a:pt x="101496" y="80194"/>
                </a:lnTo>
                <a:lnTo>
                  <a:pt x="101433" y="80399"/>
                </a:lnTo>
                <a:lnTo>
                  <a:pt x="101349" y="80639"/>
                </a:lnTo>
                <a:lnTo>
                  <a:pt x="101118" y="80639"/>
                </a:lnTo>
                <a:lnTo>
                  <a:pt x="100930" y="80502"/>
                </a:lnTo>
                <a:lnTo>
                  <a:pt x="100783" y="80468"/>
                </a:lnTo>
                <a:lnTo>
                  <a:pt x="100636" y="80399"/>
                </a:lnTo>
                <a:lnTo>
                  <a:pt x="100552" y="80502"/>
                </a:lnTo>
                <a:lnTo>
                  <a:pt x="100510" y="80776"/>
                </a:lnTo>
                <a:lnTo>
                  <a:pt x="100237" y="80776"/>
                </a:lnTo>
                <a:lnTo>
                  <a:pt x="100048" y="81530"/>
                </a:lnTo>
                <a:lnTo>
                  <a:pt x="99713" y="82215"/>
                </a:lnTo>
                <a:lnTo>
                  <a:pt x="99293" y="82694"/>
                </a:lnTo>
                <a:lnTo>
                  <a:pt x="98790" y="82934"/>
                </a:lnTo>
                <a:lnTo>
                  <a:pt x="98685" y="83242"/>
                </a:lnTo>
                <a:lnTo>
                  <a:pt x="98685" y="83516"/>
                </a:lnTo>
                <a:lnTo>
                  <a:pt x="98685" y="83688"/>
                </a:lnTo>
                <a:lnTo>
                  <a:pt x="98685" y="83893"/>
                </a:lnTo>
                <a:lnTo>
                  <a:pt x="98643" y="84065"/>
                </a:lnTo>
                <a:lnTo>
                  <a:pt x="98454" y="84133"/>
                </a:lnTo>
                <a:lnTo>
                  <a:pt x="98118" y="84202"/>
                </a:lnTo>
                <a:lnTo>
                  <a:pt x="98118" y="84065"/>
                </a:lnTo>
                <a:lnTo>
                  <a:pt x="98034" y="84065"/>
                </a:lnTo>
                <a:lnTo>
                  <a:pt x="98034" y="84202"/>
                </a:lnTo>
                <a:lnTo>
                  <a:pt x="98118" y="84270"/>
                </a:lnTo>
                <a:lnTo>
                  <a:pt x="98139" y="84304"/>
                </a:lnTo>
                <a:lnTo>
                  <a:pt x="98181" y="84373"/>
                </a:lnTo>
                <a:lnTo>
                  <a:pt x="98181" y="84441"/>
                </a:lnTo>
                <a:lnTo>
                  <a:pt x="98181" y="84510"/>
                </a:lnTo>
                <a:lnTo>
                  <a:pt x="98181" y="84578"/>
                </a:lnTo>
                <a:lnTo>
                  <a:pt x="98139" y="84681"/>
                </a:lnTo>
                <a:lnTo>
                  <a:pt x="98118" y="84750"/>
                </a:lnTo>
                <a:lnTo>
                  <a:pt x="98034" y="84887"/>
                </a:lnTo>
                <a:lnTo>
                  <a:pt x="97993" y="84955"/>
                </a:lnTo>
                <a:lnTo>
                  <a:pt x="97951" y="84990"/>
                </a:lnTo>
                <a:lnTo>
                  <a:pt x="97930" y="84990"/>
                </a:lnTo>
                <a:lnTo>
                  <a:pt x="97993" y="85675"/>
                </a:lnTo>
                <a:lnTo>
                  <a:pt x="97951" y="85812"/>
                </a:lnTo>
                <a:lnTo>
                  <a:pt x="97846" y="85949"/>
                </a:lnTo>
                <a:lnTo>
                  <a:pt x="97699" y="86120"/>
                </a:lnTo>
                <a:lnTo>
                  <a:pt x="97573" y="86257"/>
                </a:lnTo>
                <a:lnTo>
                  <a:pt x="97510" y="86360"/>
                </a:lnTo>
                <a:lnTo>
                  <a:pt x="97426" y="86805"/>
                </a:lnTo>
                <a:lnTo>
                  <a:pt x="97384" y="87353"/>
                </a:lnTo>
                <a:lnTo>
                  <a:pt x="97426" y="87867"/>
                </a:lnTo>
                <a:lnTo>
                  <a:pt x="97426" y="88312"/>
                </a:lnTo>
                <a:lnTo>
                  <a:pt x="97384" y="88381"/>
                </a:lnTo>
                <a:lnTo>
                  <a:pt x="97300" y="88415"/>
                </a:lnTo>
                <a:lnTo>
                  <a:pt x="97237" y="88552"/>
                </a:lnTo>
                <a:lnTo>
                  <a:pt x="97153" y="88689"/>
                </a:lnTo>
                <a:lnTo>
                  <a:pt x="97111" y="88723"/>
                </a:lnTo>
                <a:lnTo>
                  <a:pt x="97090" y="88792"/>
                </a:lnTo>
                <a:lnTo>
                  <a:pt x="97090" y="88929"/>
                </a:lnTo>
                <a:lnTo>
                  <a:pt x="97153" y="88929"/>
                </a:lnTo>
                <a:lnTo>
                  <a:pt x="97195" y="89237"/>
                </a:lnTo>
                <a:lnTo>
                  <a:pt x="97237" y="89785"/>
                </a:lnTo>
                <a:lnTo>
                  <a:pt x="97237" y="90436"/>
                </a:lnTo>
                <a:lnTo>
                  <a:pt x="97237" y="91121"/>
                </a:lnTo>
                <a:lnTo>
                  <a:pt x="97237" y="91601"/>
                </a:lnTo>
                <a:lnTo>
                  <a:pt x="97237" y="91841"/>
                </a:lnTo>
                <a:lnTo>
                  <a:pt x="97531" y="92594"/>
                </a:lnTo>
                <a:lnTo>
                  <a:pt x="97846" y="93656"/>
                </a:lnTo>
                <a:lnTo>
                  <a:pt x="98076" y="94787"/>
                </a:lnTo>
                <a:lnTo>
                  <a:pt x="98349" y="95952"/>
                </a:lnTo>
                <a:lnTo>
                  <a:pt x="98601" y="97013"/>
                </a:lnTo>
                <a:lnTo>
                  <a:pt x="98916" y="97973"/>
                </a:lnTo>
                <a:lnTo>
                  <a:pt x="99188" y="98658"/>
                </a:lnTo>
                <a:lnTo>
                  <a:pt x="99608" y="99377"/>
                </a:lnTo>
                <a:lnTo>
                  <a:pt x="100027" y="100131"/>
                </a:lnTo>
                <a:lnTo>
                  <a:pt x="100405" y="100953"/>
                </a:lnTo>
                <a:lnTo>
                  <a:pt x="100699" y="101741"/>
                </a:lnTo>
                <a:lnTo>
                  <a:pt x="100825" y="102495"/>
                </a:lnTo>
                <a:lnTo>
                  <a:pt x="100741" y="102700"/>
                </a:lnTo>
                <a:lnTo>
                  <a:pt x="100741" y="103077"/>
                </a:lnTo>
                <a:lnTo>
                  <a:pt x="100825" y="103454"/>
                </a:lnTo>
                <a:lnTo>
                  <a:pt x="100930" y="103865"/>
                </a:lnTo>
                <a:lnTo>
                  <a:pt x="101055" y="104242"/>
                </a:lnTo>
                <a:lnTo>
                  <a:pt x="101160" y="104550"/>
                </a:lnTo>
                <a:lnTo>
                  <a:pt x="101433" y="105372"/>
                </a:lnTo>
                <a:lnTo>
                  <a:pt x="101664" y="106228"/>
                </a:lnTo>
                <a:lnTo>
                  <a:pt x="101916" y="106982"/>
                </a:lnTo>
                <a:lnTo>
                  <a:pt x="102188" y="107667"/>
                </a:lnTo>
                <a:lnTo>
                  <a:pt x="102503" y="108352"/>
                </a:lnTo>
                <a:lnTo>
                  <a:pt x="102797" y="109106"/>
                </a:lnTo>
                <a:lnTo>
                  <a:pt x="102986" y="109928"/>
                </a:lnTo>
                <a:lnTo>
                  <a:pt x="103027" y="111024"/>
                </a:lnTo>
                <a:lnTo>
                  <a:pt x="103069" y="112360"/>
                </a:lnTo>
                <a:lnTo>
                  <a:pt x="103111" y="113662"/>
                </a:lnTo>
                <a:lnTo>
                  <a:pt x="103153" y="114758"/>
                </a:lnTo>
                <a:lnTo>
                  <a:pt x="103111" y="114895"/>
                </a:lnTo>
                <a:lnTo>
                  <a:pt x="103069" y="115032"/>
                </a:lnTo>
                <a:lnTo>
                  <a:pt x="102986" y="115135"/>
                </a:lnTo>
                <a:lnTo>
                  <a:pt x="102923" y="115272"/>
                </a:lnTo>
                <a:lnTo>
                  <a:pt x="102839" y="115409"/>
                </a:lnTo>
                <a:lnTo>
                  <a:pt x="102797" y="115443"/>
                </a:lnTo>
                <a:lnTo>
                  <a:pt x="102755" y="115820"/>
                </a:lnTo>
                <a:lnTo>
                  <a:pt x="102839" y="116129"/>
                </a:lnTo>
                <a:lnTo>
                  <a:pt x="102923" y="116471"/>
                </a:lnTo>
                <a:lnTo>
                  <a:pt x="102986" y="116711"/>
                </a:lnTo>
                <a:lnTo>
                  <a:pt x="102986" y="116951"/>
                </a:lnTo>
                <a:lnTo>
                  <a:pt x="102965" y="117019"/>
                </a:lnTo>
                <a:lnTo>
                  <a:pt x="102923" y="117088"/>
                </a:lnTo>
                <a:lnTo>
                  <a:pt x="102881" y="117088"/>
                </a:lnTo>
                <a:lnTo>
                  <a:pt x="102839" y="117088"/>
                </a:lnTo>
                <a:lnTo>
                  <a:pt x="102797" y="117156"/>
                </a:lnTo>
                <a:lnTo>
                  <a:pt x="102797" y="117190"/>
                </a:lnTo>
                <a:lnTo>
                  <a:pt x="102755" y="117328"/>
                </a:lnTo>
                <a:lnTo>
                  <a:pt x="102734" y="117499"/>
                </a:lnTo>
                <a:lnTo>
                  <a:pt x="102734" y="117773"/>
                </a:lnTo>
                <a:lnTo>
                  <a:pt x="102188" y="117876"/>
                </a:lnTo>
                <a:lnTo>
                  <a:pt x="101706" y="118184"/>
                </a:lnTo>
                <a:lnTo>
                  <a:pt x="101202" y="118526"/>
                </a:lnTo>
                <a:lnTo>
                  <a:pt x="100657" y="118698"/>
                </a:lnTo>
                <a:lnTo>
                  <a:pt x="100636" y="118526"/>
                </a:lnTo>
                <a:lnTo>
                  <a:pt x="100594" y="118389"/>
                </a:lnTo>
                <a:lnTo>
                  <a:pt x="100552" y="118252"/>
                </a:lnTo>
                <a:lnTo>
                  <a:pt x="100510" y="118150"/>
                </a:lnTo>
                <a:lnTo>
                  <a:pt x="100468" y="117944"/>
                </a:lnTo>
                <a:lnTo>
                  <a:pt x="100447" y="117773"/>
                </a:lnTo>
                <a:lnTo>
                  <a:pt x="100468" y="117704"/>
                </a:lnTo>
                <a:lnTo>
                  <a:pt x="100510" y="117636"/>
                </a:lnTo>
                <a:lnTo>
                  <a:pt x="100552" y="117567"/>
                </a:lnTo>
                <a:lnTo>
                  <a:pt x="100552" y="117499"/>
                </a:lnTo>
                <a:lnTo>
                  <a:pt x="100552" y="117465"/>
                </a:lnTo>
                <a:lnTo>
                  <a:pt x="100594" y="117328"/>
                </a:lnTo>
                <a:lnTo>
                  <a:pt x="100237" y="116814"/>
                </a:lnTo>
                <a:lnTo>
                  <a:pt x="99944" y="116129"/>
                </a:lnTo>
                <a:lnTo>
                  <a:pt x="99671" y="115409"/>
                </a:lnTo>
                <a:lnTo>
                  <a:pt x="99188" y="115409"/>
                </a:lnTo>
                <a:lnTo>
                  <a:pt x="98769" y="115272"/>
                </a:lnTo>
                <a:lnTo>
                  <a:pt x="98643" y="114758"/>
                </a:lnTo>
                <a:lnTo>
                  <a:pt x="98496" y="114073"/>
                </a:lnTo>
                <a:lnTo>
                  <a:pt x="98307" y="113388"/>
                </a:lnTo>
                <a:lnTo>
                  <a:pt x="98076" y="112771"/>
                </a:lnTo>
                <a:lnTo>
                  <a:pt x="97804" y="112360"/>
                </a:lnTo>
                <a:lnTo>
                  <a:pt x="97510" y="112086"/>
                </a:lnTo>
                <a:lnTo>
                  <a:pt x="97384" y="110922"/>
                </a:lnTo>
                <a:lnTo>
                  <a:pt x="96818" y="110922"/>
                </a:lnTo>
                <a:lnTo>
                  <a:pt x="96587" y="110305"/>
                </a:lnTo>
                <a:lnTo>
                  <a:pt x="96314" y="109551"/>
                </a:lnTo>
                <a:lnTo>
                  <a:pt x="96041" y="108661"/>
                </a:lnTo>
                <a:lnTo>
                  <a:pt x="95832" y="107873"/>
                </a:lnTo>
                <a:lnTo>
                  <a:pt x="95706" y="107188"/>
                </a:lnTo>
                <a:lnTo>
                  <a:pt x="95832" y="107222"/>
                </a:lnTo>
                <a:lnTo>
                  <a:pt x="95853" y="107222"/>
                </a:lnTo>
                <a:lnTo>
                  <a:pt x="95895" y="107222"/>
                </a:lnTo>
                <a:lnTo>
                  <a:pt x="95937" y="107222"/>
                </a:lnTo>
                <a:lnTo>
                  <a:pt x="95979" y="107222"/>
                </a:lnTo>
                <a:lnTo>
                  <a:pt x="96041" y="107222"/>
                </a:lnTo>
                <a:lnTo>
                  <a:pt x="96125" y="107222"/>
                </a:lnTo>
                <a:lnTo>
                  <a:pt x="96209" y="106742"/>
                </a:lnTo>
                <a:lnTo>
                  <a:pt x="96272" y="106434"/>
                </a:lnTo>
                <a:lnTo>
                  <a:pt x="96356" y="106194"/>
                </a:lnTo>
                <a:lnTo>
                  <a:pt x="96461" y="105852"/>
                </a:lnTo>
                <a:lnTo>
                  <a:pt x="96314" y="105852"/>
                </a:lnTo>
                <a:lnTo>
                  <a:pt x="96314" y="105989"/>
                </a:lnTo>
                <a:lnTo>
                  <a:pt x="96209" y="106297"/>
                </a:lnTo>
                <a:lnTo>
                  <a:pt x="96125" y="106537"/>
                </a:lnTo>
                <a:lnTo>
                  <a:pt x="96020" y="106742"/>
                </a:lnTo>
                <a:lnTo>
                  <a:pt x="95853" y="106879"/>
                </a:lnTo>
                <a:lnTo>
                  <a:pt x="95559" y="106914"/>
                </a:lnTo>
                <a:lnTo>
                  <a:pt x="95433" y="106605"/>
                </a:lnTo>
                <a:lnTo>
                  <a:pt x="95286" y="106365"/>
                </a:lnTo>
                <a:lnTo>
                  <a:pt x="95328" y="105543"/>
                </a:lnTo>
                <a:lnTo>
                  <a:pt x="95328" y="104687"/>
                </a:lnTo>
                <a:lnTo>
                  <a:pt x="95328" y="103762"/>
                </a:lnTo>
                <a:lnTo>
                  <a:pt x="95244" y="102803"/>
                </a:lnTo>
                <a:lnTo>
                  <a:pt x="95139" y="102015"/>
                </a:lnTo>
                <a:lnTo>
                  <a:pt x="94993" y="101330"/>
                </a:lnTo>
                <a:lnTo>
                  <a:pt x="94678" y="100816"/>
                </a:lnTo>
                <a:lnTo>
                  <a:pt x="94300" y="100508"/>
                </a:lnTo>
                <a:lnTo>
                  <a:pt x="94069" y="100508"/>
                </a:lnTo>
                <a:lnTo>
                  <a:pt x="93797" y="100268"/>
                </a:lnTo>
                <a:lnTo>
                  <a:pt x="93524" y="99891"/>
                </a:lnTo>
                <a:lnTo>
                  <a:pt x="93272" y="99377"/>
                </a:lnTo>
                <a:lnTo>
                  <a:pt x="93041" y="98966"/>
                </a:lnTo>
                <a:lnTo>
                  <a:pt x="92895" y="98589"/>
                </a:lnTo>
                <a:lnTo>
                  <a:pt x="92811" y="98521"/>
                </a:lnTo>
                <a:lnTo>
                  <a:pt x="92727" y="98452"/>
                </a:lnTo>
                <a:lnTo>
                  <a:pt x="92622" y="98452"/>
                </a:lnTo>
                <a:lnTo>
                  <a:pt x="92538" y="98384"/>
                </a:lnTo>
                <a:lnTo>
                  <a:pt x="92475" y="98315"/>
                </a:lnTo>
                <a:lnTo>
                  <a:pt x="92265" y="97767"/>
                </a:lnTo>
                <a:lnTo>
                  <a:pt x="91930" y="97322"/>
                </a:lnTo>
                <a:lnTo>
                  <a:pt x="91552" y="97151"/>
                </a:lnTo>
                <a:lnTo>
                  <a:pt x="91090" y="97013"/>
                </a:lnTo>
                <a:lnTo>
                  <a:pt x="90587" y="97082"/>
                </a:lnTo>
                <a:lnTo>
                  <a:pt x="90671" y="97904"/>
                </a:lnTo>
                <a:lnTo>
                  <a:pt x="90104" y="98281"/>
                </a:lnTo>
                <a:lnTo>
                  <a:pt x="89643" y="98658"/>
                </a:lnTo>
                <a:lnTo>
                  <a:pt x="89139" y="99000"/>
                </a:lnTo>
                <a:lnTo>
                  <a:pt x="88657" y="99343"/>
                </a:lnTo>
                <a:lnTo>
                  <a:pt x="88048" y="99514"/>
                </a:lnTo>
                <a:lnTo>
                  <a:pt x="87965" y="99377"/>
                </a:lnTo>
                <a:lnTo>
                  <a:pt x="87923" y="99274"/>
                </a:lnTo>
                <a:lnTo>
                  <a:pt x="87860" y="99206"/>
                </a:lnTo>
                <a:lnTo>
                  <a:pt x="87776" y="99069"/>
                </a:lnTo>
                <a:lnTo>
                  <a:pt x="87776" y="98281"/>
                </a:lnTo>
                <a:lnTo>
                  <a:pt x="87587" y="98007"/>
                </a:lnTo>
                <a:lnTo>
                  <a:pt x="87230" y="97699"/>
                </a:lnTo>
                <a:lnTo>
                  <a:pt x="86790" y="97390"/>
                </a:lnTo>
                <a:lnTo>
                  <a:pt x="86244" y="97082"/>
                </a:lnTo>
                <a:lnTo>
                  <a:pt x="85762" y="96774"/>
                </a:lnTo>
                <a:lnTo>
                  <a:pt x="85342" y="96602"/>
                </a:lnTo>
                <a:lnTo>
                  <a:pt x="84986" y="96465"/>
                </a:lnTo>
                <a:lnTo>
                  <a:pt x="84923" y="96465"/>
                </a:lnTo>
                <a:lnTo>
                  <a:pt x="84713" y="96602"/>
                </a:lnTo>
                <a:lnTo>
                  <a:pt x="84503" y="96705"/>
                </a:lnTo>
                <a:lnTo>
                  <a:pt x="84293" y="96774"/>
                </a:lnTo>
                <a:lnTo>
                  <a:pt x="84146" y="96842"/>
                </a:lnTo>
                <a:lnTo>
                  <a:pt x="83916" y="96911"/>
                </a:lnTo>
                <a:lnTo>
                  <a:pt x="83664" y="96911"/>
                </a:lnTo>
                <a:lnTo>
                  <a:pt x="83433" y="96842"/>
                </a:lnTo>
                <a:lnTo>
                  <a:pt x="83307" y="96842"/>
                </a:lnTo>
                <a:lnTo>
                  <a:pt x="83265" y="96945"/>
                </a:lnTo>
                <a:lnTo>
                  <a:pt x="83202" y="97013"/>
                </a:lnTo>
                <a:lnTo>
                  <a:pt x="83160" y="97219"/>
                </a:lnTo>
                <a:lnTo>
                  <a:pt x="83118" y="97322"/>
                </a:lnTo>
                <a:lnTo>
                  <a:pt x="83034" y="97390"/>
                </a:lnTo>
                <a:lnTo>
                  <a:pt x="82846" y="97527"/>
                </a:lnTo>
                <a:lnTo>
                  <a:pt x="82468" y="97699"/>
                </a:lnTo>
                <a:lnTo>
                  <a:pt x="82048" y="97904"/>
                </a:lnTo>
                <a:lnTo>
                  <a:pt x="81587" y="98007"/>
                </a:lnTo>
                <a:lnTo>
                  <a:pt x="81293" y="98075"/>
                </a:lnTo>
                <a:lnTo>
                  <a:pt x="81293" y="97904"/>
                </a:lnTo>
                <a:lnTo>
                  <a:pt x="81293" y="97836"/>
                </a:lnTo>
                <a:lnTo>
                  <a:pt x="81335" y="97767"/>
                </a:lnTo>
                <a:lnTo>
                  <a:pt x="81335" y="97699"/>
                </a:lnTo>
                <a:lnTo>
                  <a:pt x="81356" y="97630"/>
                </a:lnTo>
                <a:lnTo>
                  <a:pt x="81440" y="97596"/>
                </a:lnTo>
                <a:lnTo>
                  <a:pt x="81587" y="97527"/>
                </a:lnTo>
                <a:lnTo>
                  <a:pt x="81713" y="97459"/>
                </a:lnTo>
                <a:lnTo>
                  <a:pt x="81776" y="97390"/>
                </a:lnTo>
                <a:lnTo>
                  <a:pt x="81671" y="97288"/>
                </a:lnTo>
                <a:lnTo>
                  <a:pt x="81524" y="97151"/>
                </a:lnTo>
                <a:lnTo>
                  <a:pt x="81440" y="96945"/>
                </a:lnTo>
                <a:lnTo>
                  <a:pt x="81356" y="96774"/>
                </a:lnTo>
                <a:lnTo>
                  <a:pt x="81293" y="96602"/>
                </a:lnTo>
                <a:lnTo>
                  <a:pt x="81209" y="96602"/>
                </a:lnTo>
                <a:lnTo>
                  <a:pt x="81209" y="97527"/>
                </a:lnTo>
                <a:lnTo>
                  <a:pt x="80727" y="97459"/>
                </a:lnTo>
                <a:lnTo>
                  <a:pt x="80139" y="97459"/>
                </a:lnTo>
                <a:lnTo>
                  <a:pt x="79573" y="97527"/>
                </a:lnTo>
                <a:lnTo>
                  <a:pt x="79006" y="97596"/>
                </a:lnTo>
                <a:lnTo>
                  <a:pt x="78461" y="97767"/>
                </a:lnTo>
                <a:lnTo>
                  <a:pt x="78083" y="98007"/>
                </a:lnTo>
                <a:lnTo>
                  <a:pt x="78000" y="98075"/>
                </a:lnTo>
                <a:lnTo>
                  <a:pt x="78000" y="98212"/>
                </a:lnTo>
                <a:lnTo>
                  <a:pt x="77979" y="98315"/>
                </a:lnTo>
                <a:lnTo>
                  <a:pt x="77979" y="98521"/>
                </a:lnTo>
                <a:lnTo>
                  <a:pt x="77937" y="98589"/>
                </a:lnTo>
                <a:lnTo>
                  <a:pt x="77895" y="98692"/>
                </a:lnTo>
                <a:lnTo>
                  <a:pt x="77811" y="98761"/>
                </a:lnTo>
                <a:lnTo>
                  <a:pt x="77748" y="98829"/>
                </a:lnTo>
                <a:lnTo>
                  <a:pt x="77748" y="98829"/>
                </a:lnTo>
                <a:lnTo>
                  <a:pt x="77748" y="98829"/>
                </a:lnTo>
                <a:lnTo>
                  <a:pt x="77580" y="98966"/>
                </a:lnTo>
                <a:lnTo>
                  <a:pt x="77370" y="99137"/>
                </a:lnTo>
                <a:lnTo>
                  <a:pt x="77139" y="99274"/>
                </a:lnTo>
                <a:lnTo>
                  <a:pt x="77055" y="99377"/>
                </a:lnTo>
                <a:lnTo>
                  <a:pt x="77055" y="99514"/>
                </a:lnTo>
                <a:lnTo>
                  <a:pt x="77160" y="99514"/>
                </a:lnTo>
                <a:lnTo>
                  <a:pt x="77244" y="99583"/>
                </a:lnTo>
                <a:lnTo>
                  <a:pt x="77328" y="99583"/>
                </a:lnTo>
                <a:lnTo>
                  <a:pt x="77391" y="99651"/>
                </a:lnTo>
                <a:lnTo>
                  <a:pt x="77433" y="99377"/>
                </a:lnTo>
                <a:lnTo>
                  <a:pt x="77475" y="99274"/>
                </a:lnTo>
                <a:lnTo>
                  <a:pt x="77517" y="99137"/>
                </a:lnTo>
                <a:lnTo>
                  <a:pt x="77580" y="99069"/>
                </a:lnTo>
                <a:lnTo>
                  <a:pt x="77622" y="98966"/>
                </a:lnTo>
                <a:lnTo>
                  <a:pt x="77748" y="98829"/>
                </a:lnTo>
                <a:lnTo>
                  <a:pt x="77748" y="98829"/>
                </a:lnTo>
                <a:lnTo>
                  <a:pt x="77790" y="98898"/>
                </a:lnTo>
                <a:lnTo>
                  <a:pt x="77811" y="98898"/>
                </a:lnTo>
                <a:lnTo>
                  <a:pt x="77853" y="98898"/>
                </a:lnTo>
                <a:lnTo>
                  <a:pt x="77853" y="98898"/>
                </a:lnTo>
                <a:lnTo>
                  <a:pt x="77895" y="98966"/>
                </a:lnTo>
                <a:lnTo>
                  <a:pt x="78083" y="99446"/>
                </a:lnTo>
                <a:lnTo>
                  <a:pt x="78167" y="99960"/>
                </a:lnTo>
                <a:lnTo>
                  <a:pt x="78167" y="100576"/>
                </a:lnTo>
                <a:lnTo>
                  <a:pt x="77748" y="100439"/>
                </a:lnTo>
                <a:lnTo>
                  <a:pt x="77748" y="100576"/>
                </a:lnTo>
                <a:lnTo>
                  <a:pt x="77790" y="100713"/>
                </a:lnTo>
                <a:lnTo>
                  <a:pt x="77811" y="100816"/>
                </a:lnTo>
                <a:lnTo>
                  <a:pt x="77853" y="100953"/>
                </a:lnTo>
                <a:lnTo>
                  <a:pt x="77895" y="101124"/>
                </a:lnTo>
                <a:lnTo>
                  <a:pt x="77790" y="101124"/>
                </a:lnTo>
                <a:lnTo>
                  <a:pt x="77706" y="101124"/>
                </a:lnTo>
                <a:lnTo>
                  <a:pt x="77664" y="101193"/>
                </a:lnTo>
                <a:lnTo>
                  <a:pt x="77622" y="101193"/>
                </a:lnTo>
                <a:lnTo>
                  <a:pt x="77622" y="101193"/>
                </a:lnTo>
                <a:lnTo>
                  <a:pt x="77580" y="101330"/>
                </a:lnTo>
                <a:lnTo>
                  <a:pt x="77559" y="101398"/>
                </a:lnTo>
                <a:lnTo>
                  <a:pt x="77622" y="101398"/>
                </a:lnTo>
                <a:lnTo>
                  <a:pt x="77853" y="101707"/>
                </a:lnTo>
                <a:lnTo>
                  <a:pt x="78041" y="101741"/>
                </a:lnTo>
                <a:lnTo>
                  <a:pt x="78272" y="101809"/>
                </a:lnTo>
                <a:lnTo>
                  <a:pt x="78587" y="101946"/>
                </a:lnTo>
                <a:lnTo>
                  <a:pt x="78776" y="102118"/>
                </a:lnTo>
                <a:lnTo>
                  <a:pt x="79048" y="102426"/>
                </a:lnTo>
                <a:lnTo>
                  <a:pt x="79258" y="102700"/>
                </a:lnTo>
                <a:lnTo>
                  <a:pt x="79489" y="102940"/>
                </a:lnTo>
                <a:lnTo>
                  <a:pt x="79342" y="103625"/>
                </a:lnTo>
                <a:lnTo>
                  <a:pt x="79153" y="104310"/>
                </a:lnTo>
                <a:lnTo>
                  <a:pt x="79048" y="104173"/>
                </a:lnTo>
                <a:lnTo>
                  <a:pt x="79006" y="104139"/>
                </a:lnTo>
                <a:lnTo>
                  <a:pt x="78923" y="104070"/>
                </a:lnTo>
                <a:lnTo>
                  <a:pt x="78881" y="104002"/>
                </a:lnTo>
                <a:lnTo>
                  <a:pt x="78818" y="103933"/>
                </a:lnTo>
                <a:lnTo>
                  <a:pt x="78734" y="103865"/>
                </a:lnTo>
                <a:lnTo>
                  <a:pt x="78692" y="104070"/>
                </a:lnTo>
                <a:lnTo>
                  <a:pt x="78650" y="104242"/>
                </a:lnTo>
                <a:lnTo>
                  <a:pt x="78629" y="104379"/>
                </a:lnTo>
                <a:lnTo>
                  <a:pt x="78545" y="104447"/>
                </a:lnTo>
                <a:lnTo>
                  <a:pt x="78461" y="104481"/>
                </a:lnTo>
                <a:lnTo>
                  <a:pt x="78314" y="104550"/>
                </a:lnTo>
                <a:lnTo>
                  <a:pt x="78314" y="104242"/>
                </a:lnTo>
                <a:lnTo>
                  <a:pt x="78314" y="104002"/>
                </a:lnTo>
                <a:lnTo>
                  <a:pt x="78314" y="103796"/>
                </a:lnTo>
                <a:lnTo>
                  <a:pt x="78314" y="103762"/>
                </a:lnTo>
                <a:lnTo>
                  <a:pt x="78125" y="103180"/>
                </a:lnTo>
                <a:lnTo>
                  <a:pt x="77811" y="103111"/>
                </a:lnTo>
                <a:lnTo>
                  <a:pt x="77622" y="103077"/>
                </a:lnTo>
                <a:lnTo>
                  <a:pt x="77433" y="103008"/>
                </a:lnTo>
                <a:lnTo>
                  <a:pt x="77202" y="102871"/>
                </a:lnTo>
                <a:lnTo>
                  <a:pt x="77202" y="102700"/>
                </a:lnTo>
                <a:lnTo>
                  <a:pt x="77160" y="102495"/>
                </a:lnTo>
                <a:lnTo>
                  <a:pt x="77139" y="102392"/>
                </a:lnTo>
                <a:lnTo>
                  <a:pt x="77097" y="102323"/>
                </a:lnTo>
                <a:lnTo>
                  <a:pt x="76972" y="102255"/>
                </a:lnTo>
                <a:lnTo>
                  <a:pt x="76867" y="102255"/>
                </a:lnTo>
                <a:lnTo>
                  <a:pt x="76720" y="102186"/>
                </a:lnTo>
                <a:lnTo>
                  <a:pt x="76720" y="102083"/>
                </a:lnTo>
                <a:lnTo>
                  <a:pt x="76636" y="102083"/>
                </a:lnTo>
                <a:lnTo>
                  <a:pt x="76741" y="102632"/>
                </a:lnTo>
                <a:lnTo>
                  <a:pt x="76825" y="103180"/>
                </a:lnTo>
                <a:lnTo>
                  <a:pt x="76783" y="103693"/>
                </a:lnTo>
                <a:lnTo>
                  <a:pt x="76636" y="103796"/>
                </a:lnTo>
                <a:lnTo>
                  <a:pt x="76489" y="103933"/>
                </a:lnTo>
                <a:lnTo>
                  <a:pt x="76363" y="104139"/>
                </a:lnTo>
                <a:lnTo>
                  <a:pt x="76111" y="104002"/>
                </a:lnTo>
                <a:lnTo>
                  <a:pt x="76111" y="103317"/>
                </a:lnTo>
                <a:lnTo>
                  <a:pt x="75461" y="103111"/>
                </a:lnTo>
                <a:lnTo>
                  <a:pt x="75461" y="103796"/>
                </a:lnTo>
                <a:lnTo>
                  <a:pt x="75335" y="103933"/>
                </a:lnTo>
                <a:lnTo>
                  <a:pt x="75293" y="104002"/>
                </a:lnTo>
                <a:lnTo>
                  <a:pt x="75230" y="104002"/>
                </a:lnTo>
                <a:lnTo>
                  <a:pt x="75146" y="104070"/>
                </a:lnTo>
                <a:lnTo>
                  <a:pt x="75041" y="104139"/>
                </a:lnTo>
                <a:lnTo>
                  <a:pt x="74685" y="103865"/>
                </a:lnTo>
                <a:lnTo>
                  <a:pt x="74307" y="103762"/>
                </a:lnTo>
                <a:lnTo>
                  <a:pt x="73930" y="103693"/>
                </a:lnTo>
                <a:lnTo>
                  <a:pt x="73741" y="103077"/>
                </a:lnTo>
                <a:lnTo>
                  <a:pt x="73468" y="102563"/>
                </a:lnTo>
                <a:lnTo>
                  <a:pt x="73090" y="102186"/>
                </a:lnTo>
                <a:lnTo>
                  <a:pt x="72671" y="102186"/>
                </a:lnTo>
                <a:lnTo>
                  <a:pt x="72251" y="101193"/>
                </a:lnTo>
                <a:lnTo>
                  <a:pt x="72125" y="101261"/>
                </a:lnTo>
                <a:lnTo>
                  <a:pt x="72020" y="101330"/>
                </a:lnTo>
                <a:lnTo>
                  <a:pt x="71916" y="101330"/>
                </a:lnTo>
                <a:lnTo>
                  <a:pt x="71706" y="101330"/>
                </a:lnTo>
                <a:lnTo>
                  <a:pt x="71706" y="101193"/>
                </a:lnTo>
                <a:lnTo>
                  <a:pt x="71706" y="101124"/>
                </a:lnTo>
                <a:lnTo>
                  <a:pt x="71706" y="101056"/>
                </a:lnTo>
                <a:lnTo>
                  <a:pt x="71685" y="101021"/>
                </a:lnTo>
                <a:lnTo>
                  <a:pt x="71643" y="100953"/>
                </a:lnTo>
                <a:lnTo>
                  <a:pt x="71559" y="101021"/>
                </a:lnTo>
                <a:lnTo>
                  <a:pt x="71412" y="101124"/>
                </a:lnTo>
                <a:lnTo>
                  <a:pt x="71286" y="101193"/>
                </a:lnTo>
                <a:lnTo>
                  <a:pt x="71370" y="101330"/>
                </a:lnTo>
                <a:lnTo>
                  <a:pt x="71412" y="101433"/>
                </a:lnTo>
                <a:lnTo>
                  <a:pt x="71412" y="101501"/>
                </a:lnTo>
                <a:lnTo>
                  <a:pt x="71454" y="101638"/>
                </a:lnTo>
                <a:lnTo>
                  <a:pt x="71454" y="101809"/>
                </a:lnTo>
                <a:lnTo>
                  <a:pt x="71496" y="102015"/>
                </a:lnTo>
                <a:lnTo>
                  <a:pt x="71286" y="102015"/>
                </a:lnTo>
                <a:lnTo>
                  <a:pt x="70846" y="102323"/>
                </a:lnTo>
                <a:lnTo>
                  <a:pt x="70342" y="102426"/>
                </a:lnTo>
                <a:lnTo>
                  <a:pt x="69776" y="102392"/>
                </a:lnTo>
                <a:lnTo>
                  <a:pt x="69188" y="102186"/>
                </a:lnTo>
                <a:lnTo>
                  <a:pt x="68622" y="102015"/>
                </a:lnTo>
                <a:lnTo>
                  <a:pt x="68013" y="101878"/>
                </a:lnTo>
                <a:lnTo>
                  <a:pt x="67405" y="101878"/>
                </a:lnTo>
                <a:lnTo>
                  <a:pt x="66839" y="102118"/>
                </a:lnTo>
                <a:lnTo>
                  <a:pt x="66146" y="102495"/>
                </a:lnTo>
                <a:lnTo>
                  <a:pt x="65412" y="103008"/>
                </a:lnTo>
                <a:lnTo>
                  <a:pt x="64699" y="103488"/>
                </a:lnTo>
                <a:lnTo>
                  <a:pt x="64006" y="104139"/>
                </a:lnTo>
                <a:lnTo>
                  <a:pt x="63482" y="104824"/>
                </a:lnTo>
                <a:lnTo>
                  <a:pt x="63356" y="105064"/>
                </a:lnTo>
                <a:lnTo>
                  <a:pt x="63293" y="105441"/>
                </a:lnTo>
                <a:lnTo>
                  <a:pt x="63167" y="105852"/>
                </a:lnTo>
                <a:lnTo>
                  <a:pt x="63062" y="106126"/>
                </a:lnTo>
                <a:lnTo>
                  <a:pt x="62790" y="106434"/>
                </a:lnTo>
                <a:lnTo>
                  <a:pt x="62475" y="106605"/>
                </a:lnTo>
                <a:lnTo>
                  <a:pt x="62223" y="106914"/>
                </a:lnTo>
                <a:lnTo>
                  <a:pt x="61867" y="106914"/>
                </a:lnTo>
                <a:lnTo>
                  <a:pt x="61867" y="107359"/>
                </a:lnTo>
                <a:lnTo>
                  <a:pt x="61531" y="107564"/>
                </a:lnTo>
                <a:lnTo>
                  <a:pt x="61216" y="107804"/>
                </a:lnTo>
                <a:lnTo>
                  <a:pt x="60923" y="107976"/>
                </a:lnTo>
                <a:lnTo>
                  <a:pt x="60545" y="108113"/>
                </a:lnTo>
                <a:lnTo>
                  <a:pt x="60545" y="107976"/>
                </a:lnTo>
                <a:lnTo>
                  <a:pt x="60545" y="107873"/>
                </a:lnTo>
                <a:lnTo>
                  <a:pt x="60587" y="107804"/>
                </a:lnTo>
                <a:lnTo>
                  <a:pt x="60587" y="107736"/>
                </a:lnTo>
                <a:lnTo>
                  <a:pt x="60587" y="107667"/>
                </a:lnTo>
                <a:lnTo>
                  <a:pt x="60545" y="107599"/>
                </a:lnTo>
                <a:lnTo>
                  <a:pt x="60503" y="107564"/>
                </a:lnTo>
                <a:lnTo>
                  <a:pt x="60545" y="107564"/>
                </a:lnTo>
                <a:lnTo>
                  <a:pt x="60587" y="107359"/>
                </a:lnTo>
                <a:lnTo>
                  <a:pt x="60545" y="107188"/>
                </a:lnTo>
                <a:lnTo>
                  <a:pt x="60545" y="106982"/>
                </a:lnTo>
                <a:lnTo>
                  <a:pt x="60545" y="106914"/>
                </a:lnTo>
                <a:lnTo>
                  <a:pt x="60587" y="106914"/>
                </a:lnTo>
                <a:lnTo>
                  <a:pt x="60545" y="106914"/>
                </a:lnTo>
                <a:lnTo>
                  <a:pt x="60545" y="106982"/>
                </a:lnTo>
                <a:lnTo>
                  <a:pt x="60545" y="106982"/>
                </a:lnTo>
                <a:lnTo>
                  <a:pt x="60503" y="107119"/>
                </a:lnTo>
                <a:lnTo>
                  <a:pt x="60419" y="107188"/>
                </a:lnTo>
                <a:lnTo>
                  <a:pt x="60377" y="107290"/>
                </a:lnTo>
                <a:lnTo>
                  <a:pt x="60314" y="107359"/>
                </a:lnTo>
                <a:lnTo>
                  <a:pt x="60272" y="107427"/>
                </a:lnTo>
                <a:lnTo>
                  <a:pt x="60272" y="107496"/>
                </a:lnTo>
                <a:lnTo>
                  <a:pt x="60272" y="107496"/>
                </a:lnTo>
                <a:lnTo>
                  <a:pt x="60377" y="107496"/>
                </a:lnTo>
                <a:lnTo>
                  <a:pt x="60419" y="107496"/>
                </a:lnTo>
                <a:lnTo>
                  <a:pt x="60461" y="107564"/>
                </a:lnTo>
                <a:lnTo>
                  <a:pt x="60503" y="107564"/>
                </a:lnTo>
                <a:lnTo>
                  <a:pt x="60503" y="107564"/>
                </a:lnTo>
                <a:lnTo>
                  <a:pt x="60419" y="107804"/>
                </a:lnTo>
                <a:lnTo>
                  <a:pt x="60314" y="108113"/>
                </a:lnTo>
                <a:lnTo>
                  <a:pt x="60272" y="108421"/>
                </a:lnTo>
                <a:lnTo>
                  <a:pt x="60188" y="108489"/>
                </a:lnTo>
                <a:lnTo>
                  <a:pt x="60125" y="108558"/>
                </a:lnTo>
                <a:lnTo>
                  <a:pt x="60083" y="108489"/>
                </a:lnTo>
                <a:lnTo>
                  <a:pt x="60041" y="108489"/>
                </a:lnTo>
                <a:lnTo>
                  <a:pt x="60000" y="108421"/>
                </a:lnTo>
                <a:lnTo>
                  <a:pt x="60000" y="108352"/>
                </a:lnTo>
                <a:lnTo>
                  <a:pt x="59958" y="108284"/>
                </a:lnTo>
                <a:lnTo>
                  <a:pt x="59895" y="108250"/>
                </a:lnTo>
                <a:lnTo>
                  <a:pt x="59811" y="108181"/>
                </a:lnTo>
                <a:lnTo>
                  <a:pt x="59706" y="108113"/>
                </a:lnTo>
                <a:lnTo>
                  <a:pt x="59664" y="108421"/>
                </a:lnTo>
                <a:lnTo>
                  <a:pt x="59622" y="108661"/>
                </a:lnTo>
                <a:lnTo>
                  <a:pt x="59538" y="108866"/>
                </a:lnTo>
                <a:lnTo>
                  <a:pt x="59475" y="108969"/>
                </a:lnTo>
                <a:lnTo>
                  <a:pt x="59328" y="109037"/>
                </a:lnTo>
                <a:lnTo>
                  <a:pt x="59097" y="109037"/>
                </a:lnTo>
                <a:lnTo>
                  <a:pt x="59097" y="109723"/>
                </a:lnTo>
                <a:lnTo>
                  <a:pt x="59013" y="109928"/>
                </a:lnTo>
                <a:lnTo>
                  <a:pt x="58909" y="110031"/>
                </a:lnTo>
                <a:lnTo>
                  <a:pt x="58825" y="110236"/>
                </a:lnTo>
                <a:lnTo>
                  <a:pt x="58741" y="110408"/>
                </a:lnTo>
                <a:lnTo>
                  <a:pt x="58594" y="110545"/>
                </a:lnTo>
                <a:lnTo>
                  <a:pt x="58552" y="110545"/>
                </a:lnTo>
                <a:lnTo>
                  <a:pt x="58510" y="110545"/>
                </a:lnTo>
                <a:lnTo>
                  <a:pt x="58447" y="110476"/>
                </a:lnTo>
                <a:lnTo>
                  <a:pt x="58363" y="110476"/>
                </a:lnTo>
                <a:lnTo>
                  <a:pt x="58258" y="110408"/>
                </a:lnTo>
                <a:lnTo>
                  <a:pt x="58258" y="110545"/>
                </a:lnTo>
                <a:lnTo>
                  <a:pt x="58363" y="110922"/>
                </a:lnTo>
                <a:lnTo>
                  <a:pt x="58405" y="111333"/>
                </a:lnTo>
                <a:lnTo>
                  <a:pt x="58405" y="111984"/>
                </a:lnTo>
                <a:lnTo>
                  <a:pt x="58321" y="112600"/>
                </a:lnTo>
                <a:lnTo>
                  <a:pt x="58216" y="113148"/>
                </a:lnTo>
                <a:lnTo>
                  <a:pt x="58090" y="113662"/>
                </a:lnTo>
                <a:lnTo>
                  <a:pt x="58090" y="113731"/>
                </a:lnTo>
                <a:lnTo>
                  <a:pt x="58069" y="113765"/>
                </a:lnTo>
                <a:lnTo>
                  <a:pt x="57986" y="113902"/>
                </a:lnTo>
                <a:lnTo>
                  <a:pt x="57944" y="114073"/>
                </a:lnTo>
                <a:lnTo>
                  <a:pt x="57860" y="114210"/>
                </a:lnTo>
                <a:lnTo>
                  <a:pt x="57839" y="114347"/>
                </a:lnTo>
                <a:lnTo>
                  <a:pt x="57797" y="114416"/>
                </a:lnTo>
                <a:lnTo>
                  <a:pt x="57755" y="114450"/>
                </a:lnTo>
                <a:lnTo>
                  <a:pt x="57944" y="114895"/>
                </a:lnTo>
                <a:lnTo>
                  <a:pt x="58090" y="115580"/>
                </a:lnTo>
                <a:lnTo>
                  <a:pt x="58258" y="116403"/>
                </a:lnTo>
                <a:lnTo>
                  <a:pt x="58363" y="117190"/>
                </a:lnTo>
                <a:lnTo>
                  <a:pt x="58489" y="117944"/>
                </a:lnTo>
                <a:lnTo>
                  <a:pt x="58594" y="118526"/>
                </a:lnTo>
                <a:lnTo>
                  <a:pt x="58699" y="118766"/>
                </a:lnTo>
                <a:lnTo>
                  <a:pt x="58825" y="118869"/>
                </a:lnTo>
                <a:lnTo>
                  <a:pt x="58930" y="119006"/>
                </a:lnTo>
                <a:lnTo>
                  <a:pt x="59055" y="119212"/>
                </a:lnTo>
                <a:lnTo>
                  <a:pt x="59118" y="119623"/>
                </a:lnTo>
                <a:lnTo>
                  <a:pt x="59013" y="119623"/>
                </a:lnTo>
                <a:lnTo>
                  <a:pt x="59013" y="119760"/>
                </a:lnTo>
                <a:lnTo>
                  <a:pt x="58699" y="119828"/>
                </a:lnTo>
                <a:lnTo>
                  <a:pt x="58489" y="119897"/>
                </a:lnTo>
                <a:lnTo>
                  <a:pt x="58258" y="119931"/>
                </a:lnTo>
                <a:lnTo>
                  <a:pt x="57944" y="120000"/>
                </a:lnTo>
                <a:lnTo>
                  <a:pt x="57671" y="119520"/>
                </a:lnTo>
                <a:lnTo>
                  <a:pt x="57419" y="119314"/>
                </a:lnTo>
                <a:lnTo>
                  <a:pt x="57104" y="119246"/>
                </a:lnTo>
                <a:lnTo>
                  <a:pt x="56811" y="119246"/>
                </a:lnTo>
                <a:lnTo>
                  <a:pt x="56412" y="119212"/>
                </a:lnTo>
                <a:lnTo>
                  <a:pt x="55993" y="119006"/>
                </a:lnTo>
                <a:lnTo>
                  <a:pt x="55930" y="118938"/>
                </a:lnTo>
                <a:lnTo>
                  <a:pt x="55846" y="118835"/>
                </a:lnTo>
                <a:lnTo>
                  <a:pt x="55804" y="118698"/>
                </a:lnTo>
                <a:lnTo>
                  <a:pt x="55762" y="118561"/>
                </a:lnTo>
                <a:lnTo>
                  <a:pt x="55741" y="118458"/>
                </a:lnTo>
                <a:lnTo>
                  <a:pt x="55657" y="118321"/>
                </a:lnTo>
                <a:lnTo>
                  <a:pt x="54923" y="118184"/>
                </a:lnTo>
                <a:lnTo>
                  <a:pt x="54860" y="118150"/>
                </a:lnTo>
                <a:lnTo>
                  <a:pt x="54860" y="118013"/>
                </a:lnTo>
                <a:lnTo>
                  <a:pt x="54818" y="117876"/>
                </a:lnTo>
                <a:lnTo>
                  <a:pt x="54776" y="117773"/>
                </a:lnTo>
                <a:lnTo>
                  <a:pt x="54734" y="117636"/>
                </a:lnTo>
                <a:lnTo>
                  <a:pt x="53748" y="117396"/>
                </a:lnTo>
                <a:lnTo>
                  <a:pt x="53664" y="116574"/>
                </a:lnTo>
                <a:lnTo>
                  <a:pt x="53517" y="115786"/>
                </a:lnTo>
                <a:lnTo>
                  <a:pt x="53244" y="114964"/>
                </a:lnTo>
                <a:lnTo>
                  <a:pt x="53034" y="114210"/>
                </a:lnTo>
                <a:lnTo>
                  <a:pt x="52804" y="113354"/>
                </a:lnTo>
                <a:lnTo>
                  <a:pt x="52636" y="112360"/>
                </a:lnTo>
                <a:lnTo>
                  <a:pt x="52573" y="111298"/>
                </a:lnTo>
                <a:lnTo>
                  <a:pt x="52111" y="110853"/>
                </a:lnTo>
                <a:lnTo>
                  <a:pt x="51692" y="110099"/>
                </a:lnTo>
                <a:lnTo>
                  <a:pt x="51230" y="109106"/>
                </a:lnTo>
                <a:lnTo>
                  <a:pt x="50811" y="107976"/>
                </a:lnTo>
                <a:lnTo>
                  <a:pt x="50433" y="106879"/>
                </a:lnTo>
                <a:lnTo>
                  <a:pt x="50118" y="105852"/>
                </a:lnTo>
                <a:lnTo>
                  <a:pt x="49867" y="104995"/>
                </a:lnTo>
                <a:lnTo>
                  <a:pt x="49594" y="104173"/>
                </a:lnTo>
                <a:lnTo>
                  <a:pt x="49258" y="103248"/>
                </a:lnTo>
                <a:lnTo>
                  <a:pt x="48755" y="102426"/>
                </a:lnTo>
                <a:lnTo>
                  <a:pt x="48251" y="101809"/>
                </a:lnTo>
                <a:lnTo>
                  <a:pt x="47685" y="101433"/>
                </a:lnTo>
                <a:lnTo>
                  <a:pt x="47685" y="100953"/>
                </a:lnTo>
                <a:lnTo>
                  <a:pt x="47601" y="100816"/>
                </a:lnTo>
                <a:lnTo>
                  <a:pt x="47538" y="100713"/>
                </a:lnTo>
                <a:lnTo>
                  <a:pt x="47496" y="100576"/>
                </a:lnTo>
                <a:lnTo>
                  <a:pt x="47412" y="100371"/>
                </a:lnTo>
                <a:lnTo>
                  <a:pt x="47034" y="100508"/>
                </a:lnTo>
                <a:lnTo>
                  <a:pt x="46510" y="100508"/>
                </a:lnTo>
                <a:lnTo>
                  <a:pt x="45923" y="100371"/>
                </a:lnTo>
                <a:lnTo>
                  <a:pt x="45902" y="100336"/>
                </a:lnTo>
                <a:lnTo>
                  <a:pt x="45818" y="100268"/>
                </a:lnTo>
                <a:lnTo>
                  <a:pt x="45776" y="100131"/>
                </a:lnTo>
                <a:lnTo>
                  <a:pt x="45692" y="100062"/>
                </a:lnTo>
                <a:lnTo>
                  <a:pt x="45629" y="100028"/>
                </a:lnTo>
                <a:lnTo>
                  <a:pt x="45587" y="99960"/>
                </a:lnTo>
                <a:lnTo>
                  <a:pt x="45482" y="100028"/>
                </a:lnTo>
                <a:lnTo>
                  <a:pt x="45209" y="100131"/>
                </a:lnTo>
                <a:lnTo>
                  <a:pt x="44895" y="100268"/>
                </a:lnTo>
                <a:lnTo>
                  <a:pt x="44601" y="100336"/>
                </a:lnTo>
                <a:lnTo>
                  <a:pt x="44412" y="100953"/>
                </a:lnTo>
                <a:lnTo>
                  <a:pt x="44223" y="101570"/>
                </a:lnTo>
                <a:lnTo>
                  <a:pt x="44013" y="102186"/>
                </a:lnTo>
                <a:lnTo>
                  <a:pt x="43909" y="102940"/>
                </a:lnTo>
                <a:lnTo>
                  <a:pt x="43678" y="102940"/>
                </a:lnTo>
                <a:lnTo>
                  <a:pt x="43573" y="103317"/>
                </a:lnTo>
                <a:lnTo>
                  <a:pt x="43384" y="103556"/>
                </a:lnTo>
                <a:lnTo>
                  <a:pt x="43111" y="103693"/>
                </a:lnTo>
                <a:lnTo>
                  <a:pt x="42755" y="103693"/>
                </a:lnTo>
                <a:lnTo>
                  <a:pt x="42377" y="103248"/>
                </a:lnTo>
                <a:lnTo>
                  <a:pt x="41916" y="102769"/>
                </a:lnTo>
                <a:lnTo>
                  <a:pt x="41391" y="102255"/>
                </a:lnTo>
                <a:lnTo>
                  <a:pt x="40867" y="101707"/>
                </a:lnTo>
                <a:lnTo>
                  <a:pt x="40363" y="101193"/>
                </a:lnTo>
                <a:lnTo>
                  <a:pt x="39986" y="100645"/>
                </a:lnTo>
                <a:lnTo>
                  <a:pt x="39713" y="100131"/>
                </a:lnTo>
                <a:lnTo>
                  <a:pt x="39524" y="99377"/>
                </a:lnTo>
                <a:lnTo>
                  <a:pt x="39398" y="98521"/>
                </a:lnTo>
                <a:lnTo>
                  <a:pt x="39335" y="97596"/>
                </a:lnTo>
                <a:lnTo>
                  <a:pt x="39209" y="96705"/>
                </a:lnTo>
                <a:lnTo>
                  <a:pt x="39062" y="95917"/>
                </a:lnTo>
                <a:lnTo>
                  <a:pt x="38790" y="95266"/>
                </a:lnTo>
                <a:lnTo>
                  <a:pt x="38727" y="95164"/>
                </a:lnTo>
                <a:lnTo>
                  <a:pt x="38685" y="95095"/>
                </a:lnTo>
                <a:lnTo>
                  <a:pt x="38643" y="95095"/>
                </a:lnTo>
                <a:lnTo>
                  <a:pt x="38601" y="95027"/>
                </a:lnTo>
                <a:lnTo>
                  <a:pt x="38559" y="95027"/>
                </a:lnTo>
                <a:lnTo>
                  <a:pt x="38538" y="95027"/>
                </a:lnTo>
                <a:lnTo>
                  <a:pt x="38454" y="94958"/>
                </a:lnTo>
                <a:lnTo>
                  <a:pt x="38370" y="94855"/>
                </a:lnTo>
                <a:lnTo>
                  <a:pt x="38034" y="94170"/>
                </a:lnTo>
                <a:lnTo>
                  <a:pt x="37762" y="93348"/>
                </a:lnTo>
                <a:lnTo>
                  <a:pt x="37468" y="92526"/>
                </a:lnTo>
                <a:lnTo>
                  <a:pt x="36440" y="91293"/>
                </a:lnTo>
                <a:lnTo>
                  <a:pt x="36356" y="90745"/>
                </a:lnTo>
                <a:lnTo>
                  <a:pt x="36272" y="90231"/>
                </a:lnTo>
                <a:lnTo>
                  <a:pt x="35181" y="89991"/>
                </a:lnTo>
                <a:lnTo>
                  <a:pt x="33944" y="89751"/>
                </a:lnTo>
                <a:lnTo>
                  <a:pt x="32769" y="89477"/>
                </a:lnTo>
                <a:lnTo>
                  <a:pt x="31657" y="89237"/>
                </a:lnTo>
                <a:lnTo>
                  <a:pt x="31594" y="90984"/>
                </a:lnTo>
                <a:lnTo>
                  <a:pt x="31363" y="91156"/>
                </a:lnTo>
                <a:lnTo>
                  <a:pt x="31090" y="91224"/>
                </a:lnTo>
                <a:lnTo>
                  <a:pt x="30755" y="91224"/>
                </a:lnTo>
                <a:lnTo>
                  <a:pt x="30377" y="90984"/>
                </a:lnTo>
                <a:lnTo>
                  <a:pt x="29916" y="90916"/>
                </a:lnTo>
                <a:lnTo>
                  <a:pt x="29412" y="90916"/>
                </a:lnTo>
                <a:lnTo>
                  <a:pt x="28909" y="90847"/>
                </a:lnTo>
                <a:lnTo>
                  <a:pt x="27965" y="90539"/>
                </a:lnTo>
                <a:lnTo>
                  <a:pt x="26979" y="90436"/>
                </a:lnTo>
                <a:lnTo>
                  <a:pt x="25972" y="90299"/>
                </a:lnTo>
                <a:lnTo>
                  <a:pt x="24986" y="89991"/>
                </a:lnTo>
                <a:lnTo>
                  <a:pt x="24419" y="89683"/>
                </a:lnTo>
                <a:lnTo>
                  <a:pt x="23916" y="89169"/>
                </a:lnTo>
                <a:lnTo>
                  <a:pt x="23433" y="88689"/>
                </a:lnTo>
                <a:lnTo>
                  <a:pt x="22972" y="88175"/>
                </a:lnTo>
                <a:lnTo>
                  <a:pt x="21902" y="87113"/>
                </a:lnTo>
                <a:lnTo>
                  <a:pt x="20916" y="86120"/>
                </a:lnTo>
                <a:lnTo>
                  <a:pt x="19909" y="85195"/>
                </a:lnTo>
                <a:lnTo>
                  <a:pt x="18881" y="84065"/>
                </a:lnTo>
                <a:lnTo>
                  <a:pt x="18545" y="83825"/>
                </a:lnTo>
                <a:lnTo>
                  <a:pt x="18209" y="83619"/>
                </a:lnTo>
                <a:lnTo>
                  <a:pt x="17853" y="83379"/>
                </a:lnTo>
                <a:lnTo>
                  <a:pt x="17559" y="83208"/>
                </a:lnTo>
                <a:lnTo>
                  <a:pt x="17244" y="82900"/>
                </a:lnTo>
                <a:lnTo>
                  <a:pt x="17055" y="82455"/>
                </a:lnTo>
                <a:lnTo>
                  <a:pt x="16951" y="81872"/>
                </a:lnTo>
                <a:lnTo>
                  <a:pt x="17013" y="81838"/>
                </a:lnTo>
                <a:lnTo>
                  <a:pt x="17013" y="81769"/>
                </a:lnTo>
                <a:lnTo>
                  <a:pt x="17055" y="81701"/>
                </a:lnTo>
                <a:lnTo>
                  <a:pt x="17097" y="81632"/>
                </a:lnTo>
                <a:lnTo>
                  <a:pt x="16363" y="81632"/>
                </a:lnTo>
                <a:lnTo>
                  <a:pt x="16069" y="81461"/>
                </a:lnTo>
                <a:lnTo>
                  <a:pt x="15524" y="81256"/>
                </a:lnTo>
                <a:lnTo>
                  <a:pt x="14874" y="81153"/>
                </a:lnTo>
                <a:lnTo>
                  <a:pt x="14160" y="81016"/>
                </a:lnTo>
                <a:lnTo>
                  <a:pt x="13384" y="80947"/>
                </a:lnTo>
                <a:lnTo>
                  <a:pt x="12713" y="80844"/>
                </a:lnTo>
                <a:lnTo>
                  <a:pt x="12104" y="80776"/>
                </a:lnTo>
                <a:lnTo>
                  <a:pt x="11685" y="80776"/>
                </a:lnTo>
                <a:lnTo>
                  <a:pt x="11601" y="80570"/>
                </a:lnTo>
                <a:lnTo>
                  <a:pt x="11559" y="80502"/>
                </a:lnTo>
                <a:lnTo>
                  <a:pt x="11517" y="80399"/>
                </a:lnTo>
                <a:lnTo>
                  <a:pt x="11496" y="80262"/>
                </a:lnTo>
                <a:lnTo>
                  <a:pt x="11454" y="80091"/>
                </a:lnTo>
                <a:lnTo>
                  <a:pt x="11454" y="79817"/>
                </a:lnTo>
                <a:lnTo>
                  <a:pt x="11328" y="79406"/>
                </a:lnTo>
                <a:lnTo>
                  <a:pt x="11328" y="78892"/>
                </a:lnTo>
                <a:lnTo>
                  <a:pt x="11370" y="78344"/>
                </a:lnTo>
                <a:lnTo>
                  <a:pt x="11370" y="77761"/>
                </a:lnTo>
                <a:lnTo>
                  <a:pt x="11328" y="77213"/>
                </a:lnTo>
                <a:lnTo>
                  <a:pt x="11223" y="76836"/>
                </a:lnTo>
                <a:lnTo>
                  <a:pt x="10951" y="76288"/>
                </a:lnTo>
                <a:lnTo>
                  <a:pt x="10657" y="75672"/>
                </a:lnTo>
                <a:lnTo>
                  <a:pt x="10300" y="74987"/>
                </a:lnTo>
                <a:lnTo>
                  <a:pt x="9965" y="74404"/>
                </a:lnTo>
                <a:lnTo>
                  <a:pt x="9692" y="73993"/>
                </a:lnTo>
                <a:lnTo>
                  <a:pt x="9461" y="73651"/>
                </a:lnTo>
                <a:lnTo>
                  <a:pt x="9398" y="73651"/>
                </a:lnTo>
                <a:lnTo>
                  <a:pt x="9230" y="73616"/>
                </a:lnTo>
                <a:lnTo>
                  <a:pt x="9083" y="73616"/>
                </a:lnTo>
                <a:lnTo>
                  <a:pt x="8895" y="73548"/>
                </a:lnTo>
                <a:lnTo>
                  <a:pt x="8895" y="72966"/>
                </a:lnTo>
                <a:lnTo>
                  <a:pt x="8853" y="72349"/>
                </a:lnTo>
                <a:lnTo>
                  <a:pt x="8853" y="71664"/>
                </a:lnTo>
                <a:lnTo>
                  <a:pt x="8811" y="71253"/>
                </a:lnTo>
                <a:lnTo>
                  <a:pt x="8391" y="71047"/>
                </a:lnTo>
                <a:lnTo>
                  <a:pt x="7930" y="70807"/>
                </a:lnTo>
                <a:lnTo>
                  <a:pt x="7510" y="70499"/>
                </a:lnTo>
                <a:lnTo>
                  <a:pt x="7216" y="70122"/>
                </a:lnTo>
                <a:lnTo>
                  <a:pt x="7090" y="69814"/>
                </a:lnTo>
                <a:lnTo>
                  <a:pt x="7027" y="69437"/>
                </a:lnTo>
                <a:lnTo>
                  <a:pt x="6944" y="69129"/>
                </a:lnTo>
                <a:lnTo>
                  <a:pt x="6839" y="68752"/>
                </a:lnTo>
                <a:lnTo>
                  <a:pt x="6650" y="68512"/>
                </a:lnTo>
                <a:lnTo>
                  <a:pt x="6230" y="68307"/>
                </a:lnTo>
                <a:lnTo>
                  <a:pt x="5811" y="68135"/>
                </a:lnTo>
                <a:lnTo>
                  <a:pt x="5391" y="67930"/>
                </a:lnTo>
                <a:lnTo>
                  <a:pt x="4972" y="67690"/>
                </a:lnTo>
                <a:lnTo>
                  <a:pt x="4615" y="67313"/>
                </a:lnTo>
                <a:lnTo>
                  <a:pt x="4384" y="66799"/>
                </a:lnTo>
                <a:lnTo>
                  <a:pt x="4279" y="66183"/>
                </a:lnTo>
                <a:lnTo>
                  <a:pt x="4384" y="65874"/>
                </a:lnTo>
                <a:lnTo>
                  <a:pt x="4510" y="65326"/>
                </a:lnTo>
                <a:lnTo>
                  <a:pt x="4615" y="64710"/>
                </a:lnTo>
                <a:lnTo>
                  <a:pt x="4699" y="64127"/>
                </a:lnTo>
                <a:lnTo>
                  <a:pt x="4384" y="63888"/>
                </a:lnTo>
                <a:lnTo>
                  <a:pt x="4279" y="63648"/>
                </a:lnTo>
                <a:lnTo>
                  <a:pt x="4237" y="63442"/>
                </a:lnTo>
                <a:lnTo>
                  <a:pt x="4237" y="63271"/>
                </a:lnTo>
                <a:lnTo>
                  <a:pt x="4321" y="63065"/>
                </a:lnTo>
                <a:lnTo>
                  <a:pt x="4321" y="62826"/>
                </a:lnTo>
                <a:lnTo>
                  <a:pt x="4237" y="62517"/>
                </a:lnTo>
                <a:lnTo>
                  <a:pt x="4048" y="62003"/>
                </a:lnTo>
                <a:lnTo>
                  <a:pt x="3776" y="61524"/>
                </a:lnTo>
                <a:lnTo>
                  <a:pt x="3587" y="61010"/>
                </a:lnTo>
                <a:lnTo>
                  <a:pt x="3293" y="60291"/>
                </a:lnTo>
                <a:lnTo>
                  <a:pt x="2937" y="59606"/>
                </a:lnTo>
                <a:lnTo>
                  <a:pt x="2643" y="58852"/>
                </a:lnTo>
                <a:lnTo>
                  <a:pt x="2475" y="58544"/>
                </a:lnTo>
                <a:lnTo>
                  <a:pt x="2328" y="58235"/>
                </a:lnTo>
                <a:lnTo>
                  <a:pt x="2223" y="57721"/>
                </a:lnTo>
                <a:lnTo>
                  <a:pt x="2286" y="57413"/>
                </a:lnTo>
                <a:lnTo>
                  <a:pt x="2286" y="56968"/>
                </a:lnTo>
                <a:lnTo>
                  <a:pt x="2370" y="56522"/>
                </a:lnTo>
                <a:lnTo>
                  <a:pt x="2454" y="56420"/>
                </a:lnTo>
                <a:lnTo>
                  <a:pt x="2475" y="56351"/>
                </a:lnTo>
                <a:lnTo>
                  <a:pt x="2601" y="56283"/>
                </a:lnTo>
                <a:lnTo>
                  <a:pt x="2685" y="56214"/>
                </a:lnTo>
                <a:lnTo>
                  <a:pt x="2748" y="56111"/>
                </a:lnTo>
                <a:lnTo>
                  <a:pt x="2748" y="56111"/>
                </a:lnTo>
                <a:lnTo>
                  <a:pt x="2790" y="56111"/>
                </a:lnTo>
                <a:lnTo>
                  <a:pt x="2790" y="56214"/>
                </a:lnTo>
                <a:lnTo>
                  <a:pt x="2790" y="56283"/>
                </a:lnTo>
                <a:lnTo>
                  <a:pt x="2832" y="56214"/>
                </a:lnTo>
                <a:lnTo>
                  <a:pt x="2832" y="56180"/>
                </a:lnTo>
                <a:lnTo>
                  <a:pt x="2832" y="56111"/>
                </a:lnTo>
                <a:lnTo>
                  <a:pt x="2832" y="56043"/>
                </a:lnTo>
                <a:lnTo>
                  <a:pt x="2790" y="55974"/>
                </a:lnTo>
                <a:lnTo>
                  <a:pt x="2790" y="55974"/>
                </a:lnTo>
                <a:lnTo>
                  <a:pt x="2748" y="56111"/>
                </a:lnTo>
                <a:lnTo>
                  <a:pt x="2370" y="55974"/>
                </a:lnTo>
                <a:lnTo>
                  <a:pt x="2223" y="55598"/>
                </a:lnTo>
                <a:lnTo>
                  <a:pt x="2055" y="55221"/>
                </a:lnTo>
                <a:lnTo>
                  <a:pt x="1951" y="54844"/>
                </a:lnTo>
                <a:lnTo>
                  <a:pt x="1846" y="54433"/>
                </a:lnTo>
                <a:lnTo>
                  <a:pt x="1762" y="53782"/>
                </a:lnTo>
                <a:lnTo>
                  <a:pt x="1909" y="53474"/>
                </a:lnTo>
                <a:lnTo>
                  <a:pt x="1909" y="53302"/>
                </a:lnTo>
                <a:lnTo>
                  <a:pt x="1846" y="53063"/>
                </a:lnTo>
                <a:lnTo>
                  <a:pt x="1762" y="52789"/>
                </a:lnTo>
                <a:lnTo>
                  <a:pt x="1762" y="52412"/>
                </a:lnTo>
                <a:lnTo>
                  <a:pt x="1846" y="52172"/>
                </a:lnTo>
                <a:lnTo>
                  <a:pt x="1951" y="51795"/>
                </a:lnTo>
                <a:lnTo>
                  <a:pt x="2034" y="51384"/>
                </a:lnTo>
                <a:lnTo>
                  <a:pt x="1678" y="50939"/>
                </a:lnTo>
                <a:lnTo>
                  <a:pt x="1489" y="50254"/>
                </a:lnTo>
                <a:lnTo>
                  <a:pt x="1384" y="50254"/>
                </a:lnTo>
                <a:lnTo>
                  <a:pt x="1300" y="50322"/>
                </a:lnTo>
                <a:lnTo>
                  <a:pt x="1258" y="50322"/>
                </a:lnTo>
                <a:lnTo>
                  <a:pt x="1216" y="50322"/>
                </a:lnTo>
                <a:lnTo>
                  <a:pt x="1195" y="50254"/>
                </a:lnTo>
                <a:lnTo>
                  <a:pt x="1195" y="50117"/>
                </a:lnTo>
                <a:lnTo>
                  <a:pt x="1195" y="49945"/>
                </a:lnTo>
                <a:lnTo>
                  <a:pt x="1153" y="49671"/>
                </a:lnTo>
                <a:lnTo>
                  <a:pt x="1258" y="49192"/>
                </a:lnTo>
                <a:lnTo>
                  <a:pt x="1216" y="48506"/>
                </a:lnTo>
                <a:lnTo>
                  <a:pt x="1069" y="47821"/>
                </a:lnTo>
                <a:lnTo>
                  <a:pt x="797" y="47136"/>
                </a:lnTo>
                <a:lnTo>
                  <a:pt x="587" y="46451"/>
                </a:lnTo>
                <a:lnTo>
                  <a:pt x="356" y="45903"/>
                </a:lnTo>
                <a:lnTo>
                  <a:pt x="230" y="45321"/>
                </a:lnTo>
                <a:lnTo>
                  <a:pt x="230" y="45081"/>
                </a:lnTo>
                <a:lnTo>
                  <a:pt x="230" y="44944"/>
                </a:lnTo>
                <a:lnTo>
                  <a:pt x="272" y="44841"/>
                </a:lnTo>
                <a:lnTo>
                  <a:pt x="272" y="44841"/>
                </a:lnTo>
                <a:lnTo>
                  <a:pt x="314" y="44773"/>
                </a:lnTo>
                <a:lnTo>
                  <a:pt x="356" y="44704"/>
                </a:lnTo>
                <a:lnTo>
                  <a:pt x="377" y="44636"/>
                </a:lnTo>
                <a:lnTo>
                  <a:pt x="272" y="42888"/>
                </a:lnTo>
                <a:lnTo>
                  <a:pt x="377" y="42649"/>
                </a:lnTo>
                <a:lnTo>
                  <a:pt x="545" y="42340"/>
                </a:lnTo>
                <a:lnTo>
                  <a:pt x="650" y="41964"/>
                </a:lnTo>
                <a:lnTo>
                  <a:pt x="692" y="41518"/>
                </a:lnTo>
                <a:lnTo>
                  <a:pt x="608" y="40902"/>
                </a:lnTo>
                <a:lnTo>
                  <a:pt x="503" y="40285"/>
                </a:lnTo>
                <a:lnTo>
                  <a:pt x="356" y="39737"/>
                </a:lnTo>
                <a:lnTo>
                  <a:pt x="188" y="39086"/>
                </a:lnTo>
                <a:lnTo>
                  <a:pt x="41" y="38367"/>
                </a:lnTo>
                <a:lnTo>
                  <a:pt x="0" y="37407"/>
                </a:lnTo>
                <a:lnTo>
                  <a:pt x="314" y="36859"/>
                </a:lnTo>
                <a:lnTo>
                  <a:pt x="692" y="36037"/>
                </a:lnTo>
                <a:lnTo>
                  <a:pt x="1027" y="35181"/>
                </a:lnTo>
                <a:lnTo>
                  <a:pt x="1300" y="34256"/>
                </a:lnTo>
                <a:lnTo>
                  <a:pt x="1489" y="33502"/>
                </a:lnTo>
                <a:lnTo>
                  <a:pt x="1573" y="33057"/>
                </a:lnTo>
                <a:lnTo>
                  <a:pt x="1678" y="32680"/>
                </a:lnTo>
                <a:lnTo>
                  <a:pt x="1720" y="32372"/>
                </a:lnTo>
                <a:lnTo>
                  <a:pt x="1720" y="32200"/>
                </a:lnTo>
                <a:lnTo>
                  <a:pt x="1720" y="31995"/>
                </a:lnTo>
                <a:lnTo>
                  <a:pt x="1762" y="31824"/>
                </a:lnTo>
                <a:lnTo>
                  <a:pt x="1846" y="31687"/>
                </a:lnTo>
                <a:lnTo>
                  <a:pt x="1867" y="31550"/>
                </a:lnTo>
                <a:lnTo>
                  <a:pt x="1867" y="31447"/>
                </a:lnTo>
                <a:lnTo>
                  <a:pt x="1909" y="31241"/>
                </a:lnTo>
                <a:lnTo>
                  <a:pt x="1867" y="31070"/>
                </a:lnTo>
                <a:lnTo>
                  <a:pt x="1867" y="31001"/>
                </a:lnTo>
                <a:lnTo>
                  <a:pt x="1846" y="30864"/>
                </a:lnTo>
                <a:lnTo>
                  <a:pt x="1762" y="30830"/>
                </a:lnTo>
                <a:lnTo>
                  <a:pt x="1720" y="30693"/>
                </a:lnTo>
                <a:lnTo>
                  <a:pt x="1720" y="30625"/>
                </a:lnTo>
                <a:lnTo>
                  <a:pt x="1720" y="30008"/>
                </a:lnTo>
                <a:lnTo>
                  <a:pt x="1846" y="29460"/>
                </a:lnTo>
                <a:lnTo>
                  <a:pt x="2055" y="28809"/>
                </a:lnTo>
                <a:lnTo>
                  <a:pt x="2265" y="28398"/>
                </a:lnTo>
                <a:lnTo>
                  <a:pt x="2370" y="28021"/>
                </a:lnTo>
                <a:lnTo>
                  <a:pt x="2286" y="26206"/>
                </a:lnTo>
                <a:lnTo>
                  <a:pt x="2328" y="26206"/>
                </a:lnTo>
                <a:lnTo>
                  <a:pt x="2412" y="26137"/>
                </a:lnTo>
                <a:lnTo>
                  <a:pt x="2475" y="26069"/>
                </a:lnTo>
                <a:lnTo>
                  <a:pt x="2559" y="26034"/>
                </a:lnTo>
                <a:lnTo>
                  <a:pt x="2601" y="25966"/>
                </a:lnTo>
                <a:lnTo>
                  <a:pt x="2874" y="25144"/>
                </a:lnTo>
                <a:lnTo>
                  <a:pt x="3020" y="24150"/>
                </a:lnTo>
                <a:lnTo>
                  <a:pt x="3293" y="24150"/>
                </a:lnTo>
                <a:lnTo>
                  <a:pt x="3524" y="23225"/>
                </a:lnTo>
                <a:lnTo>
                  <a:pt x="3860" y="22232"/>
                </a:lnTo>
                <a:lnTo>
                  <a:pt x="4153" y="21273"/>
                </a:lnTo>
                <a:lnTo>
                  <a:pt x="4321" y="19902"/>
                </a:lnTo>
                <a:lnTo>
                  <a:pt x="4573" y="19800"/>
                </a:lnTo>
                <a:lnTo>
                  <a:pt x="4657" y="19183"/>
                </a:lnTo>
                <a:lnTo>
                  <a:pt x="4657" y="18498"/>
                </a:lnTo>
                <a:lnTo>
                  <a:pt x="4741" y="17847"/>
                </a:lnTo>
                <a:lnTo>
                  <a:pt x="4930" y="17299"/>
                </a:lnTo>
                <a:lnTo>
                  <a:pt x="5202" y="16614"/>
                </a:lnTo>
                <a:lnTo>
                  <a:pt x="5391" y="15929"/>
                </a:lnTo>
                <a:lnTo>
                  <a:pt x="5538" y="15004"/>
                </a:lnTo>
                <a:lnTo>
                  <a:pt x="5538" y="14045"/>
                </a:lnTo>
                <a:lnTo>
                  <a:pt x="5580" y="13120"/>
                </a:lnTo>
                <a:lnTo>
                  <a:pt x="5643" y="12263"/>
                </a:lnTo>
                <a:lnTo>
                  <a:pt x="5874" y="11441"/>
                </a:lnTo>
                <a:lnTo>
                  <a:pt x="5622" y="11441"/>
                </a:lnTo>
                <a:lnTo>
                  <a:pt x="5643" y="10687"/>
                </a:lnTo>
                <a:lnTo>
                  <a:pt x="5727" y="10071"/>
                </a:lnTo>
                <a:lnTo>
                  <a:pt x="5874" y="9523"/>
                </a:lnTo>
                <a:lnTo>
                  <a:pt x="6104" y="9626"/>
                </a:lnTo>
                <a:lnTo>
                  <a:pt x="6000" y="9009"/>
                </a:lnTo>
                <a:lnTo>
                  <a:pt x="5958" y="8255"/>
                </a:lnTo>
                <a:lnTo>
                  <a:pt x="5958" y="7467"/>
                </a:lnTo>
                <a:lnTo>
                  <a:pt x="6000" y="6645"/>
                </a:lnTo>
                <a:lnTo>
                  <a:pt x="5916" y="5892"/>
                </a:lnTo>
                <a:lnTo>
                  <a:pt x="5916" y="5206"/>
                </a:lnTo>
                <a:lnTo>
                  <a:pt x="5958" y="4453"/>
                </a:lnTo>
                <a:lnTo>
                  <a:pt x="5916" y="3733"/>
                </a:lnTo>
                <a:lnTo>
                  <a:pt x="5811" y="3357"/>
                </a:lnTo>
                <a:lnTo>
                  <a:pt x="5685" y="3048"/>
                </a:lnTo>
                <a:lnTo>
                  <a:pt x="5580" y="2671"/>
                </a:lnTo>
                <a:lnTo>
                  <a:pt x="5580" y="2226"/>
                </a:lnTo>
                <a:lnTo>
                  <a:pt x="5685" y="1678"/>
                </a:lnTo>
                <a:lnTo>
                  <a:pt x="5811" y="1096"/>
                </a:lnTo>
                <a:lnTo>
                  <a:pt x="5874" y="411"/>
                </a:lnTo>
                <a:lnTo>
                  <a:pt x="6000" y="411"/>
                </a:lnTo>
                <a:lnTo>
                  <a:pt x="6041" y="479"/>
                </a:lnTo>
                <a:lnTo>
                  <a:pt x="6062" y="479"/>
                </a:lnTo>
                <a:lnTo>
                  <a:pt x="6104" y="479"/>
                </a:lnTo>
                <a:lnTo>
                  <a:pt x="6146" y="548"/>
                </a:lnTo>
                <a:lnTo>
                  <a:pt x="6461" y="924"/>
                </a:lnTo>
                <a:lnTo>
                  <a:pt x="6713" y="1473"/>
                </a:lnTo>
                <a:lnTo>
                  <a:pt x="6944" y="2055"/>
                </a:lnTo>
                <a:lnTo>
                  <a:pt x="7174" y="2466"/>
                </a:lnTo>
                <a:lnTo>
                  <a:pt x="7552" y="2843"/>
                </a:lnTo>
                <a:lnTo>
                  <a:pt x="8055" y="3083"/>
                </a:lnTo>
                <a:lnTo>
                  <a:pt x="8580" y="3220"/>
                </a:lnTo>
                <a:lnTo>
                  <a:pt x="9083" y="3459"/>
                </a:lnTo>
                <a:lnTo>
                  <a:pt x="9083" y="3596"/>
                </a:lnTo>
                <a:lnTo>
                  <a:pt x="9083" y="3665"/>
                </a:lnTo>
                <a:lnTo>
                  <a:pt x="9083" y="3733"/>
                </a:lnTo>
                <a:lnTo>
                  <a:pt x="9083" y="3733"/>
                </a:lnTo>
                <a:lnTo>
                  <a:pt x="9083" y="3768"/>
                </a:lnTo>
                <a:lnTo>
                  <a:pt x="9083" y="3836"/>
                </a:lnTo>
                <a:lnTo>
                  <a:pt x="9188" y="3768"/>
                </a:lnTo>
                <a:lnTo>
                  <a:pt x="9272" y="3768"/>
                </a:lnTo>
                <a:lnTo>
                  <a:pt x="9398" y="3733"/>
                </a:lnTo>
                <a:lnTo>
                  <a:pt x="9503" y="3733"/>
                </a:lnTo>
                <a:lnTo>
                  <a:pt x="9692" y="3733"/>
                </a:lnTo>
                <a:lnTo>
                  <a:pt x="9692" y="4350"/>
                </a:lnTo>
                <a:lnTo>
                  <a:pt x="9776" y="4727"/>
                </a:lnTo>
                <a:lnTo>
                  <a:pt x="9839" y="5104"/>
                </a:lnTo>
                <a:lnTo>
                  <a:pt x="9965" y="5515"/>
                </a:lnTo>
                <a:lnTo>
                  <a:pt x="9965" y="5481"/>
                </a:lnTo>
                <a:lnTo>
                  <a:pt x="10006" y="5412"/>
                </a:lnTo>
                <a:lnTo>
                  <a:pt x="10006" y="5412"/>
                </a:lnTo>
                <a:lnTo>
                  <a:pt x="10006" y="5343"/>
                </a:lnTo>
                <a:lnTo>
                  <a:pt x="10027" y="5206"/>
                </a:lnTo>
                <a:lnTo>
                  <a:pt x="10111" y="5138"/>
                </a:lnTo>
                <a:lnTo>
                  <a:pt x="10153" y="5138"/>
                </a:lnTo>
                <a:lnTo>
                  <a:pt x="10195" y="5104"/>
                </a:lnTo>
                <a:lnTo>
                  <a:pt x="10195" y="5035"/>
                </a:lnTo>
                <a:lnTo>
                  <a:pt x="10195" y="4967"/>
                </a:lnTo>
                <a:lnTo>
                  <a:pt x="10195" y="4830"/>
                </a:lnTo>
                <a:lnTo>
                  <a:pt x="10195" y="4658"/>
                </a:lnTo>
                <a:lnTo>
                  <a:pt x="10153" y="4419"/>
                </a:lnTo>
                <a:lnTo>
                  <a:pt x="10111" y="4042"/>
                </a:lnTo>
                <a:lnTo>
                  <a:pt x="10111" y="3768"/>
                </a:lnTo>
                <a:lnTo>
                  <a:pt x="10111" y="3596"/>
                </a:lnTo>
                <a:lnTo>
                  <a:pt x="10027" y="3151"/>
                </a:lnTo>
                <a:lnTo>
                  <a:pt x="9776" y="3151"/>
                </a:lnTo>
                <a:lnTo>
                  <a:pt x="9776" y="2466"/>
                </a:lnTo>
                <a:lnTo>
                  <a:pt x="10111" y="2466"/>
                </a:lnTo>
                <a:lnTo>
                  <a:pt x="10111" y="2363"/>
                </a:lnTo>
                <a:lnTo>
                  <a:pt x="10153" y="2226"/>
                </a:lnTo>
                <a:lnTo>
                  <a:pt x="10153" y="2158"/>
                </a:lnTo>
                <a:lnTo>
                  <a:pt x="10195" y="2055"/>
                </a:lnTo>
                <a:lnTo>
                  <a:pt x="10258" y="2055"/>
                </a:lnTo>
                <a:lnTo>
                  <a:pt x="10258" y="1678"/>
                </a:lnTo>
                <a:lnTo>
                  <a:pt x="10111" y="1233"/>
                </a:lnTo>
                <a:lnTo>
                  <a:pt x="9923" y="787"/>
                </a:lnTo>
                <a:lnTo>
                  <a:pt x="9839" y="308"/>
                </a:lnTo>
                <a:lnTo>
                  <a:pt x="10069" y="102"/>
                </a:lnTo>
                <a:lnTo>
                  <a:pt x="10384" y="34"/>
                </a:lnTo>
                <a:lnTo>
                  <a:pt x="107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42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672" name="Google Shape;672;p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60%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42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675" name="Google Shape;675;p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D1C24"/>
                  </a:solidFill>
                  <a:latin typeface="Arial"/>
                  <a:ea typeface="Arial"/>
                  <a:cs typeface="Arial"/>
                  <a:sym typeface="Arial"/>
                </a:rPr>
                <a:t>70%</a:t>
              </a:r>
              <a:endParaRPr b="1" sz="1600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42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678" name="Google Shape;678;p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50%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42"/>
          <p:cNvSpPr txBox="1"/>
          <p:nvPr/>
        </p:nvSpPr>
        <p:spPr>
          <a:xfrm>
            <a:off x="7316255" y="2398297"/>
            <a:ext cx="961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55%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2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2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4073794" y="1223566"/>
            <a:ext cx="1044116" cy="1044116"/>
            <a:chOff x="459531" y="262944"/>
            <a:chExt cx="864001" cy="864001"/>
          </a:xfrm>
        </p:grpSpPr>
        <p:sp>
          <p:nvSpPr>
            <p:cNvPr id="684" name="Google Shape;684;p42"/>
            <p:cNvSpPr/>
            <p:nvPr/>
          </p:nvSpPr>
          <p:spPr>
            <a:xfrm>
              <a:off x="459532" y="262944"/>
              <a:ext cx="864000" cy="864000"/>
            </a:xfrm>
            <a:prstGeom prst="donut">
              <a:avLst>
                <a:gd fmla="val 1696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459531" y="262945"/>
              <a:ext cx="864000" cy="864000"/>
            </a:xfrm>
            <a:prstGeom prst="blockArc">
              <a:avLst>
                <a:gd fmla="val 16196677" name="adj1"/>
                <a:gd fmla="val 8500146" name="adj2"/>
                <a:gd fmla="val 18075" name="adj3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42"/>
          <p:cNvGrpSpPr/>
          <p:nvPr/>
        </p:nvGrpSpPr>
        <p:grpSpPr>
          <a:xfrm>
            <a:off x="5611163" y="2928596"/>
            <a:ext cx="1044116" cy="1044116"/>
            <a:chOff x="459531" y="262944"/>
            <a:chExt cx="864001" cy="864001"/>
          </a:xfrm>
        </p:grpSpPr>
        <p:sp>
          <p:nvSpPr>
            <p:cNvPr id="687" name="Google Shape;687;p42"/>
            <p:cNvSpPr/>
            <p:nvPr/>
          </p:nvSpPr>
          <p:spPr>
            <a:xfrm>
              <a:off x="459532" y="262944"/>
              <a:ext cx="864000" cy="864000"/>
            </a:xfrm>
            <a:prstGeom prst="donut">
              <a:avLst>
                <a:gd fmla="val 1696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459531" y="262945"/>
              <a:ext cx="864000" cy="864000"/>
            </a:xfrm>
            <a:prstGeom prst="blockArc">
              <a:avLst>
                <a:gd fmla="val 16196677" name="adj1"/>
                <a:gd fmla="val 11448779" name="adj2"/>
                <a:gd fmla="val 17526" name="adj3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42"/>
          <p:cNvGrpSpPr/>
          <p:nvPr/>
        </p:nvGrpSpPr>
        <p:grpSpPr>
          <a:xfrm>
            <a:off x="7233284" y="2107071"/>
            <a:ext cx="1044116" cy="1044116"/>
            <a:chOff x="459531" y="262944"/>
            <a:chExt cx="864001" cy="864001"/>
          </a:xfrm>
        </p:grpSpPr>
        <p:sp>
          <p:nvSpPr>
            <p:cNvPr id="690" name="Google Shape;690;p42"/>
            <p:cNvSpPr/>
            <p:nvPr/>
          </p:nvSpPr>
          <p:spPr>
            <a:xfrm>
              <a:off x="459532" y="262944"/>
              <a:ext cx="864000" cy="864000"/>
            </a:xfrm>
            <a:prstGeom prst="donut">
              <a:avLst>
                <a:gd fmla="val 1696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9531" y="262945"/>
              <a:ext cx="864000" cy="864000"/>
            </a:xfrm>
            <a:prstGeom prst="blockArc">
              <a:avLst>
                <a:gd fmla="val 16196677" name="adj1"/>
                <a:gd fmla="val 7414417" name="adj2"/>
                <a:gd fmla="val 14353" name="adj3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42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  <p:sp>
        <p:nvSpPr>
          <p:cNvPr id="693" name="Google Shape;693;p42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43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699" name="Google Shape;699;p43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fmla="val 16127381" name="adj1"/>
                <a:gd fmla="val 5490194" name="adj2"/>
                <a:gd fmla="val 404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43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703" name="Google Shape;703;p4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43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706" name="Google Shape;706;p4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3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709" name="Google Shape;709;p4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712" name="Google Shape;712;p4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43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715" name="Google Shape;715;p4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43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18" name="Google Shape;718;p4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43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721" name="Google Shape;721;p4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43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724" name="Google Shape;724;p4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43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727" name="Google Shape;727;p4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43"/>
          <p:cNvSpPr/>
          <p:nvPr/>
        </p:nvSpPr>
        <p:spPr>
          <a:xfrm rot="-5400000">
            <a:off x="1212690" y="1420832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6602480" y="1450550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 rot="8100000">
            <a:off x="3920239" y="1430872"/>
            <a:ext cx="293279" cy="29328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 rot="2700000">
            <a:off x="5298806" y="3109076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571070" y="3194540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43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735" name="Google Shape;735;p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738" name="Google Shape;738;p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43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741" name="Google Shape;741;p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43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744" name="Google Shape;744;p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43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747" name="Google Shape;747;p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43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750" name="Google Shape;750;p43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93" l="0" r="0" t="883"/>
          <a:stretch/>
        </p:blipFill>
        <p:spPr>
          <a:xfrm>
            <a:off x="910339" y="1404993"/>
            <a:ext cx="3085500" cy="2281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756" name="Google Shape;756;p44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57" name="Google Shape;757;p4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44"/>
          <p:cNvSpPr/>
          <p:nvPr/>
        </p:nvSpPr>
        <p:spPr>
          <a:xfrm rot="-5400000">
            <a:off x="4904623" y="1545780"/>
            <a:ext cx="227531" cy="22767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44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761" name="Google Shape;761;p4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764" name="Google Shape;764;p4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44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767" name="Google Shape;767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44"/>
          <p:cNvSpPr/>
          <p:nvPr/>
        </p:nvSpPr>
        <p:spPr>
          <a:xfrm>
            <a:off x="4907103" y="2423589"/>
            <a:ext cx="249318" cy="20841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4893947" y="3293437"/>
            <a:ext cx="270085" cy="20746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772" name="Google Shape;772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4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775" name="Google Shape;775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44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4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NetBook Style</a:t>
            </a:r>
            <a:endParaRPr/>
          </a:p>
        </p:txBody>
      </p:sp>
      <p:sp>
        <p:nvSpPr>
          <p:cNvPr id="779" name="Google Shape;779;p44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4" name="Google Shape;784;p45"/>
          <p:cNvGraphicFramePr/>
          <p:nvPr/>
        </p:nvGraphicFramePr>
        <p:xfrm>
          <a:off x="716140" y="1302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1823875"/>
              </a:tblGrid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4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3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3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5" name="Google Shape;785;p45"/>
          <p:cNvGraphicFramePr/>
          <p:nvPr/>
        </p:nvGraphicFramePr>
        <p:xfrm>
          <a:off x="2675400" y="1302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1823875"/>
              </a:tblGrid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4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C24"/>
                    </a:solidFill>
                  </a:tcPr>
                </a:tc>
              </a:tr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D1C24"/>
                        </a:buClr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rgbClr val="ED1C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3200">
                        <a:solidFill>
                          <a:srgbClr val="ED1C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3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6" name="Google Shape;786;p45"/>
          <p:cNvGraphicFramePr/>
          <p:nvPr/>
        </p:nvGraphicFramePr>
        <p:xfrm>
          <a:off x="4634660" y="1302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1823875"/>
              </a:tblGrid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4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$130</a:t>
                      </a:r>
                      <a:endParaRPr b="1" sz="3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3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7" name="Google Shape;787;p45"/>
          <p:cNvGraphicFramePr/>
          <p:nvPr/>
        </p:nvGraphicFramePr>
        <p:xfrm>
          <a:off x="6593919" y="1302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{607F47AA-506C-4E45-8621-E799FAEDC7EA}</a:tableStyleId>
              </a:tblPr>
              <a:tblGrid>
                <a:gridCol w="1823875"/>
              </a:tblGrid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4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1" sz="3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  <a:tr h="136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E29"/>
                    </a:solidFill>
                  </a:tcPr>
                </a:tc>
              </a:tr>
            </a:tbl>
          </a:graphicData>
        </a:graphic>
      </p:graphicFrame>
      <p:sp>
        <p:nvSpPr>
          <p:cNvPr id="788" name="Google Shape;788;p45"/>
          <p:cNvSpPr/>
          <p:nvPr/>
        </p:nvSpPr>
        <p:spPr>
          <a:xfrm rot="-5400000">
            <a:off x="1430869" y="1995574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5"/>
          <p:cNvSpPr/>
          <p:nvPr/>
        </p:nvSpPr>
        <p:spPr>
          <a:xfrm>
            <a:off x="5426690" y="2035427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5"/>
          <p:cNvSpPr/>
          <p:nvPr/>
        </p:nvSpPr>
        <p:spPr>
          <a:xfrm rot="2700000">
            <a:off x="7497987" y="1949657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5"/>
          <p:cNvSpPr/>
          <p:nvPr/>
        </p:nvSpPr>
        <p:spPr>
          <a:xfrm>
            <a:off x="3431006" y="2036005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5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Table Style</a:t>
            </a:r>
            <a:endParaRPr/>
          </a:p>
        </p:txBody>
      </p:sp>
      <p:sp>
        <p:nvSpPr>
          <p:cNvPr id="793" name="Google Shape;793;p45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46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799" name="Google Shape;799;p46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</p:grpSpPr>
          <p:sp>
            <p:nvSpPr>
              <p:cNvPr id="800" name="Google Shape;800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810;p46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</p:grpSpPr>
          <p:sp>
            <p:nvSpPr>
              <p:cNvPr id="811" name="Google Shape;811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46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</p:grpSpPr>
          <p:sp>
            <p:nvSpPr>
              <p:cNvPr id="822" name="Google Shape;822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2" name="Google Shape;832;p46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</p:grpSpPr>
          <p:sp>
            <p:nvSpPr>
              <p:cNvPr id="833" name="Google Shape;833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3" name="Google Shape;843;p46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844" name="Google Shape;844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4" name="Google Shape;854;p46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</p:grpSpPr>
          <p:sp>
            <p:nvSpPr>
              <p:cNvPr id="855" name="Google Shape;855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46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</p:grpSpPr>
          <p:sp>
            <p:nvSpPr>
              <p:cNvPr id="866" name="Google Shape;866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6" name="Google Shape;876;p46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</p:grpSpPr>
          <p:sp>
            <p:nvSpPr>
              <p:cNvPr id="877" name="Google Shape;877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7" name="Google Shape;887;p46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</p:grpSpPr>
          <p:sp>
            <p:nvSpPr>
              <p:cNvPr id="888" name="Google Shape;888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8" name="Google Shape;898;p46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</p:grpSpPr>
          <p:sp>
            <p:nvSpPr>
              <p:cNvPr id="899" name="Google Shape;899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9" name="Google Shape;909;p46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910" name="Google Shape;910;p46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</p:grpSpPr>
          <p:sp>
            <p:nvSpPr>
              <p:cNvPr id="911" name="Google Shape;911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46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</p:grpSpPr>
          <p:sp>
            <p:nvSpPr>
              <p:cNvPr id="922" name="Google Shape;922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2" name="Google Shape;932;p46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</p:grpSpPr>
          <p:sp>
            <p:nvSpPr>
              <p:cNvPr id="933" name="Google Shape;933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3" name="Google Shape;943;p46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</p:grpSpPr>
          <p:sp>
            <p:nvSpPr>
              <p:cNvPr id="944" name="Google Shape;944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4" name="Google Shape;954;p46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</p:grpSpPr>
          <p:sp>
            <p:nvSpPr>
              <p:cNvPr id="955" name="Google Shape;955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46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</p:grpSpPr>
          <p:sp>
            <p:nvSpPr>
              <p:cNvPr id="966" name="Google Shape;966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6" name="Google Shape;976;p46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</p:grpSpPr>
          <p:sp>
            <p:nvSpPr>
              <p:cNvPr id="977" name="Google Shape;977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46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</p:grpSpPr>
          <p:sp>
            <p:nvSpPr>
              <p:cNvPr id="988" name="Google Shape;988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8" name="Google Shape;998;p46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</p:grpSpPr>
          <p:sp>
            <p:nvSpPr>
              <p:cNvPr id="999" name="Google Shape;999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9" name="Google Shape;1009;p4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</p:grpSpPr>
          <p:sp>
            <p:nvSpPr>
              <p:cNvPr id="1010" name="Google Shape;1010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0" name="Google Shape;1020;p46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1021" name="Google Shape;1021;p46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</p:grpSpPr>
          <p:sp>
            <p:nvSpPr>
              <p:cNvPr id="1022" name="Google Shape;1022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2" name="Google Shape;1032;p46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</p:grpSpPr>
          <p:sp>
            <p:nvSpPr>
              <p:cNvPr id="1033" name="Google Shape;1033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3" name="Google Shape;1043;p46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</p:grpSpPr>
          <p:sp>
            <p:nvSpPr>
              <p:cNvPr id="1044" name="Google Shape;1044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4" name="Google Shape;1054;p46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</p:grpSpPr>
          <p:sp>
            <p:nvSpPr>
              <p:cNvPr id="1055" name="Google Shape;1055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5" name="Google Shape;1065;p46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</p:grpSpPr>
          <p:sp>
            <p:nvSpPr>
              <p:cNvPr id="1066" name="Google Shape;1066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46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</p:grpSpPr>
          <p:sp>
            <p:nvSpPr>
              <p:cNvPr id="1077" name="Google Shape;1077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7" name="Google Shape;1087;p46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</p:grpSpPr>
          <p:sp>
            <p:nvSpPr>
              <p:cNvPr id="1088" name="Google Shape;1088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8" name="Google Shape;1098;p46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</p:grpSpPr>
          <p:sp>
            <p:nvSpPr>
              <p:cNvPr id="1099" name="Google Shape;1099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9" name="Google Shape;1109;p46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</p:grpSpPr>
          <p:sp>
            <p:nvSpPr>
              <p:cNvPr id="1110" name="Google Shape;1110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0" name="Google Shape;1120;p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</p:grpSpPr>
          <p:sp>
            <p:nvSpPr>
              <p:cNvPr id="1121" name="Google Shape;1121;p4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1" name="Google Shape;1131;p46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6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6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6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rPr>
              <a:t>46%</a:t>
            </a:r>
            <a:endParaRPr b="1"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6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b="1"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6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E29"/>
                </a:solidFill>
                <a:latin typeface="Arial"/>
                <a:ea typeface="Arial"/>
                <a:cs typeface="Arial"/>
                <a:sym typeface="Arial"/>
              </a:rPr>
              <a:t>78%</a:t>
            </a:r>
            <a:endParaRPr b="1"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7" name="Google Shape;1137;p4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1138" name="Google Shape;1138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46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1141" name="Google Shape;1141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3" name="Google Shape;1143;p46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1144" name="Google Shape;1144;p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6" name="Google Shape;1146;p46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Chart Style</a:t>
            </a:r>
            <a:endParaRPr/>
          </a:p>
        </p:txBody>
      </p:sp>
      <p:sp>
        <p:nvSpPr>
          <p:cNvPr id="1147" name="Google Shape;1147;p46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220" r="4220" t="0"/>
          <a:stretch/>
        </p:blipFill>
        <p:spPr>
          <a:xfrm>
            <a:off x="6984000" y="-1"/>
            <a:ext cx="2160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1153" name="Google Shape;1153;p4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21738" r="21738" t="0"/>
          <a:stretch/>
        </p:blipFill>
        <p:spPr>
          <a:xfrm>
            <a:off x="3492000" y="2131318"/>
            <a:ext cx="1152000" cy="301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1154" name="Google Shape;1154;p47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0012" l="0" r="0" t="10012"/>
          <a:stretch/>
        </p:blipFill>
        <p:spPr>
          <a:xfrm>
            <a:off x="3492000" y="-1"/>
            <a:ext cx="3393900" cy="204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1155" name="Google Shape;1155;p4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1156" name="Google Shape;1156;p4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p47"/>
          <p:cNvSpPr/>
          <p:nvPr/>
        </p:nvSpPr>
        <p:spPr>
          <a:xfrm rot="-5400000">
            <a:off x="568241" y="1737460"/>
            <a:ext cx="227531" cy="22767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9" name="Google Shape;1159;p47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160" name="Google Shape;1160;p4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2" name="Google Shape;1162;p47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163" name="Google Shape;1163;p4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4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166" name="Google Shape;1166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Google Shape;1168;p47"/>
          <p:cNvSpPr/>
          <p:nvPr/>
        </p:nvSpPr>
        <p:spPr>
          <a:xfrm>
            <a:off x="562770" y="2615269"/>
            <a:ext cx="249318" cy="20841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7"/>
          <p:cNvSpPr/>
          <p:nvPr/>
        </p:nvSpPr>
        <p:spPr>
          <a:xfrm>
            <a:off x="549614" y="3485117"/>
            <a:ext cx="270085" cy="20746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0" name="Google Shape;1170;p47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1171" name="Google Shape;1171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47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1174" name="Google Shape;1174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47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1177" name="Google Shape;1177;p4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rgbClr val="FFCE29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47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1180" name="Google Shape;1180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47"/>
          <p:cNvSpPr/>
          <p:nvPr/>
        </p:nvSpPr>
        <p:spPr>
          <a:xfrm rot="2700000">
            <a:off x="578077" y="4278306"/>
            <a:ext cx="178897" cy="340360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7"/>
          <p:cNvSpPr txBox="1"/>
          <p:nvPr/>
        </p:nvSpPr>
        <p:spPr>
          <a:xfrm>
            <a:off x="395536" y="147331"/>
            <a:ext cx="2952328" cy="120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pic>
        <p:nvPicPr>
          <p:cNvPr id="1184" name="Google Shape;1184;p47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2830" l="0" r="0" t="2821"/>
          <a:stretch/>
        </p:blipFill>
        <p:spPr>
          <a:xfrm>
            <a:off x="4734004" y="2131318"/>
            <a:ext cx="2160000" cy="301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185" name="Google Shape;1185;p47"/>
          <p:cNvSpPr/>
          <p:nvPr/>
        </p:nvSpPr>
        <p:spPr>
          <a:xfrm rot="-2700000">
            <a:off x="6357213" y="1495074"/>
            <a:ext cx="1164819" cy="1164819"/>
          </a:xfrm>
          <a:prstGeom prst="frame">
            <a:avLst>
              <a:gd fmla="val 7733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48"/>
          <p:cNvGrpSpPr/>
          <p:nvPr/>
        </p:nvGrpSpPr>
        <p:grpSpPr>
          <a:xfrm rot="-774869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191" name="Google Shape;1191;p48"/>
            <p:cNvSpPr/>
            <p:nvPr/>
          </p:nvSpPr>
          <p:spPr>
            <a:xfrm flipH="1" rot="10800000">
              <a:off x="3779912" y="1815666"/>
              <a:ext cx="907986" cy="360040"/>
            </a:xfrm>
            <a:prstGeom prst="homePlat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194" name="Google Shape;1194;p48"/>
            <p:cNvSpPr/>
            <p:nvPr/>
          </p:nvSpPr>
          <p:spPr>
            <a:xfrm flipH="1" rot="10800000">
              <a:off x="3779912" y="1815666"/>
              <a:ext cx="907986" cy="360040"/>
            </a:xfrm>
            <a:prstGeom prst="homePlat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1197" name="Google Shape;1197;p48"/>
            <p:cNvSpPr/>
            <p:nvPr/>
          </p:nvSpPr>
          <p:spPr>
            <a:xfrm flipH="1" rot="10800000">
              <a:off x="3779912" y="1815666"/>
              <a:ext cx="907986" cy="360040"/>
            </a:xfrm>
            <a:prstGeom prst="homePlat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9" name="Google Shape;1199;p48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rgbClr val="FFCE29"/>
          </a:solidFill>
          <a:ln cap="flat" cmpd="sng" w="889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8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rgbClr val="FFCE29"/>
          </a:solidFill>
          <a:ln cap="flat" cmpd="sng" w="889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8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rgbClr val="FFCE29"/>
          </a:solidFill>
          <a:ln cap="flat" cmpd="sng" w="889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8"/>
          <p:cNvSpPr/>
          <p:nvPr/>
        </p:nvSpPr>
        <p:spPr>
          <a:xfrm rot="-5400000">
            <a:off x="3253166" y="1584729"/>
            <a:ext cx="333413" cy="33363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8"/>
          <p:cNvSpPr/>
          <p:nvPr/>
        </p:nvSpPr>
        <p:spPr>
          <a:xfrm rot="2700000">
            <a:off x="4460187" y="3194995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8"/>
          <p:cNvSpPr/>
          <p:nvPr/>
        </p:nvSpPr>
        <p:spPr>
          <a:xfrm>
            <a:off x="5550199" y="1625159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5" name="Google Shape;1205;p48"/>
          <p:cNvGrpSpPr/>
          <p:nvPr/>
        </p:nvGrpSpPr>
        <p:grpSpPr>
          <a:xfrm>
            <a:off x="3271159" y="3812639"/>
            <a:ext cx="2592288" cy="863358"/>
            <a:chOff x="803640" y="3362835"/>
            <a:chExt cx="2059657" cy="863358"/>
          </a:xfrm>
        </p:grpSpPr>
        <p:sp>
          <p:nvSpPr>
            <p:cNvPr id="1206" name="Google Shape;1206;p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1209" name="Google Shape;1209;p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1212" name="Google Shape;1212;p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4" name="Google Shape;1214;p48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1215" name="Google Shape;1215;p48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Google Shape;1220;p4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116" r="2116" t="0"/>
          <a:stretch/>
        </p:blipFill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1221" name="Google Shape;1221;p49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2116" r="2116" t="0"/>
          <a:stretch/>
        </p:blipFill>
        <p:spPr>
          <a:xfrm>
            <a:off x="3708064" y="0"/>
            <a:ext cx="1440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1222" name="Google Shape;1222;p4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3453" l="0" r="0" t="3462"/>
          <a:stretch/>
        </p:blipFill>
        <p:spPr>
          <a:xfrm>
            <a:off x="5148065" y="1431235"/>
            <a:ext cx="2568300" cy="228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223" name="Google Shape;1223;p49"/>
          <p:cNvSpPr txBox="1"/>
          <p:nvPr/>
        </p:nvSpPr>
        <p:spPr>
          <a:xfrm>
            <a:off x="395536" y="699294"/>
            <a:ext cx="2952328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49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225" name="Google Shape;1225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228" name="Google Shape;1228;p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1231" name="Google Shape;1231;p49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p49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9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9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fmla="val 1388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9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fmla="val 2654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9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fmla="val 2654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179511" y="2143048"/>
            <a:ext cx="1217198" cy="1217254"/>
          </a:xfrm>
          <a:custGeom>
            <a:rect b="b" l="l" r="r" t="t"/>
            <a:pathLst>
              <a:path extrusionOk="0" h="120000" w="120000">
                <a:moveTo>
                  <a:pt x="115551" y="60728"/>
                </a:moveTo>
                <a:lnTo>
                  <a:pt x="120000" y="60786"/>
                </a:lnTo>
                <a:cubicBezTo>
                  <a:pt x="119899" y="68429"/>
                  <a:pt x="118373" y="75723"/>
                  <a:pt x="115551" y="82365"/>
                </a:cubicBezTo>
                <a:close/>
                <a:moveTo>
                  <a:pt x="58393" y="21"/>
                </a:moveTo>
                <a:cubicBezTo>
                  <a:pt x="91208" y="-858"/>
                  <a:pt x="118639" y="24793"/>
                  <a:pt x="119956" y="57592"/>
                </a:cubicBezTo>
                <a:lnTo>
                  <a:pt x="101140" y="58348"/>
                </a:lnTo>
                <a:cubicBezTo>
                  <a:pt x="100236" y="35842"/>
                  <a:pt x="81414" y="18241"/>
                  <a:pt x="58898" y="18845"/>
                </a:cubicBezTo>
                <a:cubicBezTo>
                  <a:pt x="36381" y="19449"/>
                  <a:pt x="18530" y="38035"/>
                  <a:pt x="18834" y="60556"/>
                </a:cubicBezTo>
                <a:cubicBezTo>
                  <a:pt x="19139" y="83078"/>
                  <a:pt x="37486" y="101174"/>
                  <a:pt x="60010" y="101169"/>
                </a:cubicBezTo>
                <a:cubicBezTo>
                  <a:pt x="76239" y="101166"/>
                  <a:pt x="90295" y="91768"/>
                  <a:pt x="96872" y="78030"/>
                </a:cubicBezTo>
                <a:lnTo>
                  <a:pt x="96872" y="107008"/>
                </a:lnTo>
                <a:cubicBezTo>
                  <a:pt x="86832" y="115223"/>
                  <a:pt x="73975" y="119997"/>
                  <a:pt x="60014" y="120000"/>
                </a:cubicBezTo>
                <a:cubicBezTo>
                  <a:pt x="27187" y="120006"/>
                  <a:pt x="449" y="93633"/>
                  <a:pt x="5" y="60810"/>
                </a:cubicBezTo>
                <a:cubicBezTo>
                  <a:pt x="-438" y="27988"/>
                  <a:pt x="25578" y="902"/>
                  <a:pt x="58393" y="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207294" y="1561169"/>
            <a:ext cx="189467" cy="10401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cubicBezTo>
                  <a:pt x="119590" y="40000"/>
                  <a:pt x="119181" y="79999"/>
                  <a:pt x="118771" y="120000"/>
                </a:cubicBezTo>
                <a:cubicBezTo>
                  <a:pt x="113579" y="101504"/>
                  <a:pt x="68822" y="89667"/>
                  <a:pt x="0" y="778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3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66" name="Google Shape;166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3"/>
          <p:cNvSpPr/>
          <p:nvPr/>
        </p:nvSpPr>
        <p:spPr>
          <a:xfrm rot="-5400000">
            <a:off x="2096802" y="125013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950152" y="421885"/>
            <a:ext cx="726841" cy="1121399"/>
          </a:xfrm>
          <a:custGeom>
            <a:rect b="b" l="l" r="r" t="t"/>
            <a:pathLst>
              <a:path extrusionOk="0" h="120000" w="120000">
                <a:moveTo>
                  <a:pt x="39016" y="112305"/>
                </a:moveTo>
                <a:lnTo>
                  <a:pt x="81770" y="112305"/>
                </a:lnTo>
                <a:cubicBezTo>
                  <a:pt x="81076" y="113917"/>
                  <a:pt x="80562" y="115484"/>
                  <a:pt x="80117" y="116981"/>
                </a:cubicBezTo>
                <a:lnTo>
                  <a:pt x="40491" y="116931"/>
                </a:lnTo>
                <a:close/>
                <a:moveTo>
                  <a:pt x="60000" y="21813"/>
                </a:moveTo>
                <a:cubicBezTo>
                  <a:pt x="66254" y="21813"/>
                  <a:pt x="71325" y="25099"/>
                  <a:pt x="71325" y="29153"/>
                </a:cubicBezTo>
                <a:cubicBezTo>
                  <a:pt x="71325" y="33208"/>
                  <a:pt x="66254" y="36494"/>
                  <a:pt x="60000" y="36494"/>
                </a:cubicBezTo>
                <a:cubicBezTo>
                  <a:pt x="53745" y="36494"/>
                  <a:pt x="48674" y="33208"/>
                  <a:pt x="48674" y="29153"/>
                </a:cubicBezTo>
                <a:cubicBezTo>
                  <a:pt x="48674" y="25099"/>
                  <a:pt x="53745" y="21813"/>
                  <a:pt x="60000" y="21813"/>
                </a:cubicBezTo>
                <a:close/>
                <a:moveTo>
                  <a:pt x="60000" y="14472"/>
                </a:moveTo>
                <a:cubicBezTo>
                  <a:pt x="47490" y="14472"/>
                  <a:pt x="37348" y="21045"/>
                  <a:pt x="37348" y="29153"/>
                </a:cubicBezTo>
                <a:cubicBezTo>
                  <a:pt x="37348" y="37262"/>
                  <a:pt x="47490" y="43835"/>
                  <a:pt x="60000" y="43835"/>
                </a:cubicBezTo>
                <a:cubicBezTo>
                  <a:pt x="72509" y="43835"/>
                  <a:pt x="82651" y="37262"/>
                  <a:pt x="82651" y="29153"/>
                </a:cubicBezTo>
                <a:cubicBezTo>
                  <a:pt x="82651" y="21045"/>
                  <a:pt x="72509" y="14472"/>
                  <a:pt x="60000" y="14472"/>
                </a:cubicBezTo>
                <a:close/>
                <a:moveTo>
                  <a:pt x="32392" y="0"/>
                </a:moveTo>
                <a:cubicBezTo>
                  <a:pt x="49580" y="6276"/>
                  <a:pt x="70533" y="6361"/>
                  <a:pt x="87825" y="227"/>
                </a:cubicBezTo>
                <a:cubicBezTo>
                  <a:pt x="106520" y="26870"/>
                  <a:pt x="101630" y="55853"/>
                  <a:pt x="93386" y="80236"/>
                </a:cubicBezTo>
                <a:lnTo>
                  <a:pt x="120000" y="96787"/>
                </a:lnTo>
                <a:lnTo>
                  <a:pt x="115644" y="119136"/>
                </a:lnTo>
                <a:lnTo>
                  <a:pt x="84320" y="105096"/>
                </a:lnTo>
                <a:lnTo>
                  <a:pt x="83089" y="108576"/>
                </a:lnTo>
                <a:lnTo>
                  <a:pt x="37682" y="108576"/>
                </a:lnTo>
                <a:cubicBezTo>
                  <a:pt x="37344" y="107593"/>
                  <a:pt x="36965" y="106588"/>
                  <a:pt x="36573" y="105560"/>
                </a:cubicBezTo>
                <a:lnTo>
                  <a:pt x="4355" y="120000"/>
                </a:lnTo>
                <a:lnTo>
                  <a:pt x="0" y="97651"/>
                </a:lnTo>
                <a:lnTo>
                  <a:pt x="26858" y="80948"/>
                </a:lnTo>
                <a:lnTo>
                  <a:pt x="26933" y="81102"/>
                </a:lnTo>
                <a:lnTo>
                  <a:pt x="27386" y="80145"/>
                </a:lnTo>
                <a:cubicBezTo>
                  <a:pt x="19373" y="55834"/>
                  <a:pt x="14457" y="26421"/>
                  <a:pt x="323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164435" y="190079"/>
            <a:ext cx="298274" cy="244742"/>
          </a:xfrm>
          <a:custGeom>
            <a:rect b="b" l="l" r="r" t="t"/>
            <a:pathLst>
              <a:path extrusionOk="0" h="120000" w="120000">
                <a:moveTo>
                  <a:pt x="59272" y="0"/>
                </a:moveTo>
                <a:cubicBezTo>
                  <a:pt x="85419" y="32159"/>
                  <a:pt x="105352" y="66120"/>
                  <a:pt x="120000" y="101283"/>
                </a:cubicBezTo>
                <a:cubicBezTo>
                  <a:pt x="82642" y="126647"/>
                  <a:pt x="37113" y="126193"/>
                  <a:pt x="0" y="100157"/>
                </a:cubicBezTo>
                <a:cubicBezTo>
                  <a:pt x="14227" y="65031"/>
                  <a:pt x="33664" y="31387"/>
                  <a:pt x="59272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175" name="Google Shape;175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3"/>
          <p:cNvSpPr/>
          <p:nvPr/>
        </p:nvSpPr>
        <p:spPr>
          <a:xfrm rot="-5400000">
            <a:off x="2096802" y="211584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181" name="Google Shape;181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3"/>
          <p:cNvSpPr/>
          <p:nvPr/>
        </p:nvSpPr>
        <p:spPr>
          <a:xfrm rot="-5400000">
            <a:off x="2096802" y="298155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187" name="Google Shape;187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/>
          <p:nvPr/>
        </p:nvSpPr>
        <p:spPr>
          <a:xfrm rot="-5400000">
            <a:off x="2096802" y="384726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50"/>
          <p:cNvGrpSpPr/>
          <p:nvPr/>
        </p:nvGrpSpPr>
        <p:grpSpPr>
          <a:xfrm>
            <a:off x="3081433" y="1478198"/>
            <a:ext cx="2981738" cy="2981737"/>
            <a:chOff x="7099981" y="0"/>
            <a:chExt cx="2160241" cy="2160240"/>
          </a:xfrm>
        </p:grpSpPr>
        <p:sp>
          <p:nvSpPr>
            <p:cNvPr id="1243" name="Google Shape;1243;p50"/>
            <p:cNvSpPr/>
            <p:nvPr/>
          </p:nvSpPr>
          <p:spPr>
            <a:xfrm>
              <a:off x="7099981" y="0"/>
              <a:ext cx="2160240" cy="2160240"/>
            </a:xfrm>
            <a:prstGeom prst="pie">
              <a:avLst>
                <a:gd fmla="val 10816774" name="adj1"/>
                <a:gd fmla="val 16188052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7099982" y="0"/>
              <a:ext cx="2160240" cy="2160240"/>
            </a:xfrm>
            <a:prstGeom prst="pie">
              <a:avLst>
                <a:gd fmla="val 16195741" name="adj1"/>
                <a:gd fmla="val 9356542" name="adj2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7099981" y="0"/>
              <a:ext cx="2160240" cy="2160240"/>
            </a:xfrm>
            <a:prstGeom prst="pie">
              <a:avLst>
                <a:gd fmla="val 4480303" name="adj1"/>
                <a:gd fmla="val 10844752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6" name="Google Shape;1246;p50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0"/>
          <p:cNvSpPr/>
          <p:nvPr/>
        </p:nvSpPr>
        <p:spPr>
          <a:xfrm rot="-5400000">
            <a:off x="4265270" y="2555156"/>
            <a:ext cx="661771" cy="662202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1" name="Google Shape;1251;p50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252" name="Google Shape;1252;p50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255" name="Google Shape;1255;p50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559754" y="2971182"/>
            <a:ext cx="2376264" cy="1500812"/>
            <a:chOff x="803640" y="3362835"/>
            <a:chExt cx="2059657" cy="1500812"/>
          </a:xfrm>
        </p:grpSpPr>
        <p:sp>
          <p:nvSpPr>
            <p:cNvPr id="1258" name="Google Shape;1258;p50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0" name="Google Shape;1260;p50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Chart Style</a:t>
            </a:r>
            <a:endParaRPr/>
          </a:p>
        </p:txBody>
      </p:sp>
      <p:sp>
        <p:nvSpPr>
          <p:cNvPr id="1261" name="Google Shape;1261;p50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1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Style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1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8" name="Google Shape;1268;p51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1269" name="Google Shape;1269;p5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270" name="Google Shape;1270;p51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2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Style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52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52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1278" name="Google Shape;1278;p52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279" name="Google Shape;1279;p5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52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81" name="Google Shape;1281;p52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1282" name="Google Shape;1282;p5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3"/>
          <p:cNvSpPr txBox="1"/>
          <p:nvPr>
            <p:ph type="title"/>
          </p:nvPr>
        </p:nvSpPr>
        <p:spPr>
          <a:xfrm>
            <a:off x="21500" y="32030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1288" name="Google Shape;1288;p53"/>
          <p:cNvSpPr txBox="1"/>
          <p:nvPr>
            <p:ph idx="1" type="subTitle"/>
          </p:nvPr>
        </p:nvSpPr>
        <p:spPr>
          <a:xfrm>
            <a:off x="0" y="38740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4"/>
          <p:cNvSpPr txBox="1"/>
          <p:nvPr/>
        </p:nvSpPr>
        <p:spPr>
          <a:xfrm>
            <a:off x="1075412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54"/>
          <p:cNvSpPr txBox="1"/>
          <p:nvPr/>
        </p:nvSpPr>
        <p:spPr>
          <a:xfrm>
            <a:off x="1075412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backgrounds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54"/>
          <p:cNvSpPr txBox="1"/>
          <p:nvPr/>
        </p:nvSpPr>
        <p:spPr>
          <a:xfrm>
            <a:off x="1075412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54"/>
          <p:cNvSpPr txBox="1"/>
          <p:nvPr/>
        </p:nvSpPr>
        <p:spPr>
          <a:xfrm>
            <a:off x="1075412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54"/>
          <p:cNvSpPr txBox="1"/>
          <p:nvPr/>
        </p:nvSpPr>
        <p:spPr>
          <a:xfrm>
            <a:off x="1403648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54"/>
          <p:cNvSpPr txBox="1"/>
          <p:nvPr/>
        </p:nvSpPr>
        <p:spPr>
          <a:xfrm>
            <a:off x="1095927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54"/>
          <p:cNvSpPr txBox="1"/>
          <p:nvPr>
            <p:ph type="title"/>
          </p:nvPr>
        </p:nvSpPr>
        <p:spPr>
          <a:xfrm>
            <a:off x="1003250" y="231225"/>
            <a:ext cx="81405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b="1" lang="en" sz="4000"/>
              <a:t>Credits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5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5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5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55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1309" name="Google Shape;1309;p55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5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5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5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3" name="Google Shape;1313;p55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55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5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55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55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55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55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5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55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2" name="Google Shape;1322;p55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1323" name="Google Shape;1323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55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1326" name="Google Shape;1326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55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1329" name="Google Shape;1329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55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1332" name="Google Shape;1332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4" name="Google Shape;1334;p55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5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5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5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5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55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5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5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5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5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55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55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55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55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55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55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5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55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5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5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5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5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5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55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55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55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55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55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B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6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6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6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6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56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6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6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6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56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56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6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6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56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56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56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6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6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6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56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56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6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56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56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56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56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56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56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56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56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6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56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56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56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56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1" name="Google Shape;1401;p56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402" name="Google Shape;1402;p56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6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Google Shape;1404;p56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405" name="Google Shape;1405;p56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56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56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6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56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56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6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56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56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56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C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7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57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57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57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57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57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57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57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57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57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2" name="Google Shape;1432;p57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433" name="Google Shape;1433;p57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7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7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7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7" name="Google Shape;1437;p57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57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57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0" name="Google Shape;1440;p57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441" name="Google Shape;1441;p57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7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57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7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7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7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7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7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57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57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7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57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7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57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57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7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57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57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7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57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7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57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57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57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57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57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7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57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7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57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7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58"/>
          <p:cNvGrpSpPr/>
          <p:nvPr/>
        </p:nvGrpSpPr>
        <p:grpSpPr>
          <a:xfrm>
            <a:off x="3971688" y="1923678"/>
            <a:ext cx="1174643" cy="2013391"/>
            <a:chOff x="930084" y="2610003"/>
            <a:chExt cx="1174643" cy="2013391"/>
          </a:xfrm>
        </p:grpSpPr>
        <p:sp>
          <p:nvSpPr>
            <p:cNvPr id="1478" name="Google Shape;1478;p58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F2BF27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8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242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191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39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58"/>
          <p:cNvGrpSpPr/>
          <p:nvPr/>
        </p:nvGrpSpPr>
        <p:grpSpPr>
          <a:xfrm>
            <a:off x="5567122" y="1924675"/>
            <a:ext cx="1174643" cy="2013391"/>
            <a:chOff x="930084" y="2610003"/>
            <a:chExt cx="1174643" cy="2013391"/>
          </a:xfrm>
        </p:grpSpPr>
        <p:sp>
          <p:nvSpPr>
            <p:cNvPr id="1481" name="Google Shape;1481;p58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ED1C24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8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237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36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>
            <a:off x="2410372" y="1923678"/>
            <a:ext cx="1174643" cy="2013391"/>
            <a:chOff x="930084" y="2610003"/>
            <a:chExt cx="1174643" cy="2013391"/>
          </a:xfrm>
        </p:grpSpPr>
        <p:sp>
          <p:nvSpPr>
            <p:cNvPr id="1484" name="Google Shape;1484;p58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FFCE29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8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255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206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41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6" name="Google Shape;1486;p58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Break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2813480" y="2668266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Welcome!!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2813480" y="3316338"/>
            <a:ext cx="389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 rot="-5400000">
            <a:off x="7461077" y="1586376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3319763" y="1643413"/>
            <a:ext cx="444684" cy="226220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398485" y="1563638"/>
            <a:ext cx="376248" cy="38577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322589" y="1628267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6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218" name="Google Shape;218;p2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221" name="Google Shape;221;p2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6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24" name="Google Shape;224;p2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6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27" name="Google Shape;227;p2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26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Our Services</a:t>
            </a:r>
            <a:endParaRPr/>
          </a:p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580" l="0" r="0" t="10580"/>
          <a:stretch/>
        </p:blipFill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7" name="Google Shape;237;p2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10580" l="0" r="0" t="10580"/>
          <a:stretch/>
        </p:blipFill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8" name="Google Shape;238;p27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0580" l="0" r="0" t="10580"/>
          <a:stretch/>
        </p:blipFill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9" name="Google Shape;239;p27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10580" l="0" r="0" t="10580"/>
          <a:stretch/>
        </p:blipFill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40" name="Google Shape;240;p27"/>
          <p:cNvPicPr preferRelativeResize="0"/>
          <p:nvPr>
            <p:ph idx="3" type="pic"/>
          </p:nvPr>
        </p:nvPicPr>
        <p:blipFill rotWithShape="1">
          <a:blip r:embed="rId7">
            <a:alphaModFix/>
          </a:blip>
          <a:srcRect b="10580" l="0" r="0" t="10580"/>
          <a:stretch/>
        </p:blipFill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241" name="Google Shape;241;p27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</p:grpSpPr>
        <p:sp>
          <p:nvSpPr>
            <p:cNvPr id="242" name="Google Shape;242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7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</p:grpSpPr>
        <p:sp>
          <p:nvSpPr>
            <p:cNvPr id="245" name="Google Shape;245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7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</p:grpSpPr>
        <p:sp>
          <p:nvSpPr>
            <p:cNvPr id="248" name="Google Shape;248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</p:grpSpPr>
        <p:sp>
          <p:nvSpPr>
            <p:cNvPr id="254" name="Google Shape;254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7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Our Team Layout</a:t>
            </a:r>
            <a:endParaRPr/>
          </a:p>
        </p:txBody>
      </p:sp>
      <p:sp>
        <p:nvSpPr>
          <p:cNvPr id="258" name="Google Shape;258;p27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8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264" name="Google Shape;264;p28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8280" y="1809374"/>
              <a:ext cx="1221638" cy="4023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694" y="120000"/>
                  </a:lnTo>
                  <a:lnTo>
                    <a:pt x="0" y="115636"/>
                  </a:lnTo>
                </a:path>
              </a:pathLst>
            </a:cu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8"/>
          <p:cNvGrpSpPr/>
          <p:nvPr/>
        </p:nvGrpSpPr>
        <p:grpSpPr>
          <a:xfrm flipH="1" rot="10800000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267" name="Google Shape;267;p28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698280" y="1809374"/>
              <a:ext cx="1221638" cy="4023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694" y="120000"/>
                  </a:lnTo>
                  <a:lnTo>
                    <a:pt x="0" y="115636"/>
                  </a:lnTo>
                </a:path>
              </a:pathLst>
            </a:cu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270" name="Google Shape;270;p28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98280" y="1809374"/>
              <a:ext cx="1221638" cy="4023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694" y="120000"/>
                  </a:lnTo>
                  <a:lnTo>
                    <a:pt x="0" y="115636"/>
                  </a:lnTo>
                </a:path>
              </a:pathLst>
            </a:cu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 rot="10800000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273" name="Google Shape;273;p28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98280" y="1809374"/>
              <a:ext cx="1221638" cy="4023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694" y="120000"/>
                  </a:lnTo>
                  <a:lnTo>
                    <a:pt x="0" y="115636"/>
                  </a:lnTo>
                </a:path>
              </a:pathLst>
            </a:cu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76" name="Google Shape;276;p28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98280" y="1809374"/>
              <a:ext cx="1221638" cy="4023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694" y="120000"/>
                  </a:lnTo>
                  <a:lnTo>
                    <a:pt x="0" y="115636"/>
                  </a:lnTo>
                </a:path>
              </a:pathLst>
            </a:cu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8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5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7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6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8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3F3F3F"/>
                </a:solidFill>
              </a:rPr>
              <a:t>9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/>
          <p:nvPr/>
        </p:nvSpPr>
        <p:spPr>
          <a:xfrm rot="-5400000">
            <a:off x="7482076" y="2707920"/>
            <a:ext cx="272411" cy="27259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009803" y="2799320"/>
            <a:ext cx="242901" cy="203046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 rot="8100000">
            <a:off x="4485783" y="2731299"/>
            <a:ext cx="242999" cy="24300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/>
          <p:nvPr/>
        </p:nvSpPr>
        <p:spPr>
          <a:xfrm rot="2700000">
            <a:off x="6020235" y="2729734"/>
            <a:ext cx="176154" cy="3351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510510" y="2756822"/>
            <a:ext cx="253178" cy="194474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8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289" name="Google Shape;289;p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8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292" name="Google Shape;292;p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8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295" name="Google Shape;295;p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298" name="Google Shape;298;p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301" name="Google Shape;301;p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8"/>
          <p:cNvSpPr txBox="1"/>
          <p:nvPr>
            <p:ph type="title"/>
          </p:nvPr>
        </p:nvSpPr>
        <p:spPr>
          <a:xfrm>
            <a:off x="21500" y="788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Timeline Style</a:t>
            </a:r>
            <a:endParaRPr/>
          </a:p>
        </p:txBody>
      </p:sp>
      <p:sp>
        <p:nvSpPr>
          <p:cNvPr id="304" name="Google Shape;304;p28"/>
          <p:cNvSpPr txBox="1"/>
          <p:nvPr>
            <p:ph idx="1" type="subTitle"/>
          </p:nvPr>
        </p:nvSpPr>
        <p:spPr>
          <a:xfrm>
            <a:off x="0" y="6736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" r="29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0" name="Google Shape;310;p29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>
              <a:gd fmla="val 50000" name="adj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9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</p:grpSpPr>
        <p:grpSp>
          <p:nvGrpSpPr>
            <p:cNvPr id="312" name="Google Shape;312;p29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313" name="Google Shape;313;p2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20000" w="120000">
                    <a:moveTo>
                      <a:pt x="39016" y="112305"/>
                    </a:moveTo>
                    <a:lnTo>
                      <a:pt x="81770" y="112305"/>
                    </a:lnTo>
                    <a:cubicBezTo>
                      <a:pt x="81076" y="113917"/>
                      <a:pt x="80562" y="115484"/>
                      <a:pt x="80117" y="116981"/>
                    </a:cubicBezTo>
                    <a:lnTo>
                      <a:pt x="40491" y="116931"/>
                    </a:lnTo>
                    <a:close/>
                    <a:moveTo>
                      <a:pt x="60000" y="21813"/>
                    </a:moveTo>
                    <a:cubicBezTo>
                      <a:pt x="66254" y="21813"/>
                      <a:pt x="71325" y="25099"/>
                      <a:pt x="71325" y="29153"/>
                    </a:cubicBezTo>
                    <a:cubicBezTo>
                      <a:pt x="71325" y="33208"/>
                      <a:pt x="66254" y="36494"/>
                      <a:pt x="60000" y="36494"/>
                    </a:cubicBezTo>
                    <a:cubicBezTo>
                      <a:pt x="53745" y="36494"/>
                      <a:pt x="48674" y="33208"/>
                      <a:pt x="48674" y="29153"/>
                    </a:cubicBezTo>
                    <a:cubicBezTo>
                      <a:pt x="48674" y="25099"/>
                      <a:pt x="53745" y="21813"/>
                      <a:pt x="60000" y="21813"/>
                    </a:cubicBezTo>
                    <a:close/>
                    <a:moveTo>
                      <a:pt x="60000" y="14472"/>
                    </a:moveTo>
                    <a:cubicBezTo>
                      <a:pt x="47490" y="14472"/>
                      <a:pt x="37348" y="21045"/>
                      <a:pt x="37348" y="29153"/>
                    </a:cubicBezTo>
                    <a:cubicBezTo>
                      <a:pt x="37348" y="37262"/>
                      <a:pt x="47490" y="43835"/>
                      <a:pt x="60000" y="43835"/>
                    </a:cubicBezTo>
                    <a:cubicBezTo>
                      <a:pt x="72509" y="43835"/>
                      <a:pt x="82651" y="37262"/>
                      <a:pt x="82651" y="29153"/>
                    </a:cubicBezTo>
                    <a:cubicBezTo>
                      <a:pt x="82651" y="21045"/>
                      <a:pt x="72509" y="14472"/>
                      <a:pt x="60000" y="14472"/>
                    </a:cubicBezTo>
                    <a:close/>
                    <a:moveTo>
                      <a:pt x="32392" y="0"/>
                    </a:moveTo>
                    <a:cubicBezTo>
                      <a:pt x="49580" y="6276"/>
                      <a:pt x="70533" y="6361"/>
                      <a:pt x="87825" y="227"/>
                    </a:cubicBezTo>
                    <a:cubicBezTo>
                      <a:pt x="106520" y="26870"/>
                      <a:pt x="101630" y="55853"/>
                      <a:pt x="93386" y="80236"/>
                    </a:cubicBezTo>
                    <a:lnTo>
                      <a:pt x="120000" y="96787"/>
                    </a:lnTo>
                    <a:lnTo>
                      <a:pt x="115644" y="119136"/>
                    </a:lnTo>
                    <a:lnTo>
                      <a:pt x="84320" y="105096"/>
                    </a:lnTo>
                    <a:lnTo>
                      <a:pt x="83089" y="108576"/>
                    </a:lnTo>
                    <a:lnTo>
                      <a:pt x="37682" y="108576"/>
                    </a:lnTo>
                    <a:cubicBezTo>
                      <a:pt x="37344" y="107593"/>
                      <a:pt x="36965" y="106588"/>
                      <a:pt x="36573" y="105560"/>
                    </a:cubicBezTo>
                    <a:lnTo>
                      <a:pt x="4355" y="120000"/>
                    </a:lnTo>
                    <a:lnTo>
                      <a:pt x="0" y="97651"/>
                    </a:lnTo>
                    <a:lnTo>
                      <a:pt x="26858" y="80948"/>
                    </a:lnTo>
                    <a:lnTo>
                      <a:pt x="26933" y="81102"/>
                    </a:lnTo>
                    <a:lnTo>
                      <a:pt x="27386" y="80145"/>
                    </a:lnTo>
                    <a:cubicBezTo>
                      <a:pt x="19373" y="55834"/>
                      <a:pt x="14457" y="26421"/>
                      <a:pt x="32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120000" w="120000">
                    <a:moveTo>
                      <a:pt x="59272" y="0"/>
                    </a:moveTo>
                    <a:cubicBezTo>
                      <a:pt x="85419" y="32159"/>
                      <a:pt x="105352" y="66120"/>
                      <a:pt x="120000" y="101283"/>
                    </a:cubicBezTo>
                    <a:cubicBezTo>
                      <a:pt x="82642" y="126647"/>
                      <a:pt x="37113" y="126193"/>
                      <a:pt x="0" y="100157"/>
                    </a:cubicBezTo>
                    <a:cubicBezTo>
                      <a:pt x="14227" y="65031"/>
                      <a:pt x="33664" y="31387"/>
                      <a:pt x="59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29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120000" w="120000">
                  <a:moveTo>
                    <a:pt x="73161" y="959"/>
                  </a:moveTo>
                  <a:cubicBezTo>
                    <a:pt x="59310" y="10546"/>
                    <a:pt x="54709" y="51549"/>
                    <a:pt x="83355" y="77099"/>
                  </a:cubicBezTo>
                  <a:cubicBezTo>
                    <a:pt x="76188" y="53302"/>
                    <a:pt x="80952" y="41563"/>
                    <a:pt x="85582" y="29655"/>
                  </a:cubicBezTo>
                  <a:cubicBezTo>
                    <a:pt x="85659" y="35709"/>
                    <a:pt x="80776" y="48725"/>
                    <a:pt x="92785" y="56308"/>
                  </a:cubicBezTo>
                  <a:cubicBezTo>
                    <a:pt x="87165" y="33499"/>
                    <a:pt x="110904" y="26315"/>
                    <a:pt x="85979" y="1129"/>
                  </a:cubicBezTo>
                  <a:cubicBezTo>
                    <a:pt x="122031" y="7727"/>
                    <a:pt x="111430" y="30967"/>
                    <a:pt x="120000" y="54378"/>
                  </a:cubicBezTo>
                  <a:cubicBezTo>
                    <a:pt x="113729" y="55759"/>
                    <a:pt x="104644" y="34554"/>
                    <a:pt x="106686" y="44597"/>
                  </a:cubicBezTo>
                  <a:cubicBezTo>
                    <a:pt x="117401" y="84279"/>
                    <a:pt x="85350" y="85412"/>
                    <a:pt x="95529" y="120000"/>
                  </a:cubicBezTo>
                  <a:cubicBezTo>
                    <a:pt x="63893" y="117735"/>
                    <a:pt x="73146" y="80486"/>
                    <a:pt x="58268" y="71428"/>
                  </a:cubicBezTo>
                  <a:cubicBezTo>
                    <a:pt x="54230" y="70514"/>
                    <a:pt x="49387" y="74694"/>
                    <a:pt x="58353" y="93309"/>
                  </a:cubicBezTo>
                  <a:cubicBezTo>
                    <a:pt x="6134" y="44015"/>
                    <a:pt x="42798" y="3722"/>
                    <a:pt x="73161" y="959"/>
                  </a:cubicBezTo>
                  <a:close/>
                  <a:moveTo>
                    <a:pt x="0" y="0"/>
                  </a:moveTo>
                  <a:lnTo>
                    <a:pt x="1191" y="0"/>
                  </a:lnTo>
                  <a:lnTo>
                    <a:pt x="95" y="9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9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fmla="val 1002" name="adj1"/>
            </a:avLst>
          </a:prstGeom>
          <a:solidFill>
            <a:srgbClr val="FFCE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/>
          <p:nvPr>
            <p:ph type="title"/>
          </p:nvPr>
        </p:nvSpPr>
        <p:spPr>
          <a:xfrm>
            <a:off x="21500" y="231225"/>
            <a:ext cx="91224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Portfolio Presentation</a:t>
            </a:r>
            <a:endParaRPr/>
          </a:p>
        </p:txBody>
      </p:sp>
      <p:sp>
        <p:nvSpPr>
          <p:cNvPr id="320" name="Google Shape;320;p29"/>
          <p:cNvSpPr txBox="1"/>
          <p:nvPr>
            <p:ph idx="1" type="subTitle"/>
          </p:nvPr>
        </p:nvSpPr>
        <p:spPr>
          <a:xfrm>
            <a:off x="0" y="826025"/>
            <a:ext cx="916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ustom 4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