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81F441-7EF6-4294-BB72-63D7019F2A90}">
  <a:tblStyle styleId="{9E81F441-7EF6-4294-BB72-63D7019F2A9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21CE714-D8D1-412B-97B5-E22ED8539B01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1600" y="1352425"/>
            <a:ext cx="41763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251600" y="340013"/>
            <a:ext cx="41763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>
            <p:ph idx="2" type="pic"/>
          </p:nvPr>
        </p:nvSpPr>
        <p:spPr>
          <a:xfrm>
            <a:off x="532237" y="360041"/>
            <a:ext cx="3168352" cy="31478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1"/>
          <p:cNvSpPr/>
          <p:nvPr>
            <p:ph idx="3" type="pic"/>
          </p:nvPr>
        </p:nvSpPr>
        <p:spPr>
          <a:xfrm>
            <a:off x="3844605" y="360041"/>
            <a:ext cx="4752528" cy="17220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/>
          <p:nvPr>
            <p:ph idx="4" type="pic"/>
          </p:nvPr>
        </p:nvSpPr>
        <p:spPr>
          <a:xfrm>
            <a:off x="3844605" y="2211711"/>
            <a:ext cx="1476000" cy="12961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1"/>
          <p:cNvSpPr/>
          <p:nvPr>
            <p:ph idx="5" type="pic"/>
          </p:nvPr>
        </p:nvSpPr>
        <p:spPr>
          <a:xfrm>
            <a:off x="5482869" y="2211711"/>
            <a:ext cx="1476000" cy="12961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1"/>
          <p:cNvSpPr/>
          <p:nvPr>
            <p:ph idx="6" type="pic"/>
          </p:nvPr>
        </p:nvSpPr>
        <p:spPr>
          <a:xfrm>
            <a:off x="7121133" y="2211711"/>
            <a:ext cx="1476000" cy="12961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>
            <p:ph idx="2" type="pic"/>
          </p:nvPr>
        </p:nvSpPr>
        <p:spPr>
          <a:xfrm>
            <a:off x="0" y="742950"/>
            <a:ext cx="2915816" cy="44005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3" type="pic"/>
          </p:nvPr>
        </p:nvSpPr>
        <p:spPr>
          <a:xfrm>
            <a:off x="3059832" y="0"/>
            <a:ext cx="6084168" cy="27157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446270" y="3075998"/>
            <a:ext cx="1800000" cy="1728000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6897730" y="1275606"/>
            <a:ext cx="1800000" cy="1728000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446270" y="1275606"/>
            <a:ext cx="1800000" cy="17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3"/>
          <p:cNvSpPr/>
          <p:nvPr>
            <p:ph idx="3" type="pic"/>
          </p:nvPr>
        </p:nvSpPr>
        <p:spPr>
          <a:xfrm>
            <a:off x="6897730" y="3075998"/>
            <a:ext cx="1800000" cy="17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/>
          <p:nvPr>
            <p:ph idx="4" type="pic"/>
          </p:nvPr>
        </p:nvSpPr>
        <p:spPr>
          <a:xfrm>
            <a:off x="2339751" y="3075998"/>
            <a:ext cx="4464497" cy="17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3"/>
          <p:cNvSpPr/>
          <p:nvPr>
            <p:ph idx="5" type="pic"/>
          </p:nvPr>
        </p:nvSpPr>
        <p:spPr>
          <a:xfrm>
            <a:off x="2339751" y="1275606"/>
            <a:ext cx="4464497" cy="17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-22775" y="734900"/>
            <a:ext cx="9179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-4925" y="170250"/>
            <a:ext cx="9144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5-PNG이미지\모니터.png" id="74" name="Google Shape;7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2300" y="1361810"/>
            <a:ext cx="2520280" cy="2512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75" name="Google Shape;7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05119" y="1361810"/>
            <a:ext cx="2520280" cy="2512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7938" y="1361810"/>
            <a:ext cx="2520280" cy="25129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>
            <p:ph idx="2" type="pic"/>
          </p:nvPr>
        </p:nvSpPr>
        <p:spPr>
          <a:xfrm>
            <a:off x="682426" y="1468471"/>
            <a:ext cx="2305398" cy="1560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4"/>
          <p:cNvSpPr/>
          <p:nvPr>
            <p:ph idx="3" type="pic"/>
          </p:nvPr>
        </p:nvSpPr>
        <p:spPr>
          <a:xfrm>
            <a:off x="3404671" y="1468471"/>
            <a:ext cx="2305398" cy="1560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4"/>
          <p:cNvSpPr/>
          <p:nvPr>
            <p:ph idx="4" type="pic"/>
          </p:nvPr>
        </p:nvSpPr>
        <p:spPr>
          <a:xfrm>
            <a:off x="6126916" y="1468471"/>
            <a:ext cx="2305398" cy="1560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-22775" y="734900"/>
            <a:ext cx="9179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-4925" y="170250"/>
            <a:ext cx="9144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3923928" y="1707654"/>
            <a:ext cx="4283968" cy="29523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>
            <p:ph idx="2" type="pic"/>
          </p:nvPr>
        </p:nvSpPr>
        <p:spPr>
          <a:xfrm>
            <a:off x="827584" y="1059582"/>
            <a:ext cx="3420000" cy="27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10075" y="1707654"/>
            <a:ext cx="5428593" cy="297453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>
            <p:ph idx="2" type="pic"/>
          </p:nvPr>
        </p:nvSpPr>
        <p:spPr>
          <a:xfrm>
            <a:off x="4279406" y="1864434"/>
            <a:ext cx="3624668" cy="23431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6"/>
          <p:cNvSpPr/>
          <p:nvPr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-22775" y="734900"/>
            <a:ext cx="9179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-4925" y="170250"/>
            <a:ext cx="9144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0"/>
            <a:ext cx="1907704" cy="5148137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2116275" y="734900"/>
            <a:ext cx="7040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2129966" y="170250"/>
            <a:ext cx="70134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8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grpSp>
          <p:nvGrpSpPr>
            <p:cNvPr id="100" name="Google Shape;100;p18"/>
            <p:cNvGrpSpPr/>
            <p:nvPr/>
          </p:nvGrpSpPr>
          <p:grpSpPr>
            <a:xfrm>
              <a:off x="354008" y="1131589"/>
              <a:ext cx="2849840" cy="3649171"/>
              <a:chOff x="354008" y="1131589"/>
              <a:chExt cx="2849840" cy="3649171"/>
            </a:xfrm>
          </p:grpSpPr>
          <p:sp>
            <p:nvSpPr>
              <p:cNvPr id="101" name="Google Shape;101;p18"/>
              <p:cNvSpPr/>
              <p:nvPr/>
            </p:nvSpPr>
            <p:spPr>
              <a:xfrm>
                <a:off x="354008" y="1131589"/>
                <a:ext cx="2849840" cy="3649171"/>
              </a:xfrm>
              <a:prstGeom prst="roundRect">
                <a:avLst>
                  <a:gd fmla="val 3968" name="adj"/>
                </a:avLst>
              </a:prstGeom>
              <a:solidFill>
                <a:srgbClr val="EB49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8"/>
              <p:cNvSpPr txBox="1"/>
              <p:nvPr/>
            </p:nvSpPr>
            <p:spPr>
              <a:xfrm>
                <a:off x="755576" y="1427128"/>
                <a:ext cx="2232248" cy="448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Resize without losing quality</a:t>
                </a:r>
                <a:endParaRPr b="1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8"/>
              <p:cNvSpPr txBox="1"/>
              <p:nvPr/>
            </p:nvSpPr>
            <p:spPr>
              <a:xfrm>
                <a:off x="755576" y="1939375"/>
                <a:ext cx="2232248" cy="448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Change Fill Color &amp;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Line Color</a:t>
                </a:r>
                <a:endParaRPr b="1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8"/>
              <p:cNvSpPr/>
              <p:nvPr/>
            </p:nvSpPr>
            <p:spPr>
              <a:xfrm>
                <a:off x="531932" y="1347500"/>
                <a:ext cx="108520" cy="3240473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40784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8"/>
              <p:cNvSpPr/>
              <p:nvPr/>
            </p:nvSpPr>
            <p:spPr>
              <a:xfrm rot="5400000">
                <a:off x="2592642" y="1238201"/>
                <a:ext cx="502331" cy="502331"/>
              </a:xfrm>
              <a:prstGeom prst="halfFrame">
                <a:avLst>
                  <a:gd fmla="val 23728" name="adj1"/>
                  <a:gd fmla="val 24642" name="adj2"/>
                </a:avLst>
              </a:prstGeom>
              <a:solidFill>
                <a:schemeClr val="lt1">
                  <a:alpha val="2274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8"/>
            <p:cNvGrpSpPr/>
            <p:nvPr/>
          </p:nvGrpSpPr>
          <p:grpSpPr>
            <a:xfrm>
              <a:off x="755725" y="3062543"/>
              <a:ext cx="1872059" cy="1576233"/>
              <a:chOff x="102157" y="1419622"/>
              <a:chExt cx="1872059" cy="1576233"/>
            </a:xfrm>
          </p:grpSpPr>
          <p:sp>
            <p:nvSpPr>
              <p:cNvPr id="107" name="Google Shape;107;p18"/>
              <p:cNvSpPr txBox="1"/>
              <p:nvPr/>
            </p:nvSpPr>
            <p:spPr>
              <a:xfrm>
                <a:off x="127596" y="2749634"/>
                <a:ext cx="184662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www.googleslidesppt.com</a:t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8"/>
              <p:cNvSpPr txBox="1"/>
              <p:nvPr/>
            </p:nvSpPr>
            <p:spPr>
              <a:xfrm>
                <a:off x="102157" y="1419622"/>
                <a:ext cx="1827644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Google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PPT</a:t>
                </a:r>
                <a:endParaRPr b="1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" name="Google Shape;109;p18"/>
          <p:cNvSpPr txBox="1"/>
          <p:nvPr>
            <p:ph type="title"/>
          </p:nvPr>
        </p:nvSpPr>
        <p:spPr>
          <a:xfrm>
            <a:off x="-4925" y="170250"/>
            <a:ext cx="9144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 Code Layout">
  <p:cSld name="Color Code Layou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-4925" y="170250"/>
            <a:ext cx="9144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-22775" y="699863"/>
            <a:ext cx="9179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-4925" y="135213"/>
            <a:ext cx="9144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 flipH="1" rot="10800000">
            <a:off x="0" y="-1"/>
            <a:ext cx="4932040" cy="3785835"/>
          </a:xfrm>
          <a:prstGeom prst="rtTriangle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66454">
            <a:off x="759096" y="1677208"/>
            <a:ext cx="3173758" cy="203301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/>
          <p:nvPr/>
        </p:nvSpPr>
        <p:spPr>
          <a:xfrm flipH="1">
            <a:off x="6910736" y="3427539"/>
            <a:ext cx="2233264" cy="1715961"/>
          </a:xfrm>
          <a:prstGeom prst="rtTriangle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4316625" y="2757275"/>
            <a:ext cx="4827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326013" y="2271650"/>
            <a:ext cx="4808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-148" y="533436"/>
            <a:ext cx="9144000" cy="1368152"/>
          </a:xfrm>
          <a:prstGeom prst="rect">
            <a:avLst/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3779912" y="0"/>
            <a:ext cx="1512168" cy="19548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/>
          <p:nvPr>
            <p:ph idx="1" type="subTitle"/>
          </p:nvPr>
        </p:nvSpPr>
        <p:spPr>
          <a:xfrm>
            <a:off x="-22775" y="1364640"/>
            <a:ext cx="9179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-4925" y="799990"/>
            <a:ext cx="9144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1707654"/>
            <a:ext cx="9144000" cy="1800200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 rot="10800000">
            <a:off x="1187544" y="3486134"/>
            <a:ext cx="288032" cy="248303"/>
          </a:xfrm>
          <a:prstGeom prst="triangle">
            <a:avLst>
              <a:gd fmla="val 50000" name="adj"/>
            </a:avLst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 rot="10800000">
            <a:off x="3347784" y="3486134"/>
            <a:ext cx="288032" cy="248303"/>
          </a:xfrm>
          <a:prstGeom prst="triangle">
            <a:avLst>
              <a:gd fmla="val 50000" name="adj"/>
            </a:avLst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/>
        </p:nvSpPr>
        <p:spPr>
          <a:xfrm rot="10800000">
            <a:off x="5508024" y="3486134"/>
            <a:ext cx="288032" cy="248303"/>
          </a:xfrm>
          <a:prstGeom prst="triangle">
            <a:avLst>
              <a:gd fmla="val 50000" name="adj"/>
            </a:avLst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 rot="10800000">
            <a:off x="7668261" y="3486134"/>
            <a:ext cx="288032" cy="248303"/>
          </a:xfrm>
          <a:prstGeom prst="triangle">
            <a:avLst>
              <a:gd fmla="val 50000" name="adj"/>
            </a:avLst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/>
          <p:nvPr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>
            <p:ph idx="2" type="pic"/>
          </p:nvPr>
        </p:nvSpPr>
        <p:spPr>
          <a:xfrm>
            <a:off x="611560" y="188775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-22775" y="734900"/>
            <a:ext cx="9179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-4925" y="170250"/>
            <a:ext cx="91440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1" name="Google Shape;41;p7"/>
          <p:cNvSpPr/>
          <p:nvPr>
            <p:ph idx="3" type="pic"/>
          </p:nvPr>
        </p:nvSpPr>
        <p:spPr>
          <a:xfrm>
            <a:off x="2771799" y="188775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/>
          <p:nvPr>
            <p:ph idx="4" type="pic"/>
          </p:nvPr>
        </p:nvSpPr>
        <p:spPr>
          <a:xfrm>
            <a:off x="4932038" y="188775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/>
          <p:nvPr>
            <p:ph idx="5" type="pic"/>
          </p:nvPr>
        </p:nvSpPr>
        <p:spPr>
          <a:xfrm>
            <a:off x="7092277" y="188775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3028028" y="0"/>
            <a:ext cx="3096344" cy="4571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/>
          <p:nvPr/>
        </p:nvSpPr>
        <p:spPr>
          <a:xfrm>
            <a:off x="0" y="5064981"/>
            <a:ext cx="9144000" cy="83156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413450" y="734900"/>
            <a:ext cx="8447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Images and Contents Layout">
  <p:cSld name="9_Images and Contents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>
            <p:ph idx="2" type="pic"/>
          </p:nvPr>
        </p:nvSpPr>
        <p:spPr>
          <a:xfrm>
            <a:off x="0" y="0"/>
            <a:ext cx="9144000" cy="30758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>
            <p:ph idx="2" type="pic"/>
          </p:nvPr>
        </p:nvSpPr>
        <p:spPr>
          <a:xfrm>
            <a:off x="0" y="760122"/>
            <a:ext cx="2915816" cy="26757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0"/>
          <p:cNvSpPr/>
          <p:nvPr>
            <p:ph idx="3" type="pic"/>
          </p:nvPr>
        </p:nvSpPr>
        <p:spPr>
          <a:xfrm>
            <a:off x="6228184" y="0"/>
            <a:ext cx="2915816" cy="34358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/>
          <p:nvPr>
            <p:ph idx="4" type="pic"/>
          </p:nvPr>
        </p:nvSpPr>
        <p:spPr>
          <a:xfrm>
            <a:off x="0" y="3579862"/>
            <a:ext cx="4572000" cy="15636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hyperlink" Target="http://googleslidesppt.com/" TargetMode="External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jpg"/><Relationship Id="rId4" Type="http://schemas.openxmlformats.org/officeDocument/2006/relationships/image" Target="../media/image18.jpg"/><Relationship Id="rId5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17.jpg"/><Relationship Id="rId5" Type="http://schemas.openxmlformats.org/officeDocument/2006/relationships/image" Target="../media/image14.jpg"/><Relationship Id="rId6" Type="http://schemas.openxmlformats.org/officeDocument/2006/relationships/image" Target="../media/image24.jpg"/><Relationship Id="rId7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Relationship Id="rId4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oogleslidesppt.com/frequently-asked-questions/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googleslidesppt.com/" TargetMode="External"/><Relationship Id="rId4" Type="http://schemas.openxmlformats.org/officeDocument/2006/relationships/hyperlink" Target="http://googleslidesppt.com/" TargetMode="External"/><Relationship Id="rId5" Type="http://schemas.openxmlformats.org/officeDocument/2006/relationships/hyperlink" Target="http://googleslidesppt.com/" TargetMode="External"/><Relationship Id="rId6" Type="http://schemas.openxmlformats.org/officeDocument/2006/relationships/hyperlink" Target="http://googleslidesppt.com/" TargetMode="External"/><Relationship Id="rId7" Type="http://schemas.openxmlformats.org/officeDocument/2006/relationships/hyperlink" Target="https://pixabay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>
            <a:hlinkClick r:id="rId3"/>
          </p:cNvPr>
          <p:cNvSpPr txBox="1"/>
          <p:nvPr/>
        </p:nvSpPr>
        <p:spPr>
          <a:xfrm>
            <a:off x="283176" y="4844068"/>
            <a:ext cx="886082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GoogleSlidesPPT.com _ 30+ Slides Google Slides &amp; PowerPoint Templates for Free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536" y="4484029"/>
            <a:ext cx="941472" cy="23281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51600" y="1352425"/>
            <a:ext cx="41763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30+ Slides Google Slides &amp;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PowerPoint Template for Free</a:t>
            </a:r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251600" y="340013"/>
            <a:ext cx="41763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Free Google Slides Themes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/>
          <p:nvPr/>
        </p:nvSpPr>
        <p:spPr>
          <a:xfrm>
            <a:off x="0" y="2283718"/>
            <a:ext cx="9144000" cy="70929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29"/>
          <p:cNvGrpSpPr/>
          <p:nvPr/>
        </p:nvGrpSpPr>
        <p:grpSpPr>
          <a:xfrm>
            <a:off x="3535444" y="1289355"/>
            <a:ext cx="1972660" cy="3407324"/>
            <a:chOff x="2627784" y="1825002"/>
            <a:chExt cx="1198166" cy="2069560"/>
          </a:xfrm>
        </p:grpSpPr>
        <p:sp>
          <p:nvSpPr>
            <p:cNvPr id="293" name="Google Shape;293;p29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5" name="Google Shape;295;p2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96" name="Google Shape;296;p29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9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8" name="Google Shape;298;p29"/>
          <p:cNvSpPr/>
          <p:nvPr/>
        </p:nvSpPr>
        <p:spPr>
          <a:xfrm>
            <a:off x="3653463" y="1572998"/>
            <a:ext cx="1736623" cy="27382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3653463" y="2283717"/>
            <a:ext cx="1736623" cy="70929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3702695" y="1779662"/>
            <a:ext cx="433093" cy="433093"/>
          </a:xfrm>
          <a:prstGeom prst="ellipse">
            <a:avLst/>
          </a:prstGeom>
          <a:solidFill>
            <a:srgbClr val="EB494B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3702695" y="2403731"/>
            <a:ext cx="433093" cy="433093"/>
          </a:xfrm>
          <a:prstGeom prst="ellipse">
            <a:avLst/>
          </a:prstGeom>
          <a:solidFill>
            <a:srgbClr val="3F3F3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3702695" y="3027800"/>
            <a:ext cx="433093" cy="433093"/>
          </a:xfrm>
          <a:prstGeom prst="ellipse">
            <a:avLst/>
          </a:prstGeom>
          <a:solidFill>
            <a:srgbClr val="EB494B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3702695" y="3651870"/>
            <a:ext cx="433093" cy="433093"/>
          </a:xfrm>
          <a:prstGeom prst="ellipse">
            <a:avLst/>
          </a:prstGeom>
          <a:solidFill>
            <a:srgbClr val="EB494B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3818226" y="3786004"/>
            <a:ext cx="212535" cy="163256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3823767" y="1894163"/>
            <a:ext cx="216082" cy="186477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3812048" y="2555865"/>
            <a:ext cx="224890" cy="147801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9"/>
          <p:cNvSpPr/>
          <p:nvPr/>
        </p:nvSpPr>
        <p:spPr>
          <a:xfrm rot="2700000">
            <a:off x="3847577" y="3110596"/>
            <a:ext cx="153833" cy="275793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29"/>
          <p:cNvGrpSpPr/>
          <p:nvPr/>
        </p:nvGrpSpPr>
        <p:grpSpPr>
          <a:xfrm>
            <a:off x="4112007" y="2356324"/>
            <a:ext cx="1359522" cy="523643"/>
            <a:chOff x="803640" y="3362835"/>
            <a:chExt cx="2059657" cy="523643"/>
          </a:xfrm>
        </p:grpSpPr>
        <p:sp>
          <p:nvSpPr>
            <p:cNvPr id="309" name="Google Shape;309;p29"/>
            <p:cNvSpPr txBox="1"/>
            <p:nvPr/>
          </p:nvSpPr>
          <p:spPr>
            <a:xfrm>
              <a:off x="803640" y="3517146"/>
              <a:ext cx="20596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</a:t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9"/>
            <p:cNvSpPr txBox="1"/>
            <p:nvPr/>
          </p:nvSpPr>
          <p:spPr>
            <a:xfrm>
              <a:off x="803640" y="3362835"/>
              <a:ext cx="205965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29"/>
          <p:cNvGrpSpPr/>
          <p:nvPr/>
        </p:nvGrpSpPr>
        <p:grpSpPr>
          <a:xfrm>
            <a:off x="4112007" y="1730796"/>
            <a:ext cx="1359522" cy="526781"/>
            <a:chOff x="803640" y="3362835"/>
            <a:chExt cx="2059657" cy="526781"/>
          </a:xfrm>
        </p:grpSpPr>
        <p:sp>
          <p:nvSpPr>
            <p:cNvPr id="312" name="Google Shape;312;p29"/>
            <p:cNvSpPr txBox="1"/>
            <p:nvPr/>
          </p:nvSpPr>
          <p:spPr>
            <a:xfrm>
              <a:off x="803640" y="3520284"/>
              <a:ext cx="20596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9"/>
            <p:cNvSpPr txBox="1"/>
            <p:nvPr/>
          </p:nvSpPr>
          <p:spPr>
            <a:xfrm>
              <a:off x="803640" y="3362835"/>
              <a:ext cx="205965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29"/>
          <p:cNvGrpSpPr/>
          <p:nvPr/>
        </p:nvGrpSpPr>
        <p:grpSpPr>
          <a:xfrm>
            <a:off x="4112007" y="2978714"/>
            <a:ext cx="1359522" cy="526781"/>
            <a:chOff x="803640" y="3362835"/>
            <a:chExt cx="2059657" cy="526781"/>
          </a:xfrm>
        </p:grpSpPr>
        <p:sp>
          <p:nvSpPr>
            <p:cNvPr id="315" name="Google Shape;315;p29"/>
            <p:cNvSpPr txBox="1"/>
            <p:nvPr/>
          </p:nvSpPr>
          <p:spPr>
            <a:xfrm>
              <a:off x="803640" y="3520284"/>
              <a:ext cx="20596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9"/>
            <p:cNvSpPr txBox="1"/>
            <p:nvPr/>
          </p:nvSpPr>
          <p:spPr>
            <a:xfrm>
              <a:off x="803640" y="3362835"/>
              <a:ext cx="205965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29"/>
          <p:cNvGrpSpPr/>
          <p:nvPr/>
        </p:nvGrpSpPr>
        <p:grpSpPr>
          <a:xfrm>
            <a:off x="4112007" y="3604241"/>
            <a:ext cx="1359522" cy="526781"/>
            <a:chOff x="803640" y="3362835"/>
            <a:chExt cx="2059657" cy="526781"/>
          </a:xfrm>
        </p:grpSpPr>
        <p:sp>
          <p:nvSpPr>
            <p:cNvPr id="318" name="Google Shape;318;p29"/>
            <p:cNvSpPr txBox="1"/>
            <p:nvPr/>
          </p:nvSpPr>
          <p:spPr>
            <a:xfrm>
              <a:off x="803640" y="3520284"/>
              <a:ext cx="20596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9"/>
            <p:cNvSpPr txBox="1"/>
            <p:nvPr/>
          </p:nvSpPr>
          <p:spPr>
            <a:xfrm>
              <a:off x="803640" y="3362835"/>
              <a:ext cx="205965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p29"/>
          <p:cNvSpPr txBox="1"/>
          <p:nvPr/>
        </p:nvSpPr>
        <p:spPr>
          <a:xfrm>
            <a:off x="467543" y="2376757"/>
            <a:ext cx="25922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  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6156175" y="2376757"/>
            <a:ext cx="25922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  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467543" y="3094130"/>
            <a:ext cx="25922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Get a modern PowerPoint  Presentation that is beautifully designed. Easy to change colors, photos and Text. </a:t>
            </a:r>
            <a:endParaRPr/>
          </a:p>
        </p:txBody>
      </p:sp>
      <p:sp>
        <p:nvSpPr>
          <p:cNvPr id="323" name="Google Shape;323;p29"/>
          <p:cNvSpPr txBox="1"/>
          <p:nvPr/>
        </p:nvSpPr>
        <p:spPr>
          <a:xfrm>
            <a:off x="6156175" y="3094130"/>
            <a:ext cx="25922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Get a modern PowerPoint  Presentation that is beautifully designed. Easy to change colors, photos and Text. </a:t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1495787" y="1473216"/>
            <a:ext cx="535801" cy="535801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7155272" y="1363492"/>
            <a:ext cx="594095" cy="599059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9"/>
          <p:cNvSpPr txBox="1"/>
          <p:nvPr>
            <p:ph idx="1" type="subTitle"/>
          </p:nvPr>
        </p:nvSpPr>
        <p:spPr>
          <a:xfrm>
            <a:off x="413450" y="734900"/>
            <a:ext cx="84474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327" name="Google Shape;327;p29"/>
          <p:cNvSpPr txBox="1"/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-US" sz="4000">
                <a:solidFill>
                  <a:srgbClr val="3F3F3F"/>
                </a:solidFill>
              </a:rPr>
              <a:t>Portfolio Presentation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/>
          <p:nvPr/>
        </p:nvSpPr>
        <p:spPr>
          <a:xfrm>
            <a:off x="0" y="2897344"/>
            <a:ext cx="9144000" cy="1800324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979583" y="2499742"/>
            <a:ext cx="754483" cy="754483"/>
          </a:xfrm>
          <a:prstGeom prst="ellipse">
            <a:avLst/>
          </a:prstGeom>
          <a:solidFill>
            <a:srgbClr val="3F3F3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0"/>
          <p:cNvSpPr/>
          <p:nvPr/>
        </p:nvSpPr>
        <p:spPr>
          <a:xfrm>
            <a:off x="3118606" y="2499742"/>
            <a:ext cx="754483" cy="754483"/>
          </a:xfrm>
          <a:prstGeom prst="ellipse">
            <a:avLst/>
          </a:prstGeom>
          <a:solidFill>
            <a:srgbClr val="EB494B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5257629" y="2499742"/>
            <a:ext cx="754483" cy="754483"/>
          </a:xfrm>
          <a:prstGeom prst="ellipse">
            <a:avLst/>
          </a:prstGeom>
          <a:solidFill>
            <a:srgbClr val="3F3F3F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7396650" y="2499742"/>
            <a:ext cx="754483" cy="754483"/>
          </a:xfrm>
          <a:prstGeom prst="ellipse">
            <a:avLst/>
          </a:prstGeom>
          <a:solidFill>
            <a:srgbClr val="EB494B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30"/>
          <p:cNvGrpSpPr/>
          <p:nvPr/>
        </p:nvGrpSpPr>
        <p:grpSpPr>
          <a:xfrm>
            <a:off x="503548" y="1292446"/>
            <a:ext cx="8136904" cy="991272"/>
            <a:chOff x="503548" y="1203598"/>
            <a:chExt cx="8136904" cy="991272"/>
          </a:xfrm>
        </p:grpSpPr>
        <p:sp>
          <p:nvSpPr>
            <p:cNvPr id="339" name="Google Shape;339;p30"/>
            <p:cNvSpPr txBox="1"/>
            <p:nvPr/>
          </p:nvSpPr>
          <p:spPr>
            <a:xfrm>
              <a:off x="503548" y="1548539"/>
              <a:ext cx="81369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  </a:r>
              <a:endParaRPr/>
            </a:p>
          </p:txBody>
        </p:sp>
        <p:sp>
          <p:nvSpPr>
            <p:cNvPr id="340" name="Google Shape;340;p30"/>
            <p:cNvSpPr txBox="1"/>
            <p:nvPr/>
          </p:nvSpPr>
          <p:spPr>
            <a:xfrm>
              <a:off x="503548" y="1203598"/>
              <a:ext cx="81369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</a:t>
              </a:r>
              <a:endParaRPr/>
            </a:p>
          </p:txBody>
        </p:sp>
      </p:grpSp>
      <p:sp>
        <p:nvSpPr>
          <p:cNvPr id="341" name="Google Shape;341;p30"/>
          <p:cNvSpPr/>
          <p:nvPr/>
        </p:nvSpPr>
        <p:spPr>
          <a:xfrm>
            <a:off x="2144825" y="3103593"/>
            <a:ext cx="563022" cy="1387827"/>
          </a:xfrm>
          <a:prstGeom prst="chevron">
            <a:avLst>
              <a:gd fmla="val 8405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4283848" y="3072014"/>
            <a:ext cx="563022" cy="1387827"/>
          </a:xfrm>
          <a:prstGeom prst="chevron">
            <a:avLst>
              <a:gd fmla="val 8405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6422871" y="3040435"/>
            <a:ext cx="563022" cy="1387827"/>
          </a:xfrm>
          <a:prstGeom prst="chevron">
            <a:avLst>
              <a:gd fmla="val 8405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0"/>
          <p:cNvSpPr txBox="1"/>
          <p:nvPr/>
        </p:nvSpPr>
        <p:spPr>
          <a:xfrm>
            <a:off x="579711" y="3428174"/>
            <a:ext cx="155422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PowerPoint  Presentation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2718733" y="3535896"/>
            <a:ext cx="15542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PowerPoint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4846870" y="3535896"/>
            <a:ext cx="15542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PowerPoint  Presentation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6985893" y="3428174"/>
            <a:ext cx="155422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7623987" y="2752552"/>
            <a:ext cx="299807" cy="230293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1204417" y="2727662"/>
            <a:ext cx="304811" cy="263049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3337227" y="2793130"/>
            <a:ext cx="317236" cy="208492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0"/>
          <p:cNvSpPr/>
          <p:nvPr/>
        </p:nvSpPr>
        <p:spPr>
          <a:xfrm rot="2700000">
            <a:off x="5526370" y="2682461"/>
            <a:ext cx="217001" cy="389041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0"/>
          <p:cNvSpPr txBox="1"/>
          <p:nvPr>
            <p:ph idx="1" type="subTitle"/>
          </p:nvPr>
        </p:nvSpPr>
        <p:spPr>
          <a:xfrm>
            <a:off x="413450" y="734900"/>
            <a:ext cx="84474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353" name="Google Shape;353;p30"/>
          <p:cNvSpPr txBox="1"/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Infographic Style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/>
        </p:nvSpPr>
        <p:spPr>
          <a:xfrm>
            <a:off x="3194003" y="893621"/>
            <a:ext cx="2760779" cy="137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B494B"/>
              </a:buClr>
              <a:buFont typeface="Arial"/>
              <a:buNone/>
            </a:pPr>
            <a:r>
              <a:rPr b="1" lang="en-US" sz="2800">
                <a:solidFill>
                  <a:srgbClr val="EB494B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31"/>
          <p:cNvGrpSpPr/>
          <p:nvPr/>
        </p:nvGrpSpPr>
        <p:grpSpPr>
          <a:xfrm>
            <a:off x="3194003" y="2270568"/>
            <a:ext cx="2760779" cy="984884"/>
            <a:chOff x="3017860" y="4363106"/>
            <a:chExt cx="1654564" cy="984884"/>
          </a:xfrm>
        </p:grpSpPr>
        <p:sp>
          <p:nvSpPr>
            <p:cNvPr id="360" name="Google Shape;360;p31"/>
            <p:cNvSpPr txBox="1"/>
            <p:nvPr/>
          </p:nvSpPr>
          <p:spPr>
            <a:xfrm>
              <a:off x="3017860" y="4701659"/>
              <a:ext cx="16545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/>
            </a:p>
          </p:txBody>
        </p:sp>
        <p:sp>
          <p:nvSpPr>
            <p:cNvPr id="361" name="Google Shape;361;p31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colors.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31"/>
          <p:cNvSpPr txBox="1"/>
          <p:nvPr/>
        </p:nvSpPr>
        <p:spPr>
          <a:xfrm>
            <a:off x="4932040" y="3939902"/>
            <a:ext cx="39244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/>
          </a:p>
        </p:txBody>
      </p:sp>
      <p:cxnSp>
        <p:nvCxnSpPr>
          <p:cNvPr id="363" name="Google Shape;363;p31"/>
          <p:cNvCxnSpPr/>
          <p:nvPr/>
        </p:nvCxnSpPr>
        <p:spPr>
          <a:xfrm>
            <a:off x="3087498" y="0"/>
            <a:ext cx="0" cy="2211710"/>
          </a:xfrm>
          <a:prstGeom prst="straightConnector1">
            <a:avLst/>
          </a:prstGeom>
          <a:noFill/>
          <a:ln cap="flat" cmpd="sng" w="25400">
            <a:solidFill>
              <a:srgbClr val="EB494B"/>
            </a:solidFill>
            <a:prstDash val="solid"/>
            <a:round/>
            <a:headEnd len="sm" w="sm" type="none"/>
            <a:tailEnd len="sm" w="sm" type="oval"/>
          </a:ln>
        </p:spPr>
      </p:cxnSp>
      <p:pic>
        <p:nvPicPr>
          <p:cNvPr id="364" name="Google Shape;364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805" r="7805" t="0"/>
          <a:stretch/>
        </p:blipFill>
        <p:spPr>
          <a:xfrm>
            <a:off x="0" y="760122"/>
            <a:ext cx="2915700" cy="267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365" name="Google Shape;365;p31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3798" r="3788" t="0"/>
          <a:stretch/>
        </p:blipFill>
        <p:spPr>
          <a:xfrm>
            <a:off x="0" y="3579862"/>
            <a:ext cx="4572000" cy="156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366" name="Google Shape;366;p31"/>
          <p:cNvPicPr preferRelativeResize="0"/>
          <p:nvPr>
            <p:ph idx="3" type="pic"/>
          </p:nvPr>
        </p:nvPicPr>
        <p:blipFill rotWithShape="1">
          <a:blip r:embed="rId5">
            <a:alphaModFix/>
          </a:blip>
          <a:srcRect b="0" l="4010" r="4010" t="0"/>
          <a:stretch/>
        </p:blipFill>
        <p:spPr>
          <a:xfrm>
            <a:off x="6228184" y="0"/>
            <a:ext cx="2915700" cy="343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32"/>
          <p:cNvGrpSpPr/>
          <p:nvPr/>
        </p:nvGrpSpPr>
        <p:grpSpPr>
          <a:xfrm>
            <a:off x="2663195" y="3435846"/>
            <a:ext cx="1891100" cy="1081951"/>
            <a:chOff x="1062658" y="3986014"/>
            <a:chExt cx="1728192" cy="1081951"/>
          </a:xfrm>
        </p:grpSpPr>
        <p:sp>
          <p:nvSpPr>
            <p:cNvPr id="372" name="Google Shape;372;p3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</p:grpSp>
      <p:grpSp>
        <p:nvGrpSpPr>
          <p:cNvPr id="374" name="Google Shape;374;p32"/>
          <p:cNvGrpSpPr/>
          <p:nvPr/>
        </p:nvGrpSpPr>
        <p:grpSpPr>
          <a:xfrm>
            <a:off x="4589706" y="3435846"/>
            <a:ext cx="1891100" cy="1081951"/>
            <a:chOff x="1062658" y="3986014"/>
            <a:chExt cx="1728192" cy="1081951"/>
          </a:xfrm>
        </p:grpSpPr>
        <p:sp>
          <p:nvSpPr>
            <p:cNvPr id="375" name="Google Shape;375;p3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</p:grpSp>
      <p:grpSp>
        <p:nvGrpSpPr>
          <p:cNvPr id="377" name="Google Shape;377;p32"/>
          <p:cNvGrpSpPr/>
          <p:nvPr/>
        </p:nvGrpSpPr>
        <p:grpSpPr>
          <a:xfrm>
            <a:off x="736684" y="3435846"/>
            <a:ext cx="1891100" cy="1081951"/>
            <a:chOff x="1062658" y="3986014"/>
            <a:chExt cx="1728192" cy="1081951"/>
          </a:xfrm>
        </p:grpSpPr>
        <p:sp>
          <p:nvSpPr>
            <p:cNvPr id="378" name="Google Shape;378;p3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</p:grpSp>
      <p:grpSp>
        <p:nvGrpSpPr>
          <p:cNvPr id="380" name="Google Shape;380;p32"/>
          <p:cNvGrpSpPr/>
          <p:nvPr/>
        </p:nvGrpSpPr>
        <p:grpSpPr>
          <a:xfrm>
            <a:off x="6516216" y="3435846"/>
            <a:ext cx="1891100" cy="1081951"/>
            <a:chOff x="1062658" y="3986014"/>
            <a:chExt cx="1728192" cy="1081951"/>
          </a:xfrm>
        </p:grpSpPr>
        <p:sp>
          <p:nvSpPr>
            <p:cNvPr id="381" name="Google Shape;381;p3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</p:grpSp>
      <p:grpSp>
        <p:nvGrpSpPr>
          <p:cNvPr id="383" name="Google Shape;383;p32"/>
          <p:cNvGrpSpPr/>
          <p:nvPr/>
        </p:nvGrpSpPr>
        <p:grpSpPr>
          <a:xfrm>
            <a:off x="872234" y="1419621"/>
            <a:ext cx="1620000" cy="1620000"/>
            <a:chOff x="926150" y="1419622"/>
            <a:chExt cx="1512168" cy="1512168"/>
          </a:xfrm>
        </p:grpSpPr>
        <p:sp>
          <p:nvSpPr>
            <p:cNvPr id="384" name="Google Shape;384;p32"/>
            <p:cNvSpPr/>
            <p:nvPr/>
          </p:nvSpPr>
          <p:spPr>
            <a:xfrm>
              <a:off x="926150" y="1419622"/>
              <a:ext cx="1512168" cy="1512168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1225034" y="1718506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B49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p32"/>
          <p:cNvGrpSpPr/>
          <p:nvPr/>
        </p:nvGrpSpPr>
        <p:grpSpPr>
          <a:xfrm>
            <a:off x="3068744" y="1509621"/>
            <a:ext cx="1440000" cy="1440000"/>
            <a:chOff x="926150" y="1419622"/>
            <a:chExt cx="1512168" cy="1512168"/>
          </a:xfrm>
        </p:grpSpPr>
        <p:sp>
          <p:nvSpPr>
            <p:cNvPr id="387" name="Google Shape;387;p32"/>
            <p:cNvSpPr/>
            <p:nvPr/>
          </p:nvSpPr>
          <p:spPr>
            <a:xfrm>
              <a:off x="926150" y="1419622"/>
              <a:ext cx="1512168" cy="1512168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1225034" y="1718506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32"/>
          <p:cNvGrpSpPr/>
          <p:nvPr/>
        </p:nvGrpSpPr>
        <p:grpSpPr>
          <a:xfrm>
            <a:off x="5085254" y="1599621"/>
            <a:ext cx="1260000" cy="1260000"/>
            <a:chOff x="926150" y="1419622"/>
            <a:chExt cx="1512168" cy="1512168"/>
          </a:xfrm>
        </p:grpSpPr>
        <p:sp>
          <p:nvSpPr>
            <p:cNvPr id="390" name="Google Shape;390;p32"/>
            <p:cNvSpPr/>
            <p:nvPr/>
          </p:nvSpPr>
          <p:spPr>
            <a:xfrm>
              <a:off x="926150" y="1419622"/>
              <a:ext cx="1512168" cy="1512168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225034" y="1718506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EB494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32"/>
          <p:cNvGrpSpPr/>
          <p:nvPr/>
        </p:nvGrpSpPr>
        <p:grpSpPr>
          <a:xfrm>
            <a:off x="6921766" y="1689621"/>
            <a:ext cx="1080000" cy="1080000"/>
            <a:chOff x="926150" y="1419622"/>
            <a:chExt cx="1512168" cy="1512168"/>
          </a:xfrm>
        </p:grpSpPr>
        <p:sp>
          <p:nvSpPr>
            <p:cNvPr id="393" name="Google Shape;393;p32"/>
            <p:cNvSpPr/>
            <p:nvPr/>
          </p:nvSpPr>
          <p:spPr>
            <a:xfrm>
              <a:off x="926150" y="1419622"/>
              <a:ext cx="1512168" cy="1512168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1225034" y="1718506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32"/>
          <p:cNvSpPr/>
          <p:nvPr/>
        </p:nvSpPr>
        <p:spPr>
          <a:xfrm>
            <a:off x="7324497" y="2124179"/>
            <a:ext cx="274537" cy="210882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1516792" y="2077786"/>
            <a:ext cx="351879" cy="303668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3605634" y="2109278"/>
            <a:ext cx="366223" cy="240687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2"/>
          <p:cNvSpPr/>
          <p:nvPr/>
        </p:nvSpPr>
        <p:spPr>
          <a:xfrm rot="2700000">
            <a:off x="5604815" y="2031621"/>
            <a:ext cx="220883" cy="396000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2602685" y="2043571"/>
            <a:ext cx="355608" cy="3721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4619195" y="2043571"/>
            <a:ext cx="355608" cy="3721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6455705" y="2043571"/>
            <a:ext cx="355608" cy="3721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 txBox="1"/>
          <p:nvPr>
            <p:ph idx="1" type="subTitle"/>
          </p:nvPr>
        </p:nvSpPr>
        <p:spPr>
          <a:xfrm>
            <a:off x="413450" y="734900"/>
            <a:ext cx="84474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403" name="Google Shape;403;p32"/>
          <p:cNvSpPr txBox="1"/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Infographic Style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/>
          <p:nvPr/>
        </p:nvSpPr>
        <p:spPr>
          <a:xfrm>
            <a:off x="430969" y="3622253"/>
            <a:ext cx="8173479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-US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Portfolio Presentation</a:t>
            </a:r>
            <a:endParaRPr/>
          </a:p>
        </p:txBody>
      </p:sp>
      <p:sp>
        <p:nvSpPr>
          <p:cNvPr id="409" name="Google Shape;409;p33"/>
          <p:cNvSpPr txBox="1"/>
          <p:nvPr/>
        </p:nvSpPr>
        <p:spPr>
          <a:xfrm>
            <a:off x="430968" y="4342333"/>
            <a:ext cx="81734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 Easy to change colors, photos and Text. Get a modern PowerPoint  Presentation that is beautifully designed.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33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4144" l="0" r="0" t="4154"/>
          <a:stretch/>
        </p:blipFill>
        <p:spPr>
          <a:xfrm>
            <a:off x="3844605" y="2211711"/>
            <a:ext cx="1476000" cy="12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11" name="Google Shape;411;p33"/>
          <p:cNvPicPr preferRelativeResize="0"/>
          <p:nvPr>
            <p:ph idx="5" type="pic"/>
          </p:nvPr>
        </p:nvPicPr>
        <p:blipFill rotWithShape="1">
          <a:blip r:embed="rId4">
            <a:alphaModFix/>
          </a:blip>
          <a:srcRect b="4144" l="0" r="0" t="4154"/>
          <a:stretch/>
        </p:blipFill>
        <p:spPr>
          <a:xfrm>
            <a:off x="5482869" y="2211711"/>
            <a:ext cx="1476000" cy="12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12" name="Google Shape;412;p33"/>
          <p:cNvPicPr preferRelativeResize="0"/>
          <p:nvPr>
            <p:ph idx="6" type="pic"/>
          </p:nvPr>
        </p:nvPicPr>
        <p:blipFill rotWithShape="1">
          <a:blip r:embed="rId5">
            <a:alphaModFix/>
          </a:blip>
          <a:srcRect b="4144" l="0" r="0" t="4154"/>
          <a:stretch/>
        </p:blipFill>
        <p:spPr>
          <a:xfrm>
            <a:off x="7121133" y="2211711"/>
            <a:ext cx="1476000" cy="12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cxnSp>
        <p:nvCxnSpPr>
          <p:cNvPr id="413" name="Google Shape;413;p33"/>
          <p:cNvCxnSpPr/>
          <p:nvPr/>
        </p:nvCxnSpPr>
        <p:spPr>
          <a:xfrm>
            <a:off x="0" y="4198317"/>
            <a:ext cx="5868144" cy="0"/>
          </a:xfrm>
          <a:prstGeom prst="straightConnector1">
            <a:avLst/>
          </a:prstGeom>
          <a:noFill/>
          <a:ln cap="flat" cmpd="sng" w="25400">
            <a:solidFill>
              <a:srgbClr val="EB494B"/>
            </a:solidFill>
            <a:prstDash val="solid"/>
            <a:round/>
            <a:headEnd len="sm" w="sm" type="none"/>
            <a:tailEnd len="sm" w="sm" type="oval"/>
          </a:ln>
        </p:spPr>
      </p:cxnSp>
      <p:pic>
        <p:nvPicPr>
          <p:cNvPr id="414" name="Google Shape;414;p33"/>
          <p:cNvPicPr preferRelativeResize="0"/>
          <p:nvPr>
            <p:ph idx="2" type="pic"/>
          </p:nvPr>
        </p:nvPicPr>
        <p:blipFill rotWithShape="1">
          <a:blip r:embed="rId6">
            <a:alphaModFix/>
          </a:blip>
          <a:srcRect b="4170" l="0" r="0" t="4161"/>
          <a:stretch/>
        </p:blipFill>
        <p:spPr>
          <a:xfrm>
            <a:off x="532237" y="360041"/>
            <a:ext cx="3168300" cy="314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15" name="Google Shape;415;p33"/>
          <p:cNvPicPr preferRelativeResize="0"/>
          <p:nvPr>
            <p:ph idx="3" type="pic"/>
          </p:nvPr>
        </p:nvPicPr>
        <p:blipFill rotWithShape="1">
          <a:blip r:embed="rId7">
            <a:alphaModFix/>
          </a:blip>
          <a:srcRect b="10064" l="0" r="0" t="10056"/>
          <a:stretch/>
        </p:blipFill>
        <p:spPr>
          <a:xfrm>
            <a:off x="3844605" y="360041"/>
            <a:ext cx="4752600" cy="172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34"/>
          <p:cNvGrpSpPr/>
          <p:nvPr/>
        </p:nvGrpSpPr>
        <p:grpSpPr>
          <a:xfrm>
            <a:off x="3010029" y="-9905"/>
            <a:ext cx="6141008" cy="4885911"/>
            <a:chOff x="1092200" y="661988"/>
            <a:chExt cx="6959601" cy="5537200"/>
          </a:xfrm>
        </p:grpSpPr>
        <p:sp>
          <p:nvSpPr>
            <p:cNvPr id="421" name="Google Shape;421;p34"/>
            <p:cNvSpPr/>
            <p:nvPr/>
          </p:nvSpPr>
          <p:spPr>
            <a:xfrm>
              <a:off x="1092200" y="1743075"/>
              <a:ext cx="5813425" cy="4456113"/>
            </a:xfrm>
            <a:custGeom>
              <a:rect b="b" l="l" r="r" t="t"/>
              <a:pathLst>
                <a:path extrusionOk="0" h="120000" w="120000">
                  <a:moveTo>
                    <a:pt x="92375" y="117819"/>
                  </a:moveTo>
                  <a:lnTo>
                    <a:pt x="92375" y="118631"/>
                  </a:lnTo>
                  <a:lnTo>
                    <a:pt x="91392" y="118931"/>
                  </a:lnTo>
                  <a:lnTo>
                    <a:pt x="90475" y="119315"/>
                  </a:lnTo>
                  <a:lnTo>
                    <a:pt x="89492" y="119743"/>
                  </a:lnTo>
                  <a:lnTo>
                    <a:pt x="88410" y="120000"/>
                  </a:lnTo>
                  <a:lnTo>
                    <a:pt x="88410" y="119743"/>
                  </a:lnTo>
                  <a:lnTo>
                    <a:pt x="88410" y="119615"/>
                  </a:lnTo>
                  <a:lnTo>
                    <a:pt x="88345" y="119444"/>
                  </a:lnTo>
                  <a:lnTo>
                    <a:pt x="88312" y="119315"/>
                  </a:lnTo>
                  <a:lnTo>
                    <a:pt x="87624" y="119444"/>
                  </a:lnTo>
                  <a:lnTo>
                    <a:pt x="86805" y="119529"/>
                  </a:lnTo>
                  <a:lnTo>
                    <a:pt x="85953" y="119529"/>
                  </a:lnTo>
                  <a:lnTo>
                    <a:pt x="85166" y="119444"/>
                  </a:lnTo>
                  <a:lnTo>
                    <a:pt x="85166" y="118503"/>
                  </a:lnTo>
                  <a:lnTo>
                    <a:pt x="85658" y="118332"/>
                  </a:lnTo>
                  <a:lnTo>
                    <a:pt x="86084" y="118118"/>
                  </a:lnTo>
                  <a:lnTo>
                    <a:pt x="86411" y="118033"/>
                  </a:lnTo>
                  <a:lnTo>
                    <a:pt x="86542" y="118033"/>
                  </a:lnTo>
                  <a:lnTo>
                    <a:pt x="86641" y="118118"/>
                  </a:lnTo>
                  <a:lnTo>
                    <a:pt x="86772" y="118204"/>
                  </a:lnTo>
                  <a:lnTo>
                    <a:pt x="86805" y="118332"/>
                  </a:lnTo>
                  <a:lnTo>
                    <a:pt x="86870" y="118503"/>
                  </a:lnTo>
                  <a:lnTo>
                    <a:pt x="87001" y="118546"/>
                  </a:lnTo>
                  <a:lnTo>
                    <a:pt x="87034" y="118631"/>
                  </a:lnTo>
                  <a:lnTo>
                    <a:pt x="87493" y="118717"/>
                  </a:lnTo>
                  <a:lnTo>
                    <a:pt x="87951" y="118546"/>
                  </a:lnTo>
                  <a:lnTo>
                    <a:pt x="88476" y="118332"/>
                  </a:lnTo>
                  <a:lnTo>
                    <a:pt x="88935" y="118204"/>
                  </a:lnTo>
                  <a:lnTo>
                    <a:pt x="89328" y="118033"/>
                  </a:lnTo>
                  <a:lnTo>
                    <a:pt x="89950" y="117947"/>
                  </a:lnTo>
                  <a:lnTo>
                    <a:pt x="90540" y="118204"/>
                  </a:lnTo>
                  <a:lnTo>
                    <a:pt x="90999" y="118418"/>
                  </a:lnTo>
                  <a:lnTo>
                    <a:pt x="91327" y="118503"/>
                  </a:lnTo>
                  <a:lnTo>
                    <a:pt x="91622" y="118247"/>
                  </a:lnTo>
                  <a:lnTo>
                    <a:pt x="91916" y="118033"/>
                  </a:lnTo>
                  <a:lnTo>
                    <a:pt x="92375" y="117819"/>
                  </a:lnTo>
                  <a:close/>
                  <a:moveTo>
                    <a:pt x="94079" y="115724"/>
                  </a:moveTo>
                  <a:lnTo>
                    <a:pt x="94702" y="115724"/>
                  </a:lnTo>
                  <a:lnTo>
                    <a:pt x="94833" y="115895"/>
                  </a:lnTo>
                  <a:lnTo>
                    <a:pt x="94866" y="116024"/>
                  </a:lnTo>
                  <a:lnTo>
                    <a:pt x="94866" y="116109"/>
                  </a:lnTo>
                  <a:lnTo>
                    <a:pt x="94931" y="116237"/>
                  </a:lnTo>
                  <a:lnTo>
                    <a:pt x="94997" y="116537"/>
                  </a:lnTo>
                  <a:lnTo>
                    <a:pt x="94866" y="116537"/>
                  </a:lnTo>
                  <a:lnTo>
                    <a:pt x="94866" y="116708"/>
                  </a:lnTo>
                  <a:lnTo>
                    <a:pt x="94243" y="116537"/>
                  </a:lnTo>
                  <a:lnTo>
                    <a:pt x="94243" y="117520"/>
                  </a:lnTo>
                  <a:lnTo>
                    <a:pt x="94079" y="117520"/>
                  </a:lnTo>
                  <a:lnTo>
                    <a:pt x="93850" y="117092"/>
                  </a:lnTo>
                  <a:lnTo>
                    <a:pt x="93620" y="116708"/>
                  </a:lnTo>
                  <a:lnTo>
                    <a:pt x="93620" y="116537"/>
                  </a:lnTo>
                  <a:lnTo>
                    <a:pt x="93784" y="116494"/>
                  </a:lnTo>
                  <a:lnTo>
                    <a:pt x="93915" y="116408"/>
                  </a:lnTo>
                  <a:lnTo>
                    <a:pt x="94014" y="116323"/>
                  </a:lnTo>
                  <a:lnTo>
                    <a:pt x="94014" y="116195"/>
                  </a:lnTo>
                  <a:lnTo>
                    <a:pt x="94079" y="116024"/>
                  </a:lnTo>
                  <a:lnTo>
                    <a:pt x="94079" y="115724"/>
                  </a:lnTo>
                  <a:close/>
                  <a:moveTo>
                    <a:pt x="83560" y="115724"/>
                  </a:moveTo>
                  <a:lnTo>
                    <a:pt x="83659" y="115810"/>
                  </a:lnTo>
                  <a:lnTo>
                    <a:pt x="83790" y="115810"/>
                  </a:lnTo>
                  <a:lnTo>
                    <a:pt x="83855" y="115895"/>
                  </a:lnTo>
                  <a:lnTo>
                    <a:pt x="83855" y="115938"/>
                  </a:lnTo>
                  <a:lnTo>
                    <a:pt x="83855" y="116024"/>
                  </a:lnTo>
                  <a:lnTo>
                    <a:pt x="83888" y="116195"/>
                  </a:lnTo>
                  <a:lnTo>
                    <a:pt x="83888" y="116323"/>
                  </a:lnTo>
                  <a:lnTo>
                    <a:pt x="83855" y="116408"/>
                  </a:lnTo>
                  <a:lnTo>
                    <a:pt x="83855" y="116494"/>
                  </a:lnTo>
                  <a:lnTo>
                    <a:pt x="83855" y="116494"/>
                  </a:lnTo>
                  <a:lnTo>
                    <a:pt x="83855" y="116537"/>
                  </a:lnTo>
                  <a:lnTo>
                    <a:pt x="83790" y="116708"/>
                  </a:lnTo>
                  <a:lnTo>
                    <a:pt x="83659" y="116708"/>
                  </a:lnTo>
                  <a:lnTo>
                    <a:pt x="83659" y="116537"/>
                  </a:lnTo>
                  <a:lnTo>
                    <a:pt x="83560" y="116494"/>
                  </a:lnTo>
                  <a:lnTo>
                    <a:pt x="83560" y="116408"/>
                  </a:lnTo>
                  <a:lnTo>
                    <a:pt x="83495" y="116323"/>
                  </a:lnTo>
                  <a:lnTo>
                    <a:pt x="83495" y="116237"/>
                  </a:lnTo>
                  <a:lnTo>
                    <a:pt x="83429" y="116195"/>
                  </a:lnTo>
                  <a:lnTo>
                    <a:pt x="83397" y="116024"/>
                  </a:lnTo>
                  <a:lnTo>
                    <a:pt x="83429" y="115938"/>
                  </a:lnTo>
                  <a:lnTo>
                    <a:pt x="83495" y="115938"/>
                  </a:lnTo>
                  <a:lnTo>
                    <a:pt x="83495" y="115895"/>
                  </a:lnTo>
                  <a:lnTo>
                    <a:pt x="83495" y="115810"/>
                  </a:lnTo>
                  <a:lnTo>
                    <a:pt x="83560" y="115724"/>
                  </a:lnTo>
                  <a:close/>
                  <a:moveTo>
                    <a:pt x="89033" y="113416"/>
                  </a:moveTo>
                  <a:lnTo>
                    <a:pt x="89688" y="113544"/>
                  </a:lnTo>
                  <a:lnTo>
                    <a:pt x="89688" y="114228"/>
                  </a:lnTo>
                  <a:lnTo>
                    <a:pt x="89033" y="114228"/>
                  </a:lnTo>
                  <a:lnTo>
                    <a:pt x="89033" y="113416"/>
                  </a:lnTo>
                  <a:close/>
                  <a:moveTo>
                    <a:pt x="87034" y="112903"/>
                  </a:moveTo>
                  <a:lnTo>
                    <a:pt x="87034" y="113416"/>
                  </a:lnTo>
                  <a:lnTo>
                    <a:pt x="86870" y="113416"/>
                  </a:lnTo>
                  <a:lnTo>
                    <a:pt x="86706" y="113501"/>
                  </a:lnTo>
                  <a:lnTo>
                    <a:pt x="86641" y="113501"/>
                  </a:lnTo>
                  <a:lnTo>
                    <a:pt x="86542" y="113501"/>
                  </a:lnTo>
                  <a:lnTo>
                    <a:pt x="86411" y="113416"/>
                  </a:lnTo>
                  <a:lnTo>
                    <a:pt x="86346" y="113330"/>
                  </a:lnTo>
                  <a:lnTo>
                    <a:pt x="86346" y="113245"/>
                  </a:lnTo>
                  <a:lnTo>
                    <a:pt x="86346" y="113245"/>
                  </a:lnTo>
                  <a:lnTo>
                    <a:pt x="86346" y="113202"/>
                  </a:lnTo>
                  <a:lnTo>
                    <a:pt x="86313" y="113031"/>
                  </a:lnTo>
                  <a:lnTo>
                    <a:pt x="86477" y="113031"/>
                  </a:lnTo>
                  <a:lnTo>
                    <a:pt x="86542" y="113031"/>
                  </a:lnTo>
                  <a:lnTo>
                    <a:pt x="86575" y="113031"/>
                  </a:lnTo>
                  <a:lnTo>
                    <a:pt x="86641" y="113031"/>
                  </a:lnTo>
                  <a:lnTo>
                    <a:pt x="86706" y="113031"/>
                  </a:lnTo>
                  <a:lnTo>
                    <a:pt x="86772" y="112988"/>
                  </a:lnTo>
                  <a:lnTo>
                    <a:pt x="86870" y="112988"/>
                  </a:lnTo>
                  <a:lnTo>
                    <a:pt x="87034" y="112903"/>
                  </a:lnTo>
                  <a:close/>
                  <a:moveTo>
                    <a:pt x="96242" y="111920"/>
                  </a:moveTo>
                  <a:lnTo>
                    <a:pt x="96471" y="111920"/>
                  </a:lnTo>
                  <a:lnTo>
                    <a:pt x="96471" y="113416"/>
                  </a:lnTo>
                  <a:lnTo>
                    <a:pt x="96373" y="113544"/>
                  </a:lnTo>
                  <a:lnTo>
                    <a:pt x="96242" y="113715"/>
                  </a:lnTo>
                  <a:lnTo>
                    <a:pt x="96144" y="113801"/>
                  </a:lnTo>
                  <a:lnTo>
                    <a:pt x="96013" y="113929"/>
                  </a:lnTo>
                  <a:lnTo>
                    <a:pt x="95849" y="114014"/>
                  </a:lnTo>
                  <a:lnTo>
                    <a:pt x="95619" y="114100"/>
                  </a:lnTo>
                  <a:lnTo>
                    <a:pt x="95619" y="113715"/>
                  </a:lnTo>
                  <a:lnTo>
                    <a:pt x="95521" y="113245"/>
                  </a:lnTo>
                  <a:lnTo>
                    <a:pt x="95554" y="112903"/>
                  </a:lnTo>
                  <a:lnTo>
                    <a:pt x="95783" y="112518"/>
                  </a:lnTo>
                  <a:lnTo>
                    <a:pt x="96013" y="112219"/>
                  </a:lnTo>
                  <a:lnTo>
                    <a:pt x="96242" y="111920"/>
                  </a:lnTo>
                  <a:close/>
                  <a:moveTo>
                    <a:pt x="87034" y="111920"/>
                  </a:moveTo>
                  <a:lnTo>
                    <a:pt x="87329" y="111920"/>
                  </a:lnTo>
                  <a:lnTo>
                    <a:pt x="87329" y="112304"/>
                  </a:lnTo>
                  <a:lnTo>
                    <a:pt x="87034" y="112304"/>
                  </a:lnTo>
                  <a:lnTo>
                    <a:pt x="87034" y="111920"/>
                  </a:lnTo>
                  <a:close/>
                  <a:moveTo>
                    <a:pt x="86182" y="111107"/>
                  </a:moveTo>
                  <a:lnTo>
                    <a:pt x="86706" y="111107"/>
                  </a:lnTo>
                  <a:lnTo>
                    <a:pt x="86706" y="111236"/>
                  </a:lnTo>
                  <a:lnTo>
                    <a:pt x="86772" y="111407"/>
                  </a:lnTo>
                  <a:lnTo>
                    <a:pt x="86772" y="111535"/>
                  </a:lnTo>
                  <a:lnTo>
                    <a:pt x="86805" y="111791"/>
                  </a:lnTo>
                  <a:lnTo>
                    <a:pt x="86706" y="111834"/>
                  </a:lnTo>
                  <a:lnTo>
                    <a:pt x="86575" y="111834"/>
                  </a:lnTo>
                  <a:lnTo>
                    <a:pt x="86477" y="111920"/>
                  </a:lnTo>
                  <a:lnTo>
                    <a:pt x="86313" y="111920"/>
                  </a:lnTo>
                  <a:lnTo>
                    <a:pt x="86247" y="111791"/>
                  </a:lnTo>
                  <a:lnTo>
                    <a:pt x="86247" y="111535"/>
                  </a:lnTo>
                  <a:lnTo>
                    <a:pt x="86182" y="111407"/>
                  </a:lnTo>
                  <a:lnTo>
                    <a:pt x="86182" y="111107"/>
                  </a:lnTo>
                  <a:close/>
                  <a:moveTo>
                    <a:pt x="77105" y="111107"/>
                  </a:moveTo>
                  <a:lnTo>
                    <a:pt x="77367" y="111107"/>
                  </a:lnTo>
                  <a:lnTo>
                    <a:pt x="77433" y="111193"/>
                  </a:lnTo>
                  <a:lnTo>
                    <a:pt x="77498" y="111193"/>
                  </a:lnTo>
                  <a:lnTo>
                    <a:pt x="77564" y="111236"/>
                  </a:lnTo>
                  <a:lnTo>
                    <a:pt x="77596" y="111236"/>
                  </a:lnTo>
                  <a:lnTo>
                    <a:pt x="77728" y="111236"/>
                  </a:lnTo>
                  <a:lnTo>
                    <a:pt x="77728" y="111492"/>
                  </a:lnTo>
                  <a:lnTo>
                    <a:pt x="77728" y="111620"/>
                  </a:lnTo>
                  <a:lnTo>
                    <a:pt x="77662" y="111791"/>
                  </a:lnTo>
                  <a:lnTo>
                    <a:pt x="77596" y="111920"/>
                  </a:lnTo>
                  <a:lnTo>
                    <a:pt x="77498" y="111920"/>
                  </a:lnTo>
                  <a:lnTo>
                    <a:pt x="77498" y="111834"/>
                  </a:lnTo>
                  <a:lnTo>
                    <a:pt x="77433" y="111834"/>
                  </a:lnTo>
                  <a:lnTo>
                    <a:pt x="77433" y="111834"/>
                  </a:lnTo>
                  <a:lnTo>
                    <a:pt x="77367" y="111791"/>
                  </a:lnTo>
                  <a:lnTo>
                    <a:pt x="77269" y="111620"/>
                  </a:lnTo>
                  <a:lnTo>
                    <a:pt x="77203" y="111492"/>
                  </a:lnTo>
                  <a:lnTo>
                    <a:pt x="77138" y="111321"/>
                  </a:lnTo>
                  <a:lnTo>
                    <a:pt x="77105" y="111107"/>
                  </a:lnTo>
                  <a:close/>
                  <a:moveTo>
                    <a:pt x="89459" y="110594"/>
                  </a:moveTo>
                  <a:lnTo>
                    <a:pt x="89459" y="111706"/>
                  </a:lnTo>
                  <a:lnTo>
                    <a:pt x="89262" y="112518"/>
                  </a:lnTo>
                  <a:lnTo>
                    <a:pt x="89033" y="113245"/>
                  </a:lnTo>
                  <a:lnTo>
                    <a:pt x="88803" y="113245"/>
                  </a:lnTo>
                  <a:lnTo>
                    <a:pt x="88410" y="112604"/>
                  </a:lnTo>
                  <a:lnTo>
                    <a:pt x="88541" y="112518"/>
                  </a:lnTo>
                  <a:lnTo>
                    <a:pt x="88640" y="112433"/>
                  </a:lnTo>
                  <a:lnTo>
                    <a:pt x="88705" y="112390"/>
                  </a:lnTo>
                  <a:lnTo>
                    <a:pt x="88705" y="112390"/>
                  </a:lnTo>
                  <a:lnTo>
                    <a:pt x="88771" y="112304"/>
                  </a:lnTo>
                  <a:lnTo>
                    <a:pt x="88771" y="112133"/>
                  </a:lnTo>
                  <a:lnTo>
                    <a:pt x="88803" y="111920"/>
                  </a:lnTo>
                  <a:lnTo>
                    <a:pt x="88705" y="111920"/>
                  </a:lnTo>
                  <a:lnTo>
                    <a:pt x="88705" y="111791"/>
                  </a:lnTo>
                  <a:lnTo>
                    <a:pt x="88541" y="111834"/>
                  </a:lnTo>
                  <a:lnTo>
                    <a:pt x="88410" y="111834"/>
                  </a:lnTo>
                  <a:lnTo>
                    <a:pt x="88246" y="111920"/>
                  </a:lnTo>
                  <a:lnTo>
                    <a:pt x="88083" y="111920"/>
                  </a:lnTo>
                  <a:lnTo>
                    <a:pt x="88017" y="111791"/>
                  </a:lnTo>
                  <a:lnTo>
                    <a:pt x="88017" y="111791"/>
                  </a:lnTo>
                  <a:lnTo>
                    <a:pt x="88017" y="111706"/>
                  </a:lnTo>
                  <a:lnTo>
                    <a:pt x="87951" y="111706"/>
                  </a:lnTo>
                  <a:lnTo>
                    <a:pt x="87951" y="111620"/>
                  </a:lnTo>
                  <a:lnTo>
                    <a:pt x="87951" y="111236"/>
                  </a:lnTo>
                  <a:lnTo>
                    <a:pt x="88083" y="111236"/>
                  </a:lnTo>
                  <a:lnTo>
                    <a:pt x="88083" y="111107"/>
                  </a:lnTo>
                  <a:lnTo>
                    <a:pt x="88410" y="111022"/>
                  </a:lnTo>
                  <a:lnTo>
                    <a:pt x="88771" y="110894"/>
                  </a:lnTo>
                  <a:lnTo>
                    <a:pt x="89033" y="110723"/>
                  </a:lnTo>
                  <a:lnTo>
                    <a:pt x="89459" y="110594"/>
                  </a:lnTo>
                  <a:close/>
                  <a:moveTo>
                    <a:pt x="111709" y="110423"/>
                  </a:moveTo>
                  <a:lnTo>
                    <a:pt x="111709" y="110808"/>
                  </a:lnTo>
                  <a:lnTo>
                    <a:pt x="111512" y="111022"/>
                  </a:lnTo>
                  <a:lnTo>
                    <a:pt x="111185" y="111407"/>
                  </a:lnTo>
                  <a:lnTo>
                    <a:pt x="110791" y="111791"/>
                  </a:lnTo>
                  <a:lnTo>
                    <a:pt x="110496" y="112219"/>
                  </a:lnTo>
                  <a:lnTo>
                    <a:pt x="110333" y="112433"/>
                  </a:lnTo>
                  <a:lnTo>
                    <a:pt x="110431" y="112518"/>
                  </a:lnTo>
                  <a:lnTo>
                    <a:pt x="110496" y="112518"/>
                  </a:lnTo>
                  <a:lnTo>
                    <a:pt x="110562" y="112604"/>
                  </a:lnTo>
                  <a:lnTo>
                    <a:pt x="110562" y="112689"/>
                  </a:lnTo>
                  <a:lnTo>
                    <a:pt x="110562" y="112732"/>
                  </a:lnTo>
                  <a:lnTo>
                    <a:pt x="110562" y="112903"/>
                  </a:lnTo>
                  <a:lnTo>
                    <a:pt x="110595" y="113031"/>
                  </a:lnTo>
                  <a:lnTo>
                    <a:pt x="110333" y="113202"/>
                  </a:lnTo>
                  <a:lnTo>
                    <a:pt x="110038" y="113202"/>
                  </a:lnTo>
                  <a:lnTo>
                    <a:pt x="109677" y="113245"/>
                  </a:lnTo>
                  <a:lnTo>
                    <a:pt x="109677" y="113843"/>
                  </a:lnTo>
                  <a:lnTo>
                    <a:pt x="109579" y="113843"/>
                  </a:lnTo>
                  <a:lnTo>
                    <a:pt x="109579" y="114100"/>
                  </a:lnTo>
                  <a:lnTo>
                    <a:pt x="108793" y="114143"/>
                  </a:lnTo>
                  <a:lnTo>
                    <a:pt x="108137" y="114228"/>
                  </a:lnTo>
                  <a:lnTo>
                    <a:pt x="107449" y="114228"/>
                  </a:lnTo>
                  <a:lnTo>
                    <a:pt x="106663" y="114100"/>
                  </a:lnTo>
                  <a:lnTo>
                    <a:pt x="106597" y="113416"/>
                  </a:lnTo>
                  <a:lnTo>
                    <a:pt x="106531" y="112604"/>
                  </a:lnTo>
                  <a:lnTo>
                    <a:pt x="106663" y="112433"/>
                  </a:lnTo>
                  <a:lnTo>
                    <a:pt x="106761" y="112304"/>
                  </a:lnTo>
                  <a:lnTo>
                    <a:pt x="106826" y="112133"/>
                  </a:lnTo>
                  <a:lnTo>
                    <a:pt x="106957" y="112091"/>
                  </a:lnTo>
                  <a:lnTo>
                    <a:pt x="107809" y="112091"/>
                  </a:lnTo>
                  <a:lnTo>
                    <a:pt x="107908" y="111492"/>
                  </a:lnTo>
                  <a:lnTo>
                    <a:pt x="109481" y="111620"/>
                  </a:lnTo>
                  <a:lnTo>
                    <a:pt x="109972" y="111321"/>
                  </a:lnTo>
                  <a:lnTo>
                    <a:pt x="110496" y="111022"/>
                  </a:lnTo>
                  <a:lnTo>
                    <a:pt x="111054" y="110637"/>
                  </a:lnTo>
                  <a:lnTo>
                    <a:pt x="111709" y="110423"/>
                  </a:lnTo>
                  <a:close/>
                  <a:moveTo>
                    <a:pt x="87460" y="109013"/>
                  </a:moveTo>
                  <a:lnTo>
                    <a:pt x="87951" y="109013"/>
                  </a:lnTo>
                  <a:lnTo>
                    <a:pt x="87951" y="109825"/>
                  </a:lnTo>
                  <a:lnTo>
                    <a:pt x="87788" y="109825"/>
                  </a:lnTo>
                  <a:lnTo>
                    <a:pt x="87657" y="109697"/>
                  </a:lnTo>
                  <a:lnTo>
                    <a:pt x="87493" y="109526"/>
                  </a:lnTo>
                  <a:lnTo>
                    <a:pt x="87329" y="109440"/>
                  </a:lnTo>
                  <a:lnTo>
                    <a:pt x="87460" y="109013"/>
                  </a:lnTo>
                  <a:close/>
                  <a:moveTo>
                    <a:pt x="76744" y="108799"/>
                  </a:moveTo>
                  <a:lnTo>
                    <a:pt x="76810" y="109226"/>
                  </a:lnTo>
                  <a:lnTo>
                    <a:pt x="76908" y="109697"/>
                  </a:lnTo>
                  <a:lnTo>
                    <a:pt x="76974" y="109996"/>
                  </a:lnTo>
                  <a:lnTo>
                    <a:pt x="76974" y="110124"/>
                  </a:lnTo>
                  <a:lnTo>
                    <a:pt x="76876" y="110210"/>
                  </a:lnTo>
                  <a:lnTo>
                    <a:pt x="76679" y="110210"/>
                  </a:lnTo>
                  <a:lnTo>
                    <a:pt x="76581" y="110124"/>
                  </a:lnTo>
                  <a:lnTo>
                    <a:pt x="76450" y="109996"/>
                  </a:lnTo>
                  <a:lnTo>
                    <a:pt x="76351" y="109825"/>
                  </a:lnTo>
                  <a:lnTo>
                    <a:pt x="76220" y="109526"/>
                  </a:lnTo>
                  <a:lnTo>
                    <a:pt x="76187" y="109312"/>
                  </a:lnTo>
                  <a:lnTo>
                    <a:pt x="76122" y="109013"/>
                  </a:lnTo>
                  <a:lnTo>
                    <a:pt x="76220" y="108927"/>
                  </a:lnTo>
                  <a:lnTo>
                    <a:pt x="76351" y="108884"/>
                  </a:lnTo>
                  <a:lnTo>
                    <a:pt x="76515" y="108884"/>
                  </a:lnTo>
                  <a:lnTo>
                    <a:pt x="76744" y="108799"/>
                  </a:lnTo>
                  <a:close/>
                  <a:moveTo>
                    <a:pt x="86542" y="108329"/>
                  </a:moveTo>
                  <a:lnTo>
                    <a:pt x="87034" y="108329"/>
                  </a:lnTo>
                  <a:lnTo>
                    <a:pt x="87165" y="108799"/>
                  </a:lnTo>
                  <a:lnTo>
                    <a:pt x="87329" y="108799"/>
                  </a:lnTo>
                  <a:lnTo>
                    <a:pt x="87329" y="109013"/>
                  </a:lnTo>
                  <a:lnTo>
                    <a:pt x="86706" y="109013"/>
                  </a:lnTo>
                  <a:lnTo>
                    <a:pt x="86706" y="108628"/>
                  </a:lnTo>
                  <a:lnTo>
                    <a:pt x="86641" y="108585"/>
                  </a:lnTo>
                  <a:lnTo>
                    <a:pt x="86575" y="108585"/>
                  </a:lnTo>
                  <a:lnTo>
                    <a:pt x="86575" y="108500"/>
                  </a:lnTo>
                  <a:lnTo>
                    <a:pt x="86575" y="108414"/>
                  </a:lnTo>
                  <a:lnTo>
                    <a:pt x="86542" y="108329"/>
                  </a:lnTo>
                  <a:close/>
                  <a:moveTo>
                    <a:pt x="80808" y="108286"/>
                  </a:moveTo>
                  <a:lnTo>
                    <a:pt x="80251" y="108329"/>
                  </a:lnTo>
                  <a:lnTo>
                    <a:pt x="79792" y="108628"/>
                  </a:lnTo>
                  <a:lnTo>
                    <a:pt x="80578" y="108884"/>
                  </a:lnTo>
                  <a:lnTo>
                    <a:pt x="81332" y="109226"/>
                  </a:lnTo>
                  <a:lnTo>
                    <a:pt x="82119" y="109440"/>
                  </a:lnTo>
                  <a:lnTo>
                    <a:pt x="82119" y="108799"/>
                  </a:lnTo>
                  <a:lnTo>
                    <a:pt x="82282" y="108799"/>
                  </a:lnTo>
                  <a:lnTo>
                    <a:pt x="82348" y="108799"/>
                  </a:lnTo>
                  <a:lnTo>
                    <a:pt x="82413" y="108713"/>
                  </a:lnTo>
                  <a:lnTo>
                    <a:pt x="82479" y="108713"/>
                  </a:lnTo>
                  <a:lnTo>
                    <a:pt x="82512" y="108628"/>
                  </a:lnTo>
                  <a:lnTo>
                    <a:pt x="81955" y="108500"/>
                  </a:lnTo>
                  <a:lnTo>
                    <a:pt x="81365" y="108329"/>
                  </a:lnTo>
                  <a:lnTo>
                    <a:pt x="80808" y="108286"/>
                  </a:lnTo>
                  <a:close/>
                  <a:moveTo>
                    <a:pt x="90933" y="108115"/>
                  </a:moveTo>
                  <a:lnTo>
                    <a:pt x="90933" y="108329"/>
                  </a:lnTo>
                  <a:lnTo>
                    <a:pt x="90933" y="108414"/>
                  </a:lnTo>
                  <a:lnTo>
                    <a:pt x="90868" y="108500"/>
                  </a:lnTo>
                  <a:lnTo>
                    <a:pt x="90868" y="108585"/>
                  </a:lnTo>
                  <a:lnTo>
                    <a:pt x="90802" y="108628"/>
                  </a:lnTo>
                  <a:lnTo>
                    <a:pt x="90638" y="108884"/>
                  </a:lnTo>
                  <a:lnTo>
                    <a:pt x="90475" y="109013"/>
                  </a:lnTo>
                  <a:lnTo>
                    <a:pt x="90245" y="109098"/>
                  </a:lnTo>
                  <a:lnTo>
                    <a:pt x="89950" y="109141"/>
                  </a:lnTo>
                  <a:lnTo>
                    <a:pt x="89950" y="108329"/>
                  </a:lnTo>
                  <a:lnTo>
                    <a:pt x="90933" y="108115"/>
                  </a:lnTo>
                  <a:close/>
                  <a:moveTo>
                    <a:pt x="30081" y="107516"/>
                  </a:moveTo>
                  <a:lnTo>
                    <a:pt x="30081" y="107687"/>
                  </a:lnTo>
                  <a:lnTo>
                    <a:pt x="30147" y="107816"/>
                  </a:lnTo>
                  <a:lnTo>
                    <a:pt x="30147" y="108029"/>
                  </a:lnTo>
                  <a:lnTo>
                    <a:pt x="30180" y="108329"/>
                  </a:lnTo>
                  <a:lnTo>
                    <a:pt x="30180" y="108414"/>
                  </a:lnTo>
                  <a:lnTo>
                    <a:pt x="30245" y="108414"/>
                  </a:lnTo>
                  <a:lnTo>
                    <a:pt x="30245" y="108414"/>
                  </a:lnTo>
                  <a:lnTo>
                    <a:pt x="30245" y="108414"/>
                  </a:lnTo>
                  <a:lnTo>
                    <a:pt x="30180" y="108500"/>
                  </a:lnTo>
                  <a:lnTo>
                    <a:pt x="30016" y="108713"/>
                  </a:lnTo>
                  <a:lnTo>
                    <a:pt x="29852" y="108884"/>
                  </a:lnTo>
                  <a:lnTo>
                    <a:pt x="29688" y="109098"/>
                  </a:lnTo>
                  <a:lnTo>
                    <a:pt x="29557" y="109312"/>
                  </a:lnTo>
                  <a:lnTo>
                    <a:pt x="29328" y="109226"/>
                  </a:lnTo>
                  <a:lnTo>
                    <a:pt x="29164" y="109226"/>
                  </a:lnTo>
                  <a:lnTo>
                    <a:pt x="28935" y="109141"/>
                  </a:lnTo>
                  <a:lnTo>
                    <a:pt x="28640" y="109141"/>
                  </a:lnTo>
                  <a:lnTo>
                    <a:pt x="28640" y="108115"/>
                  </a:lnTo>
                  <a:lnTo>
                    <a:pt x="29098" y="107901"/>
                  </a:lnTo>
                  <a:lnTo>
                    <a:pt x="29492" y="107687"/>
                  </a:lnTo>
                  <a:lnTo>
                    <a:pt x="30081" y="107516"/>
                  </a:lnTo>
                  <a:close/>
                  <a:moveTo>
                    <a:pt x="91327" y="107303"/>
                  </a:moveTo>
                  <a:lnTo>
                    <a:pt x="92080" y="107516"/>
                  </a:lnTo>
                  <a:lnTo>
                    <a:pt x="92179" y="107687"/>
                  </a:lnTo>
                  <a:lnTo>
                    <a:pt x="92244" y="107730"/>
                  </a:lnTo>
                  <a:lnTo>
                    <a:pt x="92310" y="107816"/>
                  </a:lnTo>
                  <a:lnTo>
                    <a:pt x="92408" y="107987"/>
                  </a:lnTo>
                  <a:lnTo>
                    <a:pt x="92474" y="108115"/>
                  </a:lnTo>
                  <a:lnTo>
                    <a:pt x="91556" y="108115"/>
                  </a:lnTo>
                  <a:lnTo>
                    <a:pt x="91490" y="108286"/>
                  </a:lnTo>
                  <a:lnTo>
                    <a:pt x="91392" y="108286"/>
                  </a:lnTo>
                  <a:lnTo>
                    <a:pt x="91261" y="108286"/>
                  </a:lnTo>
                  <a:lnTo>
                    <a:pt x="91097" y="108329"/>
                  </a:lnTo>
                  <a:lnTo>
                    <a:pt x="91097" y="108029"/>
                  </a:lnTo>
                  <a:lnTo>
                    <a:pt x="91163" y="107816"/>
                  </a:lnTo>
                  <a:lnTo>
                    <a:pt x="91228" y="107687"/>
                  </a:lnTo>
                  <a:lnTo>
                    <a:pt x="91261" y="107516"/>
                  </a:lnTo>
                  <a:lnTo>
                    <a:pt x="91327" y="107303"/>
                  </a:lnTo>
                  <a:close/>
                  <a:moveTo>
                    <a:pt x="84183" y="107132"/>
                  </a:moveTo>
                  <a:lnTo>
                    <a:pt x="84183" y="107516"/>
                  </a:lnTo>
                  <a:lnTo>
                    <a:pt x="84412" y="107516"/>
                  </a:lnTo>
                  <a:lnTo>
                    <a:pt x="84412" y="107303"/>
                  </a:lnTo>
                  <a:lnTo>
                    <a:pt x="84183" y="107132"/>
                  </a:lnTo>
                  <a:close/>
                  <a:moveTo>
                    <a:pt x="81791" y="105336"/>
                  </a:moveTo>
                  <a:lnTo>
                    <a:pt x="81791" y="105892"/>
                  </a:lnTo>
                  <a:lnTo>
                    <a:pt x="81561" y="105892"/>
                  </a:lnTo>
                  <a:lnTo>
                    <a:pt x="81365" y="105892"/>
                  </a:lnTo>
                  <a:lnTo>
                    <a:pt x="81267" y="105935"/>
                  </a:lnTo>
                  <a:lnTo>
                    <a:pt x="81168" y="106020"/>
                  </a:lnTo>
                  <a:lnTo>
                    <a:pt x="81168" y="106191"/>
                  </a:lnTo>
                  <a:lnTo>
                    <a:pt x="81824" y="106234"/>
                  </a:lnTo>
                  <a:lnTo>
                    <a:pt x="82348" y="106490"/>
                  </a:lnTo>
                  <a:lnTo>
                    <a:pt x="82938" y="106704"/>
                  </a:lnTo>
                  <a:lnTo>
                    <a:pt x="82938" y="106533"/>
                  </a:lnTo>
                  <a:lnTo>
                    <a:pt x="82479" y="106234"/>
                  </a:lnTo>
                  <a:lnTo>
                    <a:pt x="82184" y="105892"/>
                  </a:lnTo>
                  <a:lnTo>
                    <a:pt x="81889" y="105336"/>
                  </a:lnTo>
                  <a:lnTo>
                    <a:pt x="81791" y="105336"/>
                  </a:lnTo>
                  <a:close/>
                  <a:moveTo>
                    <a:pt x="88935" y="104823"/>
                  </a:moveTo>
                  <a:lnTo>
                    <a:pt x="89557" y="105037"/>
                  </a:lnTo>
                  <a:lnTo>
                    <a:pt x="89623" y="105635"/>
                  </a:lnTo>
                  <a:lnTo>
                    <a:pt x="89623" y="106106"/>
                  </a:lnTo>
                  <a:lnTo>
                    <a:pt x="89557" y="106704"/>
                  </a:lnTo>
                  <a:lnTo>
                    <a:pt x="89229" y="106704"/>
                  </a:lnTo>
                  <a:lnTo>
                    <a:pt x="89164" y="106490"/>
                  </a:lnTo>
                  <a:lnTo>
                    <a:pt x="89164" y="106234"/>
                  </a:lnTo>
                  <a:lnTo>
                    <a:pt x="89229" y="106020"/>
                  </a:lnTo>
                  <a:lnTo>
                    <a:pt x="89229" y="105892"/>
                  </a:lnTo>
                  <a:lnTo>
                    <a:pt x="89229" y="105721"/>
                  </a:lnTo>
                  <a:lnTo>
                    <a:pt x="89164" y="105593"/>
                  </a:lnTo>
                  <a:lnTo>
                    <a:pt x="89033" y="105507"/>
                  </a:lnTo>
                  <a:lnTo>
                    <a:pt x="88935" y="105422"/>
                  </a:lnTo>
                  <a:lnTo>
                    <a:pt x="88869" y="105336"/>
                  </a:lnTo>
                  <a:lnTo>
                    <a:pt x="88771" y="105208"/>
                  </a:lnTo>
                  <a:lnTo>
                    <a:pt x="88705" y="105037"/>
                  </a:lnTo>
                  <a:lnTo>
                    <a:pt x="88803" y="104994"/>
                  </a:lnTo>
                  <a:lnTo>
                    <a:pt x="88803" y="104994"/>
                  </a:lnTo>
                  <a:lnTo>
                    <a:pt x="88869" y="104994"/>
                  </a:lnTo>
                  <a:lnTo>
                    <a:pt x="88869" y="104909"/>
                  </a:lnTo>
                  <a:lnTo>
                    <a:pt x="88935" y="104823"/>
                  </a:lnTo>
                  <a:close/>
                  <a:moveTo>
                    <a:pt x="33850" y="104695"/>
                  </a:moveTo>
                  <a:lnTo>
                    <a:pt x="34079" y="105208"/>
                  </a:lnTo>
                  <a:lnTo>
                    <a:pt x="34407" y="105635"/>
                  </a:lnTo>
                  <a:lnTo>
                    <a:pt x="34636" y="106106"/>
                  </a:lnTo>
                  <a:lnTo>
                    <a:pt x="34833" y="106704"/>
                  </a:lnTo>
                  <a:lnTo>
                    <a:pt x="34538" y="106918"/>
                  </a:lnTo>
                  <a:lnTo>
                    <a:pt x="34374" y="107217"/>
                  </a:lnTo>
                  <a:lnTo>
                    <a:pt x="34178" y="107516"/>
                  </a:lnTo>
                  <a:lnTo>
                    <a:pt x="33981" y="107687"/>
                  </a:lnTo>
                  <a:lnTo>
                    <a:pt x="33555" y="107816"/>
                  </a:lnTo>
                  <a:lnTo>
                    <a:pt x="33457" y="107687"/>
                  </a:lnTo>
                  <a:lnTo>
                    <a:pt x="33326" y="107516"/>
                  </a:lnTo>
                  <a:lnTo>
                    <a:pt x="33162" y="107431"/>
                  </a:lnTo>
                  <a:lnTo>
                    <a:pt x="33063" y="107303"/>
                  </a:lnTo>
                  <a:lnTo>
                    <a:pt x="32932" y="107217"/>
                  </a:lnTo>
                  <a:lnTo>
                    <a:pt x="32834" y="107003"/>
                  </a:lnTo>
                  <a:lnTo>
                    <a:pt x="32768" y="106918"/>
                  </a:lnTo>
                  <a:lnTo>
                    <a:pt x="32768" y="106832"/>
                  </a:lnTo>
                  <a:lnTo>
                    <a:pt x="32703" y="106790"/>
                  </a:lnTo>
                  <a:lnTo>
                    <a:pt x="32703" y="106704"/>
                  </a:lnTo>
                  <a:lnTo>
                    <a:pt x="32703" y="106533"/>
                  </a:lnTo>
                  <a:lnTo>
                    <a:pt x="32080" y="106533"/>
                  </a:lnTo>
                  <a:lnTo>
                    <a:pt x="32015" y="106319"/>
                  </a:lnTo>
                  <a:lnTo>
                    <a:pt x="31949" y="106191"/>
                  </a:lnTo>
                  <a:lnTo>
                    <a:pt x="31949" y="105935"/>
                  </a:lnTo>
                  <a:lnTo>
                    <a:pt x="31949" y="105721"/>
                  </a:lnTo>
                  <a:lnTo>
                    <a:pt x="32408" y="105422"/>
                  </a:lnTo>
                  <a:lnTo>
                    <a:pt x="32834" y="105122"/>
                  </a:lnTo>
                  <a:lnTo>
                    <a:pt x="33293" y="104823"/>
                  </a:lnTo>
                  <a:lnTo>
                    <a:pt x="33850" y="104695"/>
                  </a:lnTo>
                  <a:close/>
                  <a:moveTo>
                    <a:pt x="35914" y="104524"/>
                  </a:moveTo>
                  <a:lnTo>
                    <a:pt x="36373" y="104609"/>
                  </a:lnTo>
                  <a:lnTo>
                    <a:pt x="36701" y="104823"/>
                  </a:lnTo>
                  <a:lnTo>
                    <a:pt x="36832" y="105336"/>
                  </a:lnTo>
                  <a:lnTo>
                    <a:pt x="36897" y="105892"/>
                  </a:lnTo>
                  <a:lnTo>
                    <a:pt x="36832" y="106191"/>
                  </a:lnTo>
                  <a:lnTo>
                    <a:pt x="36701" y="106234"/>
                  </a:lnTo>
                  <a:lnTo>
                    <a:pt x="36602" y="106319"/>
                  </a:lnTo>
                  <a:lnTo>
                    <a:pt x="36439" y="106319"/>
                  </a:lnTo>
                  <a:lnTo>
                    <a:pt x="36209" y="106319"/>
                  </a:lnTo>
                  <a:lnTo>
                    <a:pt x="36209" y="105721"/>
                  </a:lnTo>
                  <a:lnTo>
                    <a:pt x="35980" y="105635"/>
                  </a:lnTo>
                  <a:lnTo>
                    <a:pt x="35783" y="105593"/>
                  </a:lnTo>
                  <a:lnTo>
                    <a:pt x="35619" y="105507"/>
                  </a:lnTo>
                  <a:lnTo>
                    <a:pt x="35521" y="105336"/>
                  </a:lnTo>
                  <a:lnTo>
                    <a:pt x="35390" y="105208"/>
                  </a:lnTo>
                  <a:lnTo>
                    <a:pt x="35324" y="104909"/>
                  </a:lnTo>
                  <a:lnTo>
                    <a:pt x="35324" y="104524"/>
                  </a:lnTo>
                  <a:lnTo>
                    <a:pt x="35914" y="104524"/>
                  </a:lnTo>
                  <a:close/>
                  <a:moveTo>
                    <a:pt x="88935" y="101788"/>
                  </a:moveTo>
                  <a:lnTo>
                    <a:pt x="89688" y="101916"/>
                  </a:lnTo>
                  <a:lnTo>
                    <a:pt x="89787" y="102087"/>
                  </a:lnTo>
                  <a:lnTo>
                    <a:pt x="89852" y="102215"/>
                  </a:lnTo>
                  <a:lnTo>
                    <a:pt x="89918" y="102301"/>
                  </a:lnTo>
                  <a:lnTo>
                    <a:pt x="89950" y="102429"/>
                  </a:lnTo>
                  <a:lnTo>
                    <a:pt x="90016" y="102686"/>
                  </a:lnTo>
                  <a:lnTo>
                    <a:pt x="90081" y="102899"/>
                  </a:lnTo>
                  <a:lnTo>
                    <a:pt x="89950" y="102985"/>
                  </a:lnTo>
                  <a:lnTo>
                    <a:pt x="89852" y="103028"/>
                  </a:lnTo>
                  <a:lnTo>
                    <a:pt x="89721" y="103113"/>
                  </a:lnTo>
                  <a:lnTo>
                    <a:pt x="89557" y="103199"/>
                  </a:lnTo>
                  <a:lnTo>
                    <a:pt x="89459" y="103199"/>
                  </a:lnTo>
                  <a:lnTo>
                    <a:pt x="89229" y="103284"/>
                  </a:lnTo>
                  <a:lnTo>
                    <a:pt x="89000" y="102985"/>
                  </a:lnTo>
                  <a:lnTo>
                    <a:pt x="88771" y="102899"/>
                  </a:lnTo>
                  <a:lnTo>
                    <a:pt x="88541" y="102814"/>
                  </a:lnTo>
                  <a:lnTo>
                    <a:pt x="88181" y="102728"/>
                  </a:lnTo>
                  <a:lnTo>
                    <a:pt x="88312" y="102215"/>
                  </a:lnTo>
                  <a:lnTo>
                    <a:pt x="88476" y="102215"/>
                  </a:lnTo>
                  <a:lnTo>
                    <a:pt x="88640" y="102130"/>
                  </a:lnTo>
                  <a:lnTo>
                    <a:pt x="88705" y="102087"/>
                  </a:lnTo>
                  <a:lnTo>
                    <a:pt x="88771" y="102002"/>
                  </a:lnTo>
                  <a:lnTo>
                    <a:pt x="88869" y="101916"/>
                  </a:lnTo>
                  <a:lnTo>
                    <a:pt x="88935" y="101788"/>
                  </a:lnTo>
                  <a:close/>
                  <a:moveTo>
                    <a:pt x="48334" y="100933"/>
                  </a:moveTo>
                  <a:lnTo>
                    <a:pt x="48891" y="100933"/>
                  </a:lnTo>
                  <a:lnTo>
                    <a:pt x="49350" y="101104"/>
                  </a:lnTo>
                  <a:lnTo>
                    <a:pt x="49808" y="101232"/>
                  </a:lnTo>
                  <a:lnTo>
                    <a:pt x="49972" y="102002"/>
                  </a:lnTo>
                  <a:lnTo>
                    <a:pt x="50267" y="102600"/>
                  </a:lnTo>
                  <a:lnTo>
                    <a:pt x="50431" y="103284"/>
                  </a:lnTo>
                  <a:lnTo>
                    <a:pt x="50496" y="103883"/>
                  </a:lnTo>
                  <a:lnTo>
                    <a:pt x="50365" y="104396"/>
                  </a:lnTo>
                  <a:lnTo>
                    <a:pt x="50202" y="104823"/>
                  </a:lnTo>
                  <a:lnTo>
                    <a:pt x="50038" y="105208"/>
                  </a:lnTo>
                  <a:lnTo>
                    <a:pt x="50038" y="105293"/>
                  </a:lnTo>
                  <a:lnTo>
                    <a:pt x="50103" y="105336"/>
                  </a:lnTo>
                  <a:lnTo>
                    <a:pt x="50136" y="105422"/>
                  </a:lnTo>
                  <a:lnTo>
                    <a:pt x="50202" y="105422"/>
                  </a:lnTo>
                  <a:lnTo>
                    <a:pt x="50267" y="105507"/>
                  </a:lnTo>
                  <a:lnTo>
                    <a:pt x="50333" y="105507"/>
                  </a:lnTo>
                  <a:lnTo>
                    <a:pt x="50333" y="105806"/>
                  </a:lnTo>
                  <a:lnTo>
                    <a:pt x="50333" y="105935"/>
                  </a:lnTo>
                  <a:lnTo>
                    <a:pt x="50267" y="106191"/>
                  </a:lnTo>
                  <a:lnTo>
                    <a:pt x="50202" y="106319"/>
                  </a:lnTo>
                  <a:lnTo>
                    <a:pt x="50136" y="106405"/>
                  </a:lnTo>
                  <a:lnTo>
                    <a:pt x="50103" y="106533"/>
                  </a:lnTo>
                  <a:lnTo>
                    <a:pt x="50038" y="106704"/>
                  </a:lnTo>
                  <a:lnTo>
                    <a:pt x="49972" y="107516"/>
                  </a:lnTo>
                  <a:lnTo>
                    <a:pt x="49972" y="108286"/>
                  </a:lnTo>
                  <a:lnTo>
                    <a:pt x="49972" y="109013"/>
                  </a:lnTo>
                  <a:lnTo>
                    <a:pt x="49808" y="109611"/>
                  </a:lnTo>
                  <a:lnTo>
                    <a:pt x="49645" y="109739"/>
                  </a:lnTo>
                  <a:lnTo>
                    <a:pt x="49415" y="109739"/>
                  </a:lnTo>
                  <a:lnTo>
                    <a:pt x="49186" y="109825"/>
                  </a:lnTo>
                  <a:lnTo>
                    <a:pt x="48956" y="109825"/>
                  </a:lnTo>
                  <a:lnTo>
                    <a:pt x="48891" y="109739"/>
                  </a:lnTo>
                  <a:lnTo>
                    <a:pt x="48891" y="109697"/>
                  </a:lnTo>
                  <a:lnTo>
                    <a:pt x="48825" y="109526"/>
                  </a:lnTo>
                  <a:lnTo>
                    <a:pt x="48793" y="109440"/>
                  </a:lnTo>
                  <a:lnTo>
                    <a:pt x="48727" y="109440"/>
                  </a:lnTo>
                  <a:lnTo>
                    <a:pt x="48661" y="109440"/>
                  </a:lnTo>
                  <a:lnTo>
                    <a:pt x="48661" y="109611"/>
                  </a:lnTo>
                  <a:lnTo>
                    <a:pt x="48432" y="110039"/>
                  </a:lnTo>
                  <a:lnTo>
                    <a:pt x="48268" y="110338"/>
                  </a:lnTo>
                  <a:lnTo>
                    <a:pt x="48104" y="110509"/>
                  </a:lnTo>
                  <a:lnTo>
                    <a:pt x="47744" y="110594"/>
                  </a:lnTo>
                  <a:lnTo>
                    <a:pt x="47187" y="110594"/>
                  </a:lnTo>
                  <a:lnTo>
                    <a:pt x="46826" y="110039"/>
                  </a:lnTo>
                  <a:lnTo>
                    <a:pt x="46663" y="109697"/>
                  </a:lnTo>
                  <a:lnTo>
                    <a:pt x="46564" y="109141"/>
                  </a:lnTo>
                  <a:lnTo>
                    <a:pt x="46564" y="108500"/>
                  </a:lnTo>
                  <a:lnTo>
                    <a:pt x="46564" y="107516"/>
                  </a:lnTo>
                  <a:lnTo>
                    <a:pt x="46597" y="107217"/>
                  </a:lnTo>
                  <a:lnTo>
                    <a:pt x="46597" y="106704"/>
                  </a:lnTo>
                  <a:lnTo>
                    <a:pt x="46663" y="106020"/>
                  </a:lnTo>
                  <a:lnTo>
                    <a:pt x="46663" y="105293"/>
                  </a:lnTo>
                  <a:lnTo>
                    <a:pt x="46597" y="104695"/>
                  </a:lnTo>
                  <a:lnTo>
                    <a:pt x="46564" y="104396"/>
                  </a:lnTo>
                  <a:lnTo>
                    <a:pt x="46040" y="104096"/>
                  </a:lnTo>
                  <a:lnTo>
                    <a:pt x="46040" y="102215"/>
                  </a:lnTo>
                  <a:lnTo>
                    <a:pt x="46138" y="102215"/>
                  </a:lnTo>
                  <a:lnTo>
                    <a:pt x="46138" y="102087"/>
                  </a:lnTo>
                  <a:lnTo>
                    <a:pt x="46761" y="102087"/>
                  </a:lnTo>
                  <a:lnTo>
                    <a:pt x="47285" y="101916"/>
                  </a:lnTo>
                  <a:lnTo>
                    <a:pt x="47646" y="101702"/>
                  </a:lnTo>
                  <a:lnTo>
                    <a:pt x="47973" y="101318"/>
                  </a:lnTo>
                  <a:lnTo>
                    <a:pt x="48334" y="100933"/>
                  </a:lnTo>
                  <a:close/>
                  <a:moveTo>
                    <a:pt x="81889" y="100591"/>
                  </a:moveTo>
                  <a:lnTo>
                    <a:pt x="82020" y="100676"/>
                  </a:lnTo>
                  <a:lnTo>
                    <a:pt x="82053" y="100676"/>
                  </a:lnTo>
                  <a:lnTo>
                    <a:pt x="82053" y="100719"/>
                  </a:lnTo>
                  <a:lnTo>
                    <a:pt x="82053" y="100719"/>
                  </a:lnTo>
                  <a:lnTo>
                    <a:pt x="82053" y="100719"/>
                  </a:lnTo>
                  <a:lnTo>
                    <a:pt x="82119" y="100805"/>
                  </a:lnTo>
                  <a:lnTo>
                    <a:pt x="82119" y="100933"/>
                  </a:lnTo>
                  <a:lnTo>
                    <a:pt x="82282" y="100933"/>
                  </a:lnTo>
                  <a:lnTo>
                    <a:pt x="82282" y="101018"/>
                  </a:lnTo>
                  <a:lnTo>
                    <a:pt x="82282" y="101018"/>
                  </a:lnTo>
                  <a:lnTo>
                    <a:pt x="82250" y="101104"/>
                  </a:lnTo>
                  <a:lnTo>
                    <a:pt x="82184" y="101104"/>
                  </a:lnTo>
                  <a:lnTo>
                    <a:pt x="82184" y="101104"/>
                  </a:lnTo>
                  <a:lnTo>
                    <a:pt x="82119" y="101104"/>
                  </a:lnTo>
                  <a:lnTo>
                    <a:pt x="82119" y="101189"/>
                  </a:lnTo>
                  <a:lnTo>
                    <a:pt x="82119" y="101189"/>
                  </a:lnTo>
                  <a:lnTo>
                    <a:pt x="82053" y="101232"/>
                  </a:lnTo>
                  <a:lnTo>
                    <a:pt x="82053" y="101232"/>
                  </a:lnTo>
                  <a:lnTo>
                    <a:pt x="82020" y="101232"/>
                  </a:lnTo>
                  <a:lnTo>
                    <a:pt x="81889" y="101232"/>
                  </a:lnTo>
                  <a:lnTo>
                    <a:pt x="81889" y="101104"/>
                  </a:lnTo>
                  <a:lnTo>
                    <a:pt x="81791" y="101104"/>
                  </a:lnTo>
                  <a:lnTo>
                    <a:pt x="81889" y="100591"/>
                  </a:lnTo>
                  <a:close/>
                  <a:moveTo>
                    <a:pt x="86182" y="99779"/>
                  </a:moveTo>
                  <a:lnTo>
                    <a:pt x="86411" y="99779"/>
                  </a:lnTo>
                  <a:lnTo>
                    <a:pt x="86411" y="100591"/>
                  </a:lnTo>
                  <a:lnTo>
                    <a:pt x="86313" y="100591"/>
                  </a:lnTo>
                  <a:lnTo>
                    <a:pt x="86313" y="100805"/>
                  </a:lnTo>
                  <a:lnTo>
                    <a:pt x="86084" y="100805"/>
                  </a:lnTo>
                  <a:lnTo>
                    <a:pt x="86018" y="100591"/>
                  </a:lnTo>
                  <a:lnTo>
                    <a:pt x="85953" y="100420"/>
                  </a:lnTo>
                  <a:lnTo>
                    <a:pt x="85887" y="100292"/>
                  </a:lnTo>
                  <a:lnTo>
                    <a:pt x="85854" y="100121"/>
                  </a:lnTo>
                  <a:lnTo>
                    <a:pt x="85789" y="99992"/>
                  </a:lnTo>
                  <a:lnTo>
                    <a:pt x="85887" y="99907"/>
                  </a:lnTo>
                  <a:lnTo>
                    <a:pt x="86018" y="99907"/>
                  </a:lnTo>
                  <a:lnTo>
                    <a:pt x="86084" y="99907"/>
                  </a:lnTo>
                  <a:lnTo>
                    <a:pt x="86116" y="99821"/>
                  </a:lnTo>
                  <a:lnTo>
                    <a:pt x="86182" y="99779"/>
                  </a:lnTo>
                  <a:close/>
                  <a:moveTo>
                    <a:pt x="83888" y="99479"/>
                  </a:moveTo>
                  <a:lnTo>
                    <a:pt x="84019" y="99479"/>
                  </a:lnTo>
                  <a:lnTo>
                    <a:pt x="84117" y="99522"/>
                  </a:lnTo>
                  <a:lnTo>
                    <a:pt x="84183" y="99522"/>
                  </a:lnTo>
                  <a:lnTo>
                    <a:pt x="84249" y="99522"/>
                  </a:lnTo>
                  <a:lnTo>
                    <a:pt x="84314" y="99608"/>
                  </a:lnTo>
                  <a:lnTo>
                    <a:pt x="84347" y="99693"/>
                  </a:lnTo>
                  <a:lnTo>
                    <a:pt x="84347" y="99779"/>
                  </a:lnTo>
                  <a:lnTo>
                    <a:pt x="84347" y="99821"/>
                  </a:lnTo>
                  <a:lnTo>
                    <a:pt x="84412" y="99992"/>
                  </a:lnTo>
                  <a:lnTo>
                    <a:pt x="84412" y="100121"/>
                  </a:lnTo>
                  <a:lnTo>
                    <a:pt x="84314" y="100121"/>
                  </a:lnTo>
                  <a:lnTo>
                    <a:pt x="84314" y="100292"/>
                  </a:lnTo>
                  <a:lnTo>
                    <a:pt x="84183" y="100206"/>
                  </a:lnTo>
                  <a:lnTo>
                    <a:pt x="84117" y="100206"/>
                  </a:lnTo>
                  <a:lnTo>
                    <a:pt x="84117" y="100206"/>
                  </a:lnTo>
                  <a:lnTo>
                    <a:pt x="84085" y="100121"/>
                  </a:lnTo>
                  <a:lnTo>
                    <a:pt x="84019" y="100121"/>
                  </a:lnTo>
                  <a:lnTo>
                    <a:pt x="83954" y="99992"/>
                  </a:lnTo>
                  <a:lnTo>
                    <a:pt x="83954" y="99821"/>
                  </a:lnTo>
                  <a:lnTo>
                    <a:pt x="83954" y="99693"/>
                  </a:lnTo>
                  <a:lnTo>
                    <a:pt x="83888" y="99479"/>
                  </a:lnTo>
                  <a:close/>
                  <a:moveTo>
                    <a:pt x="86706" y="97684"/>
                  </a:moveTo>
                  <a:lnTo>
                    <a:pt x="87329" y="97684"/>
                  </a:lnTo>
                  <a:lnTo>
                    <a:pt x="87329" y="97812"/>
                  </a:lnTo>
                  <a:lnTo>
                    <a:pt x="87231" y="97983"/>
                  </a:lnTo>
                  <a:lnTo>
                    <a:pt x="87165" y="98111"/>
                  </a:lnTo>
                  <a:lnTo>
                    <a:pt x="87034" y="98325"/>
                  </a:lnTo>
                  <a:lnTo>
                    <a:pt x="86805" y="98111"/>
                  </a:lnTo>
                  <a:lnTo>
                    <a:pt x="86706" y="97684"/>
                  </a:lnTo>
                  <a:close/>
                  <a:moveTo>
                    <a:pt x="84412" y="97128"/>
                  </a:moveTo>
                  <a:lnTo>
                    <a:pt x="84806" y="97128"/>
                  </a:lnTo>
                  <a:lnTo>
                    <a:pt x="84806" y="97513"/>
                  </a:lnTo>
                  <a:lnTo>
                    <a:pt x="84871" y="97684"/>
                  </a:lnTo>
                  <a:lnTo>
                    <a:pt x="84871" y="97727"/>
                  </a:lnTo>
                  <a:lnTo>
                    <a:pt x="84871" y="97812"/>
                  </a:lnTo>
                  <a:lnTo>
                    <a:pt x="84871" y="97983"/>
                  </a:lnTo>
                  <a:lnTo>
                    <a:pt x="84806" y="98111"/>
                  </a:lnTo>
                  <a:lnTo>
                    <a:pt x="84806" y="98325"/>
                  </a:lnTo>
                  <a:lnTo>
                    <a:pt x="84412" y="98325"/>
                  </a:lnTo>
                  <a:lnTo>
                    <a:pt x="84347" y="97983"/>
                  </a:lnTo>
                  <a:lnTo>
                    <a:pt x="84347" y="97727"/>
                  </a:lnTo>
                  <a:lnTo>
                    <a:pt x="84347" y="97427"/>
                  </a:lnTo>
                  <a:lnTo>
                    <a:pt x="84412" y="97128"/>
                  </a:lnTo>
                  <a:close/>
                  <a:moveTo>
                    <a:pt x="95980" y="93708"/>
                  </a:moveTo>
                  <a:lnTo>
                    <a:pt x="95980" y="94007"/>
                  </a:lnTo>
                  <a:lnTo>
                    <a:pt x="96144" y="94007"/>
                  </a:lnTo>
                  <a:lnTo>
                    <a:pt x="96144" y="93879"/>
                  </a:lnTo>
                  <a:lnTo>
                    <a:pt x="96242" y="93879"/>
                  </a:lnTo>
                  <a:lnTo>
                    <a:pt x="96209" y="93794"/>
                  </a:lnTo>
                  <a:lnTo>
                    <a:pt x="96144" y="93794"/>
                  </a:lnTo>
                  <a:lnTo>
                    <a:pt x="96144" y="93794"/>
                  </a:lnTo>
                  <a:lnTo>
                    <a:pt x="96078" y="93794"/>
                  </a:lnTo>
                  <a:lnTo>
                    <a:pt x="95980" y="93708"/>
                  </a:lnTo>
                  <a:close/>
                  <a:moveTo>
                    <a:pt x="93326" y="93708"/>
                  </a:moveTo>
                  <a:lnTo>
                    <a:pt x="92867" y="93922"/>
                  </a:lnTo>
                  <a:lnTo>
                    <a:pt x="92310" y="94007"/>
                  </a:lnTo>
                  <a:lnTo>
                    <a:pt x="91687" y="94178"/>
                  </a:lnTo>
                  <a:lnTo>
                    <a:pt x="91228" y="94392"/>
                  </a:lnTo>
                  <a:lnTo>
                    <a:pt x="90802" y="94820"/>
                  </a:lnTo>
                  <a:lnTo>
                    <a:pt x="90606" y="95375"/>
                  </a:lnTo>
                  <a:lnTo>
                    <a:pt x="90376" y="95974"/>
                  </a:lnTo>
                  <a:lnTo>
                    <a:pt x="90180" y="96572"/>
                  </a:lnTo>
                  <a:lnTo>
                    <a:pt x="89852" y="97085"/>
                  </a:lnTo>
                  <a:lnTo>
                    <a:pt x="89328" y="97513"/>
                  </a:lnTo>
                  <a:lnTo>
                    <a:pt x="89328" y="97684"/>
                  </a:lnTo>
                  <a:lnTo>
                    <a:pt x="89557" y="97684"/>
                  </a:lnTo>
                  <a:lnTo>
                    <a:pt x="90016" y="97299"/>
                  </a:lnTo>
                  <a:lnTo>
                    <a:pt x="90409" y="97128"/>
                  </a:lnTo>
                  <a:lnTo>
                    <a:pt x="90802" y="97128"/>
                  </a:lnTo>
                  <a:lnTo>
                    <a:pt x="91228" y="97128"/>
                  </a:lnTo>
                  <a:lnTo>
                    <a:pt x="91556" y="97000"/>
                  </a:lnTo>
                  <a:lnTo>
                    <a:pt x="91851" y="96615"/>
                  </a:lnTo>
                  <a:lnTo>
                    <a:pt x="91785" y="96615"/>
                  </a:lnTo>
                  <a:lnTo>
                    <a:pt x="91785" y="96572"/>
                  </a:lnTo>
                  <a:lnTo>
                    <a:pt x="91720" y="96572"/>
                  </a:lnTo>
                  <a:lnTo>
                    <a:pt x="91720" y="96487"/>
                  </a:lnTo>
                  <a:lnTo>
                    <a:pt x="91720" y="96316"/>
                  </a:lnTo>
                  <a:lnTo>
                    <a:pt x="92179" y="96188"/>
                  </a:lnTo>
                  <a:lnTo>
                    <a:pt x="92244" y="96401"/>
                  </a:lnTo>
                  <a:lnTo>
                    <a:pt x="92244" y="96572"/>
                  </a:lnTo>
                  <a:lnTo>
                    <a:pt x="92310" y="96701"/>
                  </a:lnTo>
                  <a:lnTo>
                    <a:pt x="92375" y="96829"/>
                  </a:lnTo>
                  <a:lnTo>
                    <a:pt x="92637" y="96572"/>
                  </a:lnTo>
                  <a:lnTo>
                    <a:pt x="93162" y="96316"/>
                  </a:lnTo>
                  <a:lnTo>
                    <a:pt x="93850" y="96017"/>
                  </a:lnTo>
                  <a:lnTo>
                    <a:pt x="94407" y="95803"/>
                  </a:lnTo>
                  <a:lnTo>
                    <a:pt x="94866" y="95675"/>
                  </a:lnTo>
                  <a:lnTo>
                    <a:pt x="94833" y="95675"/>
                  </a:lnTo>
                  <a:lnTo>
                    <a:pt x="94767" y="95589"/>
                  </a:lnTo>
                  <a:lnTo>
                    <a:pt x="94767" y="95589"/>
                  </a:lnTo>
                  <a:lnTo>
                    <a:pt x="94702" y="95589"/>
                  </a:lnTo>
                  <a:lnTo>
                    <a:pt x="94604" y="95504"/>
                  </a:lnTo>
                  <a:lnTo>
                    <a:pt x="94538" y="95418"/>
                  </a:lnTo>
                  <a:lnTo>
                    <a:pt x="94472" y="95418"/>
                  </a:lnTo>
                  <a:lnTo>
                    <a:pt x="94407" y="95418"/>
                  </a:lnTo>
                  <a:lnTo>
                    <a:pt x="94407" y="95418"/>
                  </a:lnTo>
                  <a:lnTo>
                    <a:pt x="94374" y="95418"/>
                  </a:lnTo>
                  <a:lnTo>
                    <a:pt x="94374" y="95418"/>
                  </a:lnTo>
                  <a:lnTo>
                    <a:pt x="94309" y="95375"/>
                  </a:lnTo>
                  <a:lnTo>
                    <a:pt x="94243" y="95204"/>
                  </a:lnTo>
                  <a:lnTo>
                    <a:pt x="94374" y="95204"/>
                  </a:lnTo>
                  <a:lnTo>
                    <a:pt x="94604" y="94777"/>
                  </a:lnTo>
                  <a:lnTo>
                    <a:pt x="94931" y="94520"/>
                  </a:lnTo>
                  <a:lnTo>
                    <a:pt x="95226" y="94307"/>
                  </a:lnTo>
                  <a:lnTo>
                    <a:pt x="95521" y="93879"/>
                  </a:lnTo>
                  <a:lnTo>
                    <a:pt x="94997" y="94007"/>
                  </a:lnTo>
                  <a:lnTo>
                    <a:pt x="94472" y="93922"/>
                  </a:lnTo>
                  <a:lnTo>
                    <a:pt x="93948" y="93794"/>
                  </a:lnTo>
                  <a:lnTo>
                    <a:pt x="93326" y="93708"/>
                  </a:lnTo>
                  <a:close/>
                  <a:moveTo>
                    <a:pt x="49186" y="93195"/>
                  </a:moveTo>
                  <a:lnTo>
                    <a:pt x="49251" y="93708"/>
                  </a:lnTo>
                  <a:lnTo>
                    <a:pt x="49251" y="94520"/>
                  </a:lnTo>
                  <a:lnTo>
                    <a:pt x="49284" y="95418"/>
                  </a:lnTo>
                  <a:lnTo>
                    <a:pt x="49284" y="96273"/>
                  </a:lnTo>
                  <a:lnTo>
                    <a:pt x="49284" y="96914"/>
                  </a:lnTo>
                  <a:lnTo>
                    <a:pt x="49284" y="97299"/>
                  </a:lnTo>
                  <a:lnTo>
                    <a:pt x="49120" y="98026"/>
                  </a:lnTo>
                  <a:lnTo>
                    <a:pt x="48956" y="98710"/>
                  </a:lnTo>
                  <a:lnTo>
                    <a:pt x="48793" y="99394"/>
                  </a:lnTo>
                  <a:lnTo>
                    <a:pt x="48661" y="100292"/>
                  </a:lnTo>
                  <a:lnTo>
                    <a:pt x="47908" y="100292"/>
                  </a:lnTo>
                  <a:lnTo>
                    <a:pt x="47580" y="99479"/>
                  </a:lnTo>
                  <a:lnTo>
                    <a:pt x="47351" y="98710"/>
                  </a:lnTo>
                  <a:lnTo>
                    <a:pt x="47187" y="97812"/>
                  </a:lnTo>
                  <a:lnTo>
                    <a:pt x="47056" y="96829"/>
                  </a:lnTo>
                  <a:lnTo>
                    <a:pt x="47056" y="95504"/>
                  </a:lnTo>
                  <a:lnTo>
                    <a:pt x="47187" y="95418"/>
                  </a:lnTo>
                  <a:lnTo>
                    <a:pt x="47285" y="95375"/>
                  </a:lnTo>
                  <a:lnTo>
                    <a:pt x="47351" y="95290"/>
                  </a:lnTo>
                  <a:lnTo>
                    <a:pt x="47416" y="95119"/>
                  </a:lnTo>
                  <a:lnTo>
                    <a:pt x="47449" y="95076"/>
                  </a:lnTo>
                  <a:lnTo>
                    <a:pt x="47515" y="94820"/>
                  </a:lnTo>
                  <a:lnTo>
                    <a:pt x="48334" y="94691"/>
                  </a:lnTo>
                  <a:lnTo>
                    <a:pt x="48334" y="93580"/>
                  </a:lnTo>
                  <a:lnTo>
                    <a:pt x="48498" y="93494"/>
                  </a:lnTo>
                  <a:lnTo>
                    <a:pt x="48596" y="93409"/>
                  </a:lnTo>
                  <a:lnTo>
                    <a:pt x="48727" y="93323"/>
                  </a:lnTo>
                  <a:lnTo>
                    <a:pt x="48825" y="93323"/>
                  </a:lnTo>
                  <a:lnTo>
                    <a:pt x="48956" y="93281"/>
                  </a:lnTo>
                  <a:lnTo>
                    <a:pt x="49186" y="93195"/>
                  </a:lnTo>
                  <a:close/>
                  <a:moveTo>
                    <a:pt x="106663" y="65963"/>
                  </a:moveTo>
                  <a:lnTo>
                    <a:pt x="106335" y="66177"/>
                  </a:lnTo>
                  <a:lnTo>
                    <a:pt x="105974" y="66262"/>
                  </a:lnTo>
                  <a:lnTo>
                    <a:pt x="105647" y="66262"/>
                  </a:lnTo>
                  <a:lnTo>
                    <a:pt x="105286" y="66262"/>
                  </a:lnTo>
                  <a:lnTo>
                    <a:pt x="104991" y="66476"/>
                  </a:lnTo>
                  <a:lnTo>
                    <a:pt x="104762" y="66946"/>
                  </a:lnTo>
                  <a:lnTo>
                    <a:pt x="104303" y="66946"/>
                  </a:lnTo>
                  <a:lnTo>
                    <a:pt x="104303" y="67459"/>
                  </a:lnTo>
                  <a:lnTo>
                    <a:pt x="102271" y="67288"/>
                  </a:lnTo>
                  <a:lnTo>
                    <a:pt x="102271" y="68101"/>
                  </a:lnTo>
                  <a:lnTo>
                    <a:pt x="101682" y="68400"/>
                  </a:lnTo>
                  <a:lnTo>
                    <a:pt x="101223" y="68870"/>
                  </a:lnTo>
                  <a:lnTo>
                    <a:pt x="100928" y="69554"/>
                  </a:lnTo>
                  <a:lnTo>
                    <a:pt x="100764" y="70366"/>
                  </a:lnTo>
                  <a:lnTo>
                    <a:pt x="101387" y="70452"/>
                  </a:lnTo>
                  <a:lnTo>
                    <a:pt x="101911" y="70580"/>
                  </a:lnTo>
                  <a:lnTo>
                    <a:pt x="101977" y="70794"/>
                  </a:lnTo>
                  <a:lnTo>
                    <a:pt x="102075" y="70965"/>
                  </a:lnTo>
                  <a:lnTo>
                    <a:pt x="102140" y="71093"/>
                  </a:lnTo>
                  <a:lnTo>
                    <a:pt x="102206" y="71264"/>
                  </a:lnTo>
                  <a:lnTo>
                    <a:pt x="102271" y="71563"/>
                  </a:lnTo>
                  <a:lnTo>
                    <a:pt x="102730" y="71563"/>
                  </a:lnTo>
                  <a:lnTo>
                    <a:pt x="102960" y="71392"/>
                  </a:lnTo>
                  <a:lnTo>
                    <a:pt x="103222" y="71264"/>
                  </a:lnTo>
                  <a:lnTo>
                    <a:pt x="103517" y="71093"/>
                  </a:lnTo>
                  <a:lnTo>
                    <a:pt x="104041" y="71050"/>
                  </a:lnTo>
                  <a:lnTo>
                    <a:pt x="104041" y="71179"/>
                  </a:lnTo>
                  <a:lnTo>
                    <a:pt x="104139" y="71179"/>
                  </a:lnTo>
                  <a:lnTo>
                    <a:pt x="104303" y="72076"/>
                  </a:lnTo>
                  <a:lnTo>
                    <a:pt x="103812" y="72205"/>
                  </a:lnTo>
                  <a:lnTo>
                    <a:pt x="103451" y="72504"/>
                  </a:lnTo>
                  <a:lnTo>
                    <a:pt x="103222" y="72974"/>
                  </a:lnTo>
                  <a:lnTo>
                    <a:pt x="103189" y="73658"/>
                  </a:lnTo>
                  <a:lnTo>
                    <a:pt x="102730" y="73786"/>
                  </a:lnTo>
                  <a:lnTo>
                    <a:pt x="102501" y="74000"/>
                  </a:lnTo>
                  <a:lnTo>
                    <a:pt x="102304" y="74299"/>
                  </a:lnTo>
                  <a:lnTo>
                    <a:pt x="102140" y="74556"/>
                  </a:lnTo>
                  <a:lnTo>
                    <a:pt x="101911" y="74855"/>
                  </a:lnTo>
                  <a:lnTo>
                    <a:pt x="101813" y="74898"/>
                  </a:lnTo>
                  <a:lnTo>
                    <a:pt x="101682" y="74898"/>
                  </a:lnTo>
                  <a:lnTo>
                    <a:pt x="101518" y="74855"/>
                  </a:lnTo>
                  <a:lnTo>
                    <a:pt x="101387" y="74855"/>
                  </a:lnTo>
                  <a:lnTo>
                    <a:pt x="101354" y="74855"/>
                  </a:lnTo>
                  <a:lnTo>
                    <a:pt x="101223" y="74898"/>
                  </a:lnTo>
                  <a:lnTo>
                    <a:pt x="101157" y="74983"/>
                  </a:lnTo>
                  <a:lnTo>
                    <a:pt x="101157" y="75796"/>
                  </a:lnTo>
                  <a:lnTo>
                    <a:pt x="100764" y="75967"/>
                  </a:lnTo>
                  <a:lnTo>
                    <a:pt x="100469" y="76180"/>
                  </a:lnTo>
                  <a:lnTo>
                    <a:pt x="100240" y="76309"/>
                  </a:lnTo>
                  <a:lnTo>
                    <a:pt x="99748" y="76480"/>
                  </a:lnTo>
                  <a:lnTo>
                    <a:pt x="99584" y="75967"/>
                  </a:lnTo>
                  <a:lnTo>
                    <a:pt x="99388" y="75368"/>
                  </a:lnTo>
                  <a:lnTo>
                    <a:pt x="99126" y="74855"/>
                  </a:lnTo>
                  <a:lnTo>
                    <a:pt x="98831" y="74385"/>
                  </a:lnTo>
                  <a:lnTo>
                    <a:pt x="98372" y="74171"/>
                  </a:lnTo>
                  <a:lnTo>
                    <a:pt x="98012" y="74299"/>
                  </a:lnTo>
                  <a:lnTo>
                    <a:pt x="97520" y="74385"/>
                  </a:lnTo>
                  <a:lnTo>
                    <a:pt x="96996" y="74299"/>
                  </a:lnTo>
                  <a:lnTo>
                    <a:pt x="96996" y="73188"/>
                  </a:lnTo>
                  <a:lnTo>
                    <a:pt x="97454" y="72803"/>
                  </a:lnTo>
                  <a:lnTo>
                    <a:pt x="97913" y="72290"/>
                  </a:lnTo>
                  <a:lnTo>
                    <a:pt x="98306" y="71649"/>
                  </a:lnTo>
                  <a:lnTo>
                    <a:pt x="98470" y="70879"/>
                  </a:lnTo>
                  <a:lnTo>
                    <a:pt x="97618" y="71050"/>
                  </a:lnTo>
                  <a:lnTo>
                    <a:pt x="96897" y="71350"/>
                  </a:lnTo>
                  <a:lnTo>
                    <a:pt x="96144" y="71649"/>
                  </a:lnTo>
                  <a:lnTo>
                    <a:pt x="95324" y="71863"/>
                  </a:lnTo>
                  <a:lnTo>
                    <a:pt x="95324" y="71692"/>
                  </a:lnTo>
                  <a:lnTo>
                    <a:pt x="95324" y="71649"/>
                  </a:lnTo>
                  <a:lnTo>
                    <a:pt x="95292" y="71563"/>
                  </a:lnTo>
                  <a:lnTo>
                    <a:pt x="95292" y="71478"/>
                  </a:lnTo>
                  <a:lnTo>
                    <a:pt x="95226" y="71392"/>
                  </a:lnTo>
                  <a:lnTo>
                    <a:pt x="95095" y="71350"/>
                  </a:lnTo>
                  <a:lnTo>
                    <a:pt x="95062" y="71264"/>
                  </a:lnTo>
                  <a:lnTo>
                    <a:pt x="94931" y="71264"/>
                  </a:lnTo>
                  <a:lnTo>
                    <a:pt x="94702" y="71179"/>
                  </a:lnTo>
                  <a:lnTo>
                    <a:pt x="94866" y="70195"/>
                  </a:lnTo>
                  <a:lnTo>
                    <a:pt x="94604" y="70195"/>
                  </a:lnTo>
                  <a:lnTo>
                    <a:pt x="94243" y="70495"/>
                  </a:lnTo>
                  <a:lnTo>
                    <a:pt x="93752" y="70751"/>
                  </a:lnTo>
                  <a:lnTo>
                    <a:pt x="93326" y="70879"/>
                  </a:lnTo>
                  <a:lnTo>
                    <a:pt x="93326" y="71563"/>
                  </a:lnTo>
                  <a:lnTo>
                    <a:pt x="93326" y="72290"/>
                  </a:lnTo>
                  <a:lnTo>
                    <a:pt x="93227" y="72974"/>
                  </a:lnTo>
                  <a:lnTo>
                    <a:pt x="93063" y="73573"/>
                  </a:lnTo>
                  <a:lnTo>
                    <a:pt x="92703" y="73957"/>
                  </a:lnTo>
                  <a:lnTo>
                    <a:pt x="92179" y="74171"/>
                  </a:lnTo>
                  <a:lnTo>
                    <a:pt x="92080" y="74599"/>
                  </a:lnTo>
                  <a:lnTo>
                    <a:pt x="91949" y="74898"/>
                  </a:lnTo>
                  <a:lnTo>
                    <a:pt x="91851" y="75197"/>
                  </a:lnTo>
                  <a:lnTo>
                    <a:pt x="91720" y="75667"/>
                  </a:lnTo>
                  <a:lnTo>
                    <a:pt x="92080" y="76266"/>
                  </a:lnTo>
                  <a:lnTo>
                    <a:pt x="92310" y="76993"/>
                  </a:lnTo>
                  <a:lnTo>
                    <a:pt x="92408" y="77976"/>
                  </a:lnTo>
                  <a:lnTo>
                    <a:pt x="92474" y="78959"/>
                  </a:lnTo>
                  <a:lnTo>
                    <a:pt x="92015" y="79173"/>
                  </a:lnTo>
                  <a:lnTo>
                    <a:pt x="91622" y="79387"/>
                  </a:lnTo>
                  <a:lnTo>
                    <a:pt x="91327" y="79686"/>
                  </a:lnTo>
                  <a:lnTo>
                    <a:pt x="91163" y="80199"/>
                  </a:lnTo>
                  <a:lnTo>
                    <a:pt x="91097" y="80883"/>
                  </a:lnTo>
                  <a:lnTo>
                    <a:pt x="90999" y="81311"/>
                  </a:lnTo>
                  <a:lnTo>
                    <a:pt x="90999" y="81995"/>
                  </a:lnTo>
                  <a:lnTo>
                    <a:pt x="91032" y="82764"/>
                  </a:lnTo>
                  <a:lnTo>
                    <a:pt x="91097" y="83576"/>
                  </a:lnTo>
                  <a:lnTo>
                    <a:pt x="91163" y="84303"/>
                  </a:lnTo>
                  <a:lnTo>
                    <a:pt x="91228" y="84816"/>
                  </a:lnTo>
                  <a:lnTo>
                    <a:pt x="90770" y="85115"/>
                  </a:lnTo>
                  <a:lnTo>
                    <a:pt x="90409" y="85415"/>
                  </a:lnTo>
                  <a:lnTo>
                    <a:pt x="90245" y="85970"/>
                  </a:lnTo>
                  <a:lnTo>
                    <a:pt x="90180" y="86868"/>
                  </a:lnTo>
                  <a:lnTo>
                    <a:pt x="90311" y="87381"/>
                  </a:lnTo>
                  <a:lnTo>
                    <a:pt x="90245" y="87980"/>
                  </a:lnTo>
                  <a:lnTo>
                    <a:pt x="90016" y="88493"/>
                  </a:lnTo>
                  <a:lnTo>
                    <a:pt x="89950" y="88792"/>
                  </a:lnTo>
                  <a:lnTo>
                    <a:pt x="90081" y="88877"/>
                  </a:lnTo>
                  <a:lnTo>
                    <a:pt x="90180" y="88877"/>
                  </a:lnTo>
                  <a:lnTo>
                    <a:pt x="90311" y="88877"/>
                  </a:lnTo>
                  <a:lnTo>
                    <a:pt x="90475" y="88920"/>
                  </a:lnTo>
                  <a:lnTo>
                    <a:pt x="90606" y="89091"/>
                  </a:lnTo>
                  <a:lnTo>
                    <a:pt x="90638" y="89219"/>
                  </a:lnTo>
                  <a:lnTo>
                    <a:pt x="90638" y="89390"/>
                  </a:lnTo>
                  <a:lnTo>
                    <a:pt x="90704" y="89476"/>
                  </a:lnTo>
                  <a:lnTo>
                    <a:pt x="90704" y="89604"/>
                  </a:lnTo>
                  <a:lnTo>
                    <a:pt x="90770" y="89775"/>
                  </a:lnTo>
                  <a:lnTo>
                    <a:pt x="90868" y="89818"/>
                  </a:lnTo>
                  <a:lnTo>
                    <a:pt x="91097" y="89903"/>
                  </a:lnTo>
                  <a:lnTo>
                    <a:pt x="91228" y="91271"/>
                  </a:lnTo>
                  <a:lnTo>
                    <a:pt x="91622" y="91613"/>
                  </a:lnTo>
                  <a:lnTo>
                    <a:pt x="92015" y="92084"/>
                  </a:lnTo>
                  <a:lnTo>
                    <a:pt x="92474" y="92383"/>
                  </a:lnTo>
                  <a:lnTo>
                    <a:pt x="93752" y="92212"/>
                  </a:lnTo>
                  <a:lnTo>
                    <a:pt x="93752" y="92297"/>
                  </a:lnTo>
                  <a:lnTo>
                    <a:pt x="93784" y="92383"/>
                  </a:lnTo>
                  <a:lnTo>
                    <a:pt x="93915" y="92468"/>
                  </a:lnTo>
                  <a:lnTo>
                    <a:pt x="93948" y="92511"/>
                  </a:lnTo>
                  <a:lnTo>
                    <a:pt x="94079" y="92682"/>
                  </a:lnTo>
                  <a:lnTo>
                    <a:pt x="94243" y="92725"/>
                  </a:lnTo>
                  <a:lnTo>
                    <a:pt x="94767" y="92725"/>
                  </a:lnTo>
                  <a:lnTo>
                    <a:pt x="95292" y="92597"/>
                  </a:lnTo>
                  <a:lnTo>
                    <a:pt x="95849" y="92297"/>
                  </a:lnTo>
                  <a:lnTo>
                    <a:pt x="96308" y="91998"/>
                  </a:lnTo>
                  <a:lnTo>
                    <a:pt x="96766" y="91870"/>
                  </a:lnTo>
                  <a:lnTo>
                    <a:pt x="97094" y="91913"/>
                  </a:lnTo>
                  <a:lnTo>
                    <a:pt x="97323" y="92084"/>
                  </a:lnTo>
                  <a:lnTo>
                    <a:pt x="97454" y="92297"/>
                  </a:lnTo>
                  <a:lnTo>
                    <a:pt x="97618" y="92597"/>
                  </a:lnTo>
                  <a:lnTo>
                    <a:pt x="98765" y="92212"/>
                  </a:lnTo>
                  <a:lnTo>
                    <a:pt x="99355" y="90673"/>
                  </a:lnTo>
                  <a:lnTo>
                    <a:pt x="100076" y="89305"/>
                  </a:lnTo>
                  <a:lnTo>
                    <a:pt x="101059" y="88108"/>
                  </a:lnTo>
                  <a:lnTo>
                    <a:pt x="102042" y="87167"/>
                  </a:lnTo>
                  <a:lnTo>
                    <a:pt x="102501" y="86911"/>
                  </a:lnTo>
                  <a:lnTo>
                    <a:pt x="103058" y="86868"/>
                  </a:lnTo>
                  <a:lnTo>
                    <a:pt x="103681" y="86868"/>
                  </a:lnTo>
                  <a:lnTo>
                    <a:pt x="104303" y="86868"/>
                  </a:lnTo>
                  <a:lnTo>
                    <a:pt x="104762" y="86612"/>
                  </a:lnTo>
                  <a:lnTo>
                    <a:pt x="105122" y="86398"/>
                  </a:lnTo>
                  <a:lnTo>
                    <a:pt x="105352" y="86099"/>
                  </a:lnTo>
                  <a:lnTo>
                    <a:pt x="105679" y="85799"/>
                  </a:lnTo>
                  <a:lnTo>
                    <a:pt x="106204" y="85671"/>
                  </a:lnTo>
                  <a:lnTo>
                    <a:pt x="106335" y="85970"/>
                  </a:lnTo>
                  <a:lnTo>
                    <a:pt x="106499" y="86270"/>
                  </a:lnTo>
                  <a:lnTo>
                    <a:pt x="106663" y="86483"/>
                  </a:lnTo>
                  <a:lnTo>
                    <a:pt x="107351" y="86398"/>
                  </a:lnTo>
                  <a:lnTo>
                    <a:pt x="107908" y="86184"/>
                  </a:lnTo>
                  <a:lnTo>
                    <a:pt x="108563" y="86013"/>
                  </a:lnTo>
                  <a:lnTo>
                    <a:pt x="108661" y="86184"/>
                  </a:lnTo>
                  <a:lnTo>
                    <a:pt x="108727" y="86398"/>
                  </a:lnTo>
                  <a:lnTo>
                    <a:pt x="108727" y="86569"/>
                  </a:lnTo>
                  <a:lnTo>
                    <a:pt x="108793" y="86697"/>
                  </a:lnTo>
                  <a:lnTo>
                    <a:pt x="108825" y="86868"/>
                  </a:lnTo>
                  <a:lnTo>
                    <a:pt x="109251" y="87167"/>
                  </a:lnTo>
                  <a:lnTo>
                    <a:pt x="109808" y="87296"/>
                  </a:lnTo>
                  <a:lnTo>
                    <a:pt x="109808" y="86868"/>
                  </a:lnTo>
                  <a:lnTo>
                    <a:pt x="110562" y="86868"/>
                  </a:lnTo>
                  <a:lnTo>
                    <a:pt x="111054" y="86911"/>
                  </a:lnTo>
                  <a:lnTo>
                    <a:pt x="111578" y="86911"/>
                  </a:lnTo>
                  <a:lnTo>
                    <a:pt x="112102" y="86996"/>
                  </a:lnTo>
                  <a:lnTo>
                    <a:pt x="112823" y="86996"/>
                  </a:lnTo>
                  <a:lnTo>
                    <a:pt x="113970" y="86996"/>
                  </a:lnTo>
                  <a:lnTo>
                    <a:pt x="114625" y="86569"/>
                  </a:lnTo>
                  <a:lnTo>
                    <a:pt x="115182" y="85970"/>
                  </a:lnTo>
                  <a:lnTo>
                    <a:pt x="115772" y="85500"/>
                  </a:lnTo>
                  <a:lnTo>
                    <a:pt x="116264" y="85372"/>
                  </a:lnTo>
                  <a:lnTo>
                    <a:pt x="116854" y="85415"/>
                  </a:lnTo>
                  <a:lnTo>
                    <a:pt x="117345" y="85500"/>
                  </a:lnTo>
                  <a:lnTo>
                    <a:pt x="117771" y="85500"/>
                  </a:lnTo>
                  <a:lnTo>
                    <a:pt x="117935" y="85286"/>
                  </a:lnTo>
                  <a:lnTo>
                    <a:pt x="118230" y="84902"/>
                  </a:lnTo>
                  <a:lnTo>
                    <a:pt x="118623" y="84303"/>
                  </a:lnTo>
                  <a:lnTo>
                    <a:pt x="119016" y="83705"/>
                  </a:lnTo>
                  <a:lnTo>
                    <a:pt x="119344" y="83063"/>
                  </a:lnTo>
                  <a:lnTo>
                    <a:pt x="119639" y="82465"/>
                  </a:lnTo>
                  <a:lnTo>
                    <a:pt x="119770" y="82080"/>
                  </a:lnTo>
                  <a:lnTo>
                    <a:pt x="119999" y="81482"/>
                  </a:lnTo>
                  <a:lnTo>
                    <a:pt x="119999" y="80712"/>
                  </a:lnTo>
                  <a:lnTo>
                    <a:pt x="119803" y="79900"/>
                  </a:lnTo>
                  <a:lnTo>
                    <a:pt x="119541" y="79087"/>
                  </a:lnTo>
                  <a:lnTo>
                    <a:pt x="119180" y="78403"/>
                  </a:lnTo>
                  <a:lnTo>
                    <a:pt x="118722" y="77976"/>
                  </a:lnTo>
                  <a:lnTo>
                    <a:pt x="118263" y="77805"/>
                  </a:lnTo>
                  <a:lnTo>
                    <a:pt x="118230" y="77762"/>
                  </a:lnTo>
                  <a:lnTo>
                    <a:pt x="118099" y="77677"/>
                  </a:lnTo>
                  <a:lnTo>
                    <a:pt x="118001" y="77506"/>
                  </a:lnTo>
                  <a:lnTo>
                    <a:pt x="117870" y="77463"/>
                  </a:lnTo>
                  <a:lnTo>
                    <a:pt x="117771" y="77292"/>
                  </a:lnTo>
                  <a:lnTo>
                    <a:pt x="117575" y="77164"/>
                  </a:lnTo>
                  <a:lnTo>
                    <a:pt x="117476" y="77078"/>
                  </a:lnTo>
                  <a:lnTo>
                    <a:pt x="117411" y="76993"/>
                  </a:lnTo>
                  <a:lnTo>
                    <a:pt x="117345" y="76993"/>
                  </a:lnTo>
                  <a:lnTo>
                    <a:pt x="117083" y="76907"/>
                  </a:lnTo>
                  <a:lnTo>
                    <a:pt x="116657" y="76993"/>
                  </a:lnTo>
                  <a:lnTo>
                    <a:pt x="116264" y="77078"/>
                  </a:lnTo>
                  <a:lnTo>
                    <a:pt x="115871" y="76993"/>
                  </a:lnTo>
                  <a:lnTo>
                    <a:pt x="115772" y="76864"/>
                  </a:lnTo>
                  <a:lnTo>
                    <a:pt x="115641" y="76608"/>
                  </a:lnTo>
                  <a:lnTo>
                    <a:pt x="115543" y="76394"/>
                  </a:lnTo>
                  <a:lnTo>
                    <a:pt x="115477" y="76095"/>
                  </a:lnTo>
                  <a:lnTo>
                    <a:pt x="115346" y="75967"/>
                  </a:lnTo>
                  <a:lnTo>
                    <a:pt x="115248" y="75796"/>
                  </a:lnTo>
                  <a:lnTo>
                    <a:pt x="113118" y="75667"/>
                  </a:lnTo>
                  <a:lnTo>
                    <a:pt x="111873" y="75154"/>
                  </a:lnTo>
                  <a:lnTo>
                    <a:pt x="110562" y="74599"/>
                  </a:lnTo>
                  <a:lnTo>
                    <a:pt x="109350" y="74171"/>
                  </a:lnTo>
                  <a:lnTo>
                    <a:pt x="107908" y="74000"/>
                  </a:lnTo>
                  <a:lnTo>
                    <a:pt x="107809" y="73872"/>
                  </a:lnTo>
                  <a:lnTo>
                    <a:pt x="107678" y="73658"/>
                  </a:lnTo>
                  <a:lnTo>
                    <a:pt x="107580" y="73402"/>
                  </a:lnTo>
                  <a:lnTo>
                    <a:pt x="107449" y="73188"/>
                  </a:lnTo>
                  <a:lnTo>
                    <a:pt x="107351" y="73060"/>
                  </a:lnTo>
                  <a:lnTo>
                    <a:pt x="107187" y="72803"/>
                  </a:lnTo>
                  <a:lnTo>
                    <a:pt x="106728" y="72589"/>
                  </a:lnTo>
                  <a:lnTo>
                    <a:pt x="106105" y="72461"/>
                  </a:lnTo>
                  <a:lnTo>
                    <a:pt x="105450" y="72205"/>
                  </a:lnTo>
                  <a:lnTo>
                    <a:pt x="104893" y="71948"/>
                  </a:lnTo>
                  <a:lnTo>
                    <a:pt x="104533" y="71563"/>
                  </a:lnTo>
                  <a:lnTo>
                    <a:pt x="104434" y="71350"/>
                  </a:lnTo>
                  <a:lnTo>
                    <a:pt x="104369" y="71050"/>
                  </a:lnTo>
                  <a:lnTo>
                    <a:pt x="104303" y="70751"/>
                  </a:lnTo>
                  <a:lnTo>
                    <a:pt x="104303" y="70366"/>
                  </a:lnTo>
                  <a:lnTo>
                    <a:pt x="104729" y="69853"/>
                  </a:lnTo>
                  <a:lnTo>
                    <a:pt x="104991" y="68998"/>
                  </a:lnTo>
                  <a:lnTo>
                    <a:pt x="105188" y="68101"/>
                  </a:lnTo>
                  <a:lnTo>
                    <a:pt x="105188" y="66946"/>
                  </a:lnTo>
                  <a:lnTo>
                    <a:pt x="105450" y="66946"/>
                  </a:lnTo>
                  <a:lnTo>
                    <a:pt x="105679" y="66946"/>
                  </a:lnTo>
                  <a:lnTo>
                    <a:pt x="105876" y="66861"/>
                  </a:lnTo>
                  <a:lnTo>
                    <a:pt x="106040" y="66775"/>
                  </a:lnTo>
                  <a:lnTo>
                    <a:pt x="106335" y="66647"/>
                  </a:lnTo>
                  <a:lnTo>
                    <a:pt x="106499" y="66476"/>
                  </a:lnTo>
                  <a:lnTo>
                    <a:pt x="106663" y="66262"/>
                  </a:lnTo>
                  <a:lnTo>
                    <a:pt x="106826" y="65963"/>
                  </a:lnTo>
                  <a:lnTo>
                    <a:pt x="106663" y="65963"/>
                  </a:lnTo>
                  <a:close/>
                  <a:moveTo>
                    <a:pt x="27689" y="64980"/>
                  </a:moveTo>
                  <a:lnTo>
                    <a:pt x="28181" y="64980"/>
                  </a:lnTo>
                  <a:lnTo>
                    <a:pt x="28181" y="65493"/>
                  </a:lnTo>
                  <a:lnTo>
                    <a:pt x="28017" y="65450"/>
                  </a:lnTo>
                  <a:lnTo>
                    <a:pt x="27951" y="65450"/>
                  </a:lnTo>
                  <a:lnTo>
                    <a:pt x="27886" y="65450"/>
                  </a:lnTo>
                  <a:lnTo>
                    <a:pt x="27853" y="65365"/>
                  </a:lnTo>
                  <a:lnTo>
                    <a:pt x="27788" y="65279"/>
                  </a:lnTo>
                  <a:lnTo>
                    <a:pt x="27722" y="65194"/>
                  </a:lnTo>
                  <a:lnTo>
                    <a:pt x="27722" y="65194"/>
                  </a:lnTo>
                  <a:lnTo>
                    <a:pt x="27722" y="65151"/>
                  </a:lnTo>
                  <a:lnTo>
                    <a:pt x="27689" y="65151"/>
                  </a:lnTo>
                  <a:lnTo>
                    <a:pt x="27689" y="64980"/>
                  </a:lnTo>
                  <a:close/>
                  <a:moveTo>
                    <a:pt x="27165" y="64168"/>
                  </a:moveTo>
                  <a:lnTo>
                    <a:pt x="27263" y="64296"/>
                  </a:lnTo>
                  <a:lnTo>
                    <a:pt x="27329" y="64381"/>
                  </a:lnTo>
                  <a:lnTo>
                    <a:pt x="27329" y="64467"/>
                  </a:lnTo>
                  <a:lnTo>
                    <a:pt x="27263" y="64552"/>
                  </a:lnTo>
                  <a:lnTo>
                    <a:pt x="27165" y="64552"/>
                  </a:lnTo>
                  <a:lnTo>
                    <a:pt x="27034" y="64595"/>
                  </a:lnTo>
                  <a:lnTo>
                    <a:pt x="27165" y="64168"/>
                  </a:lnTo>
                  <a:close/>
                  <a:moveTo>
                    <a:pt x="16679" y="51642"/>
                  </a:moveTo>
                  <a:lnTo>
                    <a:pt x="16581" y="51685"/>
                  </a:lnTo>
                  <a:lnTo>
                    <a:pt x="16515" y="51685"/>
                  </a:lnTo>
                  <a:lnTo>
                    <a:pt x="16450" y="51685"/>
                  </a:lnTo>
                  <a:lnTo>
                    <a:pt x="16515" y="51770"/>
                  </a:lnTo>
                  <a:lnTo>
                    <a:pt x="16581" y="51856"/>
                  </a:lnTo>
                  <a:lnTo>
                    <a:pt x="16646" y="51856"/>
                  </a:lnTo>
                  <a:lnTo>
                    <a:pt x="16646" y="51856"/>
                  </a:lnTo>
                  <a:lnTo>
                    <a:pt x="16679" y="51856"/>
                  </a:lnTo>
                  <a:lnTo>
                    <a:pt x="16679" y="51856"/>
                  </a:lnTo>
                  <a:lnTo>
                    <a:pt x="16744" y="51856"/>
                  </a:lnTo>
                  <a:lnTo>
                    <a:pt x="16876" y="51856"/>
                  </a:lnTo>
                  <a:lnTo>
                    <a:pt x="16876" y="51770"/>
                  </a:lnTo>
                  <a:lnTo>
                    <a:pt x="16810" y="51685"/>
                  </a:lnTo>
                  <a:lnTo>
                    <a:pt x="16744" y="51642"/>
                  </a:lnTo>
                  <a:lnTo>
                    <a:pt x="16679" y="51642"/>
                  </a:lnTo>
                  <a:close/>
                  <a:moveTo>
                    <a:pt x="24117" y="47239"/>
                  </a:moveTo>
                  <a:lnTo>
                    <a:pt x="24249" y="47367"/>
                  </a:lnTo>
                  <a:lnTo>
                    <a:pt x="24347" y="47538"/>
                  </a:lnTo>
                  <a:lnTo>
                    <a:pt x="24347" y="47666"/>
                  </a:lnTo>
                  <a:lnTo>
                    <a:pt x="24347" y="47880"/>
                  </a:lnTo>
                  <a:lnTo>
                    <a:pt x="24412" y="48265"/>
                  </a:lnTo>
                  <a:lnTo>
                    <a:pt x="24249" y="48350"/>
                  </a:lnTo>
                  <a:lnTo>
                    <a:pt x="24183" y="48436"/>
                  </a:lnTo>
                  <a:lnTo>
                    <a:pt x="24085" y="48478"/>
                  </a:lnTo>
                  <a:lnTo>
                    <a:pt x="23954" y="48564"/>
                  </a:lnTo>
                  <a:lnTo>
                    <a:pt x="23855" y="48649"/>
                  </a:lnTo>
                  <a:lnTo>
                    <a:pt x="23626" y="48735"/>
                  </a:lnTo>
                  <a:lnTo>
                    <a:pt x="23626" y="48564"/>
                  </a:lnTo>
                  <a:lnTo>
                    <a:pt x="23495" y="48564"/>
                  </a:lnTo>
                  <a:lnTo>
                    <a:pt x="23626" y="48051"/>
                  </a:lnTo>
                  <a:lnTo>
                    <a:pt x="23855" y="47837"/>
                  </a:lnTo>
                  <a:lnTo>
                    <a:pt x="24019" y="47538"/>
                  </a:lnTo>
                  <a:lnTo>
                    <a:pt x="24117" y="47239"/>
                  </a:lnTo>
                  <a:close/>
                  <a:moveTo>
                    <a:pt x="51709" y="46768"/>
                  </a:moveTo>
                  <a:lnTo>
                    <a:pt x="52954" y="46939"/>
                  </a:lnTo>
                  <a:lnTo>
                    <a:pt x="52954" y="47068"/>
                  </a:lnTo>
                  <a:lnTo>
                    <a:pt x="53052" y="47068"/>
                  </a:lnTo>
                  <a:lnTo>
                    <a:pt x="53184" y="48051"/>
                  </a:lnTo>
                  <a:lnTo>
                    <a:pt x="52200" y="48265"/>
                  </a:lnTo>
                  <a:lnTo>
                    <a:pt x="51971" y="47965"/>
                  </a:lnTo>
                  <a:lnTo>
                    <a:pt x="51742" y="47752"/>
                  </a:lnTo>
                  <a:lnTo>
                    <a:pt x="51643" y="47538"/>
                  </a:lnTo>
                  <a:lnTo>
                    <a:pt x="51578" y="46939"/>
                  </a:lnTo>
                  <a:lnTo>
                    <a:pt x="51709" y="46939"/>
                  </a:lnTo>
                  <a:lnTo>
                    <a:pt x="51709" y="46768"/>
                  </a:lnTo>
                  <a:close/>
                  <a:moveTo>
                    <a:pt x="49284" y="45828"/>
                  </a:moveTo>
                  <a:lnTo>
                    <a:pt x="49284" y="46426"/>
                  </a:lnTo>
                  <a:lnTo>
                    <a:pt x="49415" y="46426"/>
                  </a:lnTo>
                  <a:lnTo>
                    <a:pt x="49513" y="46426"/>
                  </a:lnTo>
                  <a:lnTo>
                    <a:pt x="49579" y="46341"/>
                  </a:lnTo>
                  <a:lnTo>
                    <a:pt x="49645" y="46341"/>
                  </a:lnTo>
                  <a:lnTo>
                    <a:pt x="49710" y="46255"/>
                  </a:lnTo>
                  <a:lnTo>
                    <a:pt x="49645" y="46170"/>
                  </a:lnTo>
                  <a:lnTo>
                    <a:pt x="49579" y="46042"/>
                  </a:lnTo>
                  <a:lnTo>
                    <a:pt x="49513" y="45956"/>
                  </a:lnTo>
                  <a:lnTo>
                    <a:pt x="49481" y="45956"/>
                  </a:lnTo>
                  <a:lnTo>
                    <a:pt x="49415" y="45871"/>
                  </a:lnTo>
                  <a:lnTo>
                    <a:pt x="49284" y="45828"/>
                  </a:lnTo>
                  <a:close/>
                  <a:moveTo>
                    <a:pt x="49284" y="45144"/>
                  </a:moveTo>
                  <a:lnTo>
                    <a:pt x="49284" y="45443"/>
                  </a:lnTo>
                  <a:lnTo>
                    <a:pt x="49579" y="45443"/>
                  </a:lnTo>
                  <a:lnTo>
                    <a:pt x="49579" y="45144"/>
                  </a:lnTo>
                  <a:lnTo>
                    <a:pt x="49284" y="45144"/>
                  </a:lnTo>
                  <a:close/>
                  <a:moveTo>
                    <a:pt x="49579" y="44460"/>
                  </a:moveTo>
                  <a:lnTo>
                    <a:pt x="49579" y="44631"/>
                  </a:lnTo>
                  <a:lnTo>
                    <a:pt x="49579" y="44759"/>
                  </a:lnTo>
                  <a:lnTo>
                    <a:pt x="49645" y="44759"/>
                  </a:lnTo>
                  <a:lnTo>
                    <a:pt x="49645" y="44845"/>
                  </a:lnTo>
                  <a:lnTo>
                    <a:pt x="49710" y="44930"/>
                  </a:lnTo>
                  <a:lnTo>
                    <a:pt x="49710" y="44460"/>
                  </a:lnTo>
                  <a:lnTo>
                    <a:pt x="49579" y="44460"/>
                  </a:lnTo>
                  <a:close/>
                  <a:moveTo>
                    <a:pt x="19595" y="43776"/>
                  </a:moveTo>
                  <a:lnTo>
                    <a:pt x="19792" y="43861"/>
                  </a:lnTo>
                  <a:lnTo>
                    <a:pt x="19825" y="44032"/>
                  </a:lnTo>
                  <a:lnTo>
                    <a:pt x="19956" y="44161"/>
                  </a:lnTo>
                  <a:lnTo>
                    <a:pt x="20054" y="44246"/>
                  </a:lnTo>
                  <a:lnTo>
                    <a:pt x="20120" y="44374"/>
                  </a:lnTo>
                  <a:lnTo>
                    <a:pt x="20251" y="44460"/>
                  </a:lnTo>
                  <a:lnTo>
                    <a:pt x="20513" y="44460"/>
                  </a:lnTo>
                  <a:lnTo>
                    <a:pt x="20742" y="44374"/>
                  </a:lnTo>
                  <a:lnTo>
                    <a:pt x="20939" y="44246"/>
                  </a:lnTo>
                  <a:lnTo>
                    <a:pt x="21201" y="44246"/>
                  </a:lnTo>
                  <a:lnTo>
                    <a:pt x="21496" y="44460"/>
                  </a:lnTo>
                  <a:lnTo>
                    <a:pt x="22020" y="45272"/>
                  </a:lnTo>
                  <a:lnTo>
                    <a:pt x="22413" y="46426"/>
                  </a:lnTo>
                  <a:lnTo>
                    <a:pt x="22643" y="47581"/>
                  </a:lnTo>
                  <a:lnTo>
                    <a:pt x="22577" y="47666"/>
                  </a:lnTo>
                  <a:lnTo>
                    <a:pt x="22577" y="47666"/>
                  </a:lnTo>
                  <a:lnTo>
                    <a:pt x="22512" y="47752"/>
                  </a:lnTo>
                  <a:lnTo>
                    <a:pt x="22512" y="47752"/>
                  </a:lnTo>
                  <a:lnTo>
                    <a:pt x="22512" y="47880"/>
                  </a:lnTo>
                  <a:lnTo>
                    <a:pt x="22348" y="47965"/>
                  </a:lnTo>
                  <a:lnTo>
                    <a:pt x="22250" y="47965"/>
                  </a:lnTo>
                  <a:lnTo>
                    <a:pt x="22053" y="48051"/>
                  </a:lnTo>
                  <a:lnTo>
                    <a:pt x="21889" y="48051"/>
                  </a:lnTo>
                  <a:lnTo>
                    <a:pt x="21889" y="48564"/>
                  </a:lnTo>
                  <a:lnTo>
                    <a:pt x="21594" y="48778"/>
                  </a:lnTo>
                  <a:lnTo>
                    <a:pt x="21398" y="49034"/>
                  </a:lnTo>
                  <a:lnTo>
                    <a:pt x="21103" y="49248"/>
                  </a:lnTo>
                  <a:lnTo>
                    <a:pt x="21430" y="49761"/>
                  </a:lnTo>
                  <a:lnTo>
                    <a:pt x="21594" y="50530"/>
                  </a:lnTo>
                  <a:lnTo>
                    <a:pt x="21660" y="51428"/>
                  </a:lnTo>
                  <a:lnTo>
                    <a:pt x="21594" y="52369"/>
                  </a:lnTo>
                  <a:lnTo>
                    <a:pt x="21561" y="53266"/>
                  </a:lnTo>
                  <a:lnTo>
                    <a:pt x="21430" y="54164"/>
                  </a:lnTo>
                  <a:lnTo>
                    <a:pt x="21267" y="54848"/>
                  </a:lnTo>
                  <a:lnTo>
                    <a:pt x="21103" y="55276"/>
                  </a:lnTo>
                  <a:lnTo>
                    <a:pt x="20709" y="55447"/>
                  </a:lnTo>
                  <a:lnTo>
                    <a:pt x="20185" y="55447"/>
                  </a:lnTo>
                  <a:lnTo>
                    <a:pt x="19661" y="55447"/>
                  </a:lnTo>
                  <a:lnTo>
                    <a:pt x="19202" y="55575"/>
                  </a:lnTo>
                  <a:lnTo>
                    <a:pt x="19104" y="55789"/>
                  </a:lnTo>
                  <a:lnTo>
                    <a:pt x="18973" y="55960"/>
                  </a:lnTo>
                  <a:lnTo>
                    <a:pt x="18874" y="56259"/>
                  </a:lnTo>
                  <a:lnTo>
                    <a:pt x="18743" y="56473"/>
                  </a:lnTo>
                  <a:lnTo>
                    <a:pt x="18580" y="56644"/>
                  </a:lnTo>
                  <a:lnTo>
                    <a:pt x="17596" y="57242"/>
                  </a:lnTo>
                  <a:lnTo>
                    <a:pt x="16515" y="57584"/>
                  </a:lnTo>
                  <a:lnTo>
                    <a:pt x="15434" y="57883"/>
                  </a:lnTo>
                  <a:lnTo>
                    <a:pt x="15434" y="57670"/>
                  </a:lnTo>
                  <a:lnTo>
                    <a:pt x="15499" y="57541"/>
                  </a:lnTo>
                  <a:lnTo>
                    <a:pt x="15434" y="57456"/>
                  </a:lnTo>
                  <a:lnTo>
                    <a:pt x="15434" y="57370"/>
                  </a:lnTo>
                  <a:lnTo>
                    <a:pt x="15368" y="57370"/>
                  </a:lnTo>
                  <a:lnTo>
                    <a:pt x="15303" y="57370"/>
                  </a:lnTo>
                  <a:lnTo>
                    <a:pt x="15204" y="57370"/>
                  </a:lnTo>
                  <a:lnTo>
                    <a:pt x="15106" y="57285"/>
                  </a:lnTo>
                  <a:lnTo>
                    <a:pt x="15040" y="57157"/>
                  </a:lnTo>
                  <a:lnTo>
                    <a:pt x="15040" y="57071"/>
                  </a:lnTo>
                  <a:lnTo>
                    <a:pt x="15040" y="56986"/>
                  </a:lnTo>
                  <a:lnTo>
                    <a:pt x="15040" y="56943"/>
                  </a:lnTo>
                  <a:lnTo>
                    <a:pt x="14975" y="56857"/>
                  </a:lnTo>
                  <a:lnTo>
                    <a:pt x="14975" y="56772"/>
                  </a:lnTo>
                  <a:lnTo>
                    <a:pt x="14877" y="56772"/>
                  </a:lnTo>
                  <a:lnTo>
                    <a:pt x="14746" y="56772"/>
                  </a:lnTo>
                  <a:lnTo>
                    <a:pt x="14680" y="56686"/>
                  </a:lnTo>
                  <a:lnTo>
                    <a:pt x="14647" y="56644"/>
                  </a:lnTo>
                  <a:lnTo>
                    <a:pt x="14516" y="56473"/>
                  </a:lnTo>
                  <a:lnTo>
                    <a:pt x="14451" y="56259"/>
                  </a:lnTo>
                  <a:lnTo>
                    <a:pt x="14811" y="55960"/>
                  </a:lnTo>
                  <a:lnTo>
                    <a:pt x="15106" y="55575"/>
                  </a:lnTo>
                  <a:lnTo>
                    <a:pt x="14877" y="55660"/>
                  </a:lnTo>
                  <a:lnTo>
                    <a:pt x="14680" y="55660"/>
                  </a:lnTo>
                  <a:lnTo>
                    <a:pt x="14582" y="55575"/>
                  </a:lnTo>
                  <a:lnTo>
                    <a:pt x="14516" y="55575"/>
                  </a:lnTo>
                  <a:lnTo>
                    <a:pt x="14418" y="55447"/>
                  </a:lnTo>
                  <a:lnTo>
                    <a:pt x="14352" y="55276"/>
                  </a:lnTo>
                  <a:lnTo>
                    <a:pt x="14451" y="55233"/>
                  </a:lnTo>
                  <a:lnTo>
                    <a:pt x="14516" y="55147"/>
                  </a:lnTo>
                  <a:lnTo>
                    <a:pt x="14582" y="55062"/>
                  </a:lnTo>
                  <a:lnTo>
                    <a:pt x="14680" y="55062"/>
                  </a:lnTo>
                  <a:lnTo>
                    <a:pt x="14811" y="54976"/>
                  </a:lnTo>
                  <a:lnTo>
                    <a:pt x="14909" y="54934"/>
                  </a:lnTo>
                  <a:lnTo>
                    <a:pt x="14975" y="54934"/>
                  </a:lnTo>
                  <a:lnTo>
                    <a:pt x="15040" y="54934"/>
                  </a:lnTo>
                  <a:lnTo>
                    <a:pt x="15139" y="54934"/>
                  </a:lnTo>
                  <a:lnTo>
                    <a:pt x="15303" y="54976"/>
                  </a:lnTo>
                  <a:lnTo>
                    <a:pt x="15368" y="54677"/>
                  </a:lnTo>
                  <a:lnTo>
                    <a:pt x="15368" y="54463"/>
                  </a:lnTo>
                  <a:lnTo>
                    <a:pt x="15368" y="54378"/>
                  </a:lnTo>
                  <a:lnTo>
                    <a:pt x="15368" y="54335"/>
                  </a:lnTo>
                  <a:lnTo>
                    <a:pt x="15434" y="54335"/>
                  </a:lnTo>
                  <a:lnTo>
                    <a:pt x="15434" y="54250"/>
                  </a:lnTo>
                  <a:lnTo>
                    <a:pt x="15434" y="54250"/>
                  </a:lnTo>
                  <a:lnTo>
                    <a:pt x="15368" y="54164"/>
                  </a:lnTo>
                  <a:lnTo>
                    <a:pt x="15368" y="54036"/>
                  </a:lnTo>
                  <a:lnTo>
                    <a:pt x="15303" y="53779"/>
                  </a:lnTo>
                  <a:lnTo>
                    <a:pt x="15729" y="53437"/>
                  </a:lnTo>
                  <a:lnTo>
                    <a:pt x="15958" y="52967"/>
                  </a:lnTo>
                  <a:lnTo>
                    <a:pt x="16122" y="52454"/>
                  </a:lnTo>
                  <a:lnTo>
                    <a:pt x="16351" y="51856"/>
                  </a:lnTo>
                  <a:lnTo>
                    <a:pt x="15729" y="51642"/>
                  </a:lnTo>
                  <a:lnTo>
                    <a:pt x="15270" y="51257"/>
                  </a:lnTo>
                  <a:lnTo>
                    <a:pt x="14811" y="50659"/>
                  </a:lnTo>
                  <a:lnTo>
                    <a:pt x="15139" y="50231"/>
                  </a:lnTo>
                  <a:lnTo>
                    <a:pt x="15434" y="49846"/>
                  </a:lnTo>
                  <a:lnTo>
                    <a:pt x="15729" y="49376"/>
                  </a:lnTo>
                  <a:lnTo>
                    <a:pt x="15270" y="49376"/>
                  </a:lnTo>
                  <a:lnTo>
                    <a:pt x="14975" y="49333"/>
                  </a:lnTo>
                  <a:lnTo>
                    <a:pt x="14680" y="48863"/>
                  </a:lnTo>
                  <a:lnTo>
                    <a:pt x="14877" y="48778"/>
                  </a:lnTo>
                  <a:lnTo>
                    <a:pt x="14975" y="48778"/>
                  </a:lnTo>
                  <a:lnTo>
                    <a:pt x="15106" y="48735"/>
                  </a:lnTo>
                  <a:lnTo>
                    <a:pt x="15139" y="48649"/>
                  </a:lnTo>
                  <a:lnTo>
                    <a:pt x="15139" y="48478"/>
                  </a:lnTo>
                  <a:lnTo>
                    <a:pt x="15204" y="48265"/>
                  </a:lnTo>
                  <a:lnTo>
                    <a:pt x="15106" y="48179"/>
                  </a:lnTo>
                  <a:lnTo>
                    <a:pt x="15040" y="48136"/>
                  </a:lnTo>
                  <a:lnTo>
                    <a:pt x="15040" y="48136"/>
                  </a:lnTo>
                  <a:lnTo>
                    <a:pt x="15040" y="48136"/>
                  </a:lnTo>
                  <a:lnTo>
                    <a:pt x="15040" y="48136"/>
                  </a:lnTo>
                  <a:lnTo>
                    <a:pt x="14975" y="48051"/>
                  </a:lnTo>
                  <a:lnTo>
                    <a:pt x="14975" y="47880"/>
                  </a:lnTo>
                  <a:lnTo>
                    <a:pt x="15106" y="47880"/>
                  </a:lnTo>
                  <a:lnTo>
                    <a:pt x="15106" y="47752"/>
                  </a:lnTo>
                  <a:lnTo>
                    <a:pt x="16187" y="47752"/>
                  </a:lnTo>
                  <a:lnTo>
                    <a:pt x="17203" y="47880"/>
                  </a:lnTo>
                  <a:lnTo>
                    <a:pt x="17334" y="47666"/>
                  </a:lnTo>
                  <a:lnTo>
                    <a:pt x="17433" y="47538"/>
                  </a:lnTo>
                  <a:lnTo>
                    <a:pt x="17564" y="47367"/>
                  </a:lnTo>
                  <a:lnTo>
                    <a:pt x="17662" y="47324"/>
                  </a:lnTo>
                  <a:lnTo>
                    <a:pt x="17793" y="47153"/>
                  </a:lnTo>
                  <a:lnTo>
                    <a:pt x="17891" y="47025"/>
                  </a:lnTo>
                  <a:lnTo>
                    <a:pt x="17957" y="46768"/>
                  </a:lnTo>
                  <a:lnTo>
                    <a:pt x="17728" y="46768"/>
                  </a:lnTo>
                  <a:lnTo>
                    <a:pt x="17564" y="46726"/>
                  </a:lnTo>
                  <a:lnTo>
                    <a:pt x="17367" y="46726"/>
                  </a:lnTo>
                  <a:lnTo>
                    <a:pt x="17203" y="46640"/>
                  </a:lnTo>
                  <a:lnTo>
                    <a:pt x="17138" y="46555"/>
                  </a:lnTo>
                  <a:lnTo>
                    <a:pt x="17138" y="46469"/>
                  </a:lnTo>
                  <a:lnTo>
                    <a:pt x="17138" y="46469"/>
                  </a:lnTo>
                  <a:lnTo>
                    <a:pt x="17138" y="46426"/>
                  </a:lnTo>
                  <a:lnTo>
                    <a:pt x="17105" y="46255"/>
                  </a:lnTo>
                  <a:lnTo>
                    <a:pt x="17433" y="45871"/>
                  </a:lnTo>
                  <a:lnTo>
                    <a:pt x="17728" y="45272"/>
                  </a:lnTo>
                  <a:lnTo>
                    <a:pt x="17826" y="44631"/>
                  </a:lnTo>
                  <a:lnTo>
                    <a:pt x="18580" y="44545"/>
                  </a:lnTo>
                  <a:lnTo>
                    <a:pt x="19202" y="44332"/>
                  </a:lnTo>
                  <a:lnTo>
                    <a:pt x="19497" y="43776"/>
                  </a:lnTo>
                  <a:lnTo>
                    <a:pt x="19595" y="43776"/>
                  </a:lnTo>
                  <a:close/>
                  <a:moveTo>
                    <a:pt x="20021" y="39372"/>
                  </a:moveTo>
                  <a:lnTo>
                    <a:pt x="20120" y="39372"/>
                  </a:lnTo>
                  <a:lnTo>
                    <a:pt x="20185" y="39372"/>
                  </a:lnTo>
                  <a:lnTo>
                    <a:pt x="20251" y="39372"/>
                  </a:lnTo>
                  <a:lnTo>
                    <a:pt x="20251" y="39458"/>
                  </a:lnTo>
                  <a:lnTo>
                    <a:pt x="20283" y="39458"/>
                  </a:lnTo>
                  <a:lnTo>
                    <a:pt x="20283" y="39543"/>
                  </a:lnTo>
                  <a:lnTo>
                    <a:pt x="20349" y="39672"/>
                  </a:lnTo>
                  <a:lnTo>
                    <a:pt x="20021" y="39843"/>
                  </a:lnTo>
                  <a:lnTo>
                    <a:pt x="20021" y="39372"/>
                  </a:lnTo>
                  <a:close/>
                  <a:moveTo>
                    <a:pt x="20742" y="38731"/>
                  </a:moveTo>
                  <a:lnTo>
                    <a:pt x="20873" y="38859"/>
                  </a:lnTo>
                  <a:lnTo>
                    <a:pt x="20939" y="39030"/>
                  </a:lnTo>
                  <a:lnTo>
                    <a:pt x="20873" y="39116"/>
                  </a:lnTo>
                  <a:lnTo>
                    <a:pt x="20808" y="39159"/>
                  </a:lnTo>
                  <a:lnTo>
                    <a:pt x="20709" y="39244"/>
                  </a:lnTo>
                  <a:lnTo>
                    <a:pt x="20480" y="39372"/>
                  </a:lnTo>
                  <a:lnTo>
                    <a:pt x="20513" y="39159"/>
                  </a:lnTo>
                  <a:lnTo>
                    <a:pt x="20578" y="39030"/>
                  </a:lnTo>
                  <a:lnTo>
                    <a:pt x="20644" y="38945"/>
                  </a:lnTo>
                  <a:lnTo>
                    <a:pt x="20709" y="38859"/>
                  </a:lnTo>
                  <a:lnTo>
                    <a:pt x="20742" y="38731"/>
                  </a:lnTo>
                  <a:close/>
                  <a:moveTo>
                    <a:pt x="20873" y="37363"/>
                  </a:moveTo>
                  <a:lnTo>
                    <a:pt x="21267" y="37363"/>
                  </a:lnTo>
                  <a:lnTo>
                    <a:pt x="21267" y="38047"/>
                  </a:lnTo>
                  <a:lnTo>
                    <a:pt x="20972" y="38047"/>
                  </a:lnTo>
                  <a:lnTo>
                    <a:pt x="20972" y="37919"/>
                  </a:lnTo>
                  <a:lnTo>
                    <a:pt x="20939" y="37833"/>
                  </a:lnTo>
                  <a:lnTo>
                    <a:pt x="20939" y="37748"/>
                  </a:lnTo>
                  <a:lnTo>
                    <a:pt x="20939" y="37662"/>
                  </a:lnTo>
                  <a:lnTo>
                    <a:pt x="20873" y="37534"/>
                  </a:lnTo>
                  <a:lnTo>
                    <a:pt x="20873" y="37363"/>
                  </a:lnTo>
                  <a:close/>
                  <a:moveTo>
                    <a:pt x="19104" y="37363"/>
                  </a:moveTo>
                  <a:lnTo>
                    <a:pt x="19202" y="37449"/>
                  </a:lnTo>
                  <a:lnTo>
                    <a:pt x="19202" y="37534"/>
                  </a:lnTo>
                  <a:lnTo>
                    <a:pt x="19268" y="37620"/>
                  </a:lnTo>
                  <a:lnTo>
                    <a:pt x="19268" y="37662"/>
                  </a:lnTo>
                  <a:lnTo>
                    <a:pt x="19333" y="37748"/>
                  </a:lnTo>
                  <a:lnTo>
                    <a:pt x="19366" y="37919"/>
                  </a:lnTo>
                  <a:lnTo>
                    <a:pt x="18973" y="37919"/>
                  </a:lnTo>
                  <a:lnTo>
                    <a:pt x="18973" y="37748"/>
                  </a:lnTo>
                  <a:lnTo>
                    <a:pt x="19038" y="37662"/>
                  </a:lnTo>
                  <a:lnTo>
                    <a:pt x="19038" y="37620"/>
                  </a:lnTo>
                  <a:lnTo>
                    <a:pt x="19038" y="37620"/>
                  </a:lnTo>
                  <a:lnTo>
                    <a:pt x="19104" y="37534"/>
                  </a:lnTo>
                  <a:lnTo>
                    <a:pt x="19104" y="37363"/>
                  </a:lnTo>
                  <a:close/>
                  <a:moveTo>
                    <a:pt x="19202" y="34926"/>
                  </a:moveTo>
                  <a:lnTo>
                    <a:pt x="19726" y="34926"/>
                  </a:lnTo>
                  <a:lnTo>
                    <a:pt x="19792" y="35055"/>
                  </a:lnTo>
                  <a:lnTo>
                    <a:pt x="19792" y="35226"/>
                  </a:lnTo>
                  <a:lnTo>
                    <a:pt x="19825" y="35354"/>
                  </a:lnTo>
                  <a:lnTo>
                    <a:pt x="19825" y="35568"/>
                  </a:lnTo>
                  <a:lnTo>
                    <a:pt x="19661" y="36166"/>
                  </a:lnTo>
                  <a:lnTo>
                    <a:pt x="19595" y="36765"/>
                  </a:lnTo>
                  <a:lnTo>
                    <a:pt x="19497" y="37363"/>
                  </a:lnTo>
                  <a:lnTo>
                    <a:pt x="19366" y="37363"/>
                  </a:lnTo>
                  <a:lnTo>
                    <a:pt x="19366" y="37235"/>
                  </a:lnTo>
                  <a:lnTo>
                    <a:pt x="19268" y="36850"/>
                  </a:lnTo>
                  <a:lnTo>
                    <a:pt x="19202" y="36252"/>
                  </a:lnTo>
                  <a:lnTo>
                    <a:pt x="19202" y="35653"/>
                  </a:lnTo>
                  <a:lnTo>
                    <a:pt x="19202" y="35140"/>
                  </a:lnTo>
                  <a:lnTo>
                    <a:pt x="19202" y="34926"/>
                  </a:lnTo>
                  <a:close/>
                  <a:moveTo>
                    <a:pt x="64161" y="33815"/>
                  </a:moveTo>
                  <a:lnTo>
                    <a:pt x="64292" y="33943"/>
                  </a:lnTo>
                  <a:lnTo>
                    <a:pt x="64391" y="34029"/>
                  </a:lnTo>
                  <a:lnTo>
                    <a:pt x="64522" y="34114"/>
                  </a:lnTo>
                  <a:lnTo>
                    <a:pt x="64227" y="35012"/>
                  </a:lnTo>
                  <a:lnTo>
                    <a:pt x="63866" y="35739"/>
                  </a:lnTo>
                  <a:lnTo>
                    <a:pt x="64161" y="36123"/>
                  </a:lnTo>
                  <a:lnTo>
                    <a:pt x="64161" y="36551"/>
                  </a:lnTo>
                  <a:lnTo>
                    <a:pt x="64063" y="37064"/>
                  </a:lnTo>
                  <a:lnTo>
                    <a:pt x="63866" y="37748"/>
                  </a:lnTo>
                  <a:lnTo>
                    <a:pt x="63702" y="37748"/>
                  </a:lnTo>
                  <a:lnTo>
                    <a:pt x="63604" y="37833"/>
                  </a:lnTo>
                  <a:lnTo>
                    <a:pt x="63473" y="37919"/>
                  </a:lnTo>
                  <a:lnTo>
                    <a:pt x="63375" y="37962"/>
                  </a:lnTo>
                  <a:lnTo>
                    <a:pt x="63178" y="37962"/>
                  </a:lnTo>
                  <a:lnTo>
                    <a:pt x="63014" y="38047"/>
                  </a:lnTo>
                  <a:lnTo>
                    <a:pt x="63014" y="37919"/>
                  </a:lnTo>
                  <a:lnTo>
                    <a:pt x="62916" y="37919"/>
                  </a:lnTo>
                  <a:lnTo>
                    <a:pt x="62850" y="37449"/>
                  </a:lnTo>
                  <a:lnTo>
                    <a:pt x="62719" y="36765"/>
                  </a:lnTo>
                  <a:lnTo>
                    <a:pt x="62687" y="36123"/>
                  </a:lnTo>
                  <a:lnTo>
                    <a:pt x="62621" y="35439"/>
                  </a:lnTo>
                  <a:lnTo>
                    <a:pt x="62949" y="35055"/>
                  </a:lnTo>
                  <a:lnTo>
                    <a:pt x="63178" y="34713"/>
                  </a:lnTo>
                  <a:lnTo>
                    <a:pt x="63407" y="34328"/>
                  </a:lnTo>
                  <a:lnTo>
                    <a:pt x="63702" y="34029"/>
                  </a:lnTo>
                  <a:lnTo>
                    <a:pt x="64161" y="33815"/>
                  </a:lnTo>
                  <a:close/>
                  <a:moveTo>
                    <a:pt x="21398" y="31635"/>
                  </a:moveTo>
                  <a:lnTo>
                    <a:pt x="21332" y="32618"/>
                  </a:lnTo>
                  <a:lnTo>
                    <a:pt x="21168" y="33259"/>
                  </a:lnTo>
                  <a:lnTo>
                    <a:pt x="20972" y="33943"/>
                  </a:lnTo>
                  <a:lnTo>
                    <a:pt x="20644" y="34242"/>
                  </a:lnTo>
                  <a:lnTo>
                    <a:pt x="20283" y="34542"/>
                  </a:lnTo>
                  <a:lnTo>
                    <a:pt x="19825" y="34755"/>
                  </a:lnTo>
                  <a:lnTo>
                    <a:pt x="19890" y="34627"/>
                  </a:lnTo>
                  <a:lnTo>
                    <a:pt x="19890" y="34456"/>
                  </a:lnTo>
                  <a:lnTo>
                    <a:pt x="19956" y="34413"/>
                  </a:lnTo>
                  <a:lnTo>
                    <a:pt x="19956" y="34242"/>
                  </a:lnTo>
                  <a:lnTo>
                    <a:pt x="20021" y="34157"/>
                  </a:lnTo>
                  <a:lnTo>
                    <a:pt x="20021" y="33943"/>
                  </a:lnTo>
                  <a:lnTo>
                    <a:pt x="19956" y="33858"/>
                  </a:lnTo>
                  <a:lnTo>
                    <a:pt x="19890" y="33729"/>
                  </a:lnTo>
                  <a:lnTo>
                    <a:pt x="19825" y="33558"/>
                  </a:lnTo>
                  <a:lnTo>
                    <a:pt x="19792" y="33430"/>
                  </a:lnTo>
                  <a:lnTo>
                    <a:pt x="19792" y="33131"/>
                  </a:lnTo>
                  <a:lnTo>
                    <a:pt x="19726" y="32832"/>
                  </a:lnTo>
                  <a:lnTo>
                    <a:pt x="20120" y="32532"/>
                  </a:lnTo>
                  <a:lnTo>
                    <a:pt x="20480" y="32233"/>
                  </a:lnTo>
                  <a:lnTo>
                    <a:pt x="20873" y="31848"/>
                  </a:lnTo>
                  <a:lnTo>
                    <a:pt x="21398" y="31635"/>
                  </a:lnTo>
                  <a:close/>
                  <a:moveTo>
                    <a:pt x="26542" y="30951"/>
                  </a:moveTo>
                  <a:lnTo>
                    <a:pt x="26542" y="31335"/>
                  </a:lnTo>
                  <a:lnTo>
                    <a:pt x="26542" y="31635"/>
                  </a:lnTo>
                  <a:lnTo>
                    <a:pt x="26477" y="31934"/>
                  </a:lnTo>
                  <a:lnTo>
                    <a:pt x="26411" y="32148"/>
                  </a:lnTo>
                  <a:lnTo>
                    <a:pt x="26084" y="32661"/>
                  </a:lnTo>
                  <a:lnTo>
                    <a:pt x="25658" y="33131"/>
                  </a:lnTo>
                  <a:lnTo>
                    <a:pt x="25330" y="33644"/>
                  </a:lnTo>
                  <a:lnTo>
                    <a:pt x="25035" y="34328"/>
                  </a:lnTo>
                  <a:lnTo>
                    <a:pt x="25166" y="34328"/>
                  </a:lnTo>
                  <a:lnTo>
                    <a:pt x="25199" y="34328"/>
                  </a:lnTo>
                  <a:lnTo>
                    <a:pt x="25199" y="34328"/>
                  </a:lnTo>
                  <a:lnTo>
                    <a:pt x="25199" y="34328"/>
                  </a:lnTo>
                  <a:lnTo>
                    <a:pt x="25199" y="34413"/>
                  </a:lnTo>
                  <a:lnTo>
                    <a:pt x="25264" y="34456"/>
                  </a:lnTo>
                  <a:lnTo>
                    <a:pt x="25264" y="34627"/>
                  </a:lnTo>
                  <a:lnTo>
                    <a:pt x="25166" y="34713"/>
                  </a:lnTo>
                  <a:lnTo>
                    <a:pt x="25101" y="34755"/>
                  </a:lnTo>
                  <a:lnTo>
                    <a:pt x="25101" y="34841"/>
                  </a:lnTo>
                  <a:lnTo>
                    <a:pt x="25035" y="34926"/>
                  </a:lnTo>
                  <a:lnTo>
                    <a:pt x="25035" y="35055"/>
                  </a:lnTo>
                  <a:lnTo>
                    <a:pt x="25035" y="35268"/>
                  </a:lnTo>
                  <a:lnTo>
                    <a:pt x="25166" y="35268"/>
                  </a:lnTo>
                  <a:lnTo>
                    <a:pt x="25494" y="34926"/>
                  </a:lnTo>
                  <a:lnTo>
                    <a:pt x="25953" y="34755"/>
                  </a:lnTo>
                  <a:lnTo>
                    <a:pt x="26542" y="34713"/>
                  </a:lnTo>
                  <a:lnTo>
                    <a:pt x="27099" y="34755"/>
                  </a:lnTo>
                  <a:lnTo>
                    <a:pt x="27689" y="34755"/>
                  </a:lnTo>
                  <a:lnTo>
                    <a:pt x="28312" y="34755"/>
                  </a:lnTo>
                  <a:lnTo>
                    <a:pt x="28410" y="35268"/>
                  </a:lnTo>
                  <a:lnTo>
                    <a:pt x="28476" y="35653"/>
                  </a:lnTo>
                  <a:lnTo>
                    <a:pt x="28410" y="36252"/>
                  </a:lnTo>
                  <a:lnTo>
                    <a:pt x="28246" y="37021"/>
                  </a:lnTo>
                  <a:lnTo>
                    <a:pt x="27951" y="37748"/>
                  </a:lnTo>
                  <a:lnTo>
                    <a:pt x="27689" y="38432"/>
                  </a:lnTo>
                  <a:lnTo>
                    <a:pt x="27394" y="39116"/>
                  </a:lnTo>
                  <a:lnTo>
                    <a:pt x="27099" y="39629"/>
                  </a:lnTo>
                  <a:lnTo>
                    <a:pt x="26936" y="39843"/>
                  </a:lnTo>
                  <a:lnTo>
                    <a:pt x="27001" y="39971"/>
                  </a:lnTo>
                  <a:lnTo>
                    <a:pt x="27034" y="40142"/>
                  </a:lnTo>
                  <a:lnTo>
                    <a:pt x="27165" y="40228"/>
                  </a:lnTo>
                  <a:lnTo>
                    <a:pt x="27231" y="40356"/>
                  </a:lnTo>
                  <a:lnTo>
                    <a:pt x="27231" y="40441"/>
                  </a:lnTo>
                  <a:lnTo>
                    <a:pt x="27165" y="40527"/>
                  </a:lnTo>
                  <a:lnTo>
                    <a:pt x="27034" y="40655"/>
                  </a:lnTo>
                  <a:lnTo>
                    <a:pt x="26805" y="40826"/>
                  </a:lnTo>
                  <a:lnTo>
                    <a:pt x="26641" y="40954"/>
                  </a:lnTo>
                  <a:lnTo>
                    <a:pt x="26477" y="41040"/>
                  </a:lnTo>
                  <a:lnTo>
                    <a:pt x="26313" y="41168"/>
                  </a:lnTo>
                  <a:lnTo>
                    <a:pt x="26313" y="41467"/>
                  </a:lnTo>
                  <a:lnTo>
                    <a:pt x="26641" y="41467"/>
                  </a:lnTo>
                  <a:lnTo>
                    <a:pt x="26772" y="41425"/>
                  </a:lnTo>
                  <a:lnTo>
                    <a:pt x="26805" y="41254"/>
                  </a:lnTo>
                  <a:lnTo>
                    <a:pt x="26870" y="41254"/>
                  </a:lnTo>
                  <a:lnTo>
                    <a:pt x="27001" y="41168"/>
                  </a:lnTo>
                  <a:lnTo>
                    <a:pt x="27099" y="41168"/>
                  </a:lnTo>
                  <a:lnTo>
                    <a:pt x="27263" y="41168"/>
                  </a:lnTo>
                  <a:lnTo>
                    <a:pt x="27689" y="41638"/>
                  </a:lnTo>
                  <a:lnTo>
                    <a:pt x="28115" y="42066"/>
                  </a:lnTo>
                  <a:lnTo>
                    <a:pt x="28574" y="42622"/>
                  </a:lnTo>
                  <a:lnTo>
                    <a:pt x="28935" y="43135"/>
                  </a:lnTo>
                  <a:lnTo>
                    <a:pt x="29098" y="44032"/>
                  </a:lnTo>
                  <a:lnTo>
                    <a:pt x="29164" y="44930"/>
                  </a:lnTo>
                  <a:lnTo>
                    <a:pt x="29262" y="45742"/>
                  </a:lnTo>
                  <a:lnTo>
                    <a:pt x="29557" y="46426"/>
                  </a:lnTo>
                  <a:lnTo>
                    <a:pt x="30704" y="47068"/>
                  </a:lnTo>
                  <a:lnTo>
                    <a:pt x="30933" y="48051"/>
                  </a:lnTo>
                  <a:lnTo>
                    <a:pt x="31327" y="48265"/>
                  </a:lnTo>
                  <a:lnTo>
                    <a:pt x="31163" y="49248"/>
                  </a:lnTo>
                  <a:lnTo>
                    <a:pt x="31228" y="49333"/>
                  </a:lnTo>
                  <a:lnTo>
                    <a:pt x="31327" y="49462"/>
                  </a:lnTo>
                  <a:lnTo>
                    <a:pt x="31458" y="49547"/>
                  </a:lnTo>
                  <a:lnTo>
                    <a:pt x="31556" y="49675"/>
                  </a:lnTo>
                  <a:lnTo>
                    <a:pt x="31622" y="49761"/>
                  </a:lnTo>
                  <a:lnTo>
                    <a:pt x="31687" y="49846"/>
                  </a:lnTo>
                  <a:lnTo>
                    <a:pt x="31720" y="49975"/>
                  </a:lnTo>
                  <a:lnTo>
                    <a:pt x="31687" y="50146"/>
                  </a:lnTo>
                  <a:lnTo>
                    <a:pt x="31687" y="50146"/>
                  </a:lnTo>
                  <a:lnTo>
                    <a:pt x="31556" y="50231"/>
                  </a:lnTo>
                  <a:lnTo>
                    <a:pt x="31490" y="50231"/>
                  </a:lnTo>
                  <a:lnTo>
                    <a:pt x="31458" y="50231"/>
                  </a:lnTo>
                  <a:lnTo>
                    <a:pt x="31458" y="50274"/>
                  </a:lnTo>
                  <a:lnTo>
                    <a:pt x="31392" y="50359"/>
                  </a:lnTo>
                  <a:lnTo>
                    <a:pt x="31458" y="50530"/>
                  </a:lnTo>
                  <a:lnTo>
                    <a:pt x="31556" y="50830"/>
                  </a:lnTo>
                  <a:lnTo>
                    <a:pt x="31687" y="50958"/>
                  </a:lnTo>
                  <a:lnTo>
                    <a:pt x="31851" y="51172"/>
                  </a:lnTo>
                  <a:lnTo>
                    <a:pt x="32015" y="51556"/>
                  </a:lnTo>
                  <a:lnTo>
                    <a:pt x="32080" y="52155"/>
                  </a:lnTo>
                  <a:lnTo>
                    <a:pt x="31949" y="52283"/>
                  </a:lnTo>
                  <a:lnTo>
                    <a:pt x="31851" y="52369"/>
                  </a:lnTo>
                  <a:lnTo>
                    <a:pt x="31785" y="52454"/>
                  </a:lnTo>
                  <a:lnTo>
                    <a:pt x="31720" y="52582"/>
                  </a:lnTo>
                  <a:lnTo>
                    <a:pt x="31687" y="52839"/>
                  </a:lnTo>
                  <a:lnTo>
                    <a:pt x="31785" y="52839"/>
                  </a:lnTo>
                  <a:lnTo>
                    <a:pt x="31785" y="52967"/>
                  </a:lnTo>
                  <a:lnTo>
                    <a:pt x="32244" y="52668"/>
                  </a:lnTo>
                  <a:lnTo>
                    <a:pt x="32605" y="52540"/>
                  </a:lnTo>
                  <a:lnTo>
                    <a:pt x="33063" y="52454"/>
                  </a:lnTo>
                  <a:lnTo>
                    <a:pt x="33686" y="52540"/>
                  </a:lnTo>
                  <a:lnTo>
                    <a:pt x="33915" y="52882"/>
                  </a:lnTo>
                  <a:lnTo>
                    <a:pt x="34079" y="53181"/>
                  </a:lnTo>
                  <a:lnTo>
                    <a:pt x="34243" y="53566"/>
                  </a:lnTo>
                  <a:lnTo>
                    <a:pt x="34309" y="54079"/>
                  </a:lnTo>
                  <a:lnTo>
                    <a:pt x="34309" y="54848"/>
                  </a:lnTo>
                  <a:lnTo>
                    <a:pt x="34243" y="54976"/>
                  </a:lnTo>
                  <a:lnTo>
                    <a:pt x="34178" y="55147"/>
                  </a:lnTo>
                  <a:lnTo>
                    <a:pt x="34178" y="55361"/>
                  </a:lnTo>
                  <a:lnTo>
                    <a:pt x="34145" y="55575"/>
                  </a:lnTo>
                  <a:lnTo>
                    <a:pt x="34079" y="55789"/>
                  </a:lnTo>
                  <a:lnTo>
                    <a:pt x="33555" y="56088"/>
                  </a:lnTo>
                  <a:lnTo>
                    <a:pt x="33522" y="56259"/>
                  </a:lnTo>
                  <a:lnTo>
                    <a:pt x="33522" y="56344"/>
                  </a:lnTo>
                  <a:lnTo>
                    <a:pt x="33522" y="56387"/>
                  </a:lnTo>
                  <a:lnTo>
                    <a:pt x="33522" y="56473"/>
                  </a:lnTo>
                  <a:lnTo>
                    <a:pt x="33457" y="56644"/>
                  </a:lnTo>
                  <a:lnTo>
                    <a:pt x="33457" y="56772"/>
                  </a:lnTo>
                  <a:lnTo>
                    <a:pt x="32932" y="56772"/>
                  </a:lnTo>
                  <a:lnTo>
                    <a:pt x="33063" y="57285"/>
                  </a:lnTo>
                  <a:lnTo>
                    <a:pt x="32932" y="57456"/>
                  </a:lnTo>
                  <a:lnTo>
                    <a:pt x="32834" y="57584"/>
                  </a:lnTo>
                  <a:lnTo>
                    <a:pt x="32703" y="57755"/>
                  </a:lnTo>
                  <a:lnTo>
                    <a:pt x="32834" y="57841"/>
                  </a:lnTo>
                  <a:lnTo>
                    <a:pt x="32867" y="57841"/>
                  </a:lnTo>
                  <a:lnTo>
                    <a:pt x="32932" y="57883"/>
                  </a:lnTo>
                  <a:lnTo>
                    <a:pt x="32998" y="57883"/>
                  </a:lnTo>
                  <a:lnTo>
                    <a:pt x="32998" y="57969"/>
                  </a:lnTo>
                  <a:lnTo>
                    <a:pt x="33063" y="58140"/>
                  </a:lnTo>
                  <a:lnTo>
                    <a:pt x="33850" y="57883"/>
                  </a:lnTo>
                  <a:lnTo>
                    <a:pt x="33850" y="58867"/>
                  </a:lnTo>
                  <a:lnTo>
                    <a:pt x="33620" y="59038"/>
                  </a:lnTo>
                  <a:lnTo>
                    <a:pt x="33522" y="59080"/>
                  </a:lnTo>
                  <a:lnTo>
                    <a:pt x="33391" y="59251"/>
                  </a:lnTo>
                  <a:lnTo>
                    <a:pt x="33326" y="59337"/>
                  </a:lnTo>
                  <a:lnTo>
                    <a:pt x="33293" y="59465"/>
                  </a:lnTo>
                  <a:lnTo>
                    <a:pt x="33162" y="59636"/>
                  </a:lnTo>
                  <a:lnTo>
                    <a:pt x="33063" y="59764"/>
                  </a:lnTo>
                  <a:lnTo>
                    <a:pt x="32539" y="60064"/>
                  </a:lnTo>
                  <a:lnTo>
                    <a:pt x="31720" y="60192"/>
                  </a:lnTo>
                  <a:lnTo>
                    <a:pt x="30933" y="60192"/>
                  </a:lnTo>
                  <a:lnTo>
                    <a:pt x="30180" y="60149"/>
                  </a:lnTo>
                  <a:lnTo>
                    <a:pt x="29688" y="60064"/>
                  </a:lnTo>
                  <a:lnTo>
                    <a:pt x="29688" y="60277"/>
                  </a:lnTo>
                  <a:lnTo>
                    <a:pt x="29623" y="60448"/>
                  </a:lnTo>
                  <a:lnTo>
                    <a:pt x="29623" y="60491"/>
                  </a:lnTo>
                  <a:lnTo>
                    <a:pt x="29557" y="60577"/>
                  </a:lnTo>
                  <a:lnTo>
                    <a:pt x="29492" y="60577"/>
                  </a:lnTo>
                  <a:lnTo>
                    <a:pt x="29459" y="60662"/>
                  </a:lnTo>
                  <a:lnTo>
                    <a:pt x="29262" y="60748"/>
                  </a:lnTo>
                  <a:lnTo>
                    <a:pt x="29262" y="60876"/>
                  </a:lnTo>
                  <a:lnTo>
                    <a:pt x="29229" y="60876"/>
                  </a:lnTo>
                  <a:lnTo>
                    <a:pt x="29229" y="60876"/>
                  </a:lnTo>
                  <a:lnTo>
                    <a:pt x="29164" y="60876"/>
                  </a:lnTo>
                  <a:lnTo>
                    <a:pt x="29164" y="60790"/>
                  </a:lnTo>
                  <a:lnTo>
                    <a:pt x="29164" y="60748"/>
                  </a:lnTo>
                  <a:lnTo>
                    <a:pt x="29164" y="60748"/>
                  </a:lnTo>
                  <a:lnTo>
                    <a:pt x="28803" y="60577"/>
                  </a:lnTo>
                  <a:lnTo>
                    <a:pt x="28246" y="60491"/>
                  </a:lnTo>
                  <a:lnTo>
                    <a:pt x="27558" y="60491"/>
                  </a:lnTo>
                  <a:lnTo>
                    <a:pt x="26870" y="60491"/>
                  </a:lnTo>
                  <a:lnTo>
                    <a:pt x="26247" y="60577"/>
                  </a:lnTo>
                  <a:lnTo>
                    <a:pt x="25789" y="60748"/>
                  </a:lnTo>
                  <a:lnTo>
                    <a:pt x="25723" y="61346"/>
                  </a:lnTo>
                  <a:lnTo>
                    <a:pt x="25559" y="61774"/>
                  </a:lnTo>
                  <a:lnTo>
                    <a:pt x="25166" y="61987"/>
                  </a:lnTo>
                  <a:lnTo>
                    <a:pt x="24806" y="61774"/>
                  </a:lnTo>
                  <a:lnTo>
                    <a:pt x="24478" y="61645"/>
                  </a:lnTo>
                  <a:lnTo>
                    <a:pt x="24117" y="61645"/>
                  </a:lnTo>
                  <a:lnTo>
                    <a:pt x="23888" y="61560"/>
                  </a:lnTo>
                  <a:lnTo>
                    <a:pt x="23724" y="61774"/>
                  </a:lnTo>
                  <a:lnTo>
                    <a:pt x="23560" y="61987"/>
                  </a:lnTo>
                  <a:lnTo>
                    <a:pt x="23397" y="62287"/>
                  </a:lnTo>
                  <a:lnTo>
                    <a:pt x="23200" y="62543"/>
                  </a:lnTo>
                  <a:lnTo>
                    <a:pt x="22971" y="62671"/>
                  </a:lnTo>
                  <a:lnTo>
                    <a:pt x="22872" y="62671"/>
                  </a:lnTo>
                  <a:lnTo>
                    <a:pt x="22512" y="62586"/>
                  </a:lnTo>
                  <a:lnTo>
                    <a:pt x="22250" y="62458"/>
                  </a:lnTo>
                  <a:lnTo>
                    <a:pt x="22020" y="62158"/>
                  </a:lnTo>
                  <a:lnTo>
                    <a:pt x="22577" y="61645"/>
                  </a:lnTo>
                  <a:lnTo>
                    <a:pt x="23036" y="61090"/>
                  </a:lnTo>
                  <a:lnTo>
                    <a:pt x="23397" y="60491"/>
                  </a:lnTo>
                  <a:lnTo>
                    <a:pt x="23659" y="59893"/>
                  </a:lnTo>
                  <a:lnTo>
                    <a:pt x="23954" y="59465"/>
                  </a:lnTo>
                  <a:lnTo>
                    <a:pt x="24314" y="59038"/>
                  </a:lnTo>
                  <a:lnTo>
                    <a:pt x="24806" y="58738"/>
                  </a:lnTo>
                  <a:lnTo>
                    <a:pt x="25428" y="58567"/>
                  </a:lnTo>
                  <a:lnTo>
                    <a:pt x="26313" y="58567"/>
                  </a:lnTo>
                  <a:lnTo>
                    <a:pt x="26346" y="58354"/>
                  </a:lnTo>
                  <a:lnTo>
                    <a:pt x="26477" y="58140"/>
                  </a:lnTo>
                  <a:lnTo>
                    <a:pt x="26575" y="57883"/>
                  </a:lnTo>
                  <a:lnTo>
                    <a:pt x="26772" y="57755"/>
                  </a:lnTo>
                  <a:lnTo>
                    <a:pt x="26772" y="57584"/>
                  </a:lnTo>
                  <a:lnTo>
                    <a:pt x="26542" y="57584"/>
                  </a:lnTo>
                  <a:lnTo>
                    <a:pt x="26313" y="57883"/>
                  </a:lnTo>
                  <a:lnTo>
                    <a:pt x="26018" y="58054"/>
                  </a:lnTo>
                  <a:lnTo>
                    <a:pt x="25494" y="58140"/>
                  </a:lnTo>
                  <a:lnTo>
                    <a:pt x="25264" y="57670"/>
                  </a:lnTo>
                  <a:lnTo>
                    <a:pt x="24969" y="57541"/>
                  </a:lnTo>
                  <a:lnTo>
                    <a:pt x="24642" y="57541"/>
                  </a:lnTo>
                  <a:lnTo>
                    <a:pt x="24249" y="57456"/>
                  </a:lnTo>
                  <a:lnTo>
                    <a:pt x="24249" y="56943"/>
                  </a:lnTo>
                  <a:lnTo>
                    <a:pt x="23167" y="57456"/>
                  </a:lnTo>
                  <a:lnTo>
                    <a:pt x="22971" y="56943"/>
                  </a:lnTo>
                  <a:lnTo>
                    <a:pt x="22807" y="56558"/>
                  </a:lnTo>
                  <a:lnTo>
                    <a:pt x="22643" y="56088"/>
                  </a:lnTo>
                  <a:lnTo>
                    <a:pt x="23167" y="55874"/>
                  </a:lnTo>
                  <a:lnTo>
                    <a:pt x="23724" y="55575"/>
                  </a:lnTo>
                  <a:lnTo>
                    <a:pt x="24249" y="55147"/>
                  </a:lnTo>
                  <a:lnTo>
                    <a:pt x="24543" y="54634"/>
                  </a:lnTo>
                  <a:lnTo>
                    <a:pt x="24642" y="54164"/>
                  </a:lnTo>
                  <a:lnTo>
                    <a:pt x="24642" y="53566"/>
                  </a:lnTo>
                  <a:lnTo>
                    <a:pt x="24642" y="52967"/>
                  </a:lnTo>
                  <a:lnTo>
                    <a:pt x="24543" y="52967"/>
                  </a:lnTo>
                  <a:lnTo>
                    <a:pt x="24543" y="52839"/>
                  </a:lnTo>
                  <a:lnTo>
                    <a:pt x="24347" y="52882"/>
                  </a:lnTo>
                  <a:lnTo>
                    <a:pt x="24249" y="52967"/>
                  </a:lnTo>
                  <a:lnTo>
                    <a:pt x="24117" y="53053"/>
                  </a:lnTo>
                  <a:lnTo>
                    <a:pt x="24019" y="53053"/>
                  </a:lnTo>
                  <a:lnTo>
                    <a:pt x="23855" y="53138"/>
                  </a:lnTo>
                  <a:lnTo>
                    <a:pt x="23626" y="53138"/>
                  </a:lnTo>
                  <a:lnTo>
                    <a:pt x="23626" y="52839"/>
                  </a:lnTo>
                  <a:lnTo>
                    <a:pt x="23790" y="52668"/>
                  </a:lnTo>
                  <a:lnTo>
                    <a:pt x="23954" y="52582"/>
                  </a:lnTo>
                  <a:lnTo>
                    <a:pt x="24085" y="52454"/>
                  </a:lnTo>
                  <a:lnTo>
                    <a:pt x="24183" y="52240"/>
                  </a:lnTo>
                  <a:lnTo>
                    <a:pt x="24249" y="51984"/>
                  </a:lnTo>
                  <a:lnTo>
                    <a:pt x="24117" y="51856"/>
                  </a:lnTo>
                  <a:lnTo>
                    <a:pt x="24019" y="51685"/>
                  </a:lnTo>
                  <a:lnTo>
                    <a:pt x="23954" y="51471"/>
                  </a:lnTo>
                  <a:lnTo>
                    <a:pt x="23888" y="51172"/>
                  </a:lnTo>
                  <a:lnTo>
                    <a:pt x="23888" y="50872"/>
                  </a:lnTo>
                  <a:lnTo>
                    <a:pt x="24117" y="50872"/>
                  </a:lnTo>
                  <a:lnTo>
                    <a:pt x="24314" y="50958"/>
                  </a:lnTo>
                  <a:lnTo>
                    <a:pt x="24412" y="51043"/>
                  </a:lnTo>
                  <a:lnTo>
                    <a:pt x="24478" y="51129"/>
                  </a:lnTo>
                  <a:lnTo>
                    <a:pt x="24576" y="51172"/>
                  </a:lnTo>
                  <a:lnTo>
                    <a:pt x="24642" y="51257"/>
                  </a:lnTo>
                  <a:lnTo>
                    <a:pt x="24740" y="51343"/>
                  </a:lnTo>
                  <a:lnTo>
                    <a:pt x="25166" y="51428"/>
                  </a:lnTo>
                  <a:lnTo>
                    <a:pt x="25494" y="51257"/>
                  </a:lnTo>
                  <a:lnTo>
                    <a:pt x="25789" y="51172"/>
                  </a:lnTo>
                  <a:lnTo>
                    <a:pt x="26116" y="51172"/>
                  </a:lnTo>
                  <a:lnTo>
                    <a:pt x="26182" y="51043"/>
                  </a:lnTo>
                  <a:lnTo>
                    <a:pt x="26247" y="50958"/>
                  </a:lnTo>
                  <a:lnTo>
                    <a:pt x="26247" y="50958"/>
                  </a:lnTo>
                  <a:lnTo>
                    <a:pt x="26247" y="50958"/>
                  </a:lnTo>
                  <a:lnTo>
                    <a:pt x="26247" y="50958"/>
                  </a:lnTo>
                  <a:lnTo>
                    <a:pt x="26313" y="50958"/>
                  </a:lnTo>
                  <a:lnTo>
                    <a:pt x="26411" y="50872"/>
                  </a:lnTo>
                  <a:lnTo>
                    <a:pt x="26346" y="50060"/>
                  </a:lnTo>
                  <a:lnTo>
                    <a:pt x="26477" y="49333"/>
                  </a:lnTo>
                  <a:lnTo>
                    <a:pt x="26641" y="48436"/>
                  </a:lnTo>
                  <a:lnTo>
                    <a:pt x="26411" y="48436"/>
                  </a:lnTo>
                  <a:lnTo>
                    <a:pt x="26346" y="48478"/>
                  </a:lnTo>
                  <a:lnTo>
                    <a:pt x="26313" y="48564"/>
                  </a:lnTo>
                  <a:lnTo>
                    <a:pt x="26247" y="48564"/>
                  </a:lnTo>
                  <a:lnTo>
                    <a:pt x="26247" y="48564"/>
                  </a:lnTo>
                  <a:lnTo>
                    <a:pt x="26182" y="48564"/>
                  </a:lnTo>
                  <a:lnTo>
                    <a:pt x="26116" y="48564"/>
                  </a:lnTo>
                  <a:lnTo>
                    <a:pt x="25658" y="47666"/>
                  </a:lnTo>
                  <a:lnTo>
                    <a:pt x="25395" y="46640"/>
                  </a:lnTo>
                  <a:lnTo>
                    <a:pt x="25559" y="46341"/>
                  </a:lnTo>
                  <a:lnTo>
                    <a:pt x="25658" y="46042"/>
                  </a:lnTo>
                  <a:lnTo>
                    <a:pt x="25789" y="45742"/>
                  </a:lnTo>
                  <a:lnTo>
                    <a:pt x="25887" y="45443"/>
                  </a:lnTo>
                  <a:lnTo>
                    <a:pt x="25658" y="45443"/>
                  </a:lnTo>
                  <a:lnTo>
                    <a:pt x="25330" y="45871"/>
                  </a:lnTo>
                  <a:lnTo>
                    <a:pt x="24937" y="46042"/>
                  </a:lnTo>
                  <a:lnTo>
                    <a:pt x="24412" y="45956"/>
                  </a:lnTo>
                  <a:lnTo>
                    <a:pt x="24412" y="46426"/>
                  </a:lnTo>
                  <a:lnTo>
                    <a:pt x="24117" y="46341"/>
                  </a:lnTo>
                  <a:lnTo>
                    <a:pt x="23954" y="46255"/>
                  </a:lnTo>
                  <a:lnTo>
                    <a:pt x="23855" y="46170"/>
                  </a:lnTo>
                  <a:lnTo>
                    <a:pt x="23659" y="46127"/>
                  </a:lnTo>
                  <a:lnTo>
                    <a:pt x="23495" y="45956"/>
                  </a:lnTo>
                  <a:lnTo>
                    <a:pt x="23495" y="46127"/>
                  </a:lnTo>
                  <a:lnTo>
                    <a:pt x="23495" y="46255"/>
                  </a:lnTo>
                  <a:lnTo>
                    <a:pt x="23495" y="46341"/>
                  </a:lnTo>
                  <a:lnTo>
                    <a:pt x="23495" y="46426"/>
                  </a:lnTo>
                  <a:lnTo>
                    <a:pt x="23429" y="46469"/>
                  </a:lnTo>
                  <a:lnTo>
                    <a:pt x="23397" y="46469"/>
                  </a:lnTo>
                  <a:lnTo>
                    <a:pt x="23265" y="46640"/>
                  </a:lnTo>
                  <a:lnTo>
                    <a:pt x="23265" y="46255"/>
                  </a:lnTo>
                  <a:lnTo>
                    <a:pt x="23102" y="46127"/>
                  </a:lnTo>
                  <a:lnTo>
                    <a:pt x="23036" y="45871"/>
                  </a:lnTo>
                  <a:lnTo>
                    <a:pt x="22971" y="45742"/>
                  </a:lnTo>
                  <a:lnTo>
                    <a:pt x="22938" y="45443"/>
                  </a:lnTo>
                  <a:lnTo>
                    <a:pt x="22872" y="45144"/>
                  </a:lnTo>
                  <a:lnTo>
                    <a:pt x="23265" y="44545"/>
                  </a:lnTo>
                  <a:lnTo>
                    <a:pt x="23560" y="43776"/>
                  </a:lnTo>
                  <a:lnTo>
                    <a:pt x="23790" y="42964"/>
                  </a:lnTo>
                  <a:lnTo>
                    <a:pt x="23397" y="42750"/>
                  </a:lnTo>
                  <a:lnTo>
                    <a:pt x="23102" y="42451"/>
                  </a:lnTo>
                  <a:lnTo>
                    <a:pt x="22741" y="42151"/>
                  </a:lnTo>
                  <a:lnTo>
                    <a:pt x="22741" y="42322"/>
                  </a:lnTo>
                  <a:lnTo>
                    <a:pt x="23036" y="42664"/>
                  </a:lnTo>
                  <a:lnTo>
                    <a:pt x="23167" y="43135"/>
                  </a:lnTo>
                  <a:lnTo>
                    <a:pt x="23265" y="43648"/>
                  </a:lnTo>
                  <a:lnTo>
                    <a:pt x="22643" y="43648"/>
                  </a:lnTo>
                  <a:lnTo>
                    <a:pt x="22577" y="43477"/>
                  </a:lnTo>
                  <a:lnTo>
                    <a:pt x="22577" y="43434"/>
                  </a:lnTo>
                  <a:lnTo>
                    <a:pt x="22577" y="43434"/>
                  </a:lnTo>
                  <a:lnTo>
                    <a:pt x="22512" y="43348"/>
                  </a:lnTo>
                  <a:lnTo>
                    <a:pt x="22512" y="43348"/>
                  </a:lnTo>
                  <a:lnTo>
                    <a:pt x="22479" y="43562"/>
                  </a:lnTo>
                  <a:lnTo>
                    <a:pt x="22479" y="43733"/>
                  </a:lnTo>
                  <a:lnTo>
                    <a:pt x="22479" y="43861"/>
                  </a:lnTo>
                  <a:lnTo>
                    <a:pt x="22413" y="43947"/>
                  </a:lnTo>
                  <a:lnTo>
                    <a:pt x="22348" y="44032"/>
                  </a:lnTo>
                  <a:lnTo>
                    <a:pt x="22282" y="44032"/>
                  </a:lnTo>
                  <a:lnTo>
                    <a:pt x="22119" y="44075"/>
                  </a:lnTo>
                  <a:lnTo>
                    <a:pt x="22053" y="44161"/>
                  </a:lnTo>
                  <a:lnTo>
                    <a:pt x="22053" y="44246"/>
                  </a:lnTo>
                  <a:lnTo>
                    <a:pt x="22020" y="44246"/>
                  </a:lnTo>
                  <a:lnTo>
                    <a:pt x="21955" y="44246"/>
                  </a:lnTo>
                  <a:lnTo>
                    <a:pt x="21889" y="44332"/>
                  </a:lnTo>
                  <a:lnTo>
                    <a:pt x="21889" y="43648"/>
                  </a:lnTo>
                  <a:lnTo>
                    <a:pt x="22053" y="43135"/>
                  </a:lnTo>
                  <a:lnTo>
                    <a:pt x="22119" y="42451"/>
                  </a:lnTo>
                  <a:lnTo>
                    <a:pt x="22119" y="41638"/>
                  </a:lnTo>
                  <a:lnTo>
                    <a:pt x="22020" y="41638"/>
                  </a:lnTo>
                  <a:lnTo>
                    <a:pt x="22020" y="41852"/>
                  </a:lnTo>
                  <a:lnTo>
                    <a:pt x="21791" y="42237"/>
                  </a:lnTo>
                  <a:lnTo>
                    <a:pt x="21594" y="42622"/>
                  </a:lnTo>
                  <a:lnTo>
                    <a:pt x="21398" y="42964"/>
                  </a:lnTo>
                  <a:lnTo>
                    <a:pt x="20972" y="43135"/>
                  </a:lnTo>
                  <a:lnTo>
                    <a:pt x="20972" y="42964"/>
                  </a:lnTo>
                  <a:lnTo>
                    <a:pt x="21037" y="42921"/>
                  </a:lnTo>
                  <a:lnTo>
                    <a:pt x="21037" y="42835"/>
                  </a:lnTo>
                  <a:lnTo>
                    <a:pt x="21037" y="42835"/>
                  </a:lnTo>
                  <a:lnTo>
                    <a:pt x="21037" y="42750"/>
                  </a:lnTo>
                  <a:lnTo>
                    <a:pt x="20972" y="42664"/>
                  </a:lnTo>
                  <a:lnTo>
                    <a:pt x="20939" y="42622"/>
                  </a:lnTo>
                  <a:lnTo>
                    <a:pt x="20808" y="42622"/>
                  </a:lnTo>
                  <a:lnTo>
                    <a:pt x="20808" y="42622"/>
                  </a:lnTo>
                  <a:lnTo>
                    <a:pt x="20742" y="42536"/>
                  </a:lnTo>
                  <a:lnTo>
                    <a:pt x="20742" y="42365"/>
                  </a:lnTo>
                  <a:lnTo>
                    <a:pt x="20742" y="42151"/>
                  </a:lnTo>
                  <a:lnTo>
                    <a:pt x="21168" y="41852"/>
                  </a:lnTo>
                  <a:lnTo>
                    <a:pt x="21561" y="41553"/>
                  </a:lnTo>
                  <a:lnTo>
                    <a:pt x="21889" y="41168"/>
                  </a:lnTo>
                  <a:lnTo>
                    <a:pt x="22119" y="40655"/>
                  </a:lnTo>
                  <a:lnTo>
                    <a:pt x="22250" y="40057"/>
                  </a:lnTo>
                  <a:lnTo>
                    <a:pt x="22348" y="39843"/>
                  </a:lnTo>
                  <a:lnTo>
                    <a:pt x="22413" y="39672"/>
                  </a:lnTo>
                  <a:lnTo>
                    <a:pt x="22512" y="39543"/>
                  </a:lnTo>
                  <a:lnTo>
                    <a:pt x="22250" y="39543"/>
                  </a:lnTo>
                  <a:lnTo>
                    <a:pt x="22250" y="39843"/>
                  </a:lnTo>
                  <a:lnTo>
                    <a:pt x="22184" y="40057"/>
                  </a:lnTo>
                  <a:lnTo>
                    <a:pt x="22119" y="40228"/>
                  </a:lnTo>
                  <a:lnTo>
                    <a:pt x="22020" y="40270"/>
                  </a:lnTo>
                  <a:lnTo>
                    <a:pt x="21824" y="40270"/>
                  </a:lnTo>
                  <a:lnTo>
                    <a:pt x="21594" y="40356"/>
                  </a:lnTo>
                  <a:lnTo>
                    <a:pt x="21496" y="40441"/>
                  </a:lnTo>
                  <a:lnTo>
                    <a:pt x="21398" y="40527"/>
                  </a:lnTo>
                  <a:lnTo>
                    <a:pt x="21201" y="40527"/>
                  </a:lnTo>
                  <a:lnTo>
                    <a:pt x="20972" y="40527"/>
                  </a:lnTo>
                  <a:lnTo>
                    <a:pt x="21037" y="39928"/>
                  </a:lnTo>
                  <a:lnTo>
                    <a:pt x="21103" y="39458"/>
                  </a:lnTo>
                  <a:lnTo>
                    <a:pt x="21201" y="39030"/>
                  </a:lnTo>
                  <a:lnTo>
                    <a:pt x="21398" y="38346"/>
                  </a:lnTo>
                  <a:lnTo>
                    <a:pt x="21725" y="38346"/>
                  </a:lnTo>
                  <a:lnTo>
                    <a:pt x="21791" y="38133"/>
                  </a:lnTo>
                  <a:lnTo>
                    <a:pt x="21791" y="37919"/>
                  </a:lnTo>
                  <a:lnTo>
                    <a:pt x="21824" y="37748"/>
                  </a:lnTo>
                  <a:lnTo>
                    <a:pt x="21889" y="37620"/>
                  </a:lnTo>
                  <a:lnTo>
                    <a:pt x="21496" y="37620"/>
                  </a:lnTo>
                  <a:lnTo>
                    <a:pt x="21496" y="37064"/>
                  </a:lnTo>
                  <a:lnTo>
                    <a:pt x="20972" y="37064"/>
                  </a:lnTo>
                  <a:lnTo>
                    <a:pt x="20742" y="36636"/>
                  </a:lnTo>
                  <a:lnTo>
                    <a:pt x="20480" y="36252"/>
                  </a:lnTo>
                  <a:lnTo>
                    <a:pt x="20251" y="35739"/>
                  </a:lnTo>
                  <a:lnTo>
                    <a:pt x="20415" y="35568"/>
                  </a:lnTo>
                  <a:lnTo>
                    <a:pt x="20513" y="35525"/>
                  </a:lnTo>
                  <a:lnTo>
                    <a:pt x="20644" y="35439"/>
                  </a:lnTo>
                  <a:lnTo>
                    <a:pt x="20742" y="35268"/>
                  </a:lnTo>
                  <a:lnTo>
                    <a:pt x="20808" y="35226"/>
                  </a:lnTo>
                  <a:lnTo>
                    <a:pt x="20939" y="35012"/>
                  </a:lnTo>
                  <a:lnTo>
                    <a:pt x="20972" y="34755"/>
                  </a:lnTo>
                  <a:lnTo>
                    <a:pt x="21103" y="34841"/>
                  </a:lnTo>
                  <a:lnTo>
                    <a:pt x="21168" y="34841"/>
                  </a:lnTo>
                  <a:lnTo>
                    <a:pt x="21168" y="34841"/>
                  </a:lnTo>
                  <a:lnTo>
                    <a:pt x="21201" y="34926"/>
                  </a:lnTo>
                  <a:lnTo>
                    <a:pt x="21267" y="34926"/>
                  </a:lnTo>
                  <a:lnTo>
                    <a:pt x="21430" y="35354"/>
                  </a:lnTo>
                  <a:lnTo>
                    <a:pt x="21496" y="35867"/>
                  </a:lnTo>
                  <a:lnTo>
                    <a:pt x="21594" y="36423"/>
                  </a:lnTo>
                  <a:lnTo>
                    <a:pt x="22020" y="36551"/>
                  </a:lnTo>
                  <a:lnTo>
                    <a:pt x="22020" y="36252"/>
                  </a:lnTo>
                  <a:lnTo>
                    <a:pt x="21824" y="35653"/>
                  </a:lnTo>
                  <a:lnTo>
                    <a:pt x="21824" y="35012"/>
                  </a:lnTo>
                  <a:lnTo>
                    <a:pt x="21889" y="34114"/>
                  </a:lnTo>
                  <a:lnTo>
                    <a:pt x="22119" y="34114"/>
                  </a:lnTo>
                  <a:lnTo>
                    <a:pt x="22250" y="34029"/>
                  </a:lnTo>
                  <a:lnTo>
                    <a:pt x="22282" y="34029"/>
                  </a:lnTo>
                  <a:lnTo>
                    <a:pt x="22348" y="34029"/>
                  </a:lnTo>
                  <a:lnTo>
                    <a:pt x="22413" y="34029"/>
                  </a:lnTo>
                  <a:lnTo>
                    <a:pt x="22413" y="34029"/>
                  </a:lnTo>
                  <a:lnTo>
                    <a:pt x="22512" y="33943"/>
                  </a:lnTo>
                  <a:lnTo>
                    <a:pt x="22512" y="33858"/>
                  </a:lnTo>
                  <a:lnTo>
                    <a:pt x="22577" y="33858"/>
                  </a:lnTo>
                  <a:lnTo>
                    <a:pt x="22577" y="33815"/>
                  </a:lnTo>
                  <a:lnTo>
                    <a:pt x="22577" y="33729"/>
                  </a:lnTo>
                  <a:lnTo>
                    <a:pt x="22643" y="33644"/>
                  </a:lnTo>
                  <a:lnTo>
                    <a:pt x="22512" y="33558"/>
                  </a:lnTo>
                  <a:lnTo>
                    <a:pt x="22479" y="33516"/>
                  </a:lnTo>
                  <a:lnTo>
                    <a:pt x="22479" y="33430"/>
                  </a:lnTo>
                  <a:lnTo>
                    <a:pt x="22348" y="33259"/>
                  </a:lnTo>
                  <a:lnTo>
                    <a:pt x="22512" y="33259"/>
                  </a:lnTo>
                  <a:lnTo>
                    <a:pt x="22577" y="33259"/>
                  </a:lnTo>
                  <a:lnTo>
                    <a:pt x="22643" y="33216"/>
                  </a:lnTo>
                  <a:lnTo>
                    <a:pt x="22708" y="33216"/>
                  </a:lnTo>
                  <a:lnTo>
                    <a:pt x="22741" y="33131"/>
                  </a:lnTo>
                  <a:lnTo>
                    <a:pt x="22708" y="33045"/>
                  </a:lnTo>
                  <a:lnTo>
                    <a:pt x="22643" y="32960"/>
                  </a:lnTo>
                  <a:lnTo>
                    <a:pt x="22577" y="32960"/>
                  </a:lnTo>
                  <a:lnTo>
                    <a:pt x="22577" y="32917"/>
                  </a:lnTo>
                  <a:lnTo>
                    <a:pt x="22512" y="32832"/>
                  </a:lnTo>
                  <a:lnTo>
                    <a:pt x="22512" y="32618"/>
                  </a:lnTo>
                  <a:lnTo>
                    <a:pt x="22643" y="32618"/>
                  </a:lnTo>
                  <a:lnTo>
                    <a:pt x="22643" y="32447"/>
                  </a:lnTo>
                  <a:lnTo>
                    <a:pt x="22708" y="32447"/>
                  </a:lnTo>
                  <a:lnTo>
                    <a:pt x="22741" y="32532"/>
                  </a:lnTo>
                  <a:lnTo>
                    <a:pt x="22741" y="32532"/>
                  </a:lnTo>
                  <a:lnTo>
                    <a:pt x="22741" y="32532"/>
                  </a:lnTo>
                  <a:lnTo>
                    <a:pt x="22807" y="32532"/>
                  </a:lnTo>
                  <a:lnTo>
                    <a:pt x="22872" y="32447"/>
                  </a:lnTo>
                  <a:lnTo>
                    <a:pt x="22938" y="32319"/>
                  </a:lnTo>
                  <a:lnTo>
                    <a:pt x="22938" y="32062"/>
                  </a:lnTo>
                  <a:lnTo>
                    <a:pt x="22971" y="31848"/>
                  </a:lnTo>
                  <a:lnTo>
                    <a:pt x="23036" y="31549"/>
                  </a:lnTo>
                  <a:lnTo>
                    <a:pt x="23167" y="31335"/>
                  </a:lnTo>
                  <a:lnTo>
                    <a:pt x="23200" y="31250"/>
                  </a:lnTo>
                  <a:lnTo>
                    <a:pt x="23331" y="31164"/>
                  </a:lnTo>
                  <a:lnTo>
                    <a:pt x="23429" y="31164"/>
                  </a:lnTo>
                  <a:lnTo>
                    <a:pt x="23626" y="31164"/>
                  </a:lnTo>
                  <a:lnTo>
                    <a:pt x="24117" y="31421"/>
                  </a:lnTo>
                  <a:lnTo>
                    <a:pt x="24707" y="31421"/>
                  </a:lnTo>
                  <a:lnTo>
                    <a:pt x="25330" y="31250"/>
                  </a:lnTo>
                  <a:lnTo>
                    <a:pt x="25953" y="31036"/>
                  </a:lnTo>
                  <a:lnTo>
                    <a:pt x="26542" y="30951"/>
                  </a:lnTo>
                  <a:close/>
                  <a:moveTo>
                    <a:pt x="26641" y="28856"/>
                  </a:moveTo>
                  <a:lnTo>
                    <a:pt x="26772" y="29454"/>
                  </a:lnTo>
                  <a:lnTo>
                    <a:pt x="26870" y="30010"/>
                  </a:lnTo>
                  <a:lnTo>
                    <a:pt x="26805" y="30438"/>
                  </a:lnTo>
                  <a:lnTo>
                    <a:pt x="26542" y="30822"/>
                  </a:lnTo>
                  <a:lnTo>
                    <a:pt x="26542" y="30651"/>
                  </a:lnTo>
                  <a:lnTo>
                    <a:pt x="26477" y="30609"/>
                  </a:lnTo>
                  <a:lnTo>
                    <a:pt x="26477" y="30523"/>
                  </a:lnTo>
                  <a:lnTo>
                    <a:pt x="26477" y="30438"/>
                  </a:lnTo>
                  <a:lnTo>
                    <a:pt x="26477" y="30438"/>
                  </a:lnTo>
                  <a:lnTo>
                    <a:pt x="26477" y="30352"/>
                  </a:lnTo>
                  <a:lnTo>
                    <a:pt x="26477" y="30352"/>
                  </a:lnTo>
                  <a:lnTo>
                    <a:pt x="26411" y="30309"/>
                  </a:lnTo>
                  <a:lnTo>
                    <a:pt x="26313" y="30138"/>
                  </a:lnTo>
                  <a:lnTo>
                    <a:pt x="26313" y="30651"/>
                  </a:lnTo>
                  <a:lnTo>
                    <a:pt x="25887" y="30651"/>
                  </a:lnTo>
                  <a:lnTo>
                    <a:pt x="25854" y="30523"/>
                  </a:lnTo>
                  <a:lnTo>
                    <a:pt x="25854" y="30523"/>
                  </a:lnTo>
                  <a:lnTo>
                    <a:pt x="25854" y="30438"/>
                  </a:lnTo>
                  <a:lnTo>
                    <a:pt x="25854" y="30438"/>
                  </a:lnTo>
                  <a:lnTo>
                    <a:pt x="25789" y="30352"/>
                  </a:lnTo>
                  <a:lnTo>
                    <a:pt x="25854" y="29754"/>
                  </a:lnTo>
                  <a:lnTo>
                    <a:pt x="25887" y="29027"/>
                  </a:lnTo>
                  <a:lnTo>
                    <a:pt x="26116" y="29027"/>
                  </a:lnTo>
                  <a:lnTo>
                    <a:pt x="26247" y="28941"/>
                  </a:lnTo>
                  <a:lnTo>
                    <a:pt x="26346" y="28941"/>
                  </a:lnTo>
                  <a:lnTo>
                    <a:pt x="26477" y="28856"/>
                  </a:lnTo>
                  <a:lnTo>
                    <a:pt x="26641" y="28856"/>
                  </a:lnTo>
                  <a:close/>
                  <a:moveTo>
                    <a:pt x="68782" y="28557"/>
                  </a:moveTo>
                  <a:lnTo>
                    <a:pt x="70060" y="28728"/>
                  </a:lnTo>
                  <a:lnTo>
                    <a:pt x="69994" y="29155"/>
                  </a:lnTo>
                  <a:lnTo>
                    <a:pt x="69896" y="29454"/>
                  </a:lnTo>
                  <a:lnTo>
                    <a:pt x="69765" y="29711"/>
                  </a:lnTo>
                  <a:lnTo>
                    <a:pt x="69535" y="30010"/>
                  </a:lnTo>
                  <a:lnTo>
                    <a:pt x="69830" y="30010"/>
                  </a:lnTo>
                  <a:lnTo>
                    <a:pt x="70060" y="30053"/>
                  </a:lnTo>
                  <a:lnTo>
                    <a:pt x="70289" y="30138"/>
                  </a:lnTo>
                  <a:lnTo>
                    <a:pt x="70453" y="30138"/>
                  </a:lnTo>
                  <a:lnTo>
                    <a:pt x="70453" y="30438"/>
                  </a:lnTo>
                  <a:lnTo>
                    <a:pt x="70518" y="30609"/>
                  </a:lnTo>
                  <a:lnTo>
                    <a:pt x="70518" y="30737"/>
                  </a:lnTo>
                  <a:lnTo>
                    <a:pt x="70518" y="30908"/>
                  </a:lnTo>
                  <a:lnTo>
                    <a:pt x="70453" y="30951"/>
                  </a:lnTo>
                  <a:lnTo>
                    <a:pt x="70158" y="31635"/>
                  </a:lnTo>
                  <a:lnTo>
                    <a:pt x="69765" y="32148"/>
                  </a:lnTo>
                  <a:lnTo>
                    <a:pt x="69208" y="32532"/>
                  </a:lnTo>
                  <a:lnTo>
                    <a:pt x="68585" y="32618"/>
                  </a:lnTo>
                  <a:lnTo>
                    <a:pt x="68585" y="31763"/>
                  </a:lnTo>
                  <a:lnTo>
                    <a:pt x="68618" y="31036"/>
                  </a:lnTo>
                  <a:lnTo>
                    <a:pt x="68683" y="30309"/>
                  </a:lnTo>
                  <a:lnTo>
                    <a:pt x="68782" y="29540"/>
                  </a:lnTo>
                  <a:lnTo>
                    <a:pt x="68782" y="28557"/>
                  </a:lnTo>
                  <a:close/>
                  <a:moveTo>
                    <a:pt x="64784" y="24111"/>
                  </a:moveTo>
                  <a:lnTo>
                    <a:pt x="64849" y="24153"/>
                  </a:lnTo>
                  <a:lnTo>
                    <a:pt x="64849" y="24153"/>
                  </a:lnTo>
                  <a:lnTo>
                    <a:pt x="64915" y="24153"/>
                  </a:lnTo>
                  <a:lnTo>
                    <a:pt x="64915" y="24239"/>
                  </a:lnTo>
                  <a:lnTo>
                    <a:pt x="65013" y="24239"/>
                  </a:lnTo>
                  <a:lnTo>
                    <a:pt x="65079" y="24453"/>
                  </a:lnTo>
                  <a:lnTo>
                    <a:pt x="65144" y="24709"/>
                  </a:lnTo>
                  <a:lnTo>
                    <a:pt x="65144" y="24923"/>
                  </a:lnTo>
                  <a:lnTo>
                    <a:pt x="65144" y="25222"/>
                  </a:lnTo>
                  <a:lnTo>
                    <a:pt x="65308" y="25308"/>
                  </a:lnTo>
                  <a:lnTo>
                    <a:pt x="65374" y="25308"/>
                  </a:lnTo>
                  <a:lnTo>
                    <a:pt x="65439" y="25308"/>
                  </a:lnTo>
                  <a:lnTo>
                    <a:pt x="65472" y="25350"/>
                  </a:lnTo>
                  <a:lnTo>
                    <a:pt x="65537" y="25436"/>
                  </a:lnTo>
                  <a:lnTo>
                    <a:pt x="65603" y="25521"/>
                  </a:lnTo>
                  <a:lnTo>
                    <a:pt x="65636" y="25650"/>
                  </a:lnTo>
                  <a:lnTo>
                    <a:pt x="65636" y="25821"/>
                  </a:lnTo>
                  <a:lnTo>
                    <a:pt x="65636" y="26120"/>
                  </a:lnTo>
                  <a:lnTo>
                    <a:pt x="65537" y="26120"/>
                  </a:lnTo>
                  <a:lnTo>
                    <a:pt x="65537" y="26248"/>
                  </a:lnTo>
                  <a:lnTo>
                    <a:pt x="65079" y="26120"/>
                  </a:lnTo>
                  <a:lnTo>
                    <a:pt x="64685" y="25949"/>
                  </a:lnTo>
                  <a:lnTo>
                    <a:pt x="64292" y="25735"/>
                  </a:lnTo>
                  <a:lnTo>
                    <a:pt x="64063" y="25436"/>
                  </a:lnTo>
                  <a:lnTo>
                    <a:pt x="63997" y="25308"/>
                  </a:lnTo>
                  <a:lnTo>
                    <a:pt x="63932" y="25137"/>
                  </a:lnTo>
                  <a:lnTo>
                    <a:pt x="63932" y="25008"/>
                  </a:lnTo>
                  <a:lnTo>
                    <a:pt x="63866" y="24752"/>
                  </a:lnTo>
                  <a:lnTo>
                    <a:pt x="64292" y="24752"/>
                  </a:lnTo>
                  <a:lnTo>
                    <a:pt x="64292" y="24624"/>
                  </a:lnTo>
                  <a:lnTo>
                    <a:pt x="64325" y="24453"/>
                  </a:lnTo>
                  <a:lnTo>
                    <a:pt x="64325" y="24410"/>
                  </a:lnTo>
                  <a:lnTo>
                    <a:pt x="64325" y="24324"/>
                  </a:lnTo>
                  <a:lnTo>
                    <a:pt x="64391" y="24239"/>
                  </a:lnTo>
                  <a:lnTo>
                    <a:pt x="64456" y="24239"/>
                  </a:lnTo>
                  <a:lnTo>
                    <a:pt x="64522" y="24153"/>
                  </a:lnTo>
                  <a:lnTo>
                    <a:pt x="64554" y="24153"/>
                  </a:lnTo>
                  <a:lnTo>
                    <a:pt x="64685" y="24153"/>
                  </a:lnTo>
                  <a:lnTo>
                    <a:pt x="64784" y="24111"/>
                  </a:lnTo>
                  <a:close/>
                  <a:moveTo>
                    <a:pt x="29787" y="21802"/>
                  </a:moveTo>
                  <a:lnTo>
                    <a:pt x="30180" y="21802"/>
                  </a:lnTo>
                  <a:lnTo>
                    <a:pt x="30081" y="22315"/>
                  </a:lnTo>
                  <a:lnTo>
                    <a:pt x="29918" y="22743"/>
                  </a:lnTo>
                  <a:lnTo>
                    <a:pt x="29721" y="23042"/>
                  </a:lnTo>
                  <a:lnTo>
                    <a:pt x="29557" y="23427"/>
                  </a:lnTo>
                  <a:lnTo>
                    <a:pt x="29492" y="23854"/>
                  </a:lnTo>
                  <a:lnTo>
                    <a:pt x="29557" y="24324"/>
                  </a:lnTo>
                  <a:lnTo>
                    <a:pt x="29623" y="24837"/>
                  </a:lnTo>
                  <a:lnTo>
                    <a:pt x="29623" y="25308"/>
                  </a:lnTo>
                  <a:lnTo>
                    <a:pt x="29492" y="25735"/>
                  </a:lnTo>
                  <a:lnTo>
                    <a:pt x="29164" y="26120"/>
                  </a:lnTo>
                  <a:lnTo>
                    <a:pt x="29164" y="25735"/>
                  </a:lnTo>
                  <a:lnTo>
                    <a:pt x="29229" y="25436"/>
                  </a:lnTo>
                  <a:lnTo>
                    <a:pt x="29229" y="25222"/>
                  </a:lnTo>
                  <a:lnTo>
                    <a:pt x="29229" y="25051"/>
                  </a:lnTo>
                  <a:lnTo>
                    <a:pt x="29164" y="24923"/>
                  </a:lnTo>
                  <a:lnTo>
                    <a:pt x="29033" y="24752"/>
                  </a:lnTo>
                  <a:lnTo>
                    <a:pt x="28935" y="24709"/>
                  </a:lnTo>
                  <a:lnTo>
                    <a:pt x="28803" y="24709"/>
                  </a:lnTo>
                  <a:lnTo>
                    <a:pt x="28771" y="24624"/>
                  </a:lnTo>
                  <a:lnTo>
                    <a:pt x="28640" y="24538"/>
                  </a:lnTo>
                  <a:lnTo>
                    <a:pt x="28574" y="24324"/>
                  </a:lnTo>
                  <a:lnTo>
                    <a:pt x="28541" y="24111"/>
                  </a:lnTo>
                  <a:lnTo>
                    <a:pt x="29164" y="24111"/>
                  </a:lnTo>
                  <a:lnTo>
                    <a:pt x="29164" y="23811"/>
                  </a:lnTo>
                  <a:lnTo>
                    <a:pt x="29033" y="23640"/>
                  </a:lnTo>
                  <a:lnTo>
                    <a:pt x="29000" y="23555"/>
                  </a:lnTo>
                  <a:lnTo>
                    <a:pt x="28935" y="23512"/>
                  </a:lnTo>
                  <a:lnTo>
                    <a:pt x="28869" y="23341"/>
                  </a:lnTo>
                  <a:lnTo>
                    <a:pt x="28803" y="23127"/>
                  </a:lnTo>
                  <a:lnTo>
                    <a:pt x="29164" y="22828"/>
                  </a:lnTo>
                  <a:lnTo>
                    <a:pt x="29459" y="22529"/>
                  </a:lnTo>
                  <a:lnTo>
                    <a:pt x="29787" y="22315"/>
                  </a:lnTo>
                  <a:lnTo>
                    <a:pt x="29787" y="21802"/>
                  </a:lnTo>
                  <a:close/>
                  <a:moveTo>
                    <a:pt x="3145" y="0"/>
                  </a:moveTo>
                  <a:lnTo>
                    <a:pt x="3375" y="0"/>
                  </a:lnTo>
                  <a:lnTo>
                    <a:pt x="3539" y="0"/>
                  </a:lnTo>
                  <a:lnTo>
                    <a:pt x="3702" y="85"/>
                  </a:lnTo>
                  <a:lnTo>
                    <a:pt x="3833" y="85"/>
                  </a:lnTo>
                  <a:lnTo>
                    <a:pt x="3997" y="128"/>
                  </a:lnTo>
                  <a:lnTo>
                    <a:pt x="4161" y="983"/>
                  </a:lnTo>
                  <a:lnTo>
                    <a:pt x="4325" y="1710"/>
                  </a:lnTo>
                  <a:lnTo>
                    <a:pt x="4522" y="2436"/>
                  </a:lnTo>
                  <a:lnTo>
                    <a:pt x="4620" y="3420"/>
                  </a:lnTo>
                  <a:lnTo>
                    <a:pt x="4456" y="3591"/>
                  </a:lnTo>
                  <a:lnTo>
                    <a:pt x="4292" y="3719"/>
                  </a:lnTo>
                  <a:lnTo>
                    <a:pt x="4161" y="3933"/>
                  </a:lnTo>
                  <a:lnTo>
                    <a:pt x="4063" y="4232"/>
                  </a:lnTo>
                  <a:lnTo>
                    <a:pt x="3997" y="4531"/>
                  </a:lnTo>
                  <a:lnTo>
                    <a:pt x="4096" y="4531"/>
                  </a:lnTo>
                  <a:lnTo>
                    <a:pt x="4391" y="4232"/>
                  </a:lnTo>
                  <a:lnTo>
                    <a:pt x="4620" y="4189"/>
                  </a:lnTo>
                  <a:lnTo>
                    <a:pt x="4849" y="4189"/>
                  </a:lnTo>
                  <a:lnTo>
                    <a:pt x="5144" y="4104"/>
                  </a:lnTo>
                  <a:lnTo>
                    <a:pt x="5374" y="3890"/>
                  </a:lnTo>
                  <a:lnTo>
                    <a:pt x="5374" y="2736"/>
                  </a:lnTo>
                  <a:lnTo>
                    <a:pt x="5996" y="2736"/>
                  </a:lnTo>
                  <a:lnTo>
                    <a:pt x="6095" y="2992"/>
                  </a:lnTo>
                  <a:lnTo>
                    <a:pt x="6160" y="3206"/>
                  </a:lnTo>
                  <a:lnTo>
                    <a:pt x="6226" y="3505"/>
                  </a:lnTo>
                  <a:lnTo>
                    <a:pt x="6324" y="3719"/>
                  </a:lnTo>
                  <a:lnTo>
                    <a:pt x="6389" y="3890"/>
                  </a:lnTo>
                  <a:lnTo>
                    <a:pt x="6750" y="3591"/>
                  </a:lnTo>
                  <a:lnTo>
                    <a:pt x="7143" y="3420"/>
                  </a:lnTo>
                  <a:lnTo>
                    <a:pt x="7667" y="3420"/>
                  </a:lnTo>
                  <a:lnTo>
                    <a:pt x="7897" y="3804"/>
                  </a:lnTo>
                  <a:lnTo>
                    <a:pt x="8159" y="3933"/>
                  </a:lnTo>
                  <a:lnTo>
                    <a:pt x="8388" y="4018"/>
                  </a:lnTo>
                  <a:lnTo>
                    <a:pt x="8683" y="4232"/>
                  </a:lnTo>
                  <a:lnTo>
                    <a:pt x="8913" y="4702"/>
                  </a:lnTo>
                  <a:lnTo>
                    <a:pt x="9306" y="4531"/>
                  </a:lnTo>
                  <a:lnTo>
                    <a:pt x="9535" y="4488"/>
                  </a:lnTo>
                  <a:lnTo>
                    <a:pt x="9699" y="4531"/>
                  </a:lnTo>
                  <a:lnTo>
                    <a:pt x="9830" y="4702"/>
                  </a:lnTo>
                  <a:lnTo>
                    <a:pt x="10060" y="4702"/>
                  </a:lnTo>
                  <a:lnTo>
                    <a:pt x="10289" y="4531"/>
                  </a:lnTo>
                  <a:lnTo>
                    <a:pt x="10289" y="3591"/>
                  </a:lnTo>
                  <a:lnTo>
                    <a:pt x="11043" y="3591"/>
                  </a:lnTo>
                  <a:lnTo>
                    <a:pt x="11206" y="3933"/>
                  </a:lnTo>
                  <a:lnTo>
                    <a:pt x="11370" y="4317"/>
                  </a:lnTo>
                  <a:lnTo>
                    <a:pt x="11436" y="4788"/>
                  </a:lnTo>
                  <a:lnTo>
                    <a:pt x="11436" y="5386"/>
                  </a:lnTo>
                  <a:lnTo>
                    <a:pt x="11960" y="5386"/>
                  </a:lnTo>
                  <a:lnTo>
                    <a:pt x="11960" y="5600"/>
                  </a:lnTo>
                  <a:lnTo>
                    <a:pt x="12058" y="5600"/>
                  </a:lnTo>
                  <a:lnTo>
                    <a:pt x="12124" y="6198"/>
                  </a:lnTo>
                  <a:lnTo>
                    <a:pt x="12157" y="7011"/>
                  </a:lnTo>
                  <a:lnTo>
                    <a:pt x="12288" y="7737"/>
                  </a:lnTo>
                  <a:lnTo>
                    <a:pt x="12452" y="8208"/>
                  </a:lnTo>
                  <a:lnTo>
                    <a:pt x="12616" y="8421"/>
                  </a:lnTo>
                  <a:lnTo>
                    <a:pt x="12747" y="8592"/>
                  </a:lnTo>
                  <a:lnTo>
                    <a:pt x="12845" y="8721"/>
                  </a:lnTo>
                  <a:lnTo>
                    <a:pt x="12976" y="8934"/>
                  </a:lnTo>
                  <a:lnTo>
                    <a:pt x="13074" y="9490"/>
                  </a:lnTo>
                  <a:lnTo>
                    <a:pt x="12845" y="10003"/>
                  </a:lnTo>
                  <a:lnTo>
                    <a:pt x="12812" y="10431"/>
                  </a:lnTo>
                  <a:lnTo>
                    <a:pt x="12812" y="10901"/>
                  </a:lnTo>
                  <a:lnTo>
                    <a:pt x="12681" y="11499"/>
                  </a:lnTo>
                  <a:lnTo>
                    <a:pt x="12353" y="11499"/>
                  </a:lnTo>
                  <a:lnTo>
                    <a:pt x="12124" y="11542"/>
                  </a:lnTo>
                  <a:lnTo>
                    <a:pt x="11829" y="11799"/>
                  </a:lnTo>
                  <a:lnTo>
                    <a:pt x="11436" y="11927"/>
                  </a:lnTo>
                  <a:lnTo>
                    <a:pt x="11436" y="12440"/>
                  </a:lnTo>
                  <a:lnTo>
                    <a:pt x="11206" y="12611"/>
                  </a:lnTo>
                  <a:lnTo>
                    <a:pt x="11043" y="12739"/>
                  </a:lnTo>
                  <a:lnTo>
                    <a:pt x="10846" y="12996"/>
                  </a:lnTo>
                  <a:lnTo>
                    <a:pt x="10682" y="13124"/>
                  </a:lnTo>
                  <a:lnTo>
                    <a:pt x="10584" y="13295"/>
                  </a:lnTo>
                  <a:lnTo>
                    <a:pt x="8913" y="13124"/>
                  </a:lnTo>
                  <a:lnTo>
                    <a:pt x="8585" y="13338"/>
                  </a:lnTo>
                  <a:lnTo>
                    <a:pt x="8159" y="13722"/>
                  </a:lnTo>
                  <a:lnTo>
                    <a:pt x="7766" y="13936"/>
                  </a:lnTo>
                  <a:lnTo>
                    <a:pt x="7241" y="13893"/>
                  </a:lnTo>
                  <a:lnTo>
                    <a:pt x="6619" y="13722"/>
                  </a:lnTo>
                  <a:lnTo>
                    <a:pt x="5865" y="13808"/>
                  </a:lnTo>
                  <a:lnTo>
                    <a:pt x="5832" y="14107"/>
                  </a:lnTo>
                  <a:lnTo>
                    <a:pt x="5767" y="14235"/>
                  </a:lnTo>
                  <a:lnTo>
                    <a:pt x="5669" y="14406"/>
                  </a:lnTo>
                  <a:lnTo>
                    <a:pt x="5472" y="14406"/>
                  </a:lnTo>
                  <a:lnTo>
                    <a:pt x="5308" y="14406"/>
                  </a:lnTo>
                  <a:lnTo>
                    <a:pt x="5013" y="14406"/>
                  </a:lnTo>
                  <a:lnTo>
                    <a:pt x="4685" y="14321"/>
                  </a:lnTo>
                  <a:lnTo>
                    <a:pt x="4227" y="14321"/>
                  </a:lnTo>
                  <a:lnTo>
                    <a:pt x="3768" y="14107"/>
                  </a:lnTo>
                  <a:lnTo>
                    <a:pt x="3407" y="13722"/>
                  </a:lnTo>
                  <a:lnTo>
                    <a:pt x="3080" y="13295"/>
                  </a:lnTo>
                  <a:lnTo>
                    <a:pt x="2785" y="12825"/>
                  </a:lnTo>
                  <a:lnTo>
                    <a:pt x="2392" y="12440"/>
                  </a:lnTo>
                  <a:lnTo>
                    <a:pt x="2228" y="11328"/>
                  </a:lnTo>
                  <a:lnTo>
                    <a:pt x="1867" y="11328"/>
                  </a:lnTo>
                  <a:lnTo>
                    <a:pt x="1867" y="10644"/>
                  </a:lnTo>
                  <a:lnTo>
                    <a:pt x="1376" y="10602"/>
                  </a:lnTo>
                  <a:lnTo>
                    <a:pt x="950" y="10388"/>
                  </a:lnTo>
                  <a:lnTo>
                    <a:pt x="557" y="10131"/>
                  </a:lnTo>
                  <a:lnTo>
                    <a:pt x="98" y="10003"/>
                  </a:lnTo>
                  <a:lnTo>
                    <a:pt x="32" y="9704"/>
                  </a:lnTo>
                  <a:lnTo>
                    <a:pt x="0" y="9319"/>
                  </a:lnTo>
                  <a:lnTo>
                    <a:pt x="0" y="8892"/>
                  </a:lnTo>
                  <a:lnTo>
                    <a:pt x="32" y="8806"/>
                  </a:lnTo>
                  <a:lnTo>
                    <a:pt x="32" y="8721"/>
                  </a:lnTo>
                  <a:lnTo>
                    <a:pt x="32" y="8721"/>
                  </a:lnTo>
                  <a:lnTo>
                    <a:pt x="32" y="8635"/>
                  </a:lnTo>
                  <a:lnTo>
                    <a:pt x="98" y="8507"/>
                  </a:lnTo>
                  <a:lnTo>
                    <a:pt x="622" y="8507"/>
                  </a:lnTo>
                  <a:lnTo>
                    <a:pt x="688" y="8721"/>
                  </a:lnTo>
                  <a:lnTo>
                    <a:pt x="720" y="8892"/>
                  </a:lnTo>
                  <a:lnTo>
                    <a:pt x="851" y="9020"/>
                  </a:lnTo>
                  <a:lnTo>
                    <a:pt x="1015" y="8892"/>
                  </a:lnTo>
                  <a:lnTo>
                    <a:pt x="1245" y="8721"/>
                  </a:lnTo>
                  <a:lnTo>
                    <a:pt x="1474" y="8635"/>
                  </a:lnTo>
                  <a:lnTo>
                    <a:pt x="1474" y="7695"/>
                  </a:lnTo>
                  <a:lnTo>
                    <a:pt x="1310" y="7139"/>
                  </a:lnTo>
                  <a:lnTo>
                    <a:pt x="1376" y="6626"/>
                  </a:lnTo>
                  <a:lnTo>
                    <a:pt x="1474" y="6198"/>
                  </a:lnTo>
                  <a:lnTo>
                    <a:pt x="1146" y="6198"/>
                  </a:lnTo>
                  <a:lnTo>
                    <a:pt x="1081" y="6284"/>
                  </a:lnTo>
                  <a:lnTo>
                    <a:pt x="1015" y="6284"/>
                  </a:lnTo>
                  <a:lnTo>
                    <a:pt x="1015" y="6327"/>
                  </a:lnTo>
                  <a:lnTo>
                    <a:pt x="950" y="6327"/>
                  </a:lnTo>
                  <a:lnTo>
                    <a:pt x="851" y="6412"/>
                  </a:lnTo>
                  <a:lnTo>
                    <a:pt x="720" y="5985"/>
                  </a:lnTo>
                  <a:lnTo>
                    <a:pt x="491" y="5728"/>
                  </a:lnTo>
                  <a:lnTo>
                    <a:pt x="327" y="5600"/>
                  </a:lnTo>
                  <a:lnTo>
                    <a:pt x="229" y="5301"/>
                  </a:lnTo>
                  <a:lnTo>
                    <a:pt x="98" y="4702"/>
                  </a:lnTo>
                  <a:lnTo>
                    <a:pt x="1376" y="4531"/>
                  </a:lnTo>
                  <a:lnTo>
                    <a:pt x="1409" y="4617"/>
                  </a:lnTo>
                  <a:lnTo>
                    <a:pt x="1409" y="4702"/>
                  </a:lnTo>
                  <a:lnTo>
                    <a:pt x="1474" y="4788"/>
                  </a:lnTo>
                  <a:lnTo>
                    <a:pt x="1474" y="4788"/>
                  </a:lnTo>
                  <a:lnTo>
                    <a:pt x="1474" y="4830"/>
                  </a:lnTo>
                  <a:lnTo>
                    <a:pt x="1540" y="4916"/>
                  </a:lnTo>
                  <a:lnTo>
                    <a:pt x="1638" y="5001"/>
                  </a:lnTo>
                  <a:lnTo>
                    <a:pt x="1867" y="5087"/>
                  </a:lnTo>
                  <a:lnTo>
                    <a:pt x="1867" y="4403"/>
                  </a:lnTo>
                  <a:lnTo>
                    <a:pt x="2621" y="4403"/>
                  </a:lnTo>
                  <a:lnTo>
                    <a:pt x="2621" y="3719"/>
                  </a:lnTo>
                  <a:lnTo>
                    <a:pt x="2457" y="3633"/>
                  </a:lnTo>
                  <a:lnTo>
                    <a:pt x="2326" y="3633"/>
                  </a:lnTo>
                  <a:lnTo>
                    <a:pt x="2293" y="3591"/>
                  </a:lnTo>
                  <a:lnTo>
                    <a:pt x="2228" y="3505"/>
                  </a:lnTo>
                  <a:lnTo>
                    <a:pt x="2228" y="3420"/>
                  </a:lnTo>
                  <a:lnTo>
                    <a:pt x="2228" y="3334"/>
                  </a:lnTo>
                  <a:lnTo>
                    <a:pt x="2162" y="3334"/>
                  </a:lnTo>
                  <a:lnTo>
                    <a:pt x="2097" y="3291"/>
                  </a:lnTo>
                  <a:lnTo>
                    <a:pt x="1769" y="3120"/>
                  </a:lnTo>
                  <a:lnTo>
                    <a:pt x="1376" y="3120"/>
                  </a:lnTo>
                  <a:lnTo>
                    <a:pt x="917" y="3120"/>
                  </a:lnTo>
                  <a:lnTo>
                    <a:pt x="622" y="3120"/>
                  </a:lnTo>
                  <a:lnTo>
                    <a:pt x="622" y="2308"/>
                  </a:lnTo>
                  <a:lnTo>
                    <a:pt x="720" y="2094"/>
                  </a:lnTo>
                  <a:lnTo>
                    <a:pt x="786" y="1881"/>
                  </a:lnTo>
                  <a:lnTo>
                    <a:pt x="917" y="1624"/>
                  </a:lnTo>
                  <a:lnTo>
                    <a:pt x="950" y="1410"/>
                  </a:lnTo>
                  <a:lnTo>
                    <a:pt x="1146" y="1325"/>
                  </a:lnTo>
                  <a:lnTo>
                    <a:pt x="1245" y="1325"/>
                  </a:lnTo>
                  <a:lnTo>
                    <a:pt x="1409" y="1282"/>
                  </a:lnTo>
                  <a:lnTo>
                    <a:pt x="1605" y="1282"/>
                  </a:lnTo>
                  <a:lnTo>
                    <a:pt x="1605" y="299"/>
                  </a:lnTo>
                  <a:lnTo>
                    <a:pt x="2097" y="299"/>
                  </a:lnTo>
                  <a:lnTo>
                    <a:pt x="2457" y="299"/>
                  </a:lnTo>
                  <a:lnTo>
                    <a:pt x="2785" y="384"/>
                  </a:lnTo>
                  <a:lnTo>
                    <a:pt x="3145" y="427"/>
                  </a:lnTo>
                  <a:lnTo>
                    <a:pt x="314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1246188" y="661988"/>
              <a:ext cx="6805613" cy="5475288"/>
            </a:xfrm>
            <a:custGeom>
              <a:rect b="b" l="l" r="r" t="t"/>
              <a:pathLst>
                <a:path extrusionOk="0" h="120000" w="120000">
                  <a:moveTo>
                    <a:pt x="53072" y="10437"/>
                  </a:moveTo>
                  <a:lnTo>
                    <a:pt x="53072" y="10681"/>
                  </a:lnTo>
                  <a:lnTo>
                    <a:pt x="53072" y="10820"/>
                  </a:lnTo>
                  <a:lnTo>
                    <a:pt x="53128" y="10994"/>
                  </a:lnTo>
                  <a:lnTo>
                    <a:pt x="53184" y="11133"/>
                  </a:lnTo>
                  <a:lnTo>
                    <a:pt x="53184" y="10890"/>
                  </a:lnTo>
                  <a:lnTo>
                    <a:pt x="53128" y="10681"/>
                  </a:lnTo>
                  <a:lnTo>
                    <a:pt x="53128" y="10576"/>
                  </a:lnTo>
                  <a:lnTo>
                    <a:pt x="53072" y="10437"/>
                  </a:lnTo>
                  <a:close/>
                  <a:moveTo>
                    <a:pt x="53184" y="9915"/>
                  </a:moveTo>
                  <a:lnTo>
                    <a:pt x="53184" y="10194"/>
                  </a:lnTo>
                  <a:lnTo>
                    <a:pt x="53351" y="10194"/>
                  </a:lnTo>
                  <a:lnTo>
                    <a:pt x="53351" y="9915"/>
                  </a:lnTo>
                  <a:lnTo>
                    <a:pt x="53184" y="9915"/>
                  </a:lnTo>
                  <a:close/>
                  <a:moveTo>
                    <a:pt x="54135" y="9220"/>
                  </a:moveTo>
                  <a:lnTo>
                    <a:pt x="54135" y="9359"/>
                  </a:lnTo>
                  <a:lnTo>
                    <a:pt x="54135" y="9463"/>
                  </a:lnTo>
                  <a:lnTo>
                    <a:pt x="54191" y="9533"/>
                  </a:lnTo>
                  <a:lnTo>
                    <a:pt x="54191" y="9602"/>
                  </a:lnTo>
                  <a:lnTo>
                    <a:pt x="54247" y="9672"/>
                  </a:lnTo>
                  <a:lnTo>
                    <a:pt x="54247" y="9533"/>
                  </a:lnTo>
                  <a:lnTo>
                    <a:pt x="54303" y="9463"/>
                  </a:lnTo>
                  <a:lnTo>
                    <a:pt x="54303" y="9428"/>
                  </a:lnTo>
                  <a:lnTo>
                    <a:pt x="54303" y="9428"/>
                  </a:lnTo>
                  <a:lnTo>
                    <a:pt x="54303" y="9359"/>
                  </a:lnTo>
                  <a:lnTo>
                    <a:pt x="54331" y="9220"/>
                  </a:lnTo>
                  <a:lnTo>
                    <a:pt x="54135" y="9220"/>
                  </a:lnTo>
                  <a:close/>
                  <a:moveTo>
                    <a:pt x="120000" y="0"/>
                  </a:moveTo>
                  <a:lnTo>
                    <a:pt x="120000" y="13534"/>
                  </a:lnTo>
                  <a:lnTo>
                    <a:pt x="119916" y="27033"/>
                  </a:lnTo>
                  <a:lnTo>
                    <a:pt x="119860" y="40463"/>
                  </a:lnTo>
                  <a:lnTo>
                    <a:pt x="119804" y="53998"/>
                  </a:lnTo>
                  <a:lnTo>
                    <a:pt x="113449" y="54102"/>
                  </a:lnTo>
                  <a:lnTo>
                    <a:pt x="113058" y="54172"/>
                  </a:lnTo>
                  <a:lnTo>
                    <a:pt x="112582" y="54241"/>
                  </a:lnTo>
                  <a:lnTo>
                    <a:pt x="112134" y="54311"/>
                  </a:lnTo>
                  <a:lnTo>
                    <a:pt x="111854" y="54311"/>
                  </a:lnTo>
                  <a:lnTo>
                    <a:pt x="111546" y="54102"/>
                  </a:lnTo>
                  <a:lnTo>
                    <a:pt x="111266" y="53859"/>
                  </a:lnTo>
                  <a:lnTo>
                    <a:pt x="110874" y="53754"/>
                  </a:lnTo>
                  <a:lnTo>
                    <a:pt x="110678" y="54102"/>
                  </a:lnTo>
                  <a:lnTo>
                    <a:pt x="110342" y="54415"/>
                  </a:lnTo>
                  <a:lnTo>
                    <a:pt x="109951" y="54589"/>
                  </a:lnTo>
                  <a:lnTo>
                    <a:pt x="109615" y="54554"/>
                  </a:lnTo>
                  <a:lnTo>
                    <a:pt x="109559" y="54415"/>
                  </a:lnTo>
                  <a:lnTo>
                    <a:pt x="109503" y="54311"/>
                  </a:lnTo>
                  <a:lnTo>
                    <a:pt x="109503" y="54172"/>
                  </a:lnTo>
                  <a:lnTo>
                    <a:pt x="109503" y="53998"/>
                  </a:lnTo>
                  <a:lnTo>
                    <a:pt x="108831" y="54102"/>
                  </a:lnTo>
                  <a:lnTo>
                    <a:pt x="108523" y="54833"/>
                  </a:lnTo>
                  <a:lnTo>
                    <a:pt x="108047" y="55633"/>
                  </a:lnTo>
                  <a:lnTo>
                    <a:pt x="107403" y="56364"/>
                  </a:lnTo>
                  <a:lnTo>
                    <a:pt x="106731" y="57025"/>
                  </a:lnTo>
                  <a:lnTo>
                    <a:pt x="106032" y="57651"/>
                  </a:lnTo>
                  <a:lnTo>
                    <a:pt x="105388" y="57999"/>
                  </a:lnTo>
                  <a:lnTo>
                    <a:pt x="105696" y="58312"/>
                  </a:lnTo>
                  <a:lnTo>
                    <a:pt x="105948" y="58625"/>
                  </a:lnTo>
                  <a:lnTo>
                    <a:pt x="106228" y="58904"/>
                  </a:lnTo>
                  <a:lnTo>
                    <a:pt x="106368" y="59321"/>
                  </a:lnTo>
                  <a:lnTo>
                    <a:pt x="106480" y="59878"/>
                  </a:lnTo>
                  <a:lnTo>
                    <a:pt x="106228" y="60017"/>
                  </a:lnTo>
                  <a:lnTo>
                    <a:pt x="105892" y="60121"/>
                  </a:lnTo>
                  <a:lnTo>
                    <a:pt x="105584" y="60191"/>
                  </a:lnTo>
                  <a:lnTo>
                    <a:pt x="105388" y="60121"/>
                  </a:lnTo>
                  <a:lnTo>
                    <a:pt x="104856" y="59634"/>
                  </a:lnTo>
                  <a:lnTo>
                    <a:pt x="104268" y="59286"/>
                  </a:lnTo>
                  <a:lnTo>
                    <a:pt x="103596" y="58973"/>
                  </a:lnTo>
                  <a:lnTo>
                    <a:pt x="103540" y="59217"/>
                  </a:lnTo>
                  <a:lnTo>
                    <a:pt x="103540" y="59634"/>
                  </a:lnTo>
                  <a:lnTo>
                    <a:pt x="103540" y="60052"/>
                  </a:lnTo>
                  <a:lnTo>
                    <a:pt x="103456" y="60434"/>
                  </a:lnTo>
                  <a:lnTo>
                    <a:pt x="103400" y="60504"/>
                  </a:lnTo>
                  <a:lnTo>
                    <a:pt x="103289" y="60539"/>
                  </a:lnTo>
                  <a:lnTo>
                    <a:pt x="103205" y="60678"/>
                  </a:lnTo>
                  <a:lnTo>
                    <a:pt x="103093" y="60748"/>
                  </a:lnTo>
                  <a:lnTo>
                    <a:pt x="103009" y="60782"/>
                  </a:lnTo>
                  <a:lnTo>
                    <a:pt x="102897" y="60991"/>
                  </a:lnTo>
                  <a:lnTo>
                    <a:pt x="103009" y="61095"/>
                  </a:lnTo>
                  <a:lnTo>
                    <a:pt x="103009" y="61269"/>
                  </a:lnTo>
                  <a:lnTo>
                    <a:pt x="103065" y="61478"/>
                  </a:lnTo>
                  <a:lnTo>
                    <a:pt x="103093" y="61722"/>
                  </a:lnTo>
                  <a:lnTo>
                    <a:pt x="103149" y="61896"/>
                  </a:lnTo>
                  <a:lnTo>
                    <a:pt x="103289" y="62139"/>
                  </a:lnTo>
                  <a:lnTo>
                    <a:pt x="103456" y="62244"/>
                  </a:lnTo>
                  <a:lnTo>
                    <a:pt x="103596" y="62383"/>
                  </a:lnTo>
                  <a:lnTo>
                    <a:pt x="103680" y="62487"/>
                  </a:lnTo>
                  <a:lnTo>
                    <a:pt x="103736" y="62800"/>
                  </a:lnTo>
                  <a:lnTo>
                    <a:pt x="103792" y="63357"/>
                  </a:lnTo>
                  <a:lnTo>
                    <a:pt x="103540" y="63705"/>
                  </a:lnTo>
                  <a:lnTo>
                    <a:pt x="103456" y="64262"/>
                  </a:lnTo>
                  <a:lnTo>
                    <a:pt x="103456" y="64923"/>
                  </a:lnTo>
                  <a:lnTo>
                    <a:pt x="103932" y="64992"/>
                  </a:lnTo>
                  <a:lnTo>
                    <a:pt x="104268" y="65097"/>
                  </a:lnTo>
                  <a:lnTo>
                    <a:pt x="104660" y="65236"/>
                  </a:lnTo>
                  <a:lnTo>
                    <a:pt x="104660" y="65758"/>
                  </a:lnTo>
                  <a:lnTo>
                    <a:pt x="104856" y="65966"/>
                  </a:lnTo>
                  <a:lnTo>
                    <a:pt x="105052" y="66140"/>
                  </a:lnTo>
                  <a:lnTo>
                    <a:pt x="105304" y="66314"/>
                  </a:lnTo>
                  <a:lnTo>
                    <a:pt x="105584" y="66454"/>
                  </a:lnTo>
                  <a:lnTo>
                    <a:pt x="105836" y="66140"/>
                  </a:lnTo>
                  <a:lnTo>
                    <a:pt x="106144" y="66001"/>
                  </a:lnTo>
                  <a:lnTo>
                    <a:pt x="106564" y="66001"/>
                  </a:lnTo>
                  <a:lnTo>
                    <a:pt x="107067" y="66454"/>
                  </a:lnTo>
                  <a:lnTo>
                    <a:pt x="107599" y="66801"/>
                  </a:lnTo>
                  <a:lnTo>
                    <a:pt x="108131" y="67219"/>
                  </a:lnTo>
                  <a:lnTo>
                    <a:pt x="108635" y="67671"/>
                  </a:lnTo>
                  <a:lnTo>
                    <a:pt x="109027" y="68158"/>
                  </a:lnTo>
                  <a:lnTo>
                    <a:pt x="109251" y="68819"/>
                  </a:lnTo>
                  <a:lnTo>
                    <a:pt x="109223" y="68889"/>
                  </a:lnTo>
                  <a:lnTo>
                    <a:pt x="109167" y="68924"/>
                  </a:lnTo>
                  <a:lnTo>
                    <a:pt x="109111" y="68993"/>
                  </a:lnTo>
                  <a:lnTo>
                    <a:pt x="109111" y="69063"/>
                  </a:lnTo>
                  <a:lnTo>
                    <a:pt x="109111" y="69098"/>
                  </a:lnTo>
                  <a:lnTo>
                    <a:pt x="109055" y="69237"/>
                  </a:lnTo>
                  <a:lnTo>
                    <a:pt x="109447" y="69341"/>
                  </a:lnTo>
                  <a:lnTo>
                    <a:pt x="109755" y="69550"/>
                  </a:lnTo>
                  <a:lnTo>
                    <a:pt x="109895" y="69794"/>
                  </a:lnTo>
                  <a:lnTo>
                    <a:pt x="109979" y="70211"/>
                  </a:lnTo>
                  <a:lnTo>
                    <a:pt x="110034" y="70803"/>
                  </a:lnTo>
                  <a:lnTo>
                    <a:pt x="109783" y="71498"/>
                  </a:lnTo>
                  <a:lnTo>
                    <a:pt x="109699" y="72229"/>
                  </a:lnTo>
                  <a:lnTo>
                    <a:pt x="109615" y="72925"/>
                  </a:lnTo>
                  <a:lnTo>
                    <a:pt x="109559" y="73725"/>
                  </a:lnTo>
                  <a:lnTo>
                    <a:pt x="109363" y="74456"/>
                  </a:lnTo>
                  <a:lnTo>
                    <a:pt x="109223" y="74873"/>
                  </a:lnTo>
                  <a:lnTo>
                    <a:pt x="108971" y="75430"/>
                  </a:lnTo>
                  <a:lnTo>
                    <a:pt x="108719" y="76091"/>
                  </a:lnTo>
                  <a:lnTo>
                    <a:pt x="108523" y="76717"/>
                  </a:lnTo>
                  <a:lnTo>
                    <a:pt x="108383" y="77448"/>
                  </a:lnTo>
                  <a:lnTo>
                    <a:pt x="108439" y="78109"/>
                  </a:lnTo>
                  <a:lnTo>
                    <a:pt x="108635" y="78701"/>
                  </a:lnTo>
                  <a:lnTo>
                    <a:pt x="108915" y="79257"/>
                  </a:lnTo>
                  <a:lnTo>
                    <a:pt x="109251" y="79570"/>
                  </a:lnTo>
                  <a:lnTo>
                    <a:pt x="109643" y="79849"/>
                  </a:lnTo>
                  <a:lnTo>
                    <a:pt x="110034" y="80057"/>
                  </a:lnTo>
                  <a:lnTo>
                    <a:pt x="110370" y="80301"/>
                  </a:lnTo>
                  <a:lnTo>
                    <a:pt x="110566" y="80579"/>
                  </a:lnTo>
                  <a:lnTo>
                    <a:pt x="110566" y="80649"/>
                  </a:lnTo>
                  <a:lnTo>
                    <a:pt x="110622" y="80719"/>
                  </a:lnTo>
                  <a:lnTo>
                    <a:pt x="110622" y="80788"/>
                  </a:lnTo>
                  <a:lnTo>
                    <a:pt x="110622" y="80823"/>
                  </a:lnTo>
                  <a:lnTo>
                    <a:pt x="110678" y="80962"/>
                  </a:lnTo>
                  <a:lnTo>
                    <a:pt x="110342" y="81136"/>
                  </a:lnTo>
                  <a:lnTo>
                    <a:pt x="110482" y="81693"/>
                  </a:lnTo>
                  <a:lnTo>
                    <a:pt x="110678" y="82249"/>
                  </a:lnTo>
                  <a:lnTo>
                    <a:pt x="110874" y="82771"/>
                  </a:lnTo>
                  <a:lnTo>
                    <a:pt x="111210" y="83154"/>
                  </a:lnTo>
                  <a:lnTo>
                    <a:pt x="111266" y="83154"/>
                  </a:lnTo>
                  <a:lnTo>
                    <a:pt x="111322" y="83189"/>
                  </a:lnTo>
                  <a:lnTo>
                    <a:pt x="111350" y="83189"/>
                  </a:lnTo>
                  <a:lnTo>
                    <a:pt x="111406" y="83189"/>
                  </a:lnTo>
                  <a:lnTo>
                    <a:pt x="111518" y="83258"/>
                  </a:lnTo>
                  <a:lnTo>
                    <a:pt x="111518" y="83641"/>
                  </a:lnTo>
                  <a:lnTo>
                    <a:pt x="112050" y="83815"/>
                  </a:lnTo>
                  <a:lnTo>
                    <a:pt x="112302" y="84372"/>
                  </a:lnTo>
                  <a:lnTo>
                    <a:pt x="112470" y="84789"/>
                  </a:lnTo>
                  <a:lnTo>
                    <a:pt x="112722" y="85102"/>
                  </a:lnTo>
                  <a:lnTo>
                    <a:pt x="113058" y="85276"/>
                  </a:lnTo>
                  <a:lnTo>
                    <a:pt x="113561" y="85381"/>
                  </a:lnTo>
                  <a:lnTo>
                    <a:pt x="114205" y="85381"/>
                  </a:lnTo>
                  <a:lnTo>
                    <a:pt x="114233" y="85137"/>
                  </a:lnTo>
                  <a:lnTo>
                    <a:pt x="114289" y="84963"/>
                  </a:lnTo>
                  <a:lnTo>
                    <a:pt x="114345" y="84789"/>
                  </a:lnTo>
                  <a:lnTo>
                    <a:pt x="114401" y="84650"/>
                  </a:lnTo>
                  <a:lnTo>
                    <a:pt x="114485" y="84546"/>
                  </a:lnTo>
                  <a:lnTo>
                    <a:pt x="114625" y="84476"/>
                  </a:lnTo>
                  <a:lnTo>
                    <a:pt x="114877" y="84476"/>
                  </a:lnTo>
                  <a:lnTo>
                    <a:pt x="115325" y="85033"/>
                  </a:lnTo>
                  <a:lnTo>
                    <a:pt x="115857" y="85590"/>
                  </a:lnTo>
                  <a:lnTo>
                    <a:pt x="116501" y="85937"/>
                  </a:lnTo>
                  <a:lnTo>
                    <a:pt x="116501" y="86599"/>
                  </a:lnTo>
                  <a:lnTo>
                    <a:pt x="116641" y="86738"/>
                  </a:lnTo>
                  <a:lnTo>
                    <a:pt x="116780" y="86912"/>
                  </a:lnTo>
                  <a:lnTo>
                    <a:pt x="116892" y="87016"/>
                  </a:lnTo>
                  <a:lnTo>
                    <a:pt x="117032" y="87155"/>
                  </a:lnTo>
                  <a:lnTo>
                    <a:pt x="117228" y="87260"/>
                  </a:lnTo>
                  <a:lnTo>
                    <a:pt x="117312" y="87329"/>
                  </a:lnTo>
                  <a:lnTo>
                    <a:pt x="117424" y="87399"/>
                  </a:lnTo>
                  <a:lnTo>
                    <a:pt x="117564" y="87399"/>
                  </a:lnTo>
                  <a:lnTo>
                    <a:pt x="117760" y="87399"/>
                  </a:lnTo>
                  <a:lnTo>
                    <a:pt x="117760" y="87955"/>
                  </a:lnTo>
                  <a:lnTo>
                    <a:pt x="118208" y="88060"/>
                  </a:lnTo>
                  <a:lnTo>
                    <a:pt x="118740" y="88060"/>
                  </a:lnTo>
                  <a:lnTo>
                    <a:pt x="118824" y="87990"/>
                  </a:lnTo>
                  <a:lnTo>
                    <a:pt x="118992" y="87955"/>
                  </a:lnTo>
                  <a:lnTo>
                    <a:pt x="119188" y="87955"/>
                  </a:lnTo>
                  <a:lnTo>
                    <a:pt x="119384" y="87955"/>
                  </a:lnTo>
                  <a:lnTo>
                    <a:pt x="119468" y="88060"/>
                  </a:lnTo>
                  <a:lnTo>
                    <a:pt x="119580" y="88199"/>
                  </a:lnTo>
                  <a:lnTo>
                    <a:pt x="119608" y="88234"/>
                  </a:lnTo>
                  <a:lnTo>
                    <a:pt x="119664" y="88373"/>
                  </a:lnTo>
                  <a:lnTo>
                    <a:pt x="119720" y="88443"/>
                  </a:lnTo>
                  <a:lnTo>
                    <a:pt x="119776" y="88616"/>
                  </a:lnTo>
                  <a:lnTo>
                    <a:pt x="119804" y="88860"/>
                  </a:lnTo>
                  <a:lnTo>
                    <a:pt x="119272" y="88860"/>
                  </a:lnTo>
                  <a:lnTo>
                    <a:pt x="119020" y="89208"/>
                  </a:lnTo>
                  <a:lnTo>
                    <a:pt x="118796" y="89452"/>
                  </a:lnTo>
                  <a:lnTo>
                    <a:pt x="118488" y="89695"/>
                  </a:lnTo>
                  <a:lnTo>
                    <a:pt x="118292" y="90078"/>
                  </a:lnTo>
                  <a:lnTo>
                    <a:pt x="118208" y="90565"/>
                  </a:lnTo>
                  <a:lnTo>
                    <a:pt x="118236" y="91052"/>
                  </a:lnTo>
                  <a:lnTo>
                    <a:pt x="118404" y="91574"/>
                  </a:lnTo>
                  <a:lnTo>
                    <a:pt x="118404" y="92061"/>
                  </a:lnTo>
                  <a:lnTo>
                    <a:pt x="118404" y="92618"/>
                  </a:lnTo>
                  <a:lnTo>
                    <a:pt x="118404" y="93418"/>
                  </a:lnTo>
                  <a:lnTo>
                    <a:pt x="118404" y="94392"/>
                  </a:lnTo>
                  <a:lnTo>
                    <a:pt x="118292" y="94392"/>
                  </a:lnTo>
                  <a:lnTo>
                    <a:pt x="118292" y="94496"/>
                  </a:lnTo>
                  <a:lnTo>
                    <a:pt x="117760" y="94392"/>
                  </a:lnTo>
                  <a:lnTo>
                    <a:pt x="117816" y="95158"/>
                  </a:lnTo>
                  <a:lnTo>
                    <a:pt x="117844" y="95888"/>
                  </a:lnTo>
                  <a:lnTo>
                    <a:pt x="117956" y="96549"/>
                  </a:lnTo>
                  <a:lnTo>
                    <a:pt x="117956" y="97280"/>
                  </a:lnTo>
                  <a:lnTo>
                    <a:pt x="117480" y="97245"/>
                  </a:lnTo>
                  <a:lnTo>
                    <a:pt x="117088" y="97106"/>
                  </a:lnTo>
                  <a:lnTo>
                    <a:pt x="116724" y="96862"/>
                  </a:lnTo>
                  <a:lnTo>
                    <a:pt x="116389" y="96688"/>
                  </a:lnTo>
                  <a:lnTo>
                    <a:pt x="115997" y="96514"/>
                  </a:lnTo>
                  <a:lnTo>
                    <a:pt x="115521" y="96375"/>
                  </a:lnTo>
                  <a:lnTo>
                    <a:pt x="115549" y="95888"/>
                  </a:lnTo>
                  <a:lnTo>
                    <a:pt x="115661" y="95540"/>
                  </a:lnTo>
                  <a:lnTo>
                    <a:pt x="115745" y="95297"/>
                  </a:lnTo>
                  <a:lnTo>
                    <a:pt x="115801" y="94984"/>
                  </a:lnTo>
                  <a:lnTo>
                    <a:pt x="115801" y="94984"/>
                  </a:lnTo>
                  <a:lnTo>
                    <a:pt x="115745" y="94914"/>
                  </a:lnTo>
                  <a:lnTo>
                    <a:pt x="115717" y="94879"/>
                  </a:lnTo>
                  <a:lnTo>
                    <a:pt x="115661" y="94810"/>
                  </a:lnTo>
                  <a:lnTo>
                    <a:pt x="115549" y="94670"/>
                  </a:lnTo>
                  <a:lnTo>
                    <a:pt x="115521" y="94636"/>
                  </a:lnTo>
                  <a:lnTo>
                    <a:pt x="115521" y="94636"/>
                  </a:lnTo>
                  <a:lnTo>
                    <a:pt x="115465" y="94427"/>
                  </a:lnTo>
                  <a:lnTo>
                    <a:pt x="115465" y="94253"/>
                  </a:lnTo>
                  <a:lnTo>
                    <a:pt x="115465" y="94149"/>
                  </a:lnTo>
                  <a:lnTo>
                    <a:pt x="115521" y="94009"/>
                  </a:lnTo>
                  <a:lnTo>
                    <a:pt x="115521" y="93905"/>
                  </a:lnTo>
                  <a:lnTo>
                    <a:pt x="115549" y="93766"/>
                  </a:lnTo>
                  <a:lnTo>
                    <a:pt x="115521" y="93696"/>
                  </a:lnTo>
                  <a:lnTo>
                    <a:pt x="115409" y="93592"/>
                  </a:lnTo>
                  <a:lnTo>
                    <a:pt x="115325" y="93522"/>
                  </a:lnTo>
                  <a:lnTo>
                    <a:pt x="115213" y="93418"/>
                  </a:lnTo>
                  <a:lnTo>
                    <a:pt x="115073" y="93348"/>
                  </a:lnTo>
                  <a:lnTo>
                    <a:pt x="114989" y="93279"/>
                  </a:lnTo>
                  <a:lnTo>
                    <a:pt x="114933" y="93279"/>
                  </a:lnTo>
                  <a:lnTo>
                    <a:pt x="114877" y="93279"/>
                  </a:lnTo>
                  <a:lnTo>
                    <a:pt x="114737" y="93418"/>
                  </a:lnTo>
                  <a:lnTo>
                    <a:pt x="114485" y="93661"/>
                  </a:lnTo>
                  <a:lnTo>
                    <a:pt x="114205" y="93905"/>
                  </a:lnTo>
                  <a:lnTo>
                    <a:pt x="113897" y="94149"/>
                  </a:lnTo>
                  <a:lnTo>
                    <a:pt x="113645" y="94392"/>
                  </a:lnTo>
                  <a:lnTo>
                    <a:pt x="113561" y="94496"/>
                  </a:lnTo>
                  <a:lnTo>
                    <a:pt x="113561" y="95158"/>
                  </a:lnTo>
                  <a:lnTo>
                    <a:pt x="113421" y="95401"/>
                  </a:lnTo>
                  <a:lnTo>
                    <a:pt x="113170" y="95784"/>
                  </a:lnTo>
                  <a:lnTo>
                    <a:pt x="112834" y="96201"/>
                  </a:lnTo>
                  <a:lnTo>
                    <a:pt x="112470" y="96619"/>
                  </a:lnTo>
                  <a:lnTo>
                    <a:pt x="112134" y="96862"/>
                  </a:lnTo>
                  <a:lnTo>
                    <a:pt x="111854" y="97002"/>
                  </a:lnTo>
                  <a:lnTo>
                    <a:pt x="111518" y="97349"/>
                  </a:lnTo>
                  <a:lnTo>
                    <a:pt x="111014" y="97523"/>
                  </a:lnTo>
                  <a:lnTo>
                    <a:pt x="110426" y="97593"/>
                  </a:lnTo>
                  <a:lnTo>
                    <a:pt x="109783" y="97593"/>
                  </a:lnTo>
                  <a:lnTo>
                    <a:pt x="109167" y="97523"/>
                  </a:lnTo>
                  <a:lnTo>
                    <a:pt x="109111" y="97489"/>
                  </a:lnTo>
                  <a:lnTo>
                    <a:pt x="109111" y="97280"/>
                  </a:lnTo>
                  <a:lnTo>
                    <a:pt x="109055" y="97106"/>
                  </a:lnTo>
                  <a:lnTo>
                    <a:pt x="109027" y="97002"/>
                  </a:lnTo>
                  <a:lnTo>
                    <a:pt x="108971" y="96862"/>
                  </a:lnTo>
                  <a:lnTo>
                    <a:pt x="108439" y="96862"/>
                  </a:lnTo>
                  <a:lnTo>
                    <a:pt x="108075" y="96201"/>
                  </a:lnTo>
                  <a:lnTo>
                    <a:pt x="107935" y="96132"/>
                  </a:lnTo>
                  <a:lnTo>
                    <a:pt x="107795" y="96062"/>
                  </a:lnTo>
                  <a:lnTo>
                    <a:pt x="107655" y="96027"/>
                  </a:lnTo>
                  <a:lnTo>
                    <a:pt x="107543" y="95958"/>
                  </a:lnTo>
                  <a:lnTo>
                    <a:pt x="107459" y="95819"/>
                  </a:lnTo>
                  <a:lnTo>
                    <a:pt x="107291" y="95401"/>
                  </a:lnTo>
                  <a:lnTo>
                    <a:pt x="107263" y="94984"/>
                  </a:lnTo>
                  <a:lnTo>
                    <a:pt x="107207" y="94740"/>
                  </a:lnTo>
                  <a:lnTo>
                    <a:pt x="107011" y="94496"/>
                  </a:lnTo>
                  <a:lnTo>
                    <a:pt x="106815" y="94183"/>
                  </a:lnTo>
                  <a:lnTo>
                    <a:pt x="106675" y="94322"/>
                  </a:lnTo>
                  <a:lnTo>
                    <a:pt x="106620" y="94392"/>
                  </a:lnTo>
                  <a:lnTo>
                    <a:pt x="106536" y="94392"/>
                  </a:lnTo>
                  <a:lnTo>
                    <a:pt x="106424" y="94496"/>
                  </a:lnTo>
                  <a:lnTo>
                    <a:pt x="106368" y="94636"/>
                  </a:lnTo>
                  <a:lnTo>
                    <a:pt x="106955" y="95366"/>
                  </a:lnTo>
                  <a:lnTo>
                    <a:pt x="107459" y="96201"/>
                  </a:lnTo>
                  <a:lnTo>
                    <a:pt x="107879" y="97175"/>
                  </a:lnTo>
                  <a:lnTo>
                    <a:pt x="108187" y="97175"/>
                  </a:lnTo>
                  <a:lnTo>
                    <a:pt x="108187" y="98637"/>
                  </a:lnTo>
                  <a:lnTo>
                    <a:pt x="108579" y="98637"/>
                  </a:lnTo>
                  <a:lnTo>
                    <a:pt x="108859" y="98811"/>
                  </a:lnTo>
                  <a:lnTo>
                    <a:pt x="109111" y="99124"/>
                  </a:lnTo>
                  <a:lnTo>
                    <a:pt x="109363" y="99402"/>
                  </a:lnTo>
                  <a:lnTo>
                    <a:pt x="109643" y="99646"/>
                  </a:lnTo>
                  <a:lnTo>
                    <a:pt x="110034" y="99855"/>
                  </a:lnTo>
                  <a:lnTo>
                    <a:pt x="110034" y="100342"/>
                  </a:lnTo>
                  <a:lnTo>
                    <a:pt x="109699" y="100342"/>
                  </a:lnTo>
                  <a:lnTo>
                    <a:pt x="109643" y="100585"/>
                  </a:lnTo>
                  <a:lnTo>
                    <a:pt x="109615" y="100759"/>
                  </a:lnTo>
                  <a:lnTo>
                    <a:pt x="109559" y="100864"/>
                  </a:lnTo>
                  <a:lnTo>
                    <a:pt x="109447" y="101003"/>
                  </a:lnTo>
                  <a:lnTo>
                    <a:pt x="109363" y="101107"/>
                  </a:lnTo>
                  <a:lnTo>
                    <a:pt x="109167" y="101177"/>
                  </a:lnTo>
                  <a:lnTo>
                    <a:pt x="109111" y="101003"/>
                  </a:lnTo>
                  <a:lnTo>
                    <a:pt x="109055" y="100933"/>
                  </a:lnTo>
                  <a:lnTo>
                    <a:pt x="109027" y="100829"/>
                  </a:lnTo>
                  <a:lnTo>
                    <a:pt x="108971" y="100690"/>
                  </a:lnTo>
                  <a:lnTo>
                    <a:pt x="108971" y="100516"/>
                  </a:lnTo>
                  <a:lnTo>
                    <a:pt x="108775" y="100516"/>
                  </a:lnTo>
                  <a:lnTo>
                    <a:pt x="108635" y="100585"/>
                  </a:lnTo>
                  <a:lnTo>
                    <a:pt x="108579" y="100620"/>
                  </a:lnTo>
                  <a:lnTo>
                    <a:pt x="108523" y="100690"/>
                  </a:lnTo>
                  <a:lnTo>
                    <a:pt x="108467" y="100759"/>
                  </a:lnTo>
                  <a:lnTo>
                    <a:pt x="108439" y="100829"/>
                  </a:lnTo>
                  <a:lnTo>
                    <a:pt x="108383" y="100933"/>
                  </a:lnTo>
                  <a:lnTo>
                    <a:pt x="108271" y="101072"/>
                  </a:lnTo>
                  <a:lnTo>
                    <a:pt x="107991" y="101177"/>
                  </a:lnTo>
                  <a:lnTo>
                    <a:pt x="107599" y="101246"/>
                  </a:lnTo>
                  <a:lnTo>
                    <a:pt x="107151" y="101246"/>
                  </a:lnTo>
                  <a:lnTo>
                    <a:pt x="106731" y="101316"/>
                  </a:lnTo>
                  <a:lnTo>
                    <a:pt x="106368" y="101420"/>
                  </a:lnTo>
                  <a:lnTo>
                    <a:pt x="106144" y="101664"/>
                  </a:lnTo>
                  <a:lnTo>
                    <a:pt x="105976" y="102046"/>
                  </a:lnTo>
                  <a:lnTo>
                    <a:pt x="105780" y="102325"/>
                  </a:lnTo>
                  <a:lnTo>
                    <a:pt x="105584" y="102638"/>
                  </a:lnTo>
                  <a:lnTo>
                    <a:pt x="105388" y="102638"/>
                  </a:lnTo>
                  <a:lnTo>
                    <a:pt x="105360" y="102499"/>
                  </a:lnTo>
                  <a:lnTo>
                    <a:pt x="105360" y="102394"/>
                  </a:lnTo>
                  <a:lnTo>
                    <a:pt x="105304" y="102325"/>
                  </a:lnTo>
                  <a:lnTo>
                    <a:pt x="105304" y="102325"/>
                  </a:lnTo>
                  <a:lnTo>
                    <a:pt x="105248" y="102325"/>
                  </a:lnTo>
                  <a:lnTo>
                    <a:pt x="105192" y="102290"/>
                  </a:lnTo>
                  <a:lnTo>
                    <a:pt x="105052" y="102220"/>
                  </a:lnTo>
                  <a:lnTo>
                    <a:pt x="104716" y="102881"/>
                  </a:lnTo>
                  <a:lnTo>
                    <a:pt x="104324" y="103195"/>
                  </a:lnTo>
                  <a:lnTo>
                    <a:pt x="103876" y="103438"/>
                  </a:lnTo>
                  <a:lnTo>
                    <a:pt x="103344" y="103612"/>
                  </a:lnTo>
                  <a:lnTo>
                    <a:pt x="102701" y="103856"/>
                  </a:lnTo>
                  <a:lnTo>
                    <a:pt x="102477" y="104030"/>
                  </a:lnTo>
                  <a:lnTo>
                    <a:pt x="102309" y="104204"/>
                  </a:lnTo>
                  <a:lnTo>
                    <a:pt x="102113" y="104447"/>
                  </a:lnTo>
                  <a:lnTo>
                    <a:pt x="101889" y="104656"/>
                  </a:lnTo>
                  <a:lnTo>
                    <a:pt x="101553" y="104760"/>
                  </a:lnTo>
                  <a:lnTo>
                    <a:pt x="101553" y="105317"/>
                  </a:lnTo>
                  <a:lnTo>
                    <a:pt x="101385" y="105421"/>
                  </a:lnTo>
                  <a:lnTo>
                    <a:pt x="101301" y="105630"/>
                  </a:lnTo>
                  <a:lnTo>
                    <a:pt x="101189" y="105804"/>
                  </a:lnTo>
                  <a:lnTo>
                    <a:pt x="101105" y="105978"/>
                  </a:lnTo>
                  <a:lnTo>
                    <a:pt x="100993" y="106082"/>
                  </a:lnTo>
                  <a:lnTo>
                    <a:pt x="100461" y="106465"/>
                  </a:lnTo>
                  <a:lnTo>
                    <a:pt x="99874" y="106639"/>
                  </a:lnTo>
                  <a:lnTo>
                    <a:pt x="99230" y="106709"/>
                  </a:lnTo>
                  <a:lnTo>
                    <a:pt x="98558" y="106639"/>
                  </a:lnTo>
                  <a:lnTo>
                    <a:pt x="97886" y="106639"/>
                  </a:lnTo>
                  <a:lnTo>
                    <a:pt x="97634" y="107126"/>
                  </a:lnTo>
                  <a:lnTo>
                    <a:pt x="97298" y="107544"/>
                  </a:lnTo>
                  <a:lnTo>
                    <a:pt x="96906" y="107996"/>
                  </a:lnTo>
                  <a:lnTo>
                    <a:pt x="96599" y="108414"/>
                  </a:lnTo>
                  <a:lnTo>
                    <a:pt x="96123" y="108344"/>
                  </a:lnTo>
                  <a:lnTo>
                    <a:pt x="95815" y="108274"/>
                  </a:lnTo>
                  <a:lnTo>
                    <a:pt x="95535" y="108274"/>
                  </a:lnTo>
                  <a:lnTo>
                    <a:pt x="95199" y="108240"/>
                  </a:lnTo>
                  <a:lnTo>
                    <a:pt x="95227" y="108587"/>
                  </a:lnTo>
                  <a:lnTo>
                    <a:pt x="95339" y="109005"/>
                  </a:lnTo>
                  <a:lnTo>
                    <a:pt x="95479" y="109492"/>
                  </a:lnTo>
                  <a:lnTo>
                    <a:pt x="95591" y="109875"/>
                  </a:lnTo>
                  <a:lnTo>
                    <a:pt x="95619" y="109979"/>
                  </a:lnTo>
                  <a:lnTo>
                    <a:pt x="95283" y="110118"/>
                  </a:lnTo>
                  <a:lnTo>
                    <a:pt x="95087" y="111580"/>
                  </a:lnTo>
                  <a:lnTo>
                    <a:pt x="94555" y="111580"/>
                  </a:lnTo>
                  <a:lnTo>
                    <a:pt x="94555" y="111197"/>
                  </a:lnTo>
                  <a:lnTo>
                    <a:pt x="94219" y="111023"/>
                  </a:lnTo>
                  <a:lnTo>
                    <a:pt x="94051" y="110640"/>
                  </a:lnTo>
                  <a:lnTo>
                    <a:pt x="94023" y="110118"/>
                  </a:lnTo>
                  <a:lnTo>
                    <a:pt x="94219" y="109736"/>
                  </a:lnTo>
                  <a:lnTo>
                    <a:pt x="94359" y="109388"/>
                  </a:lnTo>
                  <a:lnTo>
                    <a:pt x="94443" y="108761"/>
                  </a:lnTo>
                  <a:lnTo>
                    <a:pt x="94303" y="108727"/>
                  </a:lnTo>
                  <a:lnTo>
                    <a:pt x="94247" y="108657"/>
                  </a:lnTo>
                  <a:lnTo>
                    <a:pt x="94163" y="108587"/>
                  </a:lnTo>
                  <a:lnTo>
                    <a:pt x="94051" y="108518"/>
                  </a:lnTo>
                  <a:lnTo>
                    <a:pt x="93911" y="108518"/>
                  </a:lnTo>
                  <a:lnTo>
                    <a:pt x="93827" y="108518"/>
                  </a:lnTo>
                  <a:lnTo>
                    <a:pt x="93827" y="108587"/>
                  </a:lnTo>
                  <a:lnTo>
                    <a:pt x="93771" y="108587"/>
                  </a:lnTo>
                  <a:lnTo>
                    <a:pt x="93659" y="108587"/>
                  </a:lnTo>
                  <a:lnTo>
                    <a:pt x="93575" y="108657"/>
                  </a:lnTo>
                  <a:lnTo>
                    <a:pt x="93324" y="109318"/>
                  </a:lnTo>
                  <a:lnTo>
                    <a:pt x="93044" y="109979"/>
                  </a:lnTo>
                  <a:lnTo>
                    <a:pt x="92736" y="109875"/>
                  </a:lnTo>
                  <a:lnTo>
                    <a:pt x="92344" y="109736"/>
                  </a:lnTo>
                  <a:lnTo>
                    <a:pt x="91924" y="109666"/>
                  </a:lnTo>
                  <a:lnTo>
                    <a:pt x="91532" y="109666"/>
                  </a:lnTo>
                  <a:lnTo>
                    <a:pt x="91224" y="109875"/>
                  </a:lnTo>
                  <a:lnTo>
                    <a:pt x="90832" y="110466"/>
                  </a:lnTo>
                  <a:lnTo>
                    <a:pt x="90440" y="111127"/>
                  </a:lnTo>
                  <a:lnTo>
                    <a:pt x="90048" y="111754"/>
                  </a:lnTo>
                  <a:lnTo>
                    <a:pt x="89629" y="112310"/>
                  </a:lnTo>
                  <a:lnTo>
                    <a:pt x="89125" y="112728"/>
                  </a:lnTo>
                  <a:lnTo>
                    <a:pt x="88593" y="113006"/>
                  </a:lnTo>
                  <a:lnTo>
                    <a:pt x="88005" y="113145"/>
                  </a:lnTo>
                  <a:lnTo>
                    <a:pt x="87277" y="113006"/>
                  </a:lnTo>
                  <a:lnTo>
                    <a:pt x="86494" y="112658"/>
                  </a:lnTo>
                  <a:lnTo>
                    <a:pt x="86494" y="112241"/>
                  </a:lnTo>
                  <a:lnTo>
                    <a:pt x="85962" y="112171"/>
                  </a:lnTo>
                  <a:lnTo>
                    <a:pt x="85514" y="111997"/>
                  </a:lnTo>
                  <a:lnTo>
                    <a:pt x="85122" y="111858"/>
                  </a:lnTo>
                  <a:lnTo>
                    <a:pt x="84786" y="111684"/>
                  </a:lnTo>
                  <a:lnTo>
                    <a:pt x="84450" y="111754"/>
                  </a:lnTo>
                  <a:lnTo>
                    <a:pt x="84058" y="111928"/>
                  </a:lnTo>
                  <a:lnTo>
                    <a:pt x="83554" y="111997"/>
                  </a:lnTo>
                  <a:lnTo>
                    <a:pt x="83498" y="112484"/>
                  </a:lnTo>
                  <a:lnTo>
                    <a:pt x="83498" y="113076"/>
                  </a:lnTo>
                  <a:lnTo>
                    <a:pt x="83470" y="113702"/>
                  </a:lnTo>
                  <a:lnTo>
                    <a:pt x="83358" y="114120"/>
                  </a:lnTo>
                  <a:lnTo>
                    <a:pt x="83275" y="114189"/>
                  </a:lnTo>
                  <a:lnTo>
                    <a:pt x="83163" y="114224"/>
                  </a:lnTo>
                  <a:lnTo>
                    <a:pt x="83023" y="114224"/>
                  </a:lnTo>
                  <a:lnTo>
                    <a:pt x="82827" y="114224"/>
                  </a:lnTo>
                  <a:lnTo>
                    <a:pt x="82743" y="114293"/>
                  </a:lnTo>
                  <a:lnTo>
                    <a:pt x="82687" y="114363"/>
                  </a:lnTo>
                  <a:lnTo>
                    <a:pt x="82547" y="114363"/>
                  </a:lnTo>
                  <a:lnTo>
                    <a:pt x="82379" y="114433"/>
                  </a:lnTo>
                  <a:lnTo>
                    <a:pt x="82379" y="114537"/>
                  </a:lnTo>
                  <a:lnTo>
                    <a:pt x="82351" y="114607"/>
                  </a:lnTo>
                  <a:lnTo>
                    <a:pt x="82351" y="114676"/>
                  </a:lnTo>
                  <a:lnTo>
                    <a:pt x="82351" y="114676"/>
                  </a:lnTo>
                  <a:lnTo>
                    <a:pt x="82351" y="114711"/>
                  </a:lnTo>
                  <a:lnTo>
                    <a:pt x="82295" y="114711"/>
                  </a:lnTo>
                  <a:lnTo>
                    <a:pt x="82183" y="114781"/>
                  </a:lnTo>
                  <a:lnTo>
                    <a:pt x="81959" y="114711"/>
                  </a:lnTo>
                  <a:lnTo>
                    <a:pt x="81567" y="114781"/>
                  </a:lnTo>
                  <a:lnTo>
                    <a:pt x="81119" y="114781"/>
                  </a:lnTo>
                  <a:lnTo>
                    <a:pt x="80979" y="114433"/>
                  </a:lnTo>
                  <a:lnTo>
                    <a:pt x="80783" y="114050"/>
                  </a:lnTo>
                  <a:lnTo>
                    <a:pt x="80587" y="113737"/>
                  </a:lnTo>
                  <a:lnTo>
                    <a:pt x="80335" y="113563"/>
                  </a:lnTo>
                  <a:lnTo>
                    <a:pt x="79944" y="113458"/>
                  </a:lnTo>
                  <a:lnTo>
                    <a:pt x="79860" y="113563"/>
                  </a:lnTo>
                  <a:lnTo>
                    <a:pt x="79748" y="113702"/>
                  </a:lnTo>
                  <a:lnTo>
                    <a:pt x="79664" y="113806"/>
                  </a:lnTo>
                  <a:lnTo>
                    <a:pt x="79552" y="113876"/>
                  </a:lnTo>
                  <a:lnTo>
                    <a:pt x="79496" y="113980"/>
                  </a:lnTo>
                  <a:lnTo>
                    <a:pt x="79468" y="114189"/>
                  </a:lnTo>
                  <a:lnTo>
                    <a:pt x="79412" y="114433"/>
                  </a:lnTo>
                  <a:lnTo>
                    <a:pt x="78432" y="114224"/>
                  </a:lnTo>
                  <a:lnTo>
                    <a:pt x="78432" y="113876"/>
                  </a:lnTo>
                  <a:lnTo>
                    <a:pt x="78908" y="113563"/>
                  </a:lnTo>
                  <a:lnTo>
                    <a:pt x="79272" y="113215"/>
                  </a:lnTo>
                  <a:lnTo>
                    <a:pt x="79160" y="113145"/>
                  </a:lnTo>
                  <a:lnTo>
                    <a:pt x="79020" y="113076"/>
                  </a:lnTo>
                  <a:lnTo>
                    <a:pt x="78824" y="113076"/>
                  </a:lnTo>
                  <a:lnTo>
                    <a:pt x="78628" y="113076"/>
                  </a:lnTo>
                  <a:lnTo>
                    <a:pt x="78292" y="113319"/>
                  </a:lnTo>
                  <a:lnTo>
                    <a:pt x="77928" y="113458"/>
                  </a:lnTo>
                  <a:lnTo>
                    <a:pt x="77508" y="113493"/>
                  </a:lnTo>
                  <a:lnTo>
                    <a:pt x="77116" y="113702"/>
                  </a:lnTo>
                  <a:lnTo>
                    <a:pt x="77256" y="113737"/>
                  </a:lnTo>
                  <a:lnTo>
                    <a:pt x="77368" y="113806"/>
                  </a:lnTo>
                  <a:lnTo>
                    <a:pt x="77396" y="113876"/>
                  </a:lnTo>
                  <a:lnTo>
                    <a:pt x="77452" y="113980"/>
                  </a:lnTo>
                  <a:lnTo>
                    <a:pt x="77508" y="114050"/>
                  </a:lnTo>
                  <a:lnTo>
                    <a:pt x="77536" y="114224"/>
                  </a:lnTo>
                  <a:lnTo>
                    <a:pt x="77452" y="114224"/>
                  </a:lnTo>
                  <a:lnTo>
                    <a:pt x="77004" y="114537"/>
                  </a:lnTo>
                  <a:lnTo>
                    <a:pt x="76473" y="114676"/>
                  </a:lnTo>
                  <a:lnTo>
                    <a:pt x="76473" y="114293"/>
                  </a:lnTo>
                  <a:lnTo>
                    <a:pt x="76473" y="114050"/>
                  </a:lnTo>
                  <a:lnTo>
                    <a:pt x="76417" y="113806"/>
                  </a:lnTo>
                  <a:lnTo>
                    <a:pt x="76389" y="113458"/>
                  </a:lnTo>
                  <a:lnTo>
                    <a:pt x="76473" y="113458"/>
                  </a:lnTo>
                  <a:lnTo>
                    <a:pt x="76473" y="113319"/>
                  </a:lnTo>
                  <a:lnTo>
                    <a:pt x="76613" y="113389"/>
                  </a:lnTo>
                  <a:lnTo>
                    <a:pt x="76724" y="113458"/>
                  </a:lnTo>
                  <a:lnTo>
                    <a:pt x="76808" y="113458"/>
                  </a:lnTo>
                  <a:lnTo>
                    <a:pt x="76864" y="113493"/>
                  </a:lnTo>
                  <a:lnTo>
                    <a:pt x="77004" y="113563"/>
                  </a:lnTo>
                  <a:lnTo>
                    <a:pt x="77172" y="113215"/>
                  </a:lnTo>
                  <a:lnTo>
                    <a:pt x="77368" y="113006"/>
                  </a:lnTo>
                  <a:lnTo>
                    <a:pt x="77536" y="112832"/>
                  </a:lnTo>
                  <a:lnTo>
                    <a:pt x="77788" y="112519"/>
                  </a:lnTo>
                  <a:lnTo>
                    <a:pt x="77452" y="112519"/>
                  </a:lnTo>
                  <a:lnTo>
                    <a:pt x="77116" y="112484"/>
                  </a:lnTo>
                  <a:lnTo>
                    <a:pt x="76864" y="112310"/>
                  </a:lnTo>
                  <a:lnTo>
                    <a:pt x="76724" y="112102"/>
                  </a:lnTo>
                  <a:lnTo>
                    <a:pt x="76529" y="111684"/>
                  </a:lnTo>
                  <a:lnTo>
                    <a:pt x="76473" y="111127"/>
                  </a:lnTo>
                  <a:lnTo>
                    <a:pt x="76473" y="110536"/>
                  </a:lnTo>
                  <a:lnTo>
                    <a:pt x="75997" y="110397"/>
                  </a:lnTo>
                  <a:lnTo>
                    <a:pt x="75605" y="110223"/>
                  </a:lnTo>
                  <a:lnTo>
                    <a:pt x="75297" y="110118"/>
                  </a:lnTo>
                  <a:lnTo>
                    <a:pt x="75157" y="110118"/>
                  </a:lnTo>
                  <a:lnTo>
                    <a:pt x="74905" y="110153"/>
                  </a:lnTo>
                  <a:lnTo>
                    <a:pt x="74569" y="110223"/>
                  </a:lnTo>
                  <a:lnTo>
                    <a:pt x="74233" y="110223"/>
                  </a:lnTo>
                  <a:lnTo>
                    <a:pt x="74289" y="109805"/>
                  </a:lnTo>
                  <a:lnTo>
                    <a:pt x="74289" y="109562"/>
                  </a:lnTo>
                  <a:lnTo>
                    <a:pt x="74289" y="109388"/>
                  </a:lnTo>
                  <a:lnTo>
                    <a:pt x="74289" y="109144"/>
                  </a:lnTo>
                  <a:lnTo>
                    <a:pt x="74233" y="108657"/>
                  </a:lnTo>
                  <a:lnTo>
                    <a:pt x="74569" y="108831"/>
                  </a:lnTo>
                  <a:lnTo>
                    <a:pt x="74849" y="109075"/>
                  </a:lnTo>
                  <a:lnTo>
                    <a:pt x="75101" y="109249"/>
                  </a:lnTo>
                  <a:lnTo>
                    <a:pt x="75409" y="109179"/>
                  </a:lnTo>
                  <a:lnTo>
                    <a:pt x="75241" y="109144"/>
                  </a:lnTo>
                  <a:lnTo>
                    <a:pt x="75157" y="109075"/>
                  </a:lnTo>
                  <a:lnTo>
                    <a:pt x="75101" y="109005"/>
                  </a:lnTo>
                  <a:lnTo>
                    <a:pt x="75017" y="108970"/>
                  </a:lnTo>
                  <a:lnTo>
                    <a:pt x="74849" y="108901"/>
                  </a:lnTo>
                  <a:lnTo>
                    <a:pt x="74849" y="108100"/>
                  </a:lnTo>
                  <a:lnTo>
                    <a:pt x="75213" y="108100"/>
                  </a:lnTo>
                  <a:lnTo>
                    <a:pt x="75213" y="107752"/>
                  </a:lnTo>
                  <a:lnTo>
                    <a:pt x="75101" y="107683"/>
                  </a:lnTo>
                  <a:lnTo>
                    <a:pt x="75017" y="107683"/>
                  </a:lnTo>
                  <a:lnTo>
                    <a:pt x="74961" y="107683"/>
                  </a:lnTo>
                  <a:lnTo>
                    <a:pt x="74905" y="107613"/>
                  </a:lnTo>
                  <a:lnTo>
                    <a:pt x="74849" y="107544"/>
                  </a:lnTo>
                  <a:lnTo>
                    <a:pt x="74625" y="107196"/>
                  </a:lnTo>
                  <a:lnTo>
                    <a:pt x="74429" y="106778"/>
                  </a:lnTo>
                  <a:lnTo>
                    <a:pt x="74317" y="106222"/>
                  </a:lnTo>
                  <a:lnTo>
                    <a:pt x="74429" y="106082"/>
                  </a:lnTo>
                  <a:lnTo>
                    <a:pt x="74485" y="106048"/>
                  </a:lnTo>
                  <a:lnTo>
                    <a:pt x="74513" y="105908"/>
                  </a:lnTo>
                  <a:lnTo>
                    <a:pt x="74513" y="105804"/>
                  </a:lnTo>
                  <a:lnTo>
                    <a:pt x="74569" y="105561"/>
                  </a:lnTo>
                  <a:lnTo>
                    <a:pt x="74317" y="105561"/>
                  </a:lnTo>
                  <a:lnTo>
                    <a:pt x="73981" y="105908"/>
                  </a:lnTo>
                  <a:lnTo>
                    <a:pt x="73589" y="106152"/>
                  </a:lnTo>
                  <a:lnTo>
                    <a:pt x="73058" y="106326"/>
                  </a:lnTo>
                  <a:lnTo>
                    <a:pt x="73058" y="105734"/>
                  </a:lnTo>
                  <a:lnTo>
                    <a:pt x="72862" y="105143"/>
                  </a:lnTo>
                  <a:lnTo>
                    <a:pt x="72862" y="104656"/>
                  </a:lnTo>
                  <a:lnTo>
                    <a:pt x="73002" y="104204"/>
                  </a:lnTo>
                  <a:lnTo>
                    <a:pt x="73198" y="103786"/>
                  </a:lnTo>
                  <a:lnTo>
                    <a:pt x="73337" y="103438"/>
                  </a:lnTo>
                  <a:lnTo>
                    <a:pt x="73254" y="103438"/>
                  </a:lnTo>
                  <a:lnTo>
                    <a:pt x="73142" y="103543"/>
                  </a:lnTo>
                  <a:lnTo>
                    <a:pt x="73058" y="103682"/>
                  </a:lnTo>
                  <a:lnTo>
                    <a:pt x="72946" y="103717"/>
                  </a:lnTo>
                  <a:lnTo>
                    <a:pt x="72806" y="103786"/>
                  </a:lnTo>
                  <a:lnTo>
                    <a:pt x="72610" y="103856"/>
                  </a:lnTo>
                  <a:lnTo>
                    <a:pt x="72610" y="103717"/>
                  </a:lnTo>
                  <a:lnTo>
                    <a:pt x="72666" y="103682"/>
                  </a:lnTo>
                  <a:lnTo>
                    <a:pt x="72666" y="103612"/>
                  </a:lnTo>
                  <a:lnTo>
                    <a:pt x="72666" y="103612"/>
                  </a:lnTo>
                  <a:lnTo>
                    <a:pt x="72722" y="103543"/>
                  </a:lnTo>
                  <a:lnTo>
                    <a:pt x="72722" y="103438"/>
                  </a:lnTo>
                  <a:lnTo>
                    <a:pt x="73254" y="102986"/>
                  </a:lnTo>
                  <a:lnTo>
                    <a:pt x="73701" y="102325"/>
                  </a:lnTo>
                  <a:lnTo>
                    <a:pt x="73589" y="102325"/>
                  </a:lnTo>
                  <a:lnTo>
                    <a:pt x="73589" y="102220"/>
                  </a:lnTo>
                  <a:lnTo>
                    <a:pt x="73310" y="102464"/>
                  </a:lnTo>
                  <a:lnTo>
                    <a:pt x="73002" y="102638"/>
                  </a:lnTo>
                  <a:lnTo>
                    <a:pt x="72666" y="102708"/>
                  </a:lnTo>
                  <a:lnTo>
                    <a:pt x="72162" y="102742"/>
                  </a:lnTo>
                  <a:lnTo>
                    <a:pt x="72078" y="102325"/>
                  </a:lnTo>
                  <a:lnTo>
                    <a:pt x="72218" y="102325"/>
                  </a:lnTo>
                  <a:lnTo>
                    <a:pt x="72330" y="102325"/>
                  </a:lnTo>
                  <a:lnTo>
                    <a:pt x="72414" y="102290"/>
                  </a:lnTo>
                  <a:lnTo>
                    <a:pt x="72526" y="102220"/>
                  </a:lnTo>
                  <a:lnTo>
                    <a:pt x="72218" y="102220"/>
                  </a:lnTo>
                  <a:lnTo>
                    <a:pt x="71798" y="102220"/>
                  </a:lnTo>
                  <a:lnTo>
                    <a:pt x="71210" y="102151"/>
                  </a:lnTo>
                  <a:lnTo>
                    <a:pt x="70622" y="102081"/>
                  </a:lnTo>
                  <a:lnTo>
                    <a:pt x="70230" y="102081"/>
                  </a:lnTo>
                  <a:lnTo>
                    <a:pt x="70034" y="102081"/>
                  </a:lnTo>
                  <a:lnTo>
                    <a:pt x="70034" y="102151"/>
                  </a:lnTo>
                  <a:lnTo>
                    <a:pt x="69979" y="102290"/>
                  </a:lnTo>
                  <a:lnTo>
                    <a:pt x="69923" y="102464"/>
                  </a:lnTo>
                  <a:lnTo>
                    <a:pt x="69867" y="102568"/>
                  </a:lnTo>
                  <a:lnTo>
                    <a:pt x="69839" y="102638"/>
                  </a:lnTo>
                  <a:lnTo>
                    <a:pt x="68747" y="102638"/>
                  </a:lnTo>
                  <a:lnTo>
                    <a:pt x="68607" y="102812"/>
                  </a:lnTo>
                  <a:lnTo>
                    <a:pt x="68551" y="102951"/>
                  </a:lnTo>
                  <a:lnTo>
                    <a:pt x="68523" y="103125"/>
                  </a:lnTo>
                  <a:lnTo>
                    <a:pt x="68467" y="103229"/>
                  </a:lnTo>
                  <a:lnTo>
                    <a:pt x="68271" y="103369"/>
                  </a:lnTo>
                  <a:lnTo>
                    <a:pt x="67879" y="103438"/>
                  </a:lnTo>
                  <a:lnTo>
                    <a:pt x="67963" y="104099"/>
                  </a:lnTo>
                  <a:lnTo>
                    <a:pt x="68131" y="104169"/>
                  </a:lnTo>
                  <a:lnTo>
                    <a:pt x="68271" y="104204"/>
                  </a:lnTo>
                  <a:lnTo>
                    <a:pt x="68355" y="104204"/>
                  </a:lnTo>
                  <a:lnTo>
                    <a:pt x="68467" y="104273"/>
                  </a:lnTo>
                  <a:lnTo>
                    <a:pt x="68551" y="104273"/>
                  </a:lnTo>
                  <a:lnTo>
                    <a:pt x="68607" y="104412"/>
                  </a:lnTo>
                  <a:lnTo>
                    <a:pt x="68663" y="104517"/>
                  </a:lnTo>
                  <a:lnTo>
                    <a:pt x="68719" y="104656"/>
                  </a:lnTo>
                  <a:lnTo>
                    <a:pt x="68747" y="104899"/>
                  </a:lnTo>
                  <a:lnTo>
                    <a:pt x="68523" y="104899"/>
                  </a:lnTo>
                  <a:lnTo>
                    <a:pt x="68411" y="104830"/>
                  </a:lnTo>
                  <a:lnTo>
                    <a:pt x="68355" y="104760"/>
                  </a:lnTo>
                  <a:lnTo>
                    <a:pt x="68271" y="104691"/>
                  </a:lnTo>
                  <a:lnTo>
                    <a:pt x="68131" y="104656"/>
                  </a:lnTo>
                  <a:lnTo>
                    <a:pt x="68131" y="105178"/>
                  </a:lnTo>
                  <a:lnTo>
                    <a:pt x="68215" y="105178"/>
                  </a:lnTo>
                  <a:lnTo>
                    <a:pt x="68215" y="105317"/>
                  </a:lnTo>
                  <a:lnTo>
                    <a:pt x="68523" y="105317"/>
                  </a:lnTo>
                  <a:lnTo>
                    <a:pt x="68523" y="105491"/>
                  </a:lnTo>
                  <a:lnTo>
                    <a:pt x="68523" y="105630"/>
                  </a:lnTo>
                  <a:lnTo>
                    <a:pt x="68467" y="105734"/>
                  </a:lnTo>
                  <a:lnTo>
                    <a:pt x="68411" y="105839"/>
                  </a:lnTo>
                  <a:lnTo>
                    <a:pt x="68215" y="105839"/>
                  </a:lnTo>
                  <a:lnTo>
                    <a:pt x="68019" y="105421"/>
                  </a:lnTo>
                  <a:lnTo>
                    <a:pt x="67823" y="105317"/>
                  </a:lnTo>
                  <a:lnTo>
                    <a:pt x="67571" y="105317"/>
                  </a:lnTo>
                  <a:lnTo>
                    <a:pt x="67347" y="105387"/>
                  </a:lnTo>
                  <a:lnTo>
                    <a:pt x="67039" y="105421"/>
                  </a:lnTo>
                  <a:lnTo>
                    <a:pt x="66703" y="105421"/>
                  </a:lnTo>
                  <a:lnTo>
                    <a:pt x="66620" y="105387"/>
                  </a:lnTo>
                  <a:lnTo>
                    <a:pt x="66452" y="105317"/>
                  </a:lnTo>
                  <a:lnTo>
                    <a:pt x="66312" y="105247"/>
                  </a:lnTo>
                  <a:lnTo>
                    <a:pt x="66172" y="105178"/>
                  </a:lnTo>
                  <a:lnTo>
                    <a:pt x="66116" y="105004"/>
                  </a:lnTo>
                  <a:lnTo>
                    <a:pt x="66116" y="104899"/>
                  </a:lnTo>
                  <a:lnTo>
                    <a:pt x="66116" y="104830"/>
                  </a:lnTo>
                  <a:lnTo>
                    <a:pt x="66116" y="104691"/>
                  </a:lnTo>
                  <a:lnTo>
                    <a:pt x="66060" y="104517"/>
                  </a:lnTo>
                  <a:lnTo>
                    <a:pt x="65640" y="104760"/>
                  </a:lnTo>
                  <a:lnTo>
                    <a:pt x="65724" y="105421"/>
                  </a:lnTo>
                  <a:lnTo>
                    <a:pt x="65724" y="106222"/>
                  </a:lnTo>
                  <a:lnTo>
                    <a:pt x="66032" y="106396"/>
                  </a:lnTo>
                  <a:lnTo>
                    <a:pt x="66368" y="106709"/>
                  </a:lnTo>
                  <a:lnTo>
                    <a:pt x="66703" y="107126"/>
                  </a:lnTo>
                  <a:lnTo>
                    <a:pt x="67039" y="107613"/>
                  </a:lnTo>
                  <a:lnTo>
                    <a:pt x="67347" y="108100"/>
                  </a:lnTo>
                  <a:lnTo>
                    <a:pt x="67431" y="108518"/>
                  </a:lnTo>
                  <a:lnTo>
                    <a:pt x="67291" y="108518"/>
                  </a:lnTo>
                  <a:lnTo>
                    <a:pt x="67095" y="108518"/>
                  </a:lnTo>
                  <a:lnTo>
                    <a:pt x="66983" y="108587"/>
                  </a:lnTo>
                  <a:lnTo>
                    <a:pt x="66843" y="108587"/>
                  </a:lnTo>
                  <a:lnTo>
                    <a:pt x="66703" y="108657"/>
                  </a:lnTo>
                  <a:lnTo>
                    <a:pt x="66703" y="108761"/>
                  </a:lnTo>
                  <a:lnTo>
                    <a:pt x="66787" y="108761"/>
                  </a:lnTo>
                  <a:lnTo>
                    <a:pt x="67179" y="109144"/>
                  </a:lnTo>
                  <a:lnTo>
                    <a:pt x="67627" y="109388"/>
                  </a:lnTo>
                  <a:lnTo>
                    <a:pt x="68019" y="109492"/>
                  </a:lnTo>
                  <a:lnTo>
                    <a:pt x="68467" y="109562"/>
                  </a:lnTo>
                  <a:lnTo>
                    <a:pt x="68859" y="109666"/>
                  </a:lnTo>
                  <a:lnTo>
                    <a:pt x="69251" y="109805"/>
                  </a:lnTo>
                  <a:lnTo>
                    <a:pt x="69587" y="110118"/>
                  </a:lnTo>
                  <a:lnTo>
                    <a:pt x="69839" y="110605"/>
                  </a:lnTo>
                  <a:lnTo>
                    <a:pt x="70034" y="111336"/>
                  </a:lnTo>
                  <a:lnTo>
                    <a:pt x="69867" y="111336"/>
                  </a:lnTo>
                  <a:lnTo>
                    <a:pt x="69727" y="111336"/>
                  </a:lnTo>
                  <a:lnTo>
                    <a:pt x="69587" y="111371"/>
                  </a:lnTo>
                  <a:lnTo>
                    <a:pt x="69475" y="111440"/>
                  </a:lnTo>
                  <a:lnTo>
                    <a:pt x="69727" y="111823"/>
                  </a:lnTo>
                  <a:lnTo>
                    <a:pt x="69867" y="112310"/>
                  </a:lnTo>
                  <a:lnTo>
                    <a:pt x="69979" y="112763"/>
                  </a:lnTo>
                  <a:lnTo>
                    <a:pt x="70034" y="113319"/>
                  </a:lnTo>
                  <a:lnTo>
                    <a:pt x="69923" y="113319"/>
                  </a:lnTo>
                  <a:lnTo>
                    <a:pt x="69587" y="112971"/>
                  </a:lnTo>
                  <a:lnTo>
                    <a:pt x="69111" y="112589"/>
                  </a:lnTo>
                  <a:lnTo>
                    <a:pt x="68663" y="112415"/>
                  </a:lnTo>
                  <a:lnTo>
                    <a:pt x="68355" y="112589"/>
                  </a:lnTo>
                  <a:lnTo>
                    <a:pt x="67963" y="112728"/>
                  </a:lnTo>
                  <a:lnTo>
                    <a:pt x="67683" y="112902"/>
                  </a:lnTo>
                  <a:lnTo>
                    <a:pt x="67879" y="112902"/>
                  </a:lnTo>
                  <a:lnTo>
                    <a:pt x="68075" y="112971"/>
                  </a:lnTo>
                  <a:lnTo>
                    <a:pt x="68159" y="113006"/>
                  </a:lnTo>
                  <a:lnTo>
                    <a:pt x="68271" y="113076"/>
                  </a:lnTo>
                  <a:lnTo>
                    <a:pt x="68327" y="113215"/>
                  </a:lnTo>
                  <a:lnTo>
                    <a:pt x="68327" y="113458"/>
                  </a:lnTo>
                  <a:lnTo>
                    <a:pt x="68327" y="113702"/>
                  </a:lnTo>
                  <a:lnTo>
                    <a:pt x="68551" y="113737"/>
                  </a:lnTo>
                  <a:lnTo>
                    <a:pt x="68719" y="113806"/>
                  </a:lnTo>
                  <a:lnTo>
                    <a:pt x="68915" y="113876"/>
                  </a:lnTo>
                  <a:lnTo>
                    <a:pt x="69055" y="113980"/>
                  </a:lnTo>
                  <a:lnTo>
                    <a:pt x="68719" y="114467"/>
                  </a:lnTo>
                  <a:lnTo>
                    <a:pt x="68215" y="114781"/>
                  </a:lnTo>
                  <a:lnTo>
                    <a:pt x="68131" y="114537"/>
                  </a:lnTo>
                  <a:lnTo>
                    <a:pt x="68019" y="114433"/>
                  </a:lnTo>
                  <a:lnTo>
                    <a:pt x="67879" y="114293"/>
                  </a:lnTo>
                  <a:lnTo>
                    <a:pt x="67739" y="114224"/>
                  </a:lnTo>
                  <a:lnTo>
                    <a:pt x="67571" y="114120"/>
                  </a:lnTo>
                  <a:lnTo>
                    <a:pt x="67571" y="114537"/>
                  </a:lnTo>
                  <a:lnTo>
                    <a:pt x="67739" y="114850"/>
                  </a:lnTo>
                  <a:lnTo>
                    <a:pt x="67963" y="115268"/>
                  </a:lnTo>
                  <a:lnTo>
                    <a:pt x="68215" y="115824"/>
                  </a:lnTo>
                  <a:lnTo>
                    <a:pt x="68355" y="116346"/>
                  </a:lnTo>
                  <a:lnTo>
                    <a:pt x="68467" y="116833"/>
                  </a:lnTo>
                  <a:lnTo>
                    <a:pt x="68411" y="117216"/>
                  </a:lnTo>
                  <a:lnTo>
                    <a:pt x="68355" y="117216"/>
                  </a:lnTo>
                  <a:lnTo>
                    <a:pt x="68355" y="117286"/>
                  </a:lnTo>
                  <a:lnTo>
                    <a:pt x="68327" y="117286"/>
                  </a:lnTo>
                  <a:lnTo>
                    <a:pt x="68327" y="117286"/>
                  </a:lnTo>
                  <a:lnTo>
                    <a:pt x="68215" y="117320"/>
                  </a:lnTo>
                  <a:lnTo>
                    <a:pt x="68131" y="117146"/>
                  </a:lnTo>
                  <a:lnTo>
                    <a:pt x="68019" y="116973"/>
                  </a:lnTo>
                  <a:lnTo>
                    <a:pt x="67935" y="116833"/>
                  </a:lnTo>
                  <a:lnTo>
                    <a:pt x="67767" y="116729"/>
                  </a:lnTo>
                  <a:lnTo>
                    <a:pt x="67571" y="116659"/>
                  </a:lnTo>
                  <a:lnTo>
                    <a:pt x="67571" y="116799"/>
                  </a:lnTo>
                  <a:lnTo>
                    <a:pt x="67431" y="116799"/>
                  </a:lnTo>
                  <a:lnTo>
                    <a:pt x="67431" y="117286"/>
                  </a:lnTo>
                  <a:lnTo>
                    <a:pt x="67347" y="117634"/>
                  </a:lnTo>
                  <a:lnTo>
                    <a:pt x="67151" y="117877"/>
                  </a:lnTo>
                  <a:lnTo>
                    <a:pt x="66983" y="117390"/>
                  </a:lnTo>
                  <a:lnTo>
                    <a:pt x="66787" y="116973"/>
                  </a:lnTo>
                  <a:lnTo>
                    <a:pt x="66508" y="116590"/>
                  </a:lnTo>
                  <a:lnTo>
                    <a:pt x="66172" y="116346"/>
                  </a:lnTo>
                  <a:lnTo>
                    <a:pt x="66172" y="117077"/>
                  </a:lnTo>
                  <a:lnTo>
                    <a:pt x="66060" y="117077"/>
                  </a:lnTo>
                  <a:lnTo>
                    <a:pt x="65920" y="117146"/>
                  </a:lnTo>
                  <a:lnTo>
                    <a:pt x="65836" y="117146"/>
                  </a:lnTo>
                  <a:lnTo>
                    <a:pt x="65640" y="117216"/>
                  </a:lnTo>
                  <a:lnTo>
                    <a:pt x="65472" y="116799"/>
                  </a:lnTo>
                  <a:lnTo>
                    <a:pt x="65388" y="116555"/>
                  </a:lnTo>
                  <a:lnTo>
                    <a:pt x="65276" y="116242"/>
                  </a:lnTo>
                  <a:lnTo>
                    <a:pt x="65192" y="115685"/>
                  </a:lnTo>
                  <a:lnTo>
                    <a:pt x="65248" y="115650"/>
                  </a:lnTo>
                  <a:lnTo>
                    <a:pt x="65248" y="115581"/>
                  </a:lnTo>
                  <a:lnTo>
                    <a:pt x="65276" y="115511"/>
                  </a:lnTo>
                  <a:lnTo>
                    <a:pt x="65276" y="115442"/>
                  </a:lnTo>
                  <a:lnTo>
                    <a:pt x="65276" y="115337"/>
                  </a:lnTo>
                  <a:lnTo>
                    <a:pt x="64884" y="115024"/>
                  </a:lnTo>
                  <a:lnTo>
                    <a:pt x="64492" y="114607"/>
                  </a:lnTo>
                  <a:lnTo>
                    <a:pt x="64212" y="114050"/>
                  </a:lnTo>
                  <a:lnTo>
                    <a:pt x="64016" y="113458"/>
                  </a:lnTo>
                  <a:lnTo>
                    <a:pt x="64548" y="112832"/>
                  </a:lnTo>
                  <a:lnTo>
                    <a:pt x="65080" y="112241"/>
                  </a:lnTo>
                  <a:lnTo>
                    <a:pt x="65080" y="112102"/>
                  </a:lnTo>
                  <a:lnTo>
                    <a:pt x="64884" y="112102"/>
                  </a:lnTo>
                  <a:lnTo>
                    <a:pt x="64296" y="112415"/>
                  </a:lnTo>
                  <a:lnTo>
                    <a:pt x="63568" y="112519"/>
                  </a:lnTo>
                  <a:lnTo>
                    <a:pt x="63568" y="111997"/>
                  </a:lnTo>
                  <a:lnTo>
                    <a:pt x="63344" y="111684"/>
                  </a:lnTo>
                  <a:lnTo>
                    <a:pt x="63093" y="111510"/>
                  </a:lnTo>
                  <a:lnTo>
                    <a:pt x="62757" y="111336"/>
                  </a:lnTo>
                  <a:lnTo>
                    <a:pt x="62701" y="111510"/>
                  </a:lnTo>
                  <a:lnTo>
                    <a:pt x="62645" y="111684"/>
                  </a:lnTo>
                  <a:lnTo>
                    <a:pt x="62589" y="111823"/>
                  </a:lnTo>
                  <a:lnTo>
                    <a:pt x="62505" y="111997"/>
                  </a:lnTo>
                  <a:lnTo>
                    <a:pt x="62309" y="111997"/>
                  </a:lnTo>
                  <a:lnTo>
                    <a:pt x="62197" y="111197"/>
                  </a:lnTo>
                  <a:lnTo>
                    <a:pt x="62561" y="110849"/>
                  </a:lnTo>
                  <a:lnTo>
                    <a:pt x="62897" y="110605"/>
                  </a:lnTo>
                  <a:lnTo>
                    <a:pt x="63372" y="110397"/>
                  </a:lnTo>
                  <a:lnTo>
                    <a:pt x="63372" y="110223"/>
                  </a:lnTo>
                  <a:lnTo>
                    <a:pt x="62757" y="110223"/>
                  </a:lnTo>
                  <a:lnTo>
                    <a:pt x="62589" y="110292"/>
                  </a:lnTo>
                  <a:lnTo>
                    <a:pt x="62505" y="110362"/>
                  </a:lnTo>
                  <a:lnTo>
                    <a:pt x="62365" y="110362"/>
                  </a:lnTo>
                  <a:lnTo>
                    <a:pt x="62197" y="110397"/>
                  </a:lnTo>
                  <a:lnTo>
                    <a:pt x="61861" y="109736"/>
                  </a:lnTo>
                  <a:lnTo>
                    <a:pt x="61525" y="109388"/>
                  </a:lnTo>
                  <a:lnTo>
                    <a:pt x="61077" y="109144"/>
                  </a:lnTo>
                  <a:lnTo>
                    <a:pt x="60601" y="108761"/>
                  </a:lnTo>
                  <a:lnTo>
                    <a:pt x="60405" y="108518"/>
                  </a:lnTo>
                  <a:lnTo>
                    <a:pt x="60293" y="108240"/>
                  </a:lnTo>
                  <a:lnTo>
                    <a:pt x="60153" y="107857"/>
                  </a:lnTo>
                  <a:lnTo>
                    <a:pt x="60069" y="107544"/>
                  </a:lnTo>
                  <a:lnTo>
                    <a:pt x="59902" y="107509"/>
                  </a:lnTo>
                  <a:lnTo>
                    <a:pt x="59622" y="107300"/>
                  </a:lnTo>
                  <a:lnTo>
                    <a:pt x="59314" y="107196"/>
                  </a:lnTo>
                  <a:lnTo>
                    <a:pt x="59090" y="107022"/>
                  </a:lnTo>
                  <a:lnTo>
                    <a:pt x="59034" y="106570"/>
                  </a:lnTo>
                  <a:lnTo>
                    <a:pt x="58922" y="106291"/>
                  </a:lnTo>
                  <a:lnTo>
                    <a:pt x="58838" y="105978"/>
                  </a:lnTo>
                  <a:lnTo>
                    <a:pt x="58726" y="105734"/>
                  </a:lnTo>
                  <a:lnTo>
                    <a:pt x="58726" y="105561"/>
                  </a:lnTo>
                  <a:lnTo>
                    <a:pt x="58782" y="105387"/>
                  </a:lnTo>
                  <a:lnTo>
                    <a:pt x="58894" y="105247"/>
                  </a:lnTo>
                  <a:lnTo>
                    <a:pt x="58922" y="105143"/>
                  </a:lnTo>
                  <a:lnTo>
                    <a:pt x="58978" y="105073"/>
                  </a:lnTo>
                  <a:lnTo>
                    <a:pt x="58838" y="103055"/>
                  </a:lnTo>
                  <a:lnTo>
                    <a:pt x="58894" y="102951"/>
                  </a:lnTo>
                  <a:lnTo>
                    <a:pt x="58922" y="102812"/>
                  </a:lnTo>
                  <a:lnTo>
                    <a:pt x="58978" y="102742"/>
                  </a:lnTo>
                  <a:lnTo>
                    <a:pt x="58978" y="102638"/>
                  </a:lnTo>
                  <a:lnTo>
                    <a:pt x="59034" y="102499"/>
                  </a:lnTo>
                  <a:lnTo>
                    <a:pt x="59090" y="102325"/>
                  </a:lnTo>
                  <a:lnTo>
                    <a:pt x="59090" y="102081"/>
                  </a:lnTo>
                  <a:lnTo>
                    <a:pt x="58726" y="102046"/>
                  </a:lnTo>
                  <a:lnTo>
                    <a:pt x="58390" y="102046"/>
                  </a:lnTo>
                  <a:lnTo>
                    <a:pt x="58194" y="101977"/>
                  </a:lnTo>
                  <a:lnTo>
                    <a:pt x="57774" y="101351"/>
                  </a:lnTo>
                  <a:lnTo>
                    <a:pt x="57270" y="100759"/>
                  </a:lnTo>
                  <a:lnTo>
                    <a:pt x="56738" y="100342"/>
                  </a:lnTo>
                  <a:lnTo>
                    <a:pt x="56039" y="99959"/>
                  </a:lnTo>
                  <a:lnTo>
                    <a:pt x="55311" y="99959"/>
                  </a:lnTo>
                  <a:lnTo>
                    <a:pt x="54891" y="99298"/>
                  </a:lnTo>
                  <a:lnTo>
                    <a:pt x="54387" y="98985"/>
                  </a:lnTo>
                  <a:lnTo>
                    <a:pt x="53911" y="98741"/>
                  </a:lnTo>
                  <a:lnTo>
                    <a:pt x="53911" y="98393"/>
                  </a:lnTo>
                  <a:lnTo>
                    <a:pt x="53715" y="98324"/>
                  </a:lnTo>
                  <a:lnTo>
                    <a:pt x="53547" y="98254"/>
                  </a:lnTo>
                  <a:lnTo>
                    <a:pt x="53407" y="98219"/>
                  </a:lnTo>
                  <a:lnTo>
                    <a:pt x="53268" y="98080"/>
                  </a:lnTo>
                  <a:lnTo>
                    <a:pt x="53184" y="98080"/>
                  </a:lnTo>
                  <a:lnTo>
                    <a:pt x="53184" y="97663"/>
                  </a:lnTo>
                  <a:lnTo>
                    <a:pt x="52596" y="97663"/>
                  </a:lnTo>
                  <a:lnTo>
                    <a:pt x="52036" y="97663"/>
                  </a:lnTo>
                  <a:lnTo>
                    <a:pt x="51448" y="97663"/>
                  </a:lnTo>
                  <a:lnTo>
                    <a:pt x="51056" y="97175"/>
                  </a:lnTo>
                  <a:lnTo>
                    <a:pt x="50580" y="96793"/>
                  </a:lnTo>
                  <a:lnTo>
                    <a:pt x="50132" y="96514"/>
                  </a:lnTo>
                  <a:lnTo>
                    <a:pt x="49853" y="96062"/>
                  </a:lnTo>
                  <a:lnTo>
                    <a:pt x="49713" y="94984"/>
                  </a:lnTo>
                  <a:lnTo>
                    <a:pt x="49657" y="94914"/>
                  </a:lnTo>
                  <a:lnTo>
                    <a:pt x="49517" y="94879"/>
                  </a:lnTo>
                  <a:lnTo>
                    <a:pt x="49405" y="94740"/>
                  </a:lnTo>
                  <a:lnTo>
                    <a:pt x="49265" y="94670"/>
                  </a:lnTo>
                  <a:lnTo>
                    <a:pt x="49153" y="94566"/>
                  </a:lnTo>
                  <a:lnTo>
                    <a:pt x="49069" y="94496"/>
                  </a:lnTo>
                  <a:lnTo>
                    <a:pt x="49069" y="93418"/>
                  </a:lnTo>
                  <a:lnTo>
                    <a:pt x="49013" y="93279"/>
                  </a:lnTo>
                  <a:lnTo>
                    <a:pt x="48929" y="93209"/>
                  </a:lnTo>
                  <a:lnTo>
                    <a:pt x="48761" y="93209"/>
                  </a:lnTo>
                  <a:lnTo>
                    <a:pt x="48677" y="93209"/>
                  </a:lnTo>
                  <a:lnTo>
                    <a:pt x="48565" y="93209"/>
                  </a:lnTo>
                  <a:lnTo>
                    <a:pt x="48425" y="93209"/>
                  </a:lnTo>
                  <a:lnTo>
                    <a:pt x="48341" y="93174"/>
                  </a:lnTo>
                  <a:lnTo>
                    <a:pt x="48285" y="93035"/>
                  </a:lnTo>
                  <a:lnTo>
                    <a:pt x="48229" y="92931"/>
                  </a:lnTo>
                  <a:lnTo>
                    <a:pt x="48173" y="92722"/>
                  </a:lnTo>
                  <a:lnTo>
                    <a:pt x="48145" y="92548"/>
                  </a:lnTo>
                  <a:lnTo>
                    <a:pt x="48089" y="92478"/>
                  </a:lnTo>
                  <a:lnTo>
                    <a:pt x="48089" y="92618"/>
                  </a:lnTo>
                  <a:lnTo>
                    <a:pt x="47949" y="92966"/>
                  </a:lnTo>
                  <a:lnTo>
                    <a:pt x="47809" y="93348"/>
                  </a:lnTo>
                  <a:lnTo>
                    <a:pt x="47641" y="93696"/>
                  </a:lnTo>
                  <a:lnTo>
                    <a:pt x="47417" y="93940"/>
                  </a:lnTo>
                  <a:lnTo>
                    <a:pt x="47025" y="94079"/>
                  </a:lnTo>
                  <a:lnTo>
                    <a:pt x="46773" y="93522"/>
                  </a:lnTo>
                  <a:lnTo>
                    <a:pt x="46578" y="93035"/>
                  </a:lnTo>
                  <a:lnTo>
                    <a:pt x="46382" y="92444"/>
                  </a:lnTo>
                  <a:lnTo>
                    <a:pt x="46270" y="91713"/>
                  </a:lnTo>
                  <a:lnTo>
                    <a:pt x="46438" y="91574"/>
                  </a:lnTo>
                  <a:lnTo>
                    <a:pt x="46578" y="91539"/>
                  </a:lnTo>
                  <a:lnTo>
                    <a:pt x="46717" y="91400"/>
                  </a:lnTo>
                  <a:lnTo>
                    <a:pt x="46130" y="91469"/>
                  </a:lnTo>
                  <a:lnTo>
                    <a:pt x="45682" y="91643"/>
                  </a:lnTo>
                  <a:lnTo>
                    <a:pt x="45402" y="91817"/>
                  </a:lnTo>
                  <a:lnTo>
                    <a:pt x="45010" y="92061"/>
                  </a:lnTo>
                  <a:lnTo>
                    <a:pt x="44562" y="92200"/>
                  </a:lnTo>
                  <a:lnTo>
                    <a:pt x="44562" y="92861"/>
                  </a:lnTo>
                  <a:lnTo>
                    <a:pt x="44562" y="93279"/>
                  </a:lnTo>
                  <a:lnTo>
                    <a:pt x="44534" y="93661"/>
                  </a:lnTo>
                  <a:lnTo>
                    <a:pt x="44478" y="94009"/>
                  </a:lnTo>
                  <a:lnTo>
                    <a:pt x="44338" y="94496"/>
                  </a:lnTo>
                  <a:lnTo>
                    <a:pt x="45290" y="96201"/>
                  </a:lnTo>
                  <a:lnTo>
                    <a:pt x="45794" y="96514"/>
                  </a:lnTo>
                  <a:lnTo>
                    <a:pt x="46382" y="96862"/>
                  </a:lnTo>
                  <a:lnTo>
                    <a:pt x="46969" y="97175"/>
                  </a:lnTo>
                  <a:lnTo>
                    <a:pt x="47361" y="97523"/>
                  </a:lnTo>
                  <a:lnTo>
                    <a:pt x="47557" y="98011"/>
                  </a:lnTo>
                  <a:lnTo>
                    <a:pt x="47641" y="98498"/>
                  </a:lnTo>
                  <a:lnTo>
                    <a:pt x="47809" y="99054"/>
                  </a:lnTo>
                  <a:lnTo>
                    <a:pt x="47837" y="99124"/>
                  </a:lnTo>
                  <a:lnTo>
                    <a:pt x="47949" y="99159"/>
                  </a:lnTo>
                  <a:lnTo>
                    <a:pt x="48033" y="99298"/>
                  </a:lnTo>
                  <a:lnTo>
                    <a:pt x="48145" y="99367"/>
                  </a:lnTo>
                  <a:lnTo>
                    <a:pt x="48229" y="99402"/>
                  </a:lnTo>
                  <a:lnTo>
                    <a:pt x="48229" y="100098"/>
                  </a:lnTo>
                  <a:lnTo>
                    <a:pt x="48761" y="100516"/>
                  </a:lnTo>
                  <a:lnTo>
                    <a:pt x="48761" y="100690"/>
                  </a:lnTo>
                  <a:lnTo>
                    <a:pt x="48817" y="100864"/>
                  </a:lnTo>
                  <a:lnTo>
                    <a:pt x="48873" y="101003"/>
                  </a:lnTo>
                  <a:lnTo>
                    <a:pt x="48929" y="101072"/>
                  </a:lnTo>
                  <a:lnTo>
                    <a:pt x="49013" y="101107"/>
                  </a:lnTo>
                  <a:lnTo>
                    <a:pt x="49125" y="101107"/>
                  </a:lnTo>
                  <a:lnTo>
                    <a:pt x="49209" y="101177"/>
                  </a:lnTo>
                  <a:lnTo>
                    <a:pt x="49349" y="101316"/>
                  </a:lnTo>
                  <a:lnTo>
                    <a:pt x="49517" y="101420"/>
                  </a:lnTo>
                  <a:lnTo>
                    <a:pt x="49517" y="101664"/>
                  </a:lnTo>
                  <a:lnTo>
                    <a:pt x="49937" y="101664"/>
                  </a:lnTo>
                  <a:lnTo>
                    <a:pt x="50132" y="101907"/>
                  </a:lnTo>
                  <a:lnTo>
                    <a:pt x="50244" y="102081"/>
                  </a:lnTo>
                  <a:lnTo>
                    <a:pt x="50300" y="102290"/>
                  </a:lnTo>
                  <a:lnTo>
                    <a:pt x="50440" y="102394"/>
                  </a:lnTo>
                  <a:lnTo>
                    <a:pt x="50664" y="102464"/>
                  </a:lnTo>
                  <a:lnTo>
                    <a:pt x="51112" y="102499"/>
                  </a:lnTo>
                  <a:lnTo>
                    <a:pt x="51448" y="102325"/>
                  </a:lnTo>
                  <a:lnTo>
                    <a:pt x="51896" y="102290"/>
                  </a:lnTo>
                  <a:lnTo>
                    <a:pt x="52344" y="102220"/>
                  </a:lnTo>
                  <a:lnTo>
                    <a:pt x="52736" y="102220"/>
                  </a:lnTo>
                  <a:lnTo>
                    <a:pt x="52792" y="102881"/>
                  </a:lnTo>
                  <a:lnTo>
                    <a:pt x="52736" y="103438"/>
                  </a:lnTo>
                  <a:lnTo>
                    <a:pt x="52624" y="103960"/>
                  </a:lnTo>
                  <a:lnTo>
                    <a:pt x="53016" y="104099"/>
                  </a:lnTo>
                  <a:lnTo>
                    <a:pt x="53547" y="104273"/>
                  </a:lnTo>
                  <a:lnTo>
                    <a:pt x="54247" y="104656"/>
                  </a:lnTo>
                  <a:lnTo>
                    <a:pt x="54919" y="105004"/>
                  </a:lnTo>
                  <a:lnTo>
                    <a:pt x="55619" y="105421"/>
                  </a:lnTo>
                  <a:lnTo>
                    <a:pt x="56235" y="105839"/>
                  </a:lnTo>
                  <a:lnTo>
                    <a:pt x="56822" y="106222"/>
                  </a:lnTo>
                  <a:lnTo>
                    <a:pt x="57214" y="106570"/>
                  </a:lnTo>
                  <a:lnTo>
                    <a:pt x="57466" y="106883"/>
                  </a:lnTo>
                  <a:lnTo>
                    <a:pt x="57606" y="107370"/>
                  </a:lnTo>
                  <a:lnTo>
                    <a:pt x="57662" y="107926"/>
                  </a:lnTo>
                  <a:lnTo>
                    <a:pt x="57606" y="108483"/>
                  </a:lnTo>
                  <a:lnTo>
                    <a:pt x="57578" y="109005"/>
                  </a:lnTo>
                  <a:lnTo>
                    <a:pt x="56822" y="109005"/>
                  </a:lnTo>
                  <a:lnTo>
                    <a:pt x="56599" y="108657"/>
                  </a:lnTo>
                  <a:lnTo>
                    <a:pt x="56347" y="108240"/>
                  </a:lnTo>
                  <a:lnTo>
                    <a:pt x="56039" y="107996"/>
                  </a:lnTo>
                  <a:lnTo>
                    <a:pt x="55675" y="107752"/>
                  </a:lnTo>
                  <a:lnTo>
                    <a:pt x="55087" y="107752"/>
                  </a:lnTo>
                  <a:lnTo>
                    <a:pt x="54975" y="107613"/>
                  </a:lnTo>
                  <a:lnTo>
                    <a:pt x="54891" y="107613"/>
                  </a:lnTo>
                  <a:lnTo>
                    <a:pt x="54723" y="107544"/>
                  </a:lnTo>
                  <a:lnTo>
                    <a:pt x="54527" y="107544"/>
                  </a:lnTo>
                  <a:lnTo>
                    <a:pt x="54331" y="107926"/>
                  </a:lnTo>
                  <a:lnTo>
                    <a:pt x="54191" y="108240"/>
                  </a:lnTo>
                  <a:lnTo>
                    <a:pt x="54051" y="108587"/>
                  </a:lnTo>
                  <a:lnTo>
                    <a:pt x="53939" y="109005"/>
                  </a:lnTo>
                  <a:lnTo>
                    <a:pt x="53911" y="109562"/>
                  </a:lnTo>
                  <a:lnTo>
                    <a:pt x="54331" y="109736"/>
                  </a:lnTo>
                  <a:lnTo>
                    <a:pt x="54695" y="109910"/>
                  </a:lnTo>
                  <a:lnTo>
                    <a:pt x="55087" y="110118"/>
                  </a:lnTo>
                  <a:lnTo>
                    <a:pt x="55311" y="112415"/>
                  </a:lnTo>
                  <a:lnTo>
                    <a:pt x="54919" y="112484"/>
                  </a:lnTo>
                  <a:lnTo>
                    <a:pt x="54583" y="112589"/>
                  </a:lnTo>
                  <a:lnTo>
                    <a:pt x="54331" y="112902"/>
                  </a:lnTo>
                  <a:lnTo>
                    <a:pt x="54247" y="113215"/>
                  </a:lnTo>
                  <a:lnTo>
                    <a:pt x="54247" y="113563"/>
                  </a:lnTo>
                  <a:lnTo>
                    <a:pt x="54247" y="113946"/>
                  </a:lnTo>
                  <a:lnTo>
                    <a:pt x="54247" y="114120"/>
                  </a:lnTo>
                  <a:lnTo>
                    <a:pt x="53911" y="114537"/>
                  </a:lnTo>
                  <a:lnTo>
                    <a:pt x="53603" y="114955"/>
                  </a:lnTo>
                  <a:lnTo>
                    <a:pt x="53324" y="115407"/>
                  </a:lnTo>
                  <a:lnTo>
                    <a:pt x="53184" y="115998"/>
                  </a:lnTo>
                  <a:lnTo>
                    <a:pt x="52792" y="115998"/>
                  </a:lnTo>
                  <a:lnTo>
                    <a:pt x="52344" y="115929"/>
                  </a:lnTo>
                  <a:lnTo>
                    <a:pt x="52008" y="115929"/>
                  </a:lnTo>
                  <a:lnTo>
                    <a:pt x="51756" y="115998"/>
                  </a:lnTo>
                  <a:lnTo>
                    <a:pt x="51448" y="116555"/>
                  </a:lnTo>
                  <a:lnTo>
                    <a:pt x="51224" y="117216"/>
                  </a:lnTo>
                  <a:lnTo>
                    <a:pt x="51504" y="117564"/>
                  </a:lnTo>
                  <a:lnTo>
                    <a:pt x="51644" y="118121"/>
                  </a:lnTo>
                  <a:lnTo>
                    <a:pt x="51700" y="118747"/>
                  </a:lnTo>
                  <a:lnTo>
                    <a:pt x="51644" y="119338"/>
                  </a:lnTo>
                  <a:lnTo>
                    <a:pt x="51448" y="119895"/>
                  </a:lnTo>
                  <a:lnTo>
                    <a:pt x="51168" y="120000"/>
                  </a:lnTo>
                  <a:lnTo>
                    <a:pt x="50832" y="120000"/>
                  </a:lnTo>
                  <a:lnTo>
                    <a:pt x="50496" y="120000"/>
                  </a:lnTo>
                  <a:lnTo>
                    <a:pt x="50328" y="119930"/>
                  </a:lnTo>
                  <a:lnTo>
                    <a:pt x="50188" y="119895"/>
                  </a:lnTo>
                  <a:lnTo>
                    <a:pt x="50048" y="119895"/>
                  </a:lnTo>
                  <a:lnTo>
                    <a:pt x="49853" y="119826"/>
                  </a:lnTo>
                  <a:lnTo>
                    <a:pt x="49713" y="119756"/>
                  </a:lnTo>
                  <a:lnTo>
                    <a:pt x="49657" y="119652"/>
                  </a:lnTo>
                  <a:lnTo>
                    <a:pt x="49657" y="119512"/>
                  </a:lnTo>
                  <a:lnTo>
                    <a:pt x="49601" y="119408"/>
                  </a:lnTo>
                  <a:lnTo>
                    <a:pt x="49545" y="119269"/>
                  </a:lnTo>
                  <a:lnTo>
                    <a:pt x="49517" y="119199"/>
                  </a:lnTo>
                  <a:lnTo>
                    <a:pt x="49517" y="119095"/>
                  </a:lnTo>
                  <a:lnTo>
                    <a:pt x="49125" y="118921"/>
                  </a:lnTo>
                  <a:lnTo>
                    <a:pt x="48733" y="118991"/>
                  </a:lnTo>
                  <a:lnTo>
                    <a:pt x="48341" y="118991"/>
                  </a:lnTo>
                  <a:lnTo>
                    <a:pt x="47977" y="118782"/>
                  </a:lnTo>
                  <a:lnTo>
                    <a:pt x="47949" y="118677"/>
                  </a:lnTo>
                  <a:lnTo>
                    <a:pt x="47893" y="118538"/>
                  </a:lnTo>
                  <a:lnTo>
                    <a:pt x="47837" y="118364"/>
                  </a:lnTo>
                  <a:lnTo>
                    <a:pt x="47753" y="118260"/>
                  </a:lnTo>
                  <a:lnTo>
                    <a:pt x="47697" y="118121"/>
                  </a:lnTo>
                  <a:lnTo>
                    <a:pt x="47249" y="118121"/>
                  </a:lnTo>
                  <a:lnTo>
                    <a:pt x="47221" y="118051"/>
                  </a:lnTo>
                  <a:lnTo>
                    <a:pt x="47165" y="117947"/>
                  </a:lnTo>
                  <a:lnTo>
                    <a:pt x="47109" y="117808"/>
                  </a:lnTo>
                  <a:lnTo>
                    <a:pt x="47109" y="117703"/>
                  </a:lnTo>
                  <a:lnTo>
                    <a:pt x="47025" y="117564"/>
                  </a:lnTo>
                  <a:lnTo>
                    <a:pt x="45850" y="117320"/>
                  </a:lnTo>
                  <a:lnTo>
                    <a:pt x="45682" y="116833"/>
                  </a:lnTo>
                  <a:lnTo>
                    <a:pt x="45654" y="116311"/>
                  </a:lnTo>
                  <a:lnTo>
                    <a:pt x="45654" y="115581"/>
                  </a:lnTo>
                  <a:lnTo>
                    <a:pt x="46046" y="115511"/>
                  </a:lnTo>
                  <a:lnTo>
                    <a:pt x="46466" y="115442"/>
                  </a:lnTo>
                  <a:lnTo>
                    <a:pt x="46522" y="115511"/>
                  </a:lnTo>
                  <a:lnTo>
                    <a:pt x="46578" y="115511"/>
                  </a:lnTo>
                  <a:lnTo>
                    <a:pt x="46578" y="115511"/>
                  </a:lnTo>
                  <a:lnTo>
                    <a:pt x="46634" y="115581"/>
                  </a:lnTo>
                  <a:lnTo>
                    <a:pt x="46717" y="115581"/>
                  </a:lnTo>
                  <a:lnTo>
                    <a:pt x="46717" y="115198"/>
                  </a:lnTo>
                  <a:lnTo>
                    <a:pt x="47249" y="115268"/>
                  </a:lnTo>
                  <a:lnTo>
                    <a:pt x="47613" y="115442"/>
                  </a:lnTo>
                  <a:lnTo>
                    <a:pt x="47893" y="115581"/>
                  </a:lnTo>
                  <a:lnTo>
                    <a:pt x="48229" y="115685"/>
                  </a:lnTo>
                  <a:lnTo>
                    <a:pt x="48537" y="115685"/>
                  </a:lnTo>
                  <a:lnTo>
                    <a:pt x="48929" y="115650"/>
                  </a:lnTo>
                  <a:lnTo>
                    <a:pt x="49349" y="115442"/>
                  </a:lnTo>
                  <a:lnTo>
                    <a:pt x="49741" y="115337"/>
                  </a:lnTo>
                  <a:lnTo>
                    <a:pt x="50048" y="115198"/>
                  </a:lnTo>
                  <a:lnTo>
                    <a:pt x="50048" y="114781"/>
                  </a:lnTo>
                  <a:lnTo>
                    <a:pt x="50580" y="114781"/>
                  </a:lnTo>
                  <a:lnTo>
                    <a:pt x="50972" y="114711"/>
                  </a:lnTo>
                  <a:lnTo>
                    <a:pt x="51308" y="114676"/>
                  </a:lnTo>
                  <a:lnTo>
                    <a:pt x="51644" y="114537"/>
                  </a:lnTo>
                  <a:lnTo>
                    <a:pt x="52092" y="114433"/>
                  </a:lnTo>
                  <a:lnTo>
                    <a:pt x="52148" y="114050"/>
                  </a:lnTo>
                  <a:lnTo>
                    <a:pt x="52148" y="113737"/>
                  </a:lnTo>
                  <a:lnTo>
                    <a:pt x="52148" y="113493"/>
                  </a:lnTo>
                  <a:lnTo>
                    <a:pt x="52204" y="113215"/>
                  </a:lnTo>
                  <a:lnTo>
                    <a:pt x="52232" y="113006"/>
                  </a:lnTo>
                  <a:lnTo>
                    <a:pt x="52344" y="112902"/>
                  </a:lnTo>
                  <a:lnTo>
                    <a:pt x="52484" y="112763"/>
                  </a:lnTo>
                  <a:lnTo>
                    <a:pt x="52624" y="112658"/>
                  </a:lnTo>
                  <a:lnTo>
                    <a:pt x="52736" y="112519"/>
                  </a:lnTo>
                  <a:lnTo>
                    <a:pt x="52820" y="112415"/>
                  </a:lnTo>
                  <a:lnTo>
                    <a:pt x="52540" y="111997"/>
                  </a:lnTo>
                  <a:lnTo>
                    <a:pt x="52288" y="111336"/>
                  </a:lnTo>
                  <a:lnTo>
                    <a:pt x="52036" y="110536"/>
                  </a:lnTo>
                  <a:lnTo>
                    <a:pt x="51840" y="109736"/>
                  </a:lnTo>
                  <a:lnTo>
                    <a:pt x="51644" y="109179"/>
                  </a:lnTo>
                  <a:lnTo>
                    <a:pt x="51168" y="109179"/>
                  </a:lnTo>
                  <a:lnTo>
                    <a:pt x="50776" y="109144"/>
                  </a:lnTo>
                  <a:lnTo>
                    <a:pt x="50496" y="108970"/>
                  </a:lnTo>
                  <a:lnTo>
                    <a:pt x="50244" y="108657"/>
                  </a:lnTo>
                  <a:lnTo>
                    <a:pt x="49937" y="107544"/>
                  </a:lnTo>
                  <a:lnTo>
                    <a:pt x="49517" y="107544"/>
                  </a:lnTo>
                  <a:lnTo>
                    <a:pt x="49321" y="107509"/>
                  </a:lnTo>
                  <a:lnTo>
                    <a:pt x="49209" y="107370"/>
                  </a:lnTo>
                  <a:lnTo>
                    <a:pt x="49209" y="107265"/>
                  </a:lnTo>
                  <a:lnTo>
                    <a:pt x="49125" y="107057"/>
                  </a:lnTo>
                  <a:lnTo>
                    <a:pt x="48957" y="106883"/>
                  </a:lnTo>
                  <a:lnTo>
                    <a:pt x="48341" y="106883"/>
                  </a:lnTo>
                  <a:lnTo>
                    <a:pt x="48089" y="106639"/>
                  </a:lnTo>
                  <a:lnTo>
                    <a:pt x="47893" y="106222"/>
                  </a:lnTo>
                  <a:lnTo>
                    <a:pt x="47697" y="105839"/>
                  </a:lnTo>
                  <a:lnTo>
                    <a:pt x="47445" y="105561"/>
                  </a:lnTo>
                  <a:lnTo>
                    <a:pt x="46074" y="105734"/>
                  </a:lnTo>
                  <a:lnTo>
                    <a:pt x="45654" y="105073"/>
                  </a:lnTo>
                  <a:lnTo>
                    <a:pt x="45346" y="104934"/>
                  </a:lnTo>
                  <a:lnTo>
                    <a:pt x="45066" y="104899"/>
                  </a:lnTo>
                  <a:lnTo>
                    <a:pt x="44758" y="104760"/>
                  </a:lnTo>
                  <a:lnTo>
                    <a:pt x="44618" y="104447"/>
                  </a:lnTo>
                  <a:lnTo>
                    <a:pt x="44534" y="104030"/>
                  </a:lnTo>
                  <a:lnTo>
                    <a:pt x="44338" y="103717"/>
                  </a:lnTo>
                  <a:lnTo>
                    <a:pt x="44226" y="103612"/>
                  </a:lnTo>
                  <a:lnTo>
                    <a:pt x="44142" y="103543"/>
                  </a:lnTo>
                  <a:lnTo>
                    <a:pt x="43974" y="103473"/>
                  </a:lnTo>
                  <a:lnTo>
                    <a:pt x="43834" y="103438"/>
                  </a:lnTo>
                  <a:lnTo>
                    <a:pt x="43694" y="103369"/>
                  </a:lnTo>
                  <a:lnTo>
                    <a:pt x="43582" y="103299"/>
                  </a:lnTo>
                  <a:lnTo>
                    <a:pt x="43386" y="102951"/>
                  </a:lnTo>
                  <a:lnTo>
                    <a:pt x="43163" y="102499"/>
                  </a:lnTo>
                  <a:lnTo>
                    <a:pt x="42967" y="102220"/>
                  </a:lnTo>
                  <a:lnTo>
                    <a:pt x="42323" y="102220"/>
                  </a:lnTo>
                  <a:lnTo>
                    <a:pt x="41007" y="100342"/>
                  </a:lnTo>
                  <a:lnTo>
                    <a:pt x="41007" y="99541"/>
                  </a:lnTo>
                  <a:lnTo>
                    <a:pt x="40951" y="99402"/>
                  </a:lnTo>
                  <a:lnTo>
                    <a:pt x="40895" y="99298"/>
                  </a:lnTo>
                  <a:lnTo>
                    <a:pt x="40895" y="99124"/>
                  </a:lnTo>
                  <a:lnTo>
                    <a:pt x="40895" y="98880"/>
                  </a:lnTo>
                  <a:lnTo>
                    <a:pt x="40811" y="98880"/>
                  </a:lnTo>
                  <a:lnTo>
                    <a:pt x="40699" y="98880"/>
                  </a:lnTo>
                  <a:lnTo>
                    <a:pt x="40671" y="98811"/>
                  </a:lnTo>
                  <a:lnTo>
                    <a:pt x="40671" y="98811"/>
                  </a:lnTo>
                  <a:lnTo>
                    <a:pt x="40559" y="98741"/>
                  </a:lnTo>
                  <a:lnTo>
                    <a:pt x="40419" y="98324"/>
                  </a:lnTo>
                  <a:lnTo>
                    <a:pt x="40307" y="97906"/>
                  </a:lnTo>
                  <a:lnTo>
                    <a:pt x="40167" y="97489"/>
                  </a:lnTo>
                  <a:lnTo>
                    <a:pt x="39916" y="97175"/>
                  </a:lnTo>
                  <a:lnTo>
                    <a:pt x="39692" y="97106"/>
                  </a:lnTo>
                  <a:lnTo>
                    <a:pt x="39356" y="97106"/>
                  </a:lnTo>
                  <a:lnTo>
                    <a:pt x="39104" y="97002"/>
                  </a:lnTo>
                  <a:lnTo>
                    <a:pt x="38964" y="96514"/>
                  </a:lnTo>
                  <a:lnTo>
                    <a:pt x="38712" y="96306"/>
                  </a:lnTo>
                  <a:lnTo>
                    <a:pt x="38376" y="96201"/>
                  </a:lnTo>
                  <a:lnTo>
                    <a:pt x="37984" y="96027"/>
                  </a:lnTo>
                  <a:lnTo>
                    <a:pt x="37676" y="95958"/>
                  </a:lnTo>
                  <a:lnTo>
                    <a:pt x="37676" y="96375"/>
                  </a:lnTo>
                  <a:lnTo>
                    <a:pt x="37592" y="96375"/>
                  </a:lnTo>
                  <a:lnTo>
                    <a:pt x="37480" y="96375"/>
                  </a:lnTo>
                  <a:lnTo>
                    <a:pt x="37424" y="96375"/>
                  </a:lnTo>
                  <a:lnTo>
                    <a:pt x="37424" y="96445"/>
                  </a:lnTo>
                  <a:lnTo>
                    <a:pt x="37340" y="96514"/>
                  </a:lnTo>
                  <a:lnTo>
                    <a:pt x="37088" y="96862"/>
                  </a:lnTo>
                  <a:lnTo>
                    <a:pt x="36892" y="97175"/>
                  </a:lnTo>
                  <a:lnTo>
                    <a:pt x="36668" y="97489"/>
                  </a:lnTo>
                  <a:lnTo>
                    <a:pt x="36361" y="97663"/>
                  </a:lnTo>
                  <a:lnTo>
                    <a:pt x="35969" y="97767"/>
                  </a:lnTo>
                  <a:lnTo>
                    <a:pt x="35437" y="97837"/>
                  </a:lnTo>
                  <a:lnTo>
                    <a:pt x="35325" y="97767"/>
                  </a:lnTo>
                  <a:lnTo>
                    <a:pt x="35297" y="97732"/>
                  </a:lnTo>
                  <a:lnTo>
                    <a:pt x="35241" y="97732"/>
                  </a:lnTo>
                  <a:lnTo>
                    <a:pt x="35185" y="97767"/>
                  </a:lnTo>
                  <a:lnTo>
                    <a:pt x="35101" y="97837"/>
                  </a:lnTo>
                  <a:lnTo>
                    <a:pt x="34737" y="98080"/>
                  </a:lnTo>
                  <a:lnTo>
                    <a:pt x="34401" y="98463"/>
                  </a:lnTo>
                  <a:lnTo>
                    <a:pt x="34065" y="98950"/>
                  </a:lnTo>
                  <a:lnTo>
                    <a:pt x="33925" y="99402"/>
                  </a:lnTo>
                  <a:lnTo>
                    <a:pt x="33617" y="99541"/>
                  </a:lnTo>
                  <a:lnTo>
                    <a:pt x="33337" y="99715"/>
                  </a:lnTo>
                  <a:lnTo>
                    <a:pt x="33030" y="99855"/>
                  </a:lnTo>
                  <a:lnTo>
                    <a:pt x="32638" y="99855"/>
                  </a:lnTo>
                  <a:lnTo>
                    <a:pt x="31966" y="99472"/>
                  </a:lnTo>
                  <a:lnTo>
                    <a:pt x="31378" y="99054"/>
                  </a:lnTo>
                  <a:lnTo>
                    <a:pt x="30790" y="98637"/>
                  </a:lnTo>
                  <a:lnTo>
                    <a:pt x="30062" y="98637"/>
                  </a:lnTo>
                  <a:lnTo>
                    <a:pt x="29615" y="98463"/>
                  </a:lnTo>
                  <a:lnTo>
                    <a:pt x="29279" y="98324"/>
                  </a:lnTo>
                  <a:lnTo>
                    <a:pt x="28999" y="98254"/>
                  </a:lnTo>
                  <a:lnTo>
                    <a:pt x="28691" y="98254"/>
                  </a:lnTo>
                  <a:lnTo>
                    <a:pt x="28215" y="98393"/>
                  </a:lnTo>
                  <a:lnTo>
                    <a:pt x="28215" y="98498"/>
                  </a:lnTo>
                  <a:lnTo>
                    <a:pt x="28215" y="98567"/>
                  </a:lnTo>
                  <a:lnTo>
                    <a:pt x="28159" y="98637"/>
                  </a:lnTo>
                  <a:lnTo>
                    <a:pt x="28159" y="98706"/>
                  </a:lnTo>
                  <a:lnTo>
                    <a:pt x="28103" y="98741"/>
                  </a:lnTo>
                  <a:lnTo>
                    <a:pt x="27963" y="98811"/>
                  </a:lnTo>
                  <a:lnTo>
                    <a:pt x="27823" y="98880"/>
                  </a:lnTo>
                  <a:lnTo>
                    <a:pt x="27711" y="98880"/>
                  </a:lnTo>
                  <a:lnTo>
                    <a:pt x="27571" y="98880"/>
                  </a:lnTo>
                  <a:lnTo>
                    <a:pt x="27459" y="98880"/>
                  </a:lnTo>
                  <a:lnTo>
                    <a:pt x="27179" y="99298"/>
                  </a:lnTo>
                  <a:lnTo>
                    <a:pt x="26983" y="99889"/>
                  </a:lnTo>
                  <a:lnTo>
                    <a:pt x="26927" y="100620"/>
                  </a:lnTo>
                  <a:lnTo>
                    <a:pt x="27179" y="100933"/>
                  </a:lnTo>
                  <a:lnTo>
                    <a:pt x="27319" y="101420"/>
                  </a:lnTo>
                  <a:lnTo>
                    <a:pt x="27375" y="101977"/>
                  </a:lnTo>
                  <a:lnTo>
                    <a:pt x="27067" y="102151"/>
                  </a:lnTo>
                  <a:lnTo>
                    <a:pt x="27039" y="102325"/>
                  </a:lnTo>
                  <a:lnTo>
                    <a:pt x="27039" y="102568"/>
                  </a:lnTo>
                  <a:lnTo>
                    <a:pt x="27039" y="102881"/>
                  </a:lnTo>
                  <a:lnTo>
                    <a:pt x="26927" y="103299"/>
                  </a:lnTo>
                  <a:lnTo>
                    <a:pt x="26731" y="103438"/>
                  </a:lnTo>
                  <a:lnTo>
                    <a:pt x="26396" y="103682"/>
                  </a:lnTo>
                  <a:lnTo>
                    <a:pt x="25948" y="103960"/>
                  </a:lnTo>
                  <a:lnTo>
                    <a:pt x="25528" y="104204"/>
                  </a:lnTo>
                  <a:lnTo>
                    <a:pt x="25080" y="104447"/>
                  </a:lnTo>
                  <a:lnTo>
                    <a:pt x="24772" y="104656"/>
                  </a:lnTo>
                  <a:lnTo>
                    <a:pt x="24576" y="104760"/>
                  </a:lnTo>
                  <a:lnTo>
                    <a:pt x="24100" y="104899"/>
                  </a:lnTo>
                  <a:lnTo>
                    <a:pt x="23652" y="104934"/>
                  </a:lnTo>
                  <a:lnTo>
                    <a:pt x="23233" y="105004"/>
                  </a:lnTo>
                  <a:lnTo>
                    <a:pt x="22785" y="105073"/>
                  </a:lnTo>
                  <a:lnTo>
                    <a:pt x="22449" y="105247"/>
                  </a:lnTo>
                  <a:lnTo>
                    <a:pt x="22141" y="105491"/>
                  </a:lnTo>
                  <a:lnTo>
                    <a:pt x="21945" y="105908"/>
                  </a:lnTo>
                  <a:lnTo>
                    <a:pt x="21889" y="106535"/>
                  </a:lnTo>
                  <a:lnTo>
                    <a:pt x="21357" y="106535"/>
                  </a:lnTo>
                  <a:lnTo>
                    <a:pt x="21021" y="107126"/>
                  </a:lnTo>
                  <a:lnTo>
                    <a:pt x="20573" y="107683"/>
                  </a:lnTo>
                  <a:lnTo>
                    <a:pt x="20153" y="108170"/>
                  </a:lnTo>
                  <a:lnTo>
                    <a:pt x="19706" y="108761"/>
                  </a:lnTo>
                  <a:lnTo>
                    <a:pt x="19398" y="109388"/>
                  </a:lnTo>
                  <a:lnTo>
                    <a:pt x="19202" y="110118"/>
                  </a:lnTo>
                  <a:lnTo>
                    <a:pt x="19370" y="110397"/>
                  </a:lnTo>
                  <a:lnTo>
                    <a:pt x="19566" y="110884"/>
                  </a:lnTo>
                  <a:lnTo>
                    <a:pt x="19790" y="111440"/>
                  </a:lnTo>
                  <a:lnTo>
                    <a:pt x="19958" y="111928"/>
                  </a:lnTo>
                  <a:lnTo>
                    <a:pt x="20041" y="112241"/>
                  </a:lnTo>
                  <a:lnTo>
                    <a:pt x="19314" y="112763"/>
                  </a:lnTo>
                  <a:lnTo>
                    <a:pt x="18614" y="113389"/>
                  </a:lnTo>
                  <a:lnTo>
                    <a:pt x="17998" y="114120"/>
                  </a:lnTo>
                  <a:lnTo>
                    <a:pt x="17858" y="114537"/>
                  </a:lnTo>
                  <a:lnTo>
                    <a:pt x="17746" y="114920"/>
                  </a:lnTo>
                  <a:lnTo>
                    <a:pt x="17690" y="115198"/>
                  </a:lnTo>
                  <a:lnTo>
                    <a:pt x="17550" y="115442"/>
                  </a:lnTo>
                  <a:lnTo>
                    <a:pt x="17298" y="115650"/>
                  </a:lnTo>
                  <a:lnTo>
                    <a:pt x="16822" y="115685"/>
                  </a:lnTo>
                  <a:lnTo>
                    <a:pt x="16682" y="115650"/>
                  </a:lnTo>
                  <a:lnTo>
                    <a:pt x="16487" y="115511"/>
                  </a:lnTo>
                  <a:lnTo>
                    <a:pt x="16291" y="115442"/>
                  </a:lnTo>
                  <a:lnTo>
                    <a:pt x="16123" y="115859"/>
                  </a:lnTo>
                  <a:lnTo>
                    <a:pt x="15983" y="115998"/>
                  </a:lnTo>
                  <a:lnTo>
                    <a:pt x="15787" y="115998"/>
                  </a:lnTo>
                  <a:lnTo>
                    <a:pt x="15563" y="115998"/>
                  </a:lnTo>
                  <a:lnTo>
                    <a:pt x="15311" y="116103"/>
                  </a:lnTo>
                  <a:lnTo>
                    <a:pt x="15171" y="116346"/>
                  </a:lnTo>
                  <a:lnTo>
                    <a:pt x="15003" y="116659"/>
                  </a:lnTo>
                  <a:lnTo>
                    <a:pt x="14975" y="116973"/>
                  </a:lnTo>
                  <a:lnTo>
                    <a:pt x="14863" y="117286"/>
                  </a:lnTo>
                  <a:lnTo>
                    <a:pt x="14723" y="117529"/>
                  </a:lnTo>
                  <a:lnTo>
                    <a:pt x="14415" y="117773"/>
                  </a:lnTo>
                  <a:lnTo>
                    <a:pt x="14023" y="117877"/>
                  </a:lnTo>
                  <a:lnTo>
                    <a:pt x="13995" y="117808"/>
                  </a:lnTo>
                  <a:lnTo>
                    <a:pt x="13883" y="117773"/>
                  </a:lnTo>
                  <a:lnTo>
                    <a:pt x="13799" y="117703"/>
                  </a:lnTo>
                  <a:lnTo>
                    <a:pt x="13687" y="117564"/>
                  </a:lnTo>
                  <a:lnTo>
                    <a:pt x="13547" y="117564"/>
                  </a:lnTo>
                  <a:lnTo>
                    <a:pt x="13407" y="117564"/>
                  </a:lnTo>
                  <a:lnTo>
                    <a:pt x="13240" y="117703"/>
                  </a:lnTo>
                  <a:lnTo>
                    <a:pt x="13100" y="117877"/>
                  </a:lnTo>
                  <a:lnTo>
                    <a:pt x="12876" y="118016"/>
                  </a:lnTo>
                  <a:lnTo>
                    <a:pt x="12512" y="118016"/>
                  </a:lnTo>
                  <a:lnTo>
                    <a:pt x="12176" y="117877"/>
                  </a:lnTo>
                  <a:lnTo>
                    <a:pt x="11700" y="117703"/>
                  </a:lnTo>
                  <a:lnTo>
                    <a:pt x="11056" y="117529"/>
                  </a:lnTo>
                  <a:lnTo>
                    <a:pt x="10412" y="117320"/>
                  </a:lnTo>
                  <a:lnTo>
                    <a:pt x="9881" y="117286"/>
                  </a:lnTo>
                  <a:lnTo>
                    <a:pt x="9405" y="117320"/>
                  </a:lnTo>
                  <a:lnTo>
                    <a:pt x="9293" y="117390"/>
                  </a:lnTo>
                  <a:lnTo>
                    <a:pt x="9209" y="117529"/>
                  </a:lnTo>
                  <a:lnTo>
                    <a:pt x="9041" y="117634"/>
                  </a:lnTo>
                  <a:lnTo>
                    <a:pt x="8957" y="117773"/>
                  </a:lnTo>
                  <a:lnTo>
                    <a:pt x="8845" y="117877"/>
                  </a:lnTo>
                  <a:lnTo>
                    <a:pt x="7501" y="118016"/>
                  </a:lnTo>
                  <a:lnTo>
                    <a:pt x="7389" y="118364"/>
                  </a:lnTo>
                  <a:lnTo>
                    <a:pt x="7053" y="118608"/>
                  </a:lnTo>
                  <a:lnTo>
                    <a:pt x="6662" y="118782"/>
                  </a:lnTo>
                  <a:lnTo>
                    <a:pt x="6326" y="118921"/>
                  </a:lnTo>
                  <a:lnTo>
                    <a:pt x="5822" y="118364"/>
                  </a:lnTo>
                  <a:lnTo>
                    <a:pt x="5234" y="118016"/>
                  </a:lnTo>
                  <a:lnTo>
                    <a:pt x="5094" y="116555"/>
                  </a:lnTo>
                  <a:lnTo>
                    <a:pt x="4814" y="116346"/>
                  </a:lnTo>
                  <a:lnTo>
                    <a:pt x="4702" y="115998"/>
                  </a:lnTo>
                  <a:lnTo>
                    <a:pt x="4814" y="115755"/>
                  </a:lnTo>
                  <a:lnTo>
                    <a:pt x="4898" y="115511"/>
                  </a:lnTo>
                  <a:lnTo>
                    <a:pt x="4898" y="115337"/>
                  </a:lnTo>
                  <a:lnTo>
                    <a:pt x="4702" y="114850"/>
                  </a:lnTo>
                  <a:lnTo>
                    <a:pt x="4366" y="114293"/>
                  </a:lnTo>
                  <a:lnTo>
                    <a:pt x="4030" y="113980"/>
                  </a:lnTo>
                  <a:lnTo>
                    <a:pt x="3386" y="113980"/>
                  </a:lnTo>
                  <a:lnTo>
                    <a:pt x="3386" y="113946"/>
                  </a:lnTo>
                  <a:lnTo>
                    <a:pt x="3331" y="113876"/>
                  </a:lnTo>
                  <a:lnTo>
                    <a:pt x="3275" y="113806"/>
                  </a:lnTo>
                  <a:lnTo>
                    <a:pt x="3247" y="113702"/>
                  </a:lnTo>
                  <a:lnTo>
                    <a:pt x="3191" y="113632"/>
                  </a:lnTo>
                  <a:lnTo>
                    <a:pt x="3191" y="113563"/>
                  </a:lnTo>
                  <a:lnTo>
                    <a:pt x="2939" y="113563"/>
                  </a:lnTo>
                  <a:lnTo>
                    <a:pt x="2687" y="113737"/>
                  </a:lnTo>
                  <a:lnTo>
                    <a:pt x="2351" y="113876"/>
                  </a:lnTo>
                  <a:lnTo>
                    <a:pt x="2015" y="113946"/>
                  </a:lnTo>
                  <a:lnTo>
                    <a:pt x="1679" y="113876"/>
                  </a:lnTo>
                  <a:lnTo>
                    <a:pt x="1371" y="113632"/>
                  </a:lnTo>
                  <a:lnTo>
                    <a:pt x="1147" y="113389"/>
                  </a:lnTo>
                  <a:lnTo>
                    <a:pt x="951" y="113215"/>
                  </a:lnTo>
                  <a:lnTo>
                    <a:pt x="587" y="113076"/>
                  </a:lnTo>
                  <a:lnTo>
                    <a:pt x="55" y="113076"/>
                  </a:lnTo>
                  <a:lnTo>
                    <a:pt x="111" y="112519"/>
                  </a:lnTo>
                  <a:lnTo>
                    <a:pt x="251" y="112171"/>
                  </a:lnTo>
                  <a:lnTo>
                    <a:pt x="447" y="111928"/>
                  </a:lnTo>
                  <a:lnTo>
                    <a:pt x="587" y="111580"/>
                  </a:lnTo>
                  <a:lnTo>
                    <a:pt x="699" y="109875"/>
                  </a:lnTo>
                  <a:lnTo>
                    <a:pt x="839" y="109562"/>
                  </a:lnTo>
                  <a:lnTo>
                    <a:pt x="951" y="109318"/>
                  </a:lnTo>
                  <a:lnTo>
                    <a:pt x="1091" y="109005"/>
                  </a:lnTo>
                  <a:lnTo>
                    <a:pt x="1147" y="108518"/>
                  </a:lnTo>
                  <a:lnTo>
                    <a:pt x="391" y="108518"/>
                  </a:lnTo>
                  <a:lnTo>
                    <a:pt x="307" y="108100"/>
                  </a:lnTo>
                  <a:lnTo>
                    <a:pt x="195" y="107787"/>
                  </a:lnTo>
                  <a:lnTo>
                    <a:pt x="111" y="107544"/>
                  </a:lnTo>
                  <a:lnTo>
                    <a:pt x="0" y="107265"/>
                  </a:lnTo>
                  <a:lnTo>
                    <a:pt x="55" y="106883"/>
                  </a:lnTo>
                  <a:lnTo>
                    <a:pt x="699" y="105178"/>
                  </a:lnTo>
                  <a:lnTo>
                    <a:pt x="839" y="105073"/>
                  </a:lnTo>
                  <a:lnTo>
                    <a:pt x="979" y="105004"/>
                  </a:lnTo>
                  <a:lnTo>
                    <a:pt x="1091" y="104934"/>
                  </a:lnTo>
                  <a:lnTo>
                    <a:pt x="1231" y="104899"/>
                  </a:lnTo>
                  <a:lnTo>
                    <a:pt x="1343" y="104760"/>
                  </a:lnTo>
                  <a:lnTo>
                    <a:pt x="1483" y="104656"/>
                  </a:lnTo>
                  <a:lnTo>
                    <a:pt x="1567" y="104273"/>
                  </a:lnTo>
                  <a:lnTo>
                    <a:pt x="1567" y="103960"/>
                  </a:lnTo>
                  <a:lnTo>
                    <a:pt x="1679" y="103543"/>
                  </a:lnTo>
                  <a:lnTo>
                    <a:pt x="2015" y="103299"/>
                  </a:lnTo>
                  <a:lnTo>
                    <a:pt x="2407" y="102464"/>
                  </a:lnTo>
                  <a:lnTo>
                    <a:pt x="2855" y="101559"/>
                  </a:lnTo>
                  <a:lnTo>
                    <a:pt x="3191" y="100620"/>
                  </a:lnTo>
                  <a:lnTo>
                    <a:pt x="3191" y="97663"/>
                  </a:lnTo>
                  <a:lnTo>
                    <a:pt x="3247" y="97419"/>
                  </a:lnTo>
                  <a:lnTo>
                    <a:pt x="3331" y="96862"/>
                  </a:lnTo>
                  <a:lnTo>
                    <a:pt x="3470" y="96306"/>
                  </a:lnTo>
                  <a:lnTo>
                    <a:pt x="3638" y="95819"/>
                  </a:lnTo>
                  <a:lnTo>
                    <a:pt x="3722" y="95540"/>
                  </a:lnTo>
                  <a:lnTo>
                    <a:pt x="3442" y="94914"/>
                  </a:lnTo>
                  <a:lnTo>
                    <a:pt x="3275" y="94322"/>
                  </a:lnTo>
                  <a:lnTo>
                    <a:pt x="3275" y="93522"/>
                  </a:lnTo>
                  <a:lnTo>
                    <a:pt x="3470" y="93453"/>
                  </a:lnTo>
                  <a:lnTo>
                    <a:pt x="3638" y="93348"/>
                  </a:lnTo>
                  <a:lnTo>
                    <a:pt x="3778" y="93209"/>
                  </a:lnTo>
                  <a:lnTo>
                    <a:pt x="3862" y="93105"/>
                  </a:lnTo>
                  <a:lnTo>
                    <a:pt x="4030" y="92966"/>
                  </a:lnTo>
                  <a:lnTo>
                    <a:pt x="5094" y="93174"/>
                  </a:lnTo>
                  <a:lnTo>
                    <a:pt x="5178" y="93105"/>
                  </a:lnTo>
                  <a:lnTo>
                    <a:pt x="5178" y="92931"/>
                  </a:lnTo>
                  <a:lnTo>
                    <a:pt x="5234" y="92792"/>
                  </a:lnTo>
                  <a:lnTo>
                    <a:pt x="5290" y="92687"/>
                  </a:lnTo>
                  <a:lnTo>
                    <a:pt x="5346" y="92618"/>
                  </a:lnTo>
                  <a:lnTo>
                    <a:pt x="5962" y="92618"/>
                  </a:lnTo>
                  <a:lnTo>
                    <a:pt x="6354" y="92444"/>
                  </a:lnTo>
                  <a:lnTo>
                    <a:pt x="6606" y="92305"/>
                  </a:lnTo>
                  <a:lnTo>
                    <a:pt x="6801" y="92374"/>
                  </a:lnTo>
                  <a:lnTo>
                    <a:pt x="7053" y="92444"/>
                  </a:lnTo>
                  <a:lnTo>
                    <a:pt x="7501" y="92618"/>
                  </a:lnTo>
                  <a:lnTo>
                    <a:pt x="7501" y="92722"/>
                  </a:lnTo>
                  <a:lnTo>
                    <a:pt x="7501" y="92792"/>
                  </a:lnTo>
                  <a:lnTo>
                    <a:pt x="7501" y="92861"/>
                  </a:lnTo>
                  <a:lnTo>
                    <a:pt x="7501" y="92931"/>
                  </a:lnTo>
                  <a:lnTo>
                    <a:pt x="7529" y="92966"/>
                  </a:lnTo>
                  <a:lnTo>
                    <a:pt x="7585" y="93035"/>
                  </a:lnTo>
                  <a:lnTo>
                    <a:pt x="7669" y="93174"/>
                  </a:lnTo>
                  <a:lnTo>
                    <a:pt x="8173" y="93453"/>
                  </a:lnTo>
                  <a:lnTo>
                    <a:pt x="8705" y="93661"/>
                  </a:lnTo>
                  <a:lnTo>
                    <a:pt x="9349" y="93766"/>
                  </a:lnTo>
                  <a:lnTo>
                    <a:pt x="9937" y="93905"/>
                  </a:lnTo>
                  <a:lnTo>
                    <a:pt x="10468" y="94079"/>
                  </a:lnTo>
                  <a:lnTo>
                    <a:pt x="11252" y="94566"/>
                  </a:lnTo>
                  <a:lnTo>
                    <a:pt x="11980" y="95123"/>
                  </a:lnTo>
                  <a:lnTo>
                    <a:pt x="12764" y="95540"/>
                  </a:lnTo>
                  <a:lnTo>
                    <a:pt x="14471" y="95401"/>
                  </a:lnTo>
                  <a:lnTo>
                    <a:pt x="14723" y="95645"/>
                  </a:lnTo>
                  <a:lnTo>
                    <a:pt x="15059" y="95958"/>
                  </a:lnTo>
                  <a:lnTo>
                    <a:pt x="15311" y="96201"/>
                  </a:lnTo>
                  <a:lnTo>
                    <a:pt x="15507" y="96271"/>
                  </a:lnTo>
                  <a:lnTo>
                    <a:pt x="15703" y="96271"/>
                  </a:lnTo>
                  <a:lnTo>
                    <a:pt x="15843" y="96201"/>
                  </a:lnTo>
                  <a:lnTo>
                    <a:pt x="15983" y="96132"/>
                  </a:lnTo>
                  <a:lnTo>
                    <a:pt x="16095" y="96062"/>
                  </a:lnTo>
                  <a:lnTo>
                    <a:pt x="16291" y="96201"/>
                  </a:lnTo>
                  <a:lnTo>
                    <a:pt x="16515" y="96375"/>
                  </a:lnTo>
                  <a:lnTo>
                    <a:pt x="16766" y="96619"/>
                  </a:lnTo>
                  <a:lnTo>
                    <a:pt x="16906" y="96758"/>
                  </a:lnTo>
                  <a:lnTo>
                    <a:pt x="17018" y="96758"/>
                  </a:lnTo>
                  <a:lnTo>
                    <a:pt x="17102" y="96758"/>
                  </a:lnTo>
                  <a:lnTo>
                    <a:pt x="17158" y="96688"/>
                  </a:lnTo>
                  <a:lnTo>
                    <a:pt x="17158" y="96619"/>
                  </a:lnTo>
                  <a:lnTo>
                    <a:pt x="17214" y="96549"/>
                  </a:lnTo>
                  <a:lnTo>
                    <a:pt x="17214" y="96514"/>
                  </a:lnTo>
                  <a:lnTo>
                    <a:pt x="17270" y="96514"/>
                  </a:lnTo>
                  <a:lnTo>
                    <a:pt x="18250" y="96758"/>
                  </a:lnTo>
                  <a:lnTo>
                    <a:pt x="18278" y="96549"/>
                  </a:lnTo>
                  <a:lnTo>
                    <a:pt x="18390" y="96375"/>
                  </a:lnTo>
                  <a:lnTo>
                    <a:pt x="18474" y="96271"/>
                  </a:lnTo>
                  <a:lnTo>
                    <a:pt x="18586" y="96132"/>
                  </a:lnTo>
                  <a:lnTo>
                    <a:pt x="18670" y="95958"/>
                  </a:lnTo>
                  <a:lnTo>
                    <a:pt x="18782" y="95819"/>
                  </a:lnTo>
                  <a:lnTo>
                    <a:pt x="18782" y="95158"/>
                  </a:lnTo>
                  <a:lnTo>
                    <a:pt x="19118" y="93766"/>
                  </a:lnTo>
                  <a:lnTo>
                    <a:pt x="19510" y="92305"/>
                  </a:lnTo>
                  <a:lnTo>
                    <a:pt x="19398" y="91296"/>
                  </a:lnTo>
                  <a:lnTo>
                    <a:pt x="19454" y="91087"/>
                  </a:lnTo>
                  <a:lnTo>
                    <a:pt x="19566" y="90843"/>
                  </a:lnTo>
                  <a:lnTo>
                    <a:pt x="19650" y="90669"/>
                  </a:lnTo>
                  <a:lnTo>
                    <a:pt x="19762" y="90495"/>
                  </a:lnTo>
                  <a:lnTo>
                    <a:pt x="19846" y="90321"/>
                  </a:lnTo>
                  <a:lnTo>
                    <a:pt x="19846" y="88060"/>
                  </a:lnTo>
                  <a:lnTo>
                    <a:pt x="19398" y="87747"/>
                  </a:lnTo>
                  <a:lnTo>
                    <a:pt x="19006" y="87399"/>
                  </a:lnTo>
                  <a:lnTo>
                    <a:pt x="18670" y="86981"/>
                  </a:lnTo>
                  <a:lnTo>
                    <a:pt x="18418" y="86494"/>
                  </a:lnTo>
                  <a:lnTo>
                    <a:pt x="18334" y="86007"/>
                  </a:lnTo>
                  <a:lnTo>
                    <a:pt x="18334" y="85590"/>
                  </a:lnTo>
                  <a:lnTo>
                    <a:pt x="18334" y="85207"/>
                  </a:lnTo>
                  <a:lnTo>
                    <a:pt x="18278" y="84894"/>
                  </a:lnTo>
                  <a:lnTo>
                    <a:pt x="18138" y="84650"/>
                  </a:lnTo>
                  <a:lnTo>
                    <a:pt x="17802" y="84476"/>
                  </a:lnTo>
                  <a:lnTo>
                    <a:pt x="17802" y="83815"/>
                  </a:lnTo>
                  <a:lnTo>
                    <a:pt x="17550" y="83746"/>
                  </a:lnTo>
                  <a:lnTo>
                    <a:pt x="17158" y="83676"/>
                  </a:lnTo>
                  <a:lnTo>
                    <a:pt x="16822" y="83572"/>
                  </a:lnTo>
                  <a:lnTo>
                    <a:pt x="16627" y="83502"/>
                  </a:lnTo>
                  <a:lnTo>
                    <a:pt x="16291" y="83189"/>
                  </a:lnTo>
                  <a:lnTo>
                    <a:pt x="15983" y="82771"/>
                  </a:lnTo>
                  <a:lnTo>
                    <a:pt x="15647" y="82423"/>
                  </a:lnTo>
                  <a:lnTo>
                    <a:pt x="15199" y="82180"/>
                  </a:lnTo>
                  <a:lnTo>
                    <a:pt x="15115" y="82249"/>
                  </a:lnTo>
                  <a:lnTo>
                    <a:pt x="15003" y="82284"/>
                  </a:lnTo>
                  <a:lnTo>
                    <a:pt x="14863" y="82284"/>
                  </a:lnTo>
                  <a:lnTo>
                    <a:pt x="14667" y="82354"/>
                  </a:lnTo>
                  <a:lnTo>
                    <a:pt x="14527" y="81936"/>
                  </a:lnTo>
                  <a:lnTo>
                    <a:pt x="14415" y="81519"/>
                  </a:lnTo>
                  <a:lnTo>
                    <a:pt x="14387" y="80962"/>
                  </a:lnTo>
                  <a:lnTo>
                    <a:pt x="14779" y="80962"/>
                  </a:lnTo>
                  <a:lnTo>
                    <a:pt x="14779" y="80475"/>
                  </a:lnTo>
                  <a:lnTo>
                    <a:pt x="14387" y="80475"/>
                  </a:lnTo>
                  <a:lnTo>
                    <a:pt x="14387" y="80162"/>
                  </a:lnTo>
                  <a:lnTo>
                    <a:pt x="14331" y="80092"/>
                  </a:lnTo>
                  <a:lnTo>
                    <a:pt x="14275" y="79988"/>
                  </a:lnTo>
                  <a:lnTo>
                    <a:pt x="14275" y="79849"/>
                  </a:lnTo>
                  <a:lnTo>
                    <a:pt x="14219" y="79675"/>
                  </a:lnTo>
                  <a:lnTo>
                    <a:pt x="14667" y="79501"/>
                  </a:lnTo>
                  <a:lnTo>
                    <a:pt x="15199" y="79362"/>
                  </a:lnTo>
                  <a:lnTo>
                    <a:pt x="15787" y="79362"/>
                  </a:lnTo>
                  <a:lnTo>
                    <a:pt x="16375" y="79362"/>
                  </a:lnTo>
                  <a:lnTo>
                    <a:pt x="16627" y="79188"/>
                  </a:lnTo>
                  <a:lnTo>
                    <a:pt x="16962" y="79083"/>
                  </a:lnTo>
                  <a:lnTo>
                    <a:pt x="17410" y="79083"/>
                  </a:lnTo>
                  <a:lnTo>
                    <a:pt x="17802" y="79118"/>
                  </a:lnTo>
                  <a:lnTo>
                    <a:pt x="17858" y="79327"/>
                  </a:lnTo>
                  <a:lnTo>
                    <a:pt x="17886" y="79570"/>
                  </a:lnTo>
                  <a:lnTo>
                    <a:pt x="17998" y="79744"/>
                  </a:lnTo>
                  <a:lnTo>
                    <a:pt x="18082" y="79918"/>
                  </a:lnTo>
                  <a:lnTo>
                    <a:pt x="18250" y="80057"/>
                  </a:lnTo>
                  <a:lnTo>
                    <a:pt x="18586" y="80092"/>
                  </a:lnTo>
                  <a:lnTo>
                    <a:pt x="19062" y="80162"/>
                  </a:lnTo>
                  <a:lnTo>
                    <a:pt x="19650" y="80301"/>
                  </a:lnTo>
                  <a:lnTo>
                    <a:pt x="20041" y="80336"/>
                  </a:lnTo>
                  <a:lnTo>
                    <a:pt x="20041" y="79431"/>
                  </a:lnTo>
                  <a:lnTo>
                    <a:pt x="19958" y="78666"/>
                  </a:lnTo>
                  <a:lnTo>
                    <a:pt x="19790" y="77970"/>
                  </a:lnTo>
                  <a:lnTo>
                    <a:pt x="19706" y="77309"/>
                  </a:lnTo>
                  <a:lnTo>
                    <a:pt x="19594" y="76578"/>
                  </a:lnTo>
                  <a:lnTo>
                    <a:pt x="19706" y="76509"/>
                  </a:lnTo>
                  <a:lnTo>
                    <a:pt x="19790" y="76509"/>
                  </a:lnTo>
                  <a:lnTo>
                    <a:pt x="19902" y="76474"/>
                  </a:lnTo>
                  <a:lnTo>
                    <a:pt x="20041" y="76474"/>
                  </a:lnTo>
                  <a:lnTo>
                    <a:pt x="20237" y="76717"/>
                  </a:lnTo>
                  <a:lnTo>
                    <a:pt x="20489" y="76891"/>
                  </a:lnTo>
                  <a:lnTo>
                    <a:pt x="20741" y="76996"/>
                  </a:lnTo>
                  <a:lnTo>
                    <a:pt x="20937" y="77204"/>
                  </a:lnTo>
                  <a:lnTo>
                    <a:pt x="21077" y="77448"/>
                  </a:lnTo>
                  <a:lnTo>
                    <a:pt x="21105" y="77935"/>
                  </a:lnTo>
                  <a:lnTo>
                    <a:pt x="21497" y="78040"/>
                  </a:lnTo>
                  <a:lnTo>
                    <a:pt x="21861" y="78179"/>
                  </a:lnTo>
                  <a:lnTo>
                    <a:pt x="22141" y="78353"/>
                  </a:lnTo>
                  <a:lnTo>
                    <a:pt x="22477" y="78527"/>
                  </a:lnTo>
                  <a:lnTo>
                    <a:pt x="22981" y="78596"/>
                  </a:lnTo>
                  <a:lnTo>
                    <a:pt x="23261" y="77726"/>
                  </a:lnTo>
                  <a:lnTo>
                    <a:pt x="23624" y="76996"/>
                  </a:lnTo>
                  <a:lnTo>
                    <a:pt x="24044" y="76996"/>
                  </a:lnTo>
                  <a:lnTo>
                    <a:pt x="24492" y="76891"/>
                  </a:lnTo>
                  <a:lnTo>
                    <a:pt x="25136" y="76822"/>
                  </a:lnTo>
                  <a:lnTo>
                    <a:pt x="25136" y="76717"/>
                  </a:lnTo>
                  <a:lnTo>
                    <a:pt x="25164" y="76648"/>
                  </a:lnTo>
                  <a:lnTo>
                    <a:pt x="25164" y="76578"/>
                  </a:lnTo>
                  <a:lnTo>
                    <a:pt x="25220" y="76509"/>
                  </a:lnTo>
                  <a:lnTo>
                    <a:pt x="25276" y="76509"/>
                  </a:lnTo>
                  <a:lnTo>
                    <a:pt x="25332" y="76509"/>
                  </a:lnTo>
                  <a:lnTo>
                    <a:pt x="25416" y="76474"/>
                  </a:lnTo>
                  <a:lnTo>
                    <a:pt x="25416" y="76022"/>
                  </a:lnTo>
                  <a:lnTo>
                    <a:pt x="25864" y="76022"/>
                  </a:lnTo>
                  <a:lnTo>
                    <a:pt x="25948" y="74038"/>
                  </a:lnTo>
                  <a:lnTo>
                    <a:pt x="26312" y="73899"/>
                  </a:lnTo>
                  <a:lnTo>
                    <a:pt x="26648" y="73725"/>
                  </a:lnTo>
                  <a:lnTo>
                    <a:pt x="27039" y="73656"/>
                  </a:lnTo>
                  <a:lnTo>
                    <a:pt x="27431" y="73621"/>
                  </a:lnTo>
                  <a:lnTo>
                    <a:pt x="27823" y="73482"/>
                  </a:lnTo>
                  <a:lnTo>
                    <a:pt x="27907" y="73412"/>
                  </a:lnTo>
                  <a:lnTo>
                    <a:pt x="28019" y="73238"/>
                  </a:lnTo>
                  <a:lnTo>
                    <a:pt x="28103" y="73134"/>
                  </a:lnTo>
                  <a:lnTo>
                    <a:pt x="28159" y="72925"/>
                  </a:lnTo>
                  <a:lnTo>
                    <a:pt x="28243" y="72821"/>
                  </a:lnTo>
                  <a:lnTo>
                    <a:pt x="28355" y="72681"/>
                  </a:lnTo>
                  <a:lnTo>
                    <a:pt x="28635" y="72577"/>
                  </a:lnTo>
                  <a:lnTo>
                    <a:pt x="28887" y="72577"/>
                  </a:lnTo>
                  <a:lnTo>
                    <a:pt x="29139" y="72577"/>
                  </a:lnTo>
                  <a:lnTo>
                    <a:pt x="29279" y="72507"/>
                  </a:lnTo>
                  <a:lnTo>
                    <a:pt x="29419" y="72264"/>
                  </a:lnTo>
                  <a:lnTo>
                    <a:pt x="29531" y="71777"/>
                  </a:lnTo>
                  <a:lnTo>
                    <a:pt x="29727" y="71777"/>
                  </a:lnTo>
                  <a:lnTo>
                    <a:pt x="29811" y="71742"/>
                  </a:lnTo>
                  <a:lnTo>
                    <a:pt x="29811" y="71672"/>
                  </a:lnTo>
                  <a:lnTo>
                    <a:pt x="29811" y="71603"/>
                  </a:lnTo>
                  <a:lnTo>
                    <a:pt x="29811" y="71603"/>
                  </a:lnTo>
                  <a:lnTo>
                    <a:pt x="29811" y="71533"/>
                  </a:lnTo>
                  <a:lnTo>
                    <a:pt x="29811" y="71498"/>
                  </a:lnTo>
                  <a:lnTo>
                    <a:pt x="30062" y="71498"/>
                  </a:lnTo>
                  <a:lnTo>
                    <a:pt x="30398" y="71533"/>
                  </a:lnTo>
                  <a:lnTo>
                    <a:pt x="30706" y="71603"/>
                  </a:lnTo>
                  <a:lnTo>
                    <a:pt x="30790" y="71603"/>
                  </a:lnTo>
                  <a:lnTo>
                    <a:pt x="30790" y="71359"/>
                  </a:lnTo>
                  <a:lnTo>
                    <a:pt x="30706" y="71290"/>
                  </a:lnTo>
                  <a:lnTo>
                    <a:pt x="30650" y="71185"/>
                  </a:lnTo>
                  <a:lnTo>
                    <a:pt x="30594" y="71046"/>
                  </a:lnTo>
                  <a:lnTo>
                    <a:pt x="30594" y="70942"/>
                  </a:lnTo>
                  <a:lnTo>
                    <a:pt x="30594" y="70803"/>
                  </a:lnTo>
                  <a:lnTo>
                    <a:pt x="30594" y="70559"/>
                  </a:lnTo>
                  <a:lnTo>
                    <a:pt x="31098" y="70037"/>
                  </a:lnTo>
                  <a:lnTo>
                    <a:pt x="31378" y="69341"/>
                  </a:lnTo>
                  <a:lnTo>
                    <a:pt x="31630" y="68645"/>
                  </a:lnTo>
                  <a:lnTo>
                    <a:pt x="31854" y="67776"/>
                  </a:lnTo>
                  <a:lnTo>
                    <a:pt x="32302" y="67706"/>
                  </a:lnTo>
                  <a:lnTo>
                    <a:pt x="32610" y="67532"/>
                  </a:lnTo>
                  <a:lnTo>
                    <a:pt x="32806" y="67358"/>
                  </a:lnTo>
                  <a:lnTo>
                    <a:pt x="32946" y="67115"/>
                  </a:lnTo>
                  <a:lnTo>
                    <a:pt x="33142" y="66871"/>
                  </a:lnTo>
                  <a:lnTo>
                    <a:pt x="33393" y="66697"/>
                  </a:lnTo>
                  <a:lnTo>
                    <a:pt x="35633" y="66454"/>
                  </a:lnTo>
                  <a:lnTo>
                    <a:pt x="35633" y="65758"/>
                  </a:lnTo>
                  <a:lnTo>
                    <a:pt x="35969" y="65653"/>
                  </a:lnTo>
                  <a:lnTo>
                    <a:pt x="36361" y="65410"/>
                  </a:lnTo>
                  <a:lnTo>
                    <a:pt x="36752" y="65410"/>
                  </a:lnTo>
                  <a:lnTo>
                    <a:pt x="37144" y="65584"/>
                  </a:lnTo>
                  <a:lnTo>
                    <a:pt x="37424" y="65827"/>
                  </a:lnTo>
                  <a:lnTo>
                    <a:pt x="37788" y="66001"/>
                  </a:lnTo>
                  <a:lnTo>
                    <a:pt x="37788" y="65897"/>
                  </a:lnTo>
                  <a:lnTo>
                    <a:pt x="37872" y="65723"/>
                  </a:lnTo>
                  <a:lnTo>
                    <a:pt x="37928" y="65584"/>
                  </a:lnTo>
                  <a:lnTo>
                    <a:pt x="37928" y="65549"/>
                  </a:lnTo>
                  <a:lnTo>
                    <a:pt x="37984" y="65410"/>
                  </a:lnTo>
                  <a:lnTo>
                    <a:pt x="38012" y="65340"/>
                  </a:lnTo>
                  <a:lnTo>
                    <a:pt x="38124" y="65305"/>
                  </a:lnTo>
                  <a:lnTo>
                    <a:pt x="38208" y="65236"/>
                  </a:lnTo>
                  <a:lnTo>
                    <a:pt x="38404" y="65236"/>
                  </a:lnTo>
                  <a:lnTo>
                    <a:pt x="38404" y="64992"/>
                  </a:lnTo>
                  <a:lnTo>
                    <a:pt x="38404" y="64818"/>
                  </a:lnTo>
                  <a:lnTo>
                    <a:pt x="38376" y="64610"/>
                  </a:lnTo>
                  <a:lnTo>
                    <a:pt x="38376" y="64436"/>
                  </a:lnTo>
                  <a:lnTo>
                    <a:pt x="38320" y="64262"/>
                  </a:lnTo>
                  <a:lnTo>
                    <a:pt x="37872" y="64262"/>
                  </a:lnTo>
                  <a:lnTo>
                    <a:pt x="37928" y="64018"/>
                  </a:lnTo>
                  <a:lnTo>
                    <a:pt x="37928" y="63844"/>
                  </a:lnTo>
                  <a:lnTo>
                    <a:pt x="37984" y="63635"/>
                  </a:lnTo>
                  <a:lnTo>
                    <a:pt x="38012" y="63461"/>
                  </a:lnTo>
                  <a:lnTo>
                    <a:pt x="38068" y="63531"/>
                  </a:lnTo>
                  <a:lnTo>
                    <a:pt x="38124" y="63531"/>
                  </a:lnTo>
                  <a:lnTo>
                    <a:pt x="38180" y="63531"/>
                  </a:lnTo>
                  <a:lnTo>
                    <a:pt x="38180" y="63531"/>
                  </a:lnTo>
                  <a:lnTo>
                    <a:pt x="38180" y="63531"/>
                  </a:lnTo>
                  <a:lnTo>
                    <a:pt x="38208" y="63531"/>
                  </a:lnTo>
                  <a:lnTo>
                    <a:pt x="38320" y="63461"/>
                  </a:lnTo>
                  <a:lnTo>
                    <a:pt x="38124" y="63113"/>
                  </a:lnTo>
                  <a:lnTo>
                    <a:pt x="37928" y="62661"/>
                  </a:lnTo>
                  <a:lnTo>
                    <a:pt x="37788" y="62313"/>
                  </a:lnTo>
                  <a:lnTo>
                    <a:pt x="37592" y="62139"/>
                  </a:lnTo>
                  <a:lnTo>
                    <a:pt x="37676" y="60782"/>
                  </a:lnTo>
                  <a:lnTo>
                    <a:pt x="37396" y="60608"/>
                  </a:lnTo>
                  <a:lnTo>
                    <a:pt x="37088" y="60365"/>
                  </a:lnTo>
                  <a:lnTo>
                    <a:pt x="36892" y="60052"/>
                  </a:lnTo>
                  <a:lnTo>
                    <a:pt x="36808" y="59565"/>
                  </a:lnTo>
                  <a:lnTo>
                    <a:pt x="36948" y="59077"/>
                  </a:lnTo>
                  <a:lnTo>
                    <a:pt x="36948" y="58416"/>
                  </a:lnTo>
                  <a:lnTo>
                    <a:pt x="36864" y="57651"/>
                  </a:lnTo>
                  <a:lnTo>
                    <a:pt x="36808" y="56781"/>
                  </a:lnTo>
                  <a:lnTo>
                    <a:pt x="37284" y="56851"/>
                  </a:lnTo>
                  <a:lnTo>
                    <a:pt x="37676" y="56955"/>
                  </a:lnTo>
                  <a:lnTo>
                    <a:pt x="37676" y="56712"/>
                  </a:lnTo>
                  <a:lnTo>
                    <a:pt x="37732" y="56607"/>
                  </a:lnTo>
                  <a:lnTo>
                    <a:pt x="37732" y="56468"/>
                  </a:lnTo>
                  <a:lnTo>
                    <a:pt x="37788" y="56433"/>
                  </a:lnTo>
                  <a:lnTo>
                    <a:pt x="37872" y="56364"/>
                  </a:lnTo>
                  <a:lnTo>
                    <a:pt x="38012" y="56294"/>
                  </a:lnTo>
                  <a:lnTo>
                    <a:pt x="38264" y="56120"/>
                  </a:lnTo>
                  <a:lnTo>
                    <a:pt x="38656" y="55981"/>
                  </a:lnTo>
                  <a:lnTo>
                    <a:pt x="38964" y="55981"/>
                  </a:lnTo>
                  <a:lnTo>
                    <a:pt x="39104" y="55981"/>
                  </a:lnTo>
                  <a:lnTo>
                    <a:pt x="39104" y="55946"/>
                  </a:lnTo>
                  <a:lnTo>
                    <a:pt x="39160" y="55946"/>
                  </a:lnTo>
                  <a:lnTo>
                    <a:pt x="39160" y="55877"/>
                  </a:lnTo>
                  <a:lnTo>
                    <a:pt x="39160" y="55807"/>
                  </a:lnTo>
                  <a:lnTo>
                    <a:pt x="39188" y="55737"/>
                  </a:lnTo>
                  <a:lnTo>
                    <a:pt x="38320" y="55737"/>
                  </a:lnTo>
                  <a:lnTo>
                    <a:pt x="38012" y="55981"/>
                  </a:lnTo>
                  <a:lnTo>
                    <a:pt x="37620" y="56190"/>
                  </a:lnTo>
                  <a:lnTo>
                    <a:pt x="37144" y="56294"/>
                  </a:lnTo>
                  <a:lnTo>
                    <a:pt x="37228" y="55216"/>
                  </a:lnTo>
                  <a:lnTo>
                    <a:pt x="37984" y="55076"/>
                  </a:lnTo>
                  <a:lnTo>
                    <a:pt x="38768" y="55076"/>
                  </a:lnTo>
                  <a:lnTo>
                    <a:pt x="38852" y="54485"/>
                  </a:lnTo>
                  <a:lnTo>
                    <a:pt x="39104" y="53928"/>
                  </a:lnTo>
                  <a:lnTo>
                    <a:pt x="39384" y="53615"/>
                  </a:lnTo>
                  <a:lnTo>
                    <a:pt x="39832" y="53337"/>
                  </a:lnTo>
                  <a:lnTo>
                    <a:pt x="40363" y="53198"/>
                  </a:lnTo>
                  <a:lnTo>
                    <a:pt x="40475" y="53859"/>
                  </a:lnTo>
                  <a:lnTo>
                    <a:pt x="40475" y="54659"/>
                  </a:lnTo>
                  <a:lnTo>
                    <a:pt x="40503" y="55076"/>
                  </a:lnTo>
                  <a:lnTo>
                    <a:pt x="40475" y="55563"/>
                  </a:lnTo>
                  <a:lnTo>
                    <a:pt x="40363" y="56120"/>
                  </a:lnTo>
                  <a:lnTo>
                    <a:pt x="40363" y="56677"/>
                  </a:lnTo>
                  <a:lnTo>
                    <a:pt x="40811" y="56712"/>
                  </a:lnTo>
                  <a:lnTo>
                    <a:pt x="41091" y="56920"/>
                  </a:lnTo>
                  <a:lnTo>
                    <a:pt x="41203" y="57268"/>
                  </a:lnTo>
                  <a:lnTo>
                    <a:pt x="41259" y="57895"/>
                  </a:lnTo>
                  <a:lnTo>
                    <a:pt x="40895" y="57999"/>
                  </a:lnTo>
                  <a:lnTo>
                    <a:pt x="40755" y="58069"/>
                  </a:lnTo>
                  <a:lnTo>
                    <a:pt x="40615" y="58138"/>
                  </a:lnTo>
                  <a:lnTo>
                    <a:pt x="40475" y="58138"/>
                  </a:lnTo>
                  <a:lnTo>
                    <a:pt x="40279" y="58138"/>
                  </a:lnTo>
                  <a:lnTo>
                    <a:pt x="40167" y="58799"/>
                  </a:lnTo>
                  <a:lnTo>
                    <a:pt x="40083" y="59321"/>
                  </a:lnTo>
                  <a:lnTo>
                    <a:pt x="40027" y="59565"/>
                  </a:lnTo>
                  <a:lnTo>
                    <a:pt x="40307" y="59773"/>
                  </a:lnTo>
                  <a:lnTo>
                    <a:pt x="40615" y="59808"/>
                  </a:lnTo>
                  <a:lnTo>
                    <a:pt x="40895" y="59878"/>
                  </a:lnTo>
                  <a:lnTo>
                    <a:pt x="41007" y="60365"/>
                  </a:lnTo>
                  <a:lnTo>
                    <a:pt x="41091" y="60922"/>
                  </a:lnTo>
                  <a:lnTo>
                    <a:pt x="41091" y="61652"/>
                  </a:lnTo>
                  <a:lnTo>
                    <a:pt x="40699" y="61722"/>
                  </a:lnTo>
                  <a:lnTo>
                    <a:pt x="40167" y="61757"/>
                  </a:lnTo>
                  <a:lnTo>
                    <a:pt x="40167" y="62244"/>
                  </a:lnTo>
                  <a:lnTo>
                    <a:pt x="40111" y="62626"/>
                  </a:lnTo>
                  <a:lnTo>
                    <a:pt x="40167" y="62974"/>
                  </a:lnTo>
                  <a:lnTo>
                    <a:pt x="40167" y="63461"/>
                  </a:lnTo>
                  <a:lnTo>
                    <a:pt x="40699" y="63601"/>
                  </a:lnTo>
                  <a:lnTo>
                    <a:pt x="41147" y="63635"/>
                  </a:lnTo>
                  <a:lnTo>
                    <a:pt x="41651" y="63635"/>
                  </a:lnTo>
                  <a:lnTo>
                    <a:pt x="41651" y="64575"/>
                  </a:lnTo>
                  <a:lnTo>
                    <a:pt x="41539" y="64575"/>
                  </a:lnTo>
                  <a:lnTo>
                    <a:pt x="41539" y="64679"/>
                  </a:lnTo>
                  <a:lnTo>
                    <a:pt x="42183" y="64818"/>
                  </a:lnTo>
                  <a:lnTo>
                    <a:pt x="42183" y="64436"/>
                  </a:lnTo>
                  <a:lnTo>
                    <a:pt x="42575" y="64331"/>
                  </a:lnTo>
                  <a:lnTo>
                    <a:pt x="42855" y="64192"/>
                  </a:lnTo>
                  <a:lnTo>
                    <a:pt x="43163" y="64018"/>
                  </a:lnTo>
                  <a:lnTo>
                    <a:pt x="43163" y="63635"/>
                  </a:lnTo>
                  <a:lnTo>
                    <a:pt x="44030" y="63635"/>
                  </a:lnTo>
                  <a:lnTo>
                    <a:pt x="44142" y="63357"/>
                  </a:lnTo>
                  <a:lnTo>
                    <a:pt x="44226" y="63148"/>
                  </a:lnTo>
                  <a:lnTo>
                    <a:pt x="44338" y="62905"/>
                  </a:lnTo>
                  <a:lnTo>
                    <a:pt x="44478" y="62661"/>
                  </a:lnTo>
                  <a:lnTo>
                    <a:pt x="44814" y="62870"/>
                  </a:lnTo>
                  <a:lnTo>
                    <a:pt x="45066" y="63044"/>
                  </a:lnTo>
                  <a:lnTo>
                    <a:pt x="45206" y="63392"/>
                  </a:lnTo>
                  <a:lnTo>
                    <a:pt x="45290" y="63879"/>
                  </a:lnTo>
                  <a:lnTo>
                    <a:pt x="45206" y="63948"/>
                  </a:lnTo>
                  <a:lnTo>
                    <a:pt x="45150" y="63948"/>
                  </a:lnTo>
                  <a:lnTo>
                    <a:pt x="45122" y="63948"/>
                  </a:lnTo>
                  <a:lnTo>
                    <a:pt x="45066" y="64018"/>
                  </a:lnTo>
                  <a:lnTo>
                    <a:pt x="45066" y="64088"/>
                  </a:lnTo>
                  <a:lnTo>
                    <a:pt x="45010" y="64122"/>
                  </a:lnTo>
                  <a:lnTo>
                    <a:pt x="45458" y="64192"/>
                  </a:lnTo>
                  <a:lnTo>
                    <a:pt x="45738" y="64331"/>
                  </a:lnTo>
                  <a:lnTo>
                    <a:pt x="45934" y="64505"/>
                  </a:lnTo>
                  <a:lnTo>
                    <a:pt x="46186" y="64679"/>
                  </a:lnTo>
                  <a:lnTo>
                    <a:pt x="46466" y="64818"/>
                  </a:lnTo>
                  <a:lnTo>
                    <a:pt x="46829" y="64436"/>
                  </a:lnTo>
                  <a:lnTo>
                    <a:pt x="47305" y="64088"/>
                  </a:lnTo>
                  <a:lnTo>
                    <a:pt x="47893" y="63844"/>
                  </a:lnTo>
                  <a:lnTo>
                    <a:pt x="48481" y="63705"/>
                  </a:lnTo>
                  <a:lnTo>
                    <a:pt x="49069" y="63635"/>
                  </a:lnTo>
                  <a:lnTo>
                    <a:pt x="49153" y="62974"/>
                  </a:lnTo>
                  <a:lnTo>
                    <a:pt x="49741" y="62487"/>
                  </a:lnTo>
                  <a:lnTo>
                    <a:pt x="50300" y="62070"/>
                  </a:lnTo>
                  <a:lnTo>
                    <a:pt x="50860" y="61757"/>
                  </a:lnTo>
                  <a:lnTo>
                    <a:pt x="51560" y="61513"/>
                  </a:lnTo>
                  <a:lnTo>
                    <a:pt x="52400" y="61339"/>
                  </a:lnTo>
                  <a:lnTo>
                    <a:pt x="52540" y="61826"/>
                  </a:lnTo>
                  <a:lnTo>
                    <a:pt x="52792" y="62244"/>
                  </a:lnTo>
                  <a:lnTo>
                    <a:pt x="53072" y="62557"/>
                  </a:lnTo>
                  <a:lnTo>
                    <a:pt x="53463" y="62661"/>
                  </a:lnTo>
                  <a:lnTo>
                    <a:pt x="53743" y="62418"/>
                  </a:lnTo>
                  <a:lnTo>
                    <a:pt x="54107" y="62313"/>
                  </a:lnTo>
                  <a:lnTo>
                    <a:pt x="54527" y="62244"/>
                  </a:lnTo>
                  <a:lnTo>
                    <a:pt x="54527" y="61826"/>
                  </a:lnTo>
                  <a:lnTo>
                    <a:pt x="54499" y="61478"/>
                  </a:lnTo>
                  <a:lnTo>
                    <a:pt x="54387" y="61095"/>
                  </a:lnTo>
                  <a:lnTo>
                    <a:pt x="54331" y="60539"/>
                  </a:lnTo>
                  <a:lnTo>
                    <a:pt x="54891" y="60504"/>
                  </a:lnTo>
                  <a:lnTo>
                    <a:pt x="55423" y="60504"/>
                  </a:lnTo>
                  <a:lnTo>
                    <a:pt x="56039" y="60539"/>
                  </a:lnTo>
                  <a:lnTo>
                    <a:pt x="56151" y="60121"/>
                  </a:lnTo>
                  <a:lnTo>
                    <a:pt x="56095" y="59808"/>
                  </a:lnTo>
                  <a:lnTo>
                    <a:pt x="56095" y="59530"/>
                  </a:lnTo>
                  <a:lnTo>
                    <a:pt x="56151" y="59147"/>
                  </a:lnTo>
                  <a:lnTo>
                    <a:pt x="56039" y="58799"/>
                  </a:lnTo>
                  <a:lnTo>
                    <a:pt x="55619" y="57651"/>
                  </a:lnTo>
                  <a:lnTo>
                    <a:pt x="55367" y="56468"/>
                  </a:lnTo>
                  <a:lnTo>
                    <a:pt x="55311" y="55459"/>
                  </a:lnTo>
                  <a:lnTo>
                    <a:pt x="55367" y="54311"/>
                  </a:lnTo>
                  <a:lnTo>
                    <a:pt x="55507" y="53093"/>
                  </a:lnTo>
                  <a:lnTo>
                    <a:pt x="55759" y="51736"/>
                  </a:lnTo>
                  <a:lnTo>
                    <a:pt x="56207" y="51632"/>
                  </a:lnTo>
                  <a:lnTo>
                    <a:pt x="56543" y="51388"/>
                  </a:lnTo>
                  <a:lnTo>
                    <a:pt x="56822" y="51075"/>
                  </a:lnTo>
                  <a:lnTo>
                    <a:pt x="56878" y="51075"/>
                  </a:lnTo>
                  <a:lnTo>
                    <a:pt x="56934" y="51145"/>
                  </a:lnTo>
                  <a:lnTo>
                    <a:pt x="56990" y="51145"/>
                  </a:lnTo>
                  <a:lnTo>
                    <a:pt x="56990" y="51145"/>
                  </a:lnTo>
                  <a:lnTo>
                    <a:pt x="57018" y="51214"/>
                  </a:lnTo>
                  <a:lnTo>
                    <a:pt x="57130" y="51388"/>
                  </a:lnTo>
                  <a:lnTo>
                    <a:pt x="57186" y="51562"/>
                  </a:lnTo>
                  <a:lnTo>
                    <a:pt x="57214" y="51736"/>
                  </a:lnTo>
                  <a:lnTo>
                    <a:pt x="57466" y="51736"/>
                  </a:lnTo>
                  <a:lnTo>
                    <a:pt x="57606" y="51736"/>
                  </a:lnTo>
                  <a:lnTo>
                    <a:pt x="57774" y="51806"/>
                  </a:lnTo>
                  <a:lnTo>
                    <a:pt x="57914" y="51875"/>
                  </a:lnTo>
                  <a:lnTo>
                    <a:pt x="58110" y="52293"/>
                  </a:lnTo>
                  <a:lnTo>
                    <a:pt x="58250" y="52641"/>
                  </a:lnTo>
                  <a:lnTo>
                    <a:pt x="58502" y="52954"/>
                  </a:lnTo>
                  <a:lnTo>
                    <a:pt x="58838" y="53198"/>
                  </a:lnTo>
                  <a:lnTo>
                    <a:pt x="58838" y="53093"/>
                  </a:lnTo>
                  <a:lnTo>
                    <a:pt x="59034" y="52884"/>
                  </a:lnTo>
                  <a:lnTo>
                    <a:pt x="59230" y="52641"/>
                  </a:lnTo>
                  <a:lnTo>
                    <a:pt x="59370" y="52397"/>
                  </a:lnTo>
                  <a:lnTo>
                    <a:pt x="59510" y="52119"/>
                  </a:lnTo>
                  <a:lnTo>
                    <a:pt x="59286" y="51701"/>
                  </a:lnTo>
                  <a:lnTo>
                    <a:pt x="59118" y="51075"/>
                  </a:lnTo>
                  <a:lnTo>
                    <a:pt x="59090" y="50345"/>
                  </a:lnTo>
                  <a:lnTo>
                    <a:pt x="59090" y="49614"/>
                  </a:lnTo>
                  <a:lnTo>
                    <a:pt x="59174" y="48883"/>
                  </a:lnTo>
                  <a:lnTo>
                    <a:pt x="59090" y="48883"/>
                  </a:lnTo>
                  <a:lnTo>
                    <a:pt x="58978" y="49057"/>
                  </a:lnTo>
                  <a:lnTo>
                    <a:pt x="58838" y="49127"/>
                  </a:lnTo>
                  <a:lnTo>
                    <a:pt x="58726" y="49196"/>
                  </a:lnTo>
                  <a:lnTo>
                    <a:pt x="58586" y="49266"/>
                  </a:lnTo>
                  <a:lnTo>
                    <a:pt x="58446" y="49301"/>
                  </a:lnTo>
                  <a:lnTo>
                    <a:pt x="58362" y="49127"/>
                  </a:lnTo>
                  <a:lnTo>
                    <a:pt x="58250" y="49022"/>
                  </a:lnTo>
                  <a:lnTo>
                    <a:pt x="58166" y="48953"/>
                  </a:lnTo>
                  <a:lnTo>
                    <a:pt x="58054" y="48883"/>
                  </a:lnTo>
                  <a:lnTo>
                    <a:pt x="57998" y="48848"/>
                  </a:lnTo>
                  <a:lnTo>
                    <a:pt x="57914" y="48640"/>
                  </a:lnTo>
                  <a:lnTo>
                    <a:pt x="57578" y="47979"/>
                  </a:lnTo>
                  <a:lnTo>
                    <a:pt x="57410" y="47074"/>
                  </a:lnTo>
                  <a:lnTo>
                    <a:pt x="57382" y="46100"/>
                  </a:lnTo>
                  <a:lnTo>
                    <a:pt x="57774" y="45717"/>
                  </a:lnTo>
                  <a:lnTo>
                    <a:pt x="58110" y="45369"/>
                  </a:lnTo>
                  <a:lnTo>
                    <a:pt x="58446" y="45056"/>
                  </a:lnTo>
                  <a:lnTo>
                    <a:pt x="58838" y="45056"/>
                  </a:lnTo>
                  <a:lnTo>
                    <a:pt x="58894" y="45021"/>
                  </a:lnTo>
                  <a:lnTo>
                    <a:pt x="58922" y="44882"/>
                  </a:lnTo>
                  <a:lnTo>
                    <a:pt x="58922" y="44778"/>
                  </a:lnTo>
                  <a:lnTo>
                    <a:pt x="58922" y="44639"/>
                  </a:lnTo>
                  <a:lnTo>
                    <a:pt x="58922" y="44569"/>
                  </a:lnTo>
                  <a:lnTo>
                    <a:pt x="58978" y="44534"/>
                  </a:lnTo>
                  <a:lnTo>
                    <a:pt x="59622" y="44639"/>
                  </a:lnTo>
                  <a:lnTo>
                    <a:pt x="59678" y="44569"/>
                  </a:lnTo>
                  <a:lnTo>
                    <a:pt x="59706" y="44465"/>
                  </a:lnTo>
                  <a:lnTo>
                    <a:pt x="59762" y="44325"/>
                  </a:lnTo>
                  <a:lnTo>
                    <a:pt x="59818" y="44151"/>
                  </a:lnTo>
                  <a:lnTo>
                    <a:pt x="59874" y="44047"/>
                  </a:lnTo>
                  <a:lnTo>
                    <a:pt x="59902" y="43977"/>
                  </a:lnTo>
                  <a:lnTo>
                    <a:pt x="60097" y="43908"/>
                  </a:lnTo>
                  <a:lnTo>
                    <a:pt x="60545" y="43908"/>
                  </a:lnTo>
                  <a:lnTo>
                    <a:pt x="61049" y="43908"/>
                  </a:lnTo>
                  <a:lnTo>
                    <a:pt x="61609" y="43908"/>
                  </a:lnTo>
                  <a:lnTo>
                    <a:pt x="62169" y="43977"/>
                  </a:lnTo>
                  <a:lnTo>
                    <a:pt x="62589" y="43977"/>
                  </a:lnTo>
                  <a:lnTo>
                    <a:pt x="62841" y="43977"/>
                  </a:lnTo>
                  <a:lnTo>
                    <a:pt x="62841" y="43734"/>
                  </a:lnTo>
                  <a:lnTo>
                    <a:pt x="62757" y="43560"/>
                  </a:lnTo>
                  <a:lnTo>
                    <a:pt x="62757" y="43351"/>
                  </a:lnTo>
                  <a:lnTo>
                    <a:pt x="62701" y="43177"/>
                  </a:lnTo>
                  <a:lnTo>
                    <a:pt x="62701" y="43003"/>
                  </a:lnTo>
                  <a:lnTo>
                    <a:pt x="62757" y="42934"/>
                  </a:lnTo>
                  <a:lnTo>
                    <a:pt x="62785" y="42864"/>
                  </a:lnTo>
                  <a:lnTo>
                    <a:pt x="62841" y="42829"/>
                  </a:lnTo>
                  <a:lnTo>
                    <a:pt x="62897" y="42829"/>
                  </a:lnTo>
                  <a:lnTo>
                    <a:pt x="62953" y="42829"/>
                  </a:lnTo>
                  <a:lnTo>
                    <a:pt x="63037" y="42760"/>
                  </a:lnTo>
                  <a:lnTo>
                    <a:pt x="63093" y="42621"/>
                  </a:lnTo>
                  <a:lnTo>
                    <a:pt x="63093" y="42586"/>
                  </a:lnTo>
                  <a:lnTo>
                    <a:pt x="63093" y="42516"/>
                  </a:lnTo>
                  <a:lnTo>
                    <a:pt x="63149" y="42447"/>
                  </a:lnTo>
                  <a:lnTo>
                    <a:pt x="63149" y="42377"/>
                  </a:lnTo>
                  <a:lnTo>
                    <a:pt x="63289" y="42273"/>
                  </a:lnTo>
                  <a:lnTo>
                    <a:pt x="63372" y="42168"/>
                  </a:lnTo>
                  <a:lnTo>
                    <a:pt x="63540" y="42029"/>
                  </a:lnTo>
                  <a:lnTo>
                    <a:pt x="63680" y="41925"/>
                  </a:lnTo>
                  <a:lnTo>
                    <a:pt x="63820" y="41786"/>
                  </a:lnTo>
                  <a:lnTo>
                    <a:pt x="63932" y="41716"/>
                  </a:lnTo>
                  <a:lnTo>
                    <a:pt x="64072" y="41612"/>
                  </a:lnTo>
                  <a:lnTo>
                    <a:pt x="64212" y="41612"/>
                  </a:lnTo>
                  <a:lnTo>
                    <a:pt x="64464" y="41542"/>
                  </a:lnTo>
                  <a:lnTo>
                    <a:pt x="64660" y="41542"/>
                  </a:lnTo>
                  <a:lnTo>
                    <a:pt x="64660" y="41438"/>
                  </a:lnTo>
                  <a:lnTo>
                    <a:pt x="64604" y="41368"/>
                  </a:lnTo>
                  <a:lnTo>
                    <a:pt x="64604" y="41298"/>
                  </a:lnTo>
                  <a:lnTo>
                    <a:pt x="64604" y="41298"/>
                  </a:lnTo>
                  <a:lnTo>
                    <a:pt x="64604" y="41229"/>
                  </a:lnTo>
                  <a:lnTo>
                    <a:pt x="64548" y="41229"/>
                  </a:lnTo>
                  <a:lnTo>
                    <a:pt x="64464" y="41194"/>
                  </a:lnTo>
                  <a:lnTo>
                    <a:pt x="64100" y="41368"/>
                  </a:lnTo>
                  <a:lnTo>
                    <a:pt x="63736" y="41298"/>
                  </a:lnTo>
                  <a:lnTo>
                    <a:pt x="63344" y="41229"/>
                  </a:lnTo>
                  <a:lnTo>
                    <a:pt x="62981" y="41055"/>
                  </a:lnTo>
                  <a:lnTo>
                    <a:pt x="62757" y="40881"/>
                  </a:lnTo>
                  <a:lnTo>
                    <a:pt x="62645" y="40707"/>
                  </a:lnTo>
                  <a:lnTo>
                    <a:pt x="62589" y="40498"/>
                  </a:lnTo>
                  <a:lnTo>
                    <a:pt x="62505" y="40394"/>
                  </a:lnTo>
                  <a:lnTo>
                    <a:pt x="62253" y="40707"/>
                  </a:lnTo>
                  <a:lnTo>
                    <a:pt x="61861" y="40951"/>
                  </a:lnTo>
                  <a:lnTo>
                    <a:pt x="61385" y="41194"/>
                  </a:lnTo>
                  <a:lnTo>
                    <a:pt x="60797" y="41438"/>
                  </a:lnTo>
                  <a:lnTo>
                    <a:pt x="60265" y="41716"/>
                  </a:lnTo>
                  <a:lnTo>
                    <a:pt x="59818" y="42099"/>
                  </a:lnTo>
                  <a:lnTo>
                    <a:pt x="59510" y="42516"/>
                  </a:lnTo>
                  <a:lnTo>
                    <a:pt x="59482" y="42621"/>
                  </a:lnTo>
                  <a:lnTo>
                    <a:pt x="59426" y="42690"/>
                  </a:lnTo>
                  <a:lnTo>
                    <a:pt x="59426" y="42864"/>
                  </a:lnTo>
                  <a:lnTo>
                    <a:pt x="59370" y="43073"/>
                  </a:lnTo>
                  <a:lnTo>
                    <a:pt x="59034" y="43108"/>
                  </a:lnTo>
                  <a:lnTo>
                    <a:pt x="58502" y="43351"/>
                  </a:lnTo>
                  <a:lnTo>
                    <a:pt x="57970" y="43595"/>
                  </a:lnTo>
                  <a:lnTo>
                    <a:pt x="57466" y="43908"/>
                  </a:lnTo>
                  <a:lnTo>
                    <a:pt x="57130" y="44082"/>
                  </a:lnTo>
                  <a:lnTo>
                    <a:pt x="57018" y="44534"/>
                  </a:lnTo>
                  <a:lnTo>
                    <a:pt x="56794" y="44534"/>
                  </a:lnTo>
                  <a:lnTo>
                    <a:pt x="56487" y="44465"/>
                  </a:lnTo>
                  <a:lnTo>
                    <a:pt x="56151" y="44325"/>
                  </a:lnTo>
                  <a:lnTo>
                    <a:pt x="55759" y="44151"/>
                  </a:lnTo>
                  <a:lnTo>
                    <a:pt x="55423" y="44082"/>
                  </a:lnTo>
                  <a:lnTo>
                    <a:pt x="55423" y="43734"/>
                  </a:lnTo>
                  <a:lnTo>
                    <a:pt x="55087" y="43421"/>
                  </a:lnTo>
                  <a:lnTo>
                    <a:pt x="54723" y="43108"/>
                  </a:lnTo>
                  <a:lnTo>
                    <a:pt x="54331" y="42934"/>
                  </a:lnTo>
                  <a:lnTo>
                    <a:pt x="54191" y="43003"/>
                  </a:lnTo>
                  <a:lnTo>
                    <a:pt x="54051" y="43003"/>
                  </a:lnTo>
                  <a:lnTo>
                    <a:pt x="53911" y="43073"/>
                  </a:lnTo>
                  <a:lnTo>
                    <a:pt x="53715" y="43073"/>
                  </a:lnTo>
                  <a:lnTo>
                    <a:pt x="53715" y="41925"/>
                  </a:lnTo>
                  <a:lnTo>
                    <a:pt x="53659" y="40985"/>
                  </a:lnTo>
                  <a:lnTo>
                    <a:pt x="53547" y="40150"/>
                  </a:lnTo>
                  <a:lnTo>
                    <a:pt x="53407" y="39280"/>
                  </a:lnTo>
                  <a:lnTo>
                    <a:pt x="53184" y="38376"/>
                  </a:lnTo>
                  <a:lnTo>
                    <a:pt x="53184" y="37402"/>
                  </a:lnTo>
                  <a:lnTo>
                    <a:pt x="52736" y="37158"/>
                  </a:lnTo>
                  <a:lnTo>
                    <a:pt x="52820" y="33957"/>
                  </a:lnTo>
                  <a:lnTo>
                    <a:pt x="53016" y="33957"/>
                  </a:lnTo>
                  <a:lnTo>
                    <a:pt x="53184" y="33888"/>
                  </a:lnTo>
                  <a:lnTo>
                    <a:pt x="53212" y="33818"/>
                  </a:lnTo>
                  <a:lnTo>
                    <a:pt x="53324" y="33783"/>
                  </a:lnTo>
                  <a:lnTo>
                    <a:pt x="53407" y="33783"/>
                  </a:lnTo>
                  <a:lnTo>
                    <a:pt x="53603" y="33714"/>
                  </a:lnTo>
                  <a:lnTo>
                    <a:pt x="53659" y="33227"/>
                  </a:lnTo>
                  <a:lnTo>
                    <a:pt x="53743" y="32844"/>
                  </a:lnTo>
                  <a:lnTo>
                    <a:pt x="53799" y="32357"/>
                  </a:lnTo>
                  <a:lnTo>
                    <a:pt x="54135" y="32357"/>
                  </a:lnTo>
                  <a:lnTo>
                    <a:pt x="54135" y="32078"/>
                  </a:lnTo>
                  <a:lnTo>
                    <a:pt x="54191" y="31835"/>
                  </a:lnTo>
                  <a:lnTo>
                    <a:pt x="54247" y="31591"/>
                  </a:lnTo>
                  <a:lnTo>
                    <a:pt x="54331" y="31417"/>
                  </a:lnTo>
                  <a:lnTo>
                    <a:pt x="54331" y="31278"/>
                  </a:lnTo>
                  <a:lnTo>
                    <a:pt x="54695" y="31278"/>
                  </a:lnTo>
                  <a:lnTo>
                    <a:pt x="54891" y="30478"/>
                  </a:lnTo>
                  <a:lnTo>
                    <a:pt x="55171" y="29817"/>
                  </a:lnTo>
                  <a:lnTo>
                    <a:pt x="55423" y="29156"/>
                  </a:lnTo>
                  <a:lnTo>
                    <a:pt x="55479" y="28738"/>
                  </a:lnTo>
                  <a:lnTo>
                    <a:pt x="55479" y="28321"/>
                  </a:lnTo>
                  <a:lnTo>
                    <a:pt x="55507" y="27938"/>
                  </a:lnTo>
                  <a:lnTo>
                    <a:pt x="55675" y="27868"/>
                  </a:lnTo>
                  <a:lnTo>
                    <a:pt x="55815" y="27834"/>
                  </a:lnTo>
                  <a:lnTo>
                    <a:pt x="55899" y="27764"/>
                  </a:lnTo>
                  <a:lnTo>
                    <a:pt x="56011" y="27694"/>
                  </a:lnTo>
                  <a:lnTo>
                    <a:pt x="56095" y="27590"/>
                  </a:lnTo>
                  <a:lnTo>
                    <a:pt x="56151" y="27381"/>
                  </a:lnTo>
                  <a:lnTo>
                    <a:pt x="56095" y="27277"/>
                  </a:lnTo>
                  <a:lnTo>
                    <a:pt x="56039" y="27138"/>
                  </a:lnTo>
                  <a:lnTo>
                    <a:pt x="56039" y="27103"/>
                  </a:lnTo>
                  <a:lnTo>
                    <a:pt x="56039" y="26964"/>
                  </a:lnTo>
                  <a:lnTo>
                    <a:pt x="56039" y="26790"/>
                  </a:lnTo>
                  <a:lnTo>
                    <a:pt x="56011" y="26651"/>
                  </a:lnTo>
                  <a:lnTo>
                    <a:pt x="55955" y="26477"/>
                  </a:lnTo>
                  <a:lnTo>
                    <a:pt x="55703" y="26164"/>
                  </a:lnTo>
                  <a:lnTo>
                    <a:pt x="55423" y="25920"/>
                  </a:lnTo>
                  <a:lnTo>
                    <a:pt x="55031" y="25677"/>
                  </a:lnTo>
                  <a:lnTo>
                    <a:pt x="54695" y="25572"/>
                  </a:lnTo>
                  <a:lnTo>
                    <a:pt x="54387" y="25746"/>
                  </a:lnTo>
                  <a:lnTo>
                    <a:pt x="54051" y="25816"/>
                  </a:lnTo>
                  <a:lnTo>
                    <a:pt x="53603" y="25885"/>
                  </a:lnTo>
                  <a:lnTo>
                    <a:pt x="53268" y="25920"/>
                  </a:lnTo>
                  <a:lnTo>
                    <a:pt x="52988" y="26477"/>
                  </a:lnTo>
                  <a:lnTo>
                    <a:pt x="52680" y="26964"/>
                  </a:lnTo>
                  <a:lnTo>
                    <a:pt x="52400" y="27521"/>
                  </a:lnTo>
                  <a:lnTo>
                    <a:pt x="52148" y="28112"/>
                  </a:lnTo>
                  <a:lnTo>
                    <a:pt x="52008" y="28738"/>
                  </a:lnTo>
                  <a:lnTo>
                    <a:pt x="52008" y="29399"/>
                  </a:lnTo>
                  <a:lnTo>
                    <a:pt x="52148" y="29469"/>
                  </a:lnTo>
                  <a:lnTo>
                    <a:pt x="52232" y="29469"/>
                  </a:lnTo>
                  <a:lnTo>
                    <a:pt x="52344" y="29504"/>
                  </a:lnTo>
                  <a:lnTo>
                    <a:pt x="52344" y="29573"/>
                  </a:lnTo>
                  <a:lnTo>
                    <a:pt x="52400" y="29712"/>
                  </a:lnTo>
                  <a:lnTo>
                    <a:pt x="52400" y="29886"/>
                  </a:lnTo>
                  <a:lnTo>
                    <a:pt x="52400" y="30060"/>
                  </a:lnTo>
                  <a:lnTo>
                    <a:pt x="52400" y="30304"/>
                  </a:lnTo>
                  <a:lnTo>
                    <a:pt x="52288" y="30721"/>
                  </a:lnTo>
                  <a:lnTo>
                    <a:pt x="52148" y="31209"/>
                  </a:lnTo>
                  <a:lnTo>
                    <a:pt x="52008" y="31765"/>
                  </a:lnTo>
                  <a:lnTo>
                    <a:pt x="51812" y="32322"/>
                  </a:lnTo>
                  <a:lnTo>
                    <a:pt x="51644" y="32809"/>
                  </a:lnTo>
                  <a:lnTo>
                    <a:pt x="51560" y="33157"/>
                  </a:lnTo>
                  <a:lnTo>
                    <a:pt x="51224" y="33157"/>
                  </a:lnTo>
                  <a:lnTo>
                    <a:pt x="51028" y="33714"/>
                  </a:lnTo>
                  <a:lnTo>
                    <a:pt x="50776" y="33957"/>
                  </a:lnTo>
                  <a:lnTo>
                    <a:pt x="50580" y="34131"/>
                  </a:lnTo>
                  <a:lnTo>
                    <a:pt x="50384" y="34305"/>
                  </a:lnTo>
                  <a:lnTo>
                    <a:pt x="50244" y="34757"/>
                  </a:lnTo>
                  <a:lnTo>
                    <a:pt x="50384" y="34757"/>
                  </a:lnTo>
                  <a:lnTo>
                    <a:pt x="50384" y="34931"/>
                  </a:lnTo>
                  <a:lnTo>
                    <a:pt x="50132" y="34931"/>
                  </a:lnTo>
                  <a:lnTo>
                    <a:pt x="49993" y="34931"/>
                  </a:lnTo>
                  <a:lnTo>
                    <a:pt x="49853" y="35001"/>
                  </a:lnTo>
                  <a:lnTo>
                    <a:pt x="49713" y="35036"/>
                  </a:lnTo>
                  <a:lnTo>
                    <a:pt x="49601" y="35662"/>
                  </a:lnTo>
                  <a:lnTo>
                    <a:pt x="49405" y="36184"/>
                  </a:lnTo>
                  <a:lnTo>
                    <a:pt x="49153" y="36671"/>
                  </a:lnTo>
                  <a:lnTo>
                    <a:pt x="48929" y="37123"/>
                  </a:lnTo>
                  <a:lnTo>
                    <a:pt x="48621" y="37610"/>
                  </a:lnTo>
                  <a:lnTo>
                    <a:pt x="48761" y="38271"/>
                  </a:lnTo>
                  <a:lnTo>
                    <a:pt x="48761" y="38933"/>
                  </a:lnTo>
                  <a:lnTo>
                    <a:pt x="48677" y="39594"/>
                  </a:lnTo>
                  <a:lnTo>
                    <a:pt x="48537" y="40081"/>
                  </a:lnTo>
                  <a:lnTo>
                    <a:pt x="48481" y="40707"/>
                  </a:lnTo>
                  <a:lnTo>
                    <a:pt x="48565" y="41298"/>
                  </a:lnTo>
                  <a:lnTo>
                    <a:pt x="48733" y="41959"/>
                  </a:lnTo>
                  <a:lnTo>
                    <a:pt x="48873" y="42516"/>
                  </a:lnTo>
                  <a:lnTo>
                    <a:pt x="48957" y="43073"/>
                  </a:lnTo>
                  <a:lnTo>
                    <a:pt x="49545" y="43177"/>
                  </a:lnTo>
                  <a:lnTo>
                    <a:pt x="49993" y="43421"/>
                  </a:lnTo>
                  <a:lnTo>
                    <a:pt x="50384" y="43664"/>
                  </a:lnTo>
                  <a:lnTo>
                    <a:pt x="50776" y="43977"/>
                  </a:lnTo>
                  <a:lnTo>
                    <a:pt x="50776" y="44082"/>
                  </a:lnTo>
                  <a:lnTo>
                    <a:pt x="50776" y="44221"/>
                  </a:lnTo>
                  <a:lnTo>
                    <a:pt x="50776" y="44291"/>
                  </a:lnTo>
                  <a:lnTo>
                    <a:pt x="50776" y="44325"/>
                  </a:lnTo>
                  <a:lnTo>
                    <a:pt x="50776" y="44465"/>
                  </a:lnTo>
                  <a:lnTo>
                    <a:pt x="50776" y="44639"/>
                  </a:lnTo>
                  <a:lnTo>
                    <a:pt x="51224" y="44778"/>
                  </a:lnTo>
                  <a:lnTo>
                    <a:pt x="51448" y="44952"/>
                  </a:lnTo>
                  <a:lnTo>
                    <a:pt x="51616" y="45300"/>
                  </a:lnTo>
                  <a:lnTo>
                    <a:pt x="51644" y="45856"/>
                  </a:lnTo>
                  <a:lnTo>
                    <a:pt x="51560" y="45856"/>
                  </a:lnTo>
                  <a:lnTo>
                    <a:pt x="51448" y="45926"/>
                  </a:lnTo>
                  <a:lnTo>
                    <a:pt x="51420" y="45926"/>
                  </a:lnTo>
                  <a:lnTo>
                    <a:pt x="51420" y="45926"/>
                  </a:lnTo>
                  <a:lnTo>
                    <a:pt x="51308" y="45961"/>
                  </a:lnTo>
                  <a:lnTo>
                    <a:pt x="51168" y="46413"/>
                  </a:lnTo>
                  <a:lnTo>
                    <a:pt x="51112" y="46761"/>
                  </a:lnTo>
                  <a:lnTo>
                    <a:pt x="51112" y="47144"/>
                  </a:lnTo>
                  <a:lnTo>
                    <a:pt x="51168" y="47422"/>
                  </a:lnTo>
                  <a:lnTo>
                    <a:pt x="51112" y="47805"/>
                  </a:lnTo>
                  <a:lnTo>
                    <a:pt x="50916" y="48222"/>
                  </a:lnTo>
                  <a:lnTo>
                    <a:pt x="50916" y="48396"/>
                  </a:lnTo>
                  <a:lnTo>
                    <a:pt x="50636" y="48466"/>
                  </a:lnTo>
                  <a:lnTo>
                    <a:pt x="50440" y="48535"/>
                  </a:lnTo>
                  <a:lnTo>
                    <a:pt x="50244" y="48605"/>
                  </a:lnTo>
                  <a:lnTo>
                    <a:pt x="49937" y="48640"/>
                  </a:lnTo>
                  <a:lnTo>
                    <a:pt x="49937" y="49301"/>
                  </a:lnTo>
                  <a:lnTo>
                    <a:pt x="49713" y="49440"/>
                  </a:lnTo>
                  <a:lnTo>
                    <a:pt x="49545" y="49544"/>
                  </a:lnTo>
                  <a:lnTo>
                    <a:pt x="49349" y="49614"/>
                  </a:lnTo>
                  <a:lnTo>
                    <a:pt x="49069" y="49753"/>
                  </a:lnTo>
                  <a:lnTo>
                    <a:pt x="49013" y="51006"/>
                  </a:lnTo>
                  <a:lnTo>
                    <a:pt x="49013" y="52363"/>
                  </a:lnTo>
                  <a:lnTo>
                    <a:pt x="49013" y="53685"/>
                  </a:lnTo>
                  <a:lnTo>
                    <a:pt x="49069" y="54798"/>
                  </a:lnTo>
                  <a:lnTo>
                    <a:pt x="49153" y="54798"/>
                  </a:lnTo>
                  <a:lnTo>
                    <a:pt x="49265" y="54659"/>
                  </a:lnTo>
                  <a:lnTo>
                    <a:pt x="49321" y="54589"/>
                  </a:lnTo>
                  <a:lnTo>
                    <a:pt x="49405" y="54554"/>
                  </a:lnTo>
                  <a:lnTo>
                    <a:pt x="49517" y="54554"/>
                  </a:lnTo>
                  <a:lnTo>
                    <a:pt x="49657" y="54554"/>
                  </a:lnTo>
                  <a:lnTo>
                    <a:pt x="49853" y="54554"/>
                  </a:lnTo>
                  <a:lnTo>
                    <a:pt x="49713" y="55459"/>
                  </a:lnTo>
                  <a:lnTo>
                    <a:pt x="49461" y="56294"/>
                  </a:lnTo>
                  <a:lnTo>
                    <a:pt x="49321" y="57094"/>
                  </a:lnTo>
                  <a:lnTo>
                    <a:pt x="48873" y="57094"/>
                  </a:lnTo>
                  <a:lnTo>
                    <a:pt x="48817" y="56851"/>
                  </a:lnTo>
                  <a:lnTo>
                    <a:pt x="48817" y="56677"/>
                  </a:lnTo>
                  <a:lnTo>
                    <a:pt x="48761" y="56538"/>
                  </a:lnTo>
                  <a:lnTo>
                    <a:pt x="48761" y="56433"/>
                  </a:lnTo>
                  <a:lnTo>
                    <a:pt x="48621" y="56433"/>
                  </a:lnTo>
                  <a:lnTo>
                    <a:pt x="48621" y="56920"/>
                  </a:lnTo>
                  <a:lnTo>
                    <a:pt x="48565" y="57407"/>
                  </a:lnTo>
                  <a:lnTo>
                    <a:pt x="48425" y="57755"/>
                  </a:lnTo>
                  <a:lnTo>
                    <a:pt x="48089" y="57895"/>
                  </a:lnTo>
                  <a:lnTo>
                    <a:pt x="47641" y="57929"/>
                  </a:lnTo>
                  <a:lnTo>
                    <a:pt x="47165" y="57895"/>
                  </a:lnTo>
                  <a:lnTo>
                    <a:pt x="46717" y="57895"/>
                  </a:lnTo>
                  <a:lnTo>
                    <a:pt x="46717" y="58416"/>
                  </a:lnTo>
                  <a:lnTo>
                    <a:pt x="46578" y="58486"/>
                  </a:lnTo>
                  <a:lnTo>
                    <a:pt x="46438" y="58486"/>
                  </a:lnTo>
                  <a:lnTo>
                    <a:pt x="46270" y="58556"/>
                  </a:lnTo>
                  <a:lnTo>
                    <a:pt x="46074" y="58556"/>
                  </a:lnTo>
                  <a:lnTo>
                    <a:pt x="46130" y="59043"/>
                  </a:lnTo>
                  <a:lnTo>
                    <a:pt x="46242" y="59391"/>
                  </a:lnTo>
                  <a:lnTo>
                    <a:pt x="46326" y="59704"/>
                  </a:lnTo>
                  <a:lnTo>
                    <a:pt x="46382" y="60121"/>
                  </a:lnTo>
                  <a:lnTo>
                    <a:pt x="46046" y="60295"/>
                  </a:lnTo>
                  <a:lnTo>
                    <a:pt x="45794" y="60434"/>
                  </a:lnTo>
                  <a:lnTo>
                    <a:pt x="45542" y="60365"/>
                  </a:lnTo>
                  <a:lnTo>
                    <a:pt x="45206" y="60260"/>
                  </a:lnTo>
                  <a:lnTo>
                    <a:pt x="45122" y="60539"/>
                  </a:lnTo>
                  <a:lnTo>
                    <a:pt x="44870" y="60678"/>
                  </a:lnTo>
                  <a:lnTo>
                    <a:pt x="44534" y="60748"/>
                  </a:lnTo>
                  <a:lnTo>
                    <a:pt x="44030" y="60678"/>
                  </a:lnTo>
                  <a:lnTo>
                    <a:pt x="43946" y="60121"/>
                  </a:lnTo>
                  <a:lnTo>
                    <a:pt x="43890" y="59565"/>
                  </a:lnTo>
                  <a:lnTo>
                    <a:pt x="43778" y="59077"/>
                  </a:lnTo>
                  <a:lnTo>
                    <a:pt x="43694" y="59077"/>
                  </a:lnTo>
                  <a:lnTo>
                    <a:pt x="43694" y="60017"/>
                  </a:lnTo>
                  <a:lnTo>
                    <a:pt x="43554" y="60017"/>
                  </a:lnTo>
                  <a:lnTo>
                    <a:pt x="43442" y="60052"/>
                  </a:lnTo>
                  <a:lnTo>
                    <a:pt x="43358" y="60052"/>
                  </a:lnTo>
                  <a:lnTo>
                    <a:pt x="43247" y="60121"/>
                  </a:lnTo>
                  <a:lnTo>
                    <a:pt x="43386" y="60191"/>
                  </a:lnTo>
                  <a:lnTo>
                    <a:pt x="43442" y="60191"/>
                  </a:lnTo>
                  <a:lnTo>
                    <a:pt x="43498" y="60191"/>
                  </a:lnTo>
                  <a:lnTo>
                    <a:pt x="43498" y="60191"/>
                  </a:lnTo>
                  <a:lnTo>
                    <a:pt x="43554" y="60260"/>
                  </a:lnTo>
                  <a:lnTo>
                    <a:pt x="43554" y="60295"/>
                  </a:lnTo>
                  <a:lnTo>
                    <a:pt x="43582" y="60434"/>
                  </a:lnTo>
                  <a:lnTo>
                    <a:pt x="43386" y="60782"/>
                  </a:lnTo>
                  <a:lnTo>
                    <a:pt x="43247" y="61269"/>
                  </a:lnTo>
                  <a:lnTo>
                    <a:pt x="43163" y="61896"/>
                  </a:lnTo>
                  <a:lnTo>
                    <a:pt x="42799" y="61826"/>
                  </a:lnTo>
                  <a:lnTo>
                    <a:pt x="42603" y="61722"/>
                  </a:lnTo>
                  <a:lnTo>
                    <a:pt x="42575" y="61583"/>
                  </a:lnTo>
                  <a:lnTo>
                    <a:pt x="42463" y="61409"/>
                  </a:lnTo>
                  <a:lnTo>
                    <a:pt x="42323" y="61235"/>
                  </a:lnTo>
                  <a:lnTo>
                    <a:pt x="42043" y="61095"/>
                  </a:lnTo>
                  <a:lnTo>
                    <a:pt x="41847" y="61095"/>
                  </a:lnTo>
                  <a:lnTo>
                    <a:pt x="41679" y="61095"/>
                  </a:lnTo>
                  <a:lnTo>
                    <a:pt x="41595" y="61095"/>
                  </a:lnTo>
                  <a:lnTo>
                    <a:pt x="41483" y="60922"/>
                  </a:lnTo>
                  <a:lnTo>
                    <a:pt x="41455" y="60539"/>
                  </a:lnTo>
                  <a:lnTo>
                    <a:pt x="41343" y="60260"/>
                  </a:lnTo>
                  <a:lnTo>
                    <a:pt x="41343" y="59878"/>
                  </a:lnTo>
                  <a:lnTo>
                    <a:pt x="41399" y="59530"/>
                  </a:lnTo>
                  <a:lnTo>
                    <a:pt x="41455" y="59321"/>
                  </a:lnTo>
                  <a:lnTo>
                    <a:pt x="41595" y="59043"/>
                  </a:lnTo>
                  <a:lnTo>
                    <a:pt x="41791" y="58799"/>
                  </a:lnTo>
                  <a:lnTo>
                    <a:pt x="41987" y="58556"/>
                  </a:lnTo>
                  <a:lnTo>
                    <a:pt x="42127" y="58625"/>
                  </a:lnTo>
                  <a:lnTo>
                    <a:pt x="42183" y="58660"/>
                  </a:lnTo>
                  <a:lnTo>
                    <a:pt x="42267" y="58660"/>
                  </a:lnTo>
                  <a:lnTo>
                    <a:pt x="42323" y="58730"/>
                  </a:lnTo>
                  <a:lnTo>
                    <a:pt x="42435" y="58799"/>
                  </a:lnTo>
                  <a:lnTo>
                    <a:pt x="42435" y="58138"/>
                  </a:lnTo>
                  <a:lnTo>
                    <a:pt x="43247" y="57999"/>
                  </a:lnTo>
                  <a:lnTo>
                    <a:pt x="43358" y="57895"/>
                  </a:lnTo>
                  <a:lnTo>
                    <a:pt x="43386" y="57825"/>
                  </a:lnTo>
                  <a:lnTo>
                    <a:pt x="43498" y="57686"/>
                  </a:lnTo>
                  <a:lnTo>
                    <a:pt x="43554" y="57651"/>
                  </a:lnTo>
                  <a:lnTo>
                    <a:pt x="43582" y="57442"/>
                  </a:lnTo>
                  <a:lnTo>
                    <a:pt x="43386" y="57442"/>
                  </a:lnTo>
                  <a:lnTo>
                    <a:pt x="43498" y="56677"/>
                  </a:lnTo>
                  <a:lnTo>
                    <a:pt x="43442" y="56607"/>
                  </a:lnTo>
                  <a:lnTo>
                    <a:pt x="43386" y="56538"/>
                  </a:lnTo>
                  <a:lnTo>
                    <a:pt x="43386" y="56538"/>
                  </a:lnTo>
                  <a:lnTo>
                    <a:pt x="43358" y="56538"/>
                  </a:lnTo>
                  <a:lnTo>
                    <a:pt x="43303" y="56468"/>
                  </a:lnTo>
                  <a:lnTo>
                    <a:pt x="43247" y="56433"/>
                  </a:lnTo>
                  <a:lnTo>
                    <a:pt x="43191" y="56364"/>
                  </a:lnTo>
                  <a:lnTo>
                    <a:pt x="43191" y="56224"/>
                  </a:lnTo>
                  <a:lnTo>
                    <a:pt x="43163" y="55981"/>
                  </a:lnTo>
                  <a:lnTo>
                    <a:pt x="42855" y="55981"/>
                  </a:lnTo>
                  <a:lnTo>
                    <a:pt x="42715" y="55216"/>
                  </a:lnTo>
                  <a:lnTo>
                    <a:pt x="42463" y="54415"/>
                  </a:lnTo>
                  <a:lnTo>
                    <a:pt x="42183" y="53754"/>
                  </a:lnTo>
                  <a:lnTo>
                    <a:pt x="41875" y="52954"/>
                  </a:lnTo>
                  <a:lnTo>
                    <a:pt x="41679" y="52189"/>
                  </a:lnTo>
                  <a:lnTo>
                    <a:pt x="41539" y="51214"/>
                  </a:lnTo>
                  <a:lnTo>
                    <a:pt x="41091" y="51214"/>
                  </a:lnTo>
                  <a:lnTo>
                    <a:pt x="41091" y="50588"/>
                  </a:lnTo>
                  <a:lnTo>
                    <a:pt x="41063" y="50171"/>
                  </a:lnTo>
                  <a:lnTo>
                    <a:pt x="40951" y="49683"/>
                  </a:lnTo>
                  <a:lnTo>
                    <a:pt x="40895" y="49196"/>
                  </a:lnTo>
                  <a:lnTo>
                    <a:pt x="40559" y="49196"/>
                  </a:lnTo>
                  <a:lnTo>
                    <a:pt x="40559" y="49057"/>
                  </a:lnTo>
                  <a:lnTo>
                    <a:pt x="40559" y="48953"/>
                  </a:lnTo>
                  <a:lnTo>
                    <a:pt x="40503" y="48883"/>
                  </a:lnTo>
                  <a:lnTo>
                    <a:pt x="40503" y="48848"/>
                  </a:lnTo>
                  <a:lnTo>
                    <a:pt x="40475" y="48779"/>
                  </a:lnTo>
                  <a:lnTo>
                    <a:pt x="40167" y="49196"/>
                  </a:lnTo>
                  <a:lnTo>
                    <a:pt x="39888" y="49510"/>
                  </a:lnTo>
                  <a:lnTo>
                    <a:pt x="39440" y="49683"/>
                  </a:lnTo>
                  <a:lnTo>
                    <a:pt x="38852" y="49753"/>
                  </a:lnTo>
                  <a:lnTo>
                    <a:pt x="38768" y="50171"/>
                  </a:lnTo>
                  <a:lnTo>
                    <a:pt x="38572" y="50727"/>
                  </a:lnTo>
                  <a:lnTo>
                    <a:pt x="38376" y="51145"/>
                  </a:lnTo>
                  <a:lnTo>
                    <a:pt x="38124" y="51458"/>
                  </a:lnTo>
                  <a:lnTo>
                    <a:pt x="37424" y="51980"/>
                  </a:lnTo>
                  <a:lnTo>
                    <a:pt x="36808" y="52293"/>
                  </a:lnTo>
                  <a:lnTo>
                    <a:pt x="36165" y="52363"/>
                  </a:lnTo>
                  <a:lnTo>
                    <a:pt x="35437" y="52363"/>
                  </a:lnTo>
                  <a:lnTo>
                    <a:pt x="34541" y="52293"/>
                  </a:lnTo>
                  <a:lnTo>
                    <a:pt x="34541" y="51632"/>
                  </a:lnTo>
                  <a:lnTo>
                    <a:pt x="34261" y="51632"/>
                  </a:lnTo>
                  <a:lnTo>
                    <a:pt x="33925" y="51075"/>
                  </a:lnTo>
                  <a:lnTo>
                    <a:pt x="33673" y="50658"/>
                  </a:lnTo>
                  <a:lnTo>
                    <a:pt x="33477" y="50240"/>
                  </a:lnTo>
                  <a:lnTo>
                    <a:pt x="33393" y="49683"/>
                  </a:lnTo>
                  <a:lnTo>
                    <a:pt x="33393" y="48883"/>
                  </a:lnTo>
                  <a:lnTo>
                    <a:pt x="33813" y="48883"/>
                  </a:lnTo>
                  <a:lnTo>
                    <a:pt x="33813" y="48396"/>
                  </a:lnTo>
                  <a:lnTo>
                    <a:pt x="33030" y="48396"/>
                  </a:lnTo>
                  <a:lnTo>
                    <a:pt x="33030" y="46100"/>
                  </a:lnTo>
                  <a:lnTo>
                    <a:pt x="32750" y="45961"/>
                  </a:lnTo>
                  <a:lnTo>
                    <a:pt x="32694" y="45717"/>
                  </a:lnTo>
                  <a:lnTo>
                    <a:pt x="32694" y="45126"/>
                  </a:lnTo>
                  <a:lnTo>
                    <a:pt x="32694" y="44465"/>
                  </a:lnTo>
                  <a:lnTo>
                    <a:pt x="32750" y="43804"/>
                  </a:lnTo>
                  <a:lnTo>
                    <a:pt x="32750" y="43247"/>
                  </a:lnTo>
                  <a:lnTo>
                    <a:pt x="32750" y="43073"/>
                  </a:lnTo>
                  <a:lnTo>
                    <a:pt x="32806" y="42934"/>
                  </a:lnTo>
                  <a:lnTo>
                    <a:pt x="32834" y="42829"/>
                  </a:lnTo>
                  <a:lnTo>
                    <a:pt x="32946" y="42690"/>
                  </a:lnTo>
                  <a:lnTo>
                    <a:pt x="33030" y="42586"/>
                  </a:lnTo>
                  <a:lnTo>
                    <a:pt x="33142" y="42447"/>
                  </a:lnTo>
                  <a:lnTo>
                    <a:pt x="33198" y="42377"/>
                  </a:lnTo>
                  <a:lnTo>
                    <a:pt x="33198" y="42168"/>
                  </a:lnTo>
                  <a:lnTo>
                    <a:pt x="33142" y="41959"/>
                  </a:lnTo>
                  <a:lnTo>
                    <a:pt x="33086" y="41855"/>
                  </a:lnTo>
                  <a:lnTo>
                    <a:pt x="33030" y="41716"/>
                  </a:lnTo>
                  <a:lnTo>
                    <a:pt x="33030" y="41542"/>
                  </a:lnTo>
                  <a:lnTo>
                    <a:pt x="33142" y="41298"/>
                  </a:lnTo>
                  <a:lnTo>
                    <a:pt x="33393" y="40881"/>
                  </a:lnTo>
                  <a:lnTo>
                    <a:pt x="33142" y="40568"/>
                  </a:lnTo>
                  <a:lnTo>
                    <a:pt x="33030" y="40220"/>
                  </a:lnTo>
                  <a:lnTo>
                    <a:pt x="33086" y="39733"/>
                  </a:lnTo>
                  <a:lnTo>
                    <a:pt x="33198" y="39280"/>
                  </a:lnTo>
                  <a:lnTo>
                    <a:pt x="33282" y="38863"/>
                  </a:lnTo>
                  <a:lnTo>
                    <a:pt x="33393" y="38515"/>
                  </a:lnTo>
                  <a:lnTo>
                    <a:pt x="33813" y="38515"/>
                  </a:lnTo>
                  <a:lnTo>
                    <a:pt x="33813" y="38376"/>
                  </a:lnTo>
                  <a:lnTo>
                    <a:pt x="33813" y="38271"/>
                  </a:lnTo>
                  <a:lnTo>
                    <a:pt x="33869" y="38202"/>
                  </a:lnTo>
                  <a:lnTo>
                    <a:pt x="33869" y="38132"/>
                  </a:lnTo>
                  <a:lnTo>
                    <a:pt x="33925" y="38097"/>
                  </a:lnTo>
                  <a:lnTo>
                    <a:pt x="34317" y="37715"/>
                  </a:lnTo>
                  <a:lnTo>
                    <a:pt x="34653" y="37367"/>
                  </a:lnTo>
                  <a:lnTo>
                    <a:pt x="35101" y="37054"/>
                  </a:lnTo>
                  <a:lnTo>
                    <a:pt x="35633" y="36880"/>
                  </a:lnTo>
                  <a:lnTo>
                    <a:pt x="35633" y="36080"/>
                  </a:lnTo>
                  <a:lnTo>
                    <a:pt x="35717" y="36080"/>
                  </a:lnTo>
                  <a:lnTo>
                    <a:pt x="35717" y="35940"/>
                  </a:lnTo>
                  <a:lnTo>
                    <a:pt x="37060" y="35940"/>
                  </a:lnTo>
                  <a:lnTo>
                    <a:pt x="37060" y="35836"/>
                  </a:lnTo>
                  <a:lnTo>
                    <a:pt x="37088" y="35488"/>
                  </a:lnTo>
                  <a:lnTo>
                    <a:pt x="37200" y="35036"/>
                  </a:lnTo>
                  <a:lnTo>
                    <a:pt x="37284" y="34549"/>
                  </a:lnTo>
                  <a:lnTo>
                    <a:pt x="37396" y="34201"/>
                  </a:lnTo>
                  <a:lnTo>
                    <a:pt x="37480" y="33957"/>
                  </a:lnTo>
                  <a:lnTo>
                    <a:pt x="37592" y="33888"/>
                  </a:lnTo>
                  <a:lnTo>
                    <a:pt x="37732" y="33818"/>
                  </a:lnTo>
                  <a:lnTo>
                    <a:pt x="37928" y="33818"/>
                  </a:lnTo>
                  <a:lnTo>
                    <a:pt x="38124" y="33818"/>
                  </a:lnTo>
                  <a:lnTo>
                    <a:pt x="38320" y="34375"/>
                  </a:lnTo>
                  <a:lnTo>
                    <a:pt x="38460" y="34270"/>
                  </a:lnTo>
                  <a:lnTo>
                    <a:pt x="38572" y="34201"/>
                  </a:lnTo>
                  <a:lnTo>
                    <a:pt x="38712" y="34131"/>
                  </a:lnTo>
                  <a:lnTo>
                    <a:pt x="38852" y="34062"/>
                  </a:lnTo>
                  <a:lnTo>
                    <a:pt x="38964" y="33644"/>
                  </a:lnTo>
                  <a:lnTo>
                    <a:pt x="39048" y="33296"/>
                  </a:lnTo>
                  <a:lnTo>
                    <a:pt x="39188" y="33053"/>
                  </a:lnTo>
                  <a:lnTo>
                    <a:pt x="39300" y="32670"/>
                  </a:lnTo>
                  <a:lnTo>
                    <a:pt x="39384" y="32183"/>
                  </a:lnTo>
                  <a:lnTo>
                    <a:pt x="39748" y="32183"/>
                  </a:lnTo>
                  <a:lnTo>
                    <a:pt x="39748" y="32009"/>
                  </a:lnTo>
                  <a:lnTo>
                    <a:pt x="39776" y="31835"/>
                  </a:lnTo>
                  <a:lnTo>
                    <a:pt x="39832" y="31661"/>
                  </a:lnTo>
                  <a:lnTo>
                    <a:pt x="39888" y="31522"/>
                  </a:lnTo>
                  <a:lnTo>
                    <a:pt x="39916" y="31278"/>
                  </a:lnTo>
                  <a:lnTo>
                    <a:pt x="40419" y="31174"/>
                  </a:lnTo>
                  <a:lnTo>
                    <a:pt x="40811" y="31035"/>
                  </a:lnTo>
                  <a:lnTo>
                    <a:pt x="40895" y="30443"/>
                  </a:lnTo>
                  <a:lnTo>
                    <a:pt x="41063" y="29991"/>
                  </a:lnTo>
                  <a:lnTo>
                    <a:pt x="41259" y="29747"/>
                  </a:lnTo>
                  <a:lnTo>
                    <a:pt x="41483" y="29504"/>
                  </a:lnTo>
                  <a:lnTo>
                    <a:pt x="41679" y="29330"/>
                  </a:lnTo>
                  <a:lnTo>
                    <a:pt x="41875" y="29017"/>
                  </a:lnTo>
                  <a:lnTo>
                    <a:pt x="41987" y="27694"/>
                  </a:lnTo>
                  <a:lnTo>
                    <a:pt x="42267" y="26859"/>
                  </a:lnTo>
                  <a:lnTo>
                    <a:pt x="42519" y="25920"/>
                  </a:lnTo>
                  <a:lnTo>
                    <a:pt x="42715" y="25920"/>
                  </a:lnTo>
                  <a:lnTo>
                    <a:pt x="42855" y="25920"/>
                  </a:lnTo>
                  <a:lnTo>
                    <a:pt x="42967" y="25885"/>
                  </a:lnTo>
                  <a:lnTo>
                    <a:pt x="43051" y="25816"/>
                  </a:lnTo>
                  <a:lnTo>
                    <a:pt x="42603" y="25816"/>
                  </a:lnTo>
                  <a:lnTo>
                    <a:pt x="42659" y="25015"/>
                  </a:lnTo>
                  <a:lnTo>
                    <a:pt x="42771" y="24250"/>
                  </a:lnTo>
                  <a:lnTo>
                    <a:pt x="42967" y="23624"/>
                  </a:lnTo>
                  <a:lnTo>
                    <a:pt x="43247" y="23137"/>
                  </a:lnTo>
                  <a:lnTo>
                    <a:pt x="43247" y="23032"/>
                  </a:lnTo>
                  <a:lnTo>
                    <a:pt x="43498" y="23137"/>
                  </a:lnTo>
                  <a:lnTo>
                    <a:pt x="43498" y="23032"/>
                  </a:lnTo>
                  <a:lnTo>
                    <a:pt x="43694" y="22580"/>
                  </a:lnTo>
                  <a:lnTo>
                    <a:pt x="43890" y="22058"/>
                  </a:lnTo>
                  <a:lnTo>
                    <a:pt x="44030" y="21571"/>
                  </a:lnTo>
                  <a:lnTo>
                    <a:pt x="44478" y="21571"/>
                  </a:lnTo>
                  <a:lnTo>
                    <a:pt x="44366" y="21188"/>
                  </a:lnTo>
                  <a:lnTo>
                    <a:pt x="44282" y="20945"/>
                  </a:lnTo>
                  <a:lnTo>
                    <a:pt x="44170" y="20666"/>
                  </a:lnTo>
                  <a:lnTo>
                    <a:pt x="44142" y="20179"/>
                  </a:lnTo>
                  <a:lnTo>
                    <a:pt x="44758" y="20040"/>
                  </a:lnTo>
                  <a:lnTo>
                    <a:pt x="44758" y="19936"/>
                  </a:lnTo>
                  <a:lnTo>
                    <a:pt x="44758" y="19866"/>
                  </a:lnTo>
                  <a:lnTo>
                    <a:pt x="44730" y="19797"/>
                  </a:lnTo>
                  <a:lnTo>
                    <a:pt x="44730" y="19727"/>
                  </a:lnTo>
                  <a:lnTo>
                    <a:pt x="44674" y="19692"/>
                  </a:lnTo>
                  <a:lnTo>
                    <a:pt x="44562" y="19623"/>
                  </a:lnTo>
                  <a:lnTo>
                    <a:pt x="44478" y="19553"/>
                  </a:lnTo>
                  <a:lnTo>
                    <a:pt x="44338" y="19553"/>
                  </a:lnTo>
                  <a:lnTo>
                    <a:pt x="44142" y="19553"/>
                  </a:lnTo>
                  <a:lnTo>
                    <a:pt x="43750" y="19797"/>
                  </a:lnTo>
                  <a:lnTo>
                    <a:pt x="43191" y="19971"/>
                  </a:lnTo>
                  <a:lnTo>
                    <a:pt x="42603" y="20040"/>
                  </a:lnTo>
                  <a:lnTo>
                    <a:pt x="42603" y="19936"/>
                  </a:lnTo>
                  <a:lnTo>
                    <a:pt x="42659" y="19797"/>
                  </a:lnTo>
                  <a:lnTo>
                    <a:pt x="42715" y="19623"/>
                  </a:lnTo>
                  <a:lnTo>
                    <a:pt x="42715" y="19379"/>
                  </a:lnTo>
                  <a:lnTo>
                    <a:pt x="42715" y="19135"/>
                  </a:lnTo>
                  <a:lnTo>
                    <a:pt x="42995" y="18996"/>
                  </a:lnTo>
                  <a:lnTo>
                    <a:pt x="43358" y="18822"/>
                  </a:lnTo>
                  <a:lnTo>
                    <a:pt x="43694" y="18648"/>
                  </a:lnTo>
                  <a:lnTo>
                    <a:pt x="43946" y="18474"/>
                  </a:lnTo>
                  <a:lnTo>
                    <a:pt x="43778" y="18092"/>
                  </a:lnTo>
                  <a:lnTo>
                    <a:pt x="43694" y="17674"/>
                  </a:lnTo>
                  <a:lnTo>
                    <a:pt x="43694" y="17118"/>
                  </a:lnTo>
                  <a:lnTo>
                    <a:pt x="44030" y="16770"/>
                  </a:lnTo>
                  <a:lnTo>
                    <a:pt x="44338" y="16387"/>
                  </a:lnTo>
                  <a:lnTo>
                    <a:pt x="44618" y="16039"/>
                  </a:lnTo>
                  <a:lnTo>
                    <a:pt x="45010" y="15795"/>
                  </a:lnTo>
                  <a:lnTo>
                    <a:pt x="45542" y="15656"/>
                  </a:lnTo>
                  <a:lnTo>
                    <a:pt x="45598" y="16282"/>
                  </a:lnTo>
                  <a:lnTo>
                    <a:pt x="45738" y="16700"/>
                  </a:lnTo>
                  <a:lnTo>
                    <a:pt x="45934" y="17118"/>
                  </a:lnTo>
                  <a:lnTo>
                    <a:pt x="46186" y="17118"/>
                  </a:lnTo>
                  <a:lnTo>
                    <a:pt x="46242" y="16944"/>
                  </a:lnTo>
                  <a:lnTo>
                    <a:pt x="46270" y="16839"/>
                  </a:lnTo>
                  <a:lnTo>
                    <a:pt x="46270" y="16770"/>
                  </a:lnTo>
                  <a:lnTo>
                    <a:pt x="46326" y="16630"/>
                  </a:lnTo>
                  <a:lnTo>
                    <a:pt x="46382" y="16456"/>
                  </a:lnTo>
                  <a:lnTo>
                    <a:pt x="46046" y="16387"/>
                  </a:lnTo>
                  <a:lnTo>
                    <a:pt x="45878" y="16213"/>
                  </a:lnTo>
                  <a:lnTo>
                    <a:pt x="45850" y="15865"/>
                  </a:lnTo>
                  <a:lnTo>
                    <a:pt x="45850" y="15378"/>
                  </a:lnTo>
                  <a:lnTo>
                    <a:pt x="45878" y="15308"/>
                  </a:lnTo>
                  <a:lnTo>
                    <a:pt x="45878" y="15239"/>
                  </a:lnTo>
                  <a:lnTo>
                    <a:pt x="45934" y="15204"/>
                  </a:lnTo>
                  <a:lnTo>
                    <a:pt x="45934" y="15134"/>
                  </a:lnTo>
                  <a:lnTo>
                    <a:pt x="45934" y="14995"/>
                  </a:lnTo>
                  <a:lnTo>
                    <a:pt x="46382" y="14752"/>
                  </a:lnTo>
                  <a:lnTo>
                    <a:pt x="46773" y="14473"/>
                  </a:lnTo>
                  <a:lnTo>
                    <a:pt x="47109" y="14091"/>
                  </a:lnTo>
                  <a:lnTo>
                    <a:pt x="47445" y="13777"/>
                  </a:lnTo>
                  <a:lnTo>
                    <a:pt x="47417" y="13603"/>
                  </a:lnTo>
                  <a:lnTo>
                    <a:pt x="47417" y="13499"/>
                  </a:lnTo>
                  <a:lnTo>
                    <a:pt x="47361" y="13290"/>
                  </a:lnTo>
                  <a:lnTo>
                    <a:pt x="47417" y="13116"/>
                  </a:lnTo>
                  <a:lnTo>
                    <a:pt x="47445" y="13012"/>
                  </a:lnTo>
                  <a:lnTo>
                    <a:pt x="47613" y="12873"/>
                  </a:lnTo>
                  <a:lnTo>
                    <a:pt x="47753" y="12803"/>
                  </a:lnTo>
                  <a:lnTo>
                    <a:pt x="47893" y="12768"/>
                  </a:lnTo>
                  <a:lnTo>
                    <a:pt x="47977" y="12699"/>
                  </a:lnTo>
                  <a:lnTo>
                    <a:pt x="47977" y="12212"/>
                  </a:lnTo>
                  <a:lnTo>
                    <a:pt x="48621" y="12212"/>
                  </a:lnTo>
                  <a:lnTo>
                    <a:pt x="48733" y="12386"/>
                  </a:lnTo>
                  <a:lnTo>
                    <a:pt x="48761" y="12560"/>
                  </a:lnTo>
                  <a:lnTo>
                    <a:pt x="48873" y="12768"/>
                  </a:lnTo>
                  <a:lnTo>
                    <a:pt x="48957" y="13012"/>
                  </a:lnTo>
                  <a:lnTo>
                    <a:pt x="49125" y="12873"/>
                  </a:lnTo>
                  <a:lnTo>
                    <a:pt x="49209" y="12768"/>
                  </a:lnTo>
                  <a:lnTo>
                    <a:pt x="49321" y="12629"/>
                  </a:lnTo>
                  <a:lnTo>
                    <a:pt x="49405" y="12525"/>
                  </a:lnTo>
                  <a:lnTo>
                    <a:pt x="49517" y="12316"/>
                  </a:lnTo>
                  <a:lnTo>
                    <a:pt x="49461" y="12212"/>
                  </a:lnTo>
                  <a:lnTo>
                    <a:pt x="49405" y="12107"/>
                  </a:lnTo>
                  <a:lnTo>
                    <a:pt x="49405" y="11968"/>
                  </a:lnTo>
                  <a:lnTo>
                    <a:pt x="49405" y="11794"/>
                  </a:lnTo>
                  <a:lnTo>
                    <a:pt x="49853" y="11725"/>
                  </a:lnTo>
                  <a:lnTo>
                    <a:pt x="50132" y="11725"/>
                  </a:lnTo>
                  <a:lnTo>
                    <a:pt x="50440" y="11655"/>
                  </a:lnTo>
                  <a:lnTo>
                    <a:pt x="50720" y="11725"/>
                  </a:lnTo>
                  <a:lnTo>
                    <a:pt x="51112" y="11794"/>
                  </a:lnTo>
                  <a:lnTo>
                    <a:pt x="51252" y="11307"/>
                  </a:lnTo>
                  <a:lnTo>
                    <a:pt x="51420" y="10890"/>
                  </a:lnTo>
                  <a:lnTo>
                    <a:pt x="51616" y="10437"/>
                  </a:lnTo>
                  <a:lnTo>
                    <a:pt x="51812" y="10020"/>
                  </a:lnTo>
                  <a:lnTo>
                    <a:pt x="51896" y="9533"/>
                  </a:lnTo>
                  <a:lnTo>
                    <a:pt x="52008" y="8802"/>
                  </a:lnTo>
                  <a:lnTo>
                    <a:pt x="52400" y="8802"/>
                  </a:lnTo>
                  <a:lnTo>
                    <a:pt x="52484" y="8628"/>
                  </a:lnTo>
                  <a:lnTo>
                    <a:pt x="52540" y="8454"/>
                  </a:lnTo>
                  <a:lnTo>
                    <a:pt x="52596" y="8315"/>
                  </a:lnTo>
                  <a:lnTo>
                    <a:pt x="52736" y="8141"/>
                  </a:lnTo>
                  <a:lnTo>
                    <a:pt x="53072" y="8037"/>
                  </a:lnTo>
                  <a:lnTo>
                    <a:pt x="53463" y="8141"/>
                  </a:lnTo>
                  <a:lnTo>
                    <a:pt x="53911" y="8280"/>
                  </a:lnTo>
                  <a:lnTo>
                    <a:pt x="54247" y="8454"/>
                  </a:lnTo>
                  <a:lnTo>
                    <a:pt x="54247" y="7654"/>
                  </a:lnTo>
                  <a:lnTo>
                    <a:pt x="54975" y="7654"/>
                  </a:lnTo>
                  <a:lnTo>
                    <a:pt x="55759" y="7793"/>
                  </a:lnTo>
                  <a:lnTo>
                    <a:pt x="56543" y="7897"/>
                  </a:lnTo>
                  <a:lnTo>
                    <a:pt x="57382" y="7897"/>
                  </a:lnTo>
                  <a:lnTo>
                    <a:pt x="57578" y="8211"/>
                  </a:lnTo>
                  <a:lnTo>
                    <a:pt x="57802" y="8524"/>
                  </a:lnTo>
                  <a:lnTo>
                    <a:pt x="58054" y="8802"/>
                  </a:lnTo>
                  <a:lnTo>
                    <a:pt x="58250" y="9185"/>
                  </a:lnTo>
                  <a:lnTo>
                    <a:pt x="58306" y="9672"/>
                  </a:lnTo>
                  <a:lnTo>
                    <a:pt x="58194" y="9672"/>
                  </a:lnTo>
                  <a:lnTo>
                    <a:pt x="58194" y="9776"/>
                  </a:lnTo>
                  <a:lnTo>
                    <a:pt x="57914" y="9776"/>
                  </a:lnTo>
                  <a:lnTo>
                    <a:pt x="57914" y="10194"/>
                  </a:lnTo>
                  <a:lnTo>
                    <a:pt x="57718" y="10194"/>
                  </a:lnTo>
                  <a:lnTo>
                    <a:pt x="57606" y="10263"/>
                  </a:lnTo>
                  <a:lnTo>
                    <a:pt x="57522" y="10333"/>
                  </a:lnTo>
                  <a:lnTo>
                    <a:pt x="57410" y="10437"/>
                  </a:lnTo>
                  <a:lnTo>
                    <a:pt x="57382" y="10576"/>
                  </a:lnTo>
                  <a:lnTo>
                    <a:pt x="57774" y="10576"/>
                  </a:lnTo>
                  <a:lnTo>
                    <a:pt x="58166" y="10646"/>
                  </a:lnTo>
                  <a:lnTo>
                    <a:pt x="58558" y="10576"/>
                  </a:lnTo>
                  <a:lnTo>
                    <a:pt x="58978" y="10576"/>
                  </a:lnTo>
                  <a:lnTo>
                    <a:pt x="58978" y="10403"/>
                  </a:lnTo>
                  <a:lnTo>
                    <a:pt x="59034" y="10194"/>
                  </a:lnTo>
                  <a:lnTo>
                    <a:pt x="59090" y="10089"/>
                  </a:lnTo>
                  <a:lnTo>
                    <a:pt x="59090" y="9950"/>
                  </a:lnTo>
                  <a:lnTo>
                    <a:pt x="59118" y="9846"/>
                  </a:lnTo>
                  <a:lnTo>
                    <a:pt x="59174" y="9672"/>
                  </a:lnTo>
                  <a:lnTo>
                    <a:pt x="59510" y="9707"/>
                  </a:lnTo>
                  <a:lnTo>
                    <a:pt x="59762" y="9776"/>
                  </a:lnTo>
                  <a:lnTo>
                    <a:pt x="60013" y="9846"/>
                  </a:lnTo>
                  <a:lnTo>
                    <a:pt x="60349" y="9915"/>
                  </a:lnTo>
                  <a:lnTo>
                    <a:pt x="60349" y="10820"/>
                  </a:lnTo>
                  <a:lnTo>
                    <a:pt x="60993" y="10820"/>
                  </a:lnTo>
                  <a:lnTo>
                    <a:pt x="61049" y="10994"/>
                  </a:lnTo>
                  <a:lnTo>
                    <a:pt x="61049" y="11064"/>
                  </a:lnTo>
                  <a:lnTo>
                    <a:pt x="61049" y="11133"/>
                  </a:lnTo>
                  <a:lnTo>
                    <a:pt x="61049" y="11133"/>
                  </a:lnTo>
                  <a:lnTo>
                    <a:pt x="61077" y="11168"/>
                  </a:lnTo>
                  <a:lnTo>
                    <a:pt x="61133" y="11168"/>
                  </a:lnTo>
                  <a:lnTo>
                    <a:pt x="61245" y="11238"/>
                  </a:lnTo>
                  <a:lnTo>
                    <a:pt x="61525" y="11064"/>
                  </a:lnTo>
                  <a:lnTo>
                    <a:pt x="61973" y="10890"/>
                  </a:lnTo>
                  <a:lnTo>
                    <a:pt x="62505" y="10750"/>
                  </a:lnTo>
                  <a:lnTo>
                    <a:pt x="63093" y="10750"/>
                  </a:lnTo>
                  <a:lnTo>
                    <a:pt x="63568" y="10750"/>
                  </a:lnTo>
                  <a:lnTo>
                    <a:pt x="64016" y="10820"/>
                  </a:lnTo>
                  <a:lnTo>
                    <a:pt x="64800" y="11168"/>
                  </a:lnTo>
                  <a:lnTo>
                    <a:pt x="65584" y="11620"/>
                  </a:lnTo>
                  <a:lnTo>
                    <a:pt x="66256" y="12038"/>
                  </a:lnTo>
                  <a:lnTo>
                    <a:pt x="66787" y="12212"/>
                  </a:lnTo>
                  <a:lnTo>
                    <a:pt x="67375" y="12142"/>
                  </a:lnTo>
                  <a:lnTo>
                    <a:pt x="67879" y="12038"/>
                  </a:lnTo>
                  <a:lnTo>
                    <a:pt x="68327" y="12038"/>
                  </a:lnTo>
                  <a:lnTo>
                    <a:pt x="68411" y="12142"/>
                  </a:lnTo>
                  <a:lnTo>
                    <a:pt x="68523" y="12212"/>
                  </a:lnTo>
                  <a:lnTo>
                    <a:pt x="68663" y="12386"/>
                  </a:lnTo>
                  <a:lnTo>
                    <a:pt x="68747" y="12525"/>
                  </a:lnTo>
                  <a:lnTo>
                    <a:pt x="68859" y="12560"/>
                  </a:lnTo>
                  <a:lnTo>
                    <a:pt x="69307" y="12699"/>
                  </a:lnTo>
                  <a:lnTo>
                    <a:pt x="69727" y="12699"/>
                  </a:lnTo>
                  <a:lnTo>
                    <a:pt x="69839" y="13256"/>
                  </a:lnTo>
                  <a:lnTo>
                    <a:pt x="69979" y="13534"/>
                  </a:lnTo>
                  <a:lnTo>
                    <a:pt x="70230" y="13777"/>
                  </a:lnTo>
                  <a:lnTo>
                    <a:pt x="70426" y="14091"/>
                  </a:lnTo>
                  <a:lnTo>
                    <a:pt x="70566" y="14473"/>
                  </a:lnTo>
                  <a:lnTo>
                    <a:pt x="70370" y="17257"/>
                  </a:lnTo>
                  <a:lnTo>
                    <a:pt x="69979" y="17744"/>
                  </a:lnTo>
                  <a:lnTo>
                    <a:pt x="69727" y="18300"/>
                  </a:lnTo>
                  <a:lnTo>
                    <a:pt x="69391" y="18822"/>
                  </a:lnTo>
                  <a:lnTo>
                    <a:pt x="68943" y="19240"/>
                  </a:lnTo>
                  <a:lnTo>
                    <a:pt x="68551" y="19379"/>
                  </a:lnTo>
                  <a:lnTo>
                    <a:pt x="68075" y="19379"/>
                  </a:lnTo>
                  <a:lnTo>
                    <a:pt x="67627" y="19309"/>
                  </a:lnTo>
                  <a:lnTo>
                    <a:pt x="67151" y="19379"/>
                  </a:lnTo>
                  <a:lnTo>
                    <a:pt x="66368" y="19623"/>
                  </a:lnTo>
                  <a:lnTo>
                    <a:pt x="65668" y="19692"/>
                  </a:lnTo>
                  <a:lnTo>
                    <a:pt x="65080" y="19692"/>
                  </a:lnTo>
                  <a:lnTo>
                    <a:pt x="64492" y="19623"/>
                  </a:lnTo>
                  <a:lnTo>
                    <a:pt x="63876" y="19553"/>
                  </a:lnTo>
                  <a:lnTo>
                    <a:pt x="63149" y="19553"/>
                  </a:lnTo>
                  <a:lnTo>
                    <a:pt x="63149" y="19692"/>
                  </a:lnTo>
                  <a:lnTo>
                    <a:pt x="63484" y="19971"/>
                  </a:lnTo>
                  <a:lnTo>
                    <a:pt x="63736" y="20284"/>
                  </a:lnTo>
                  <a:lnTo>
                    <a:pt x="64016" y="20527"/>
                  </a:lnTo>
                  <a:lnTo>
                    <a:pt x="64408" y="20666"/>
                  </a:lnTo>
                  <a:lnTo>
                    <a:pt x="64996" y="20701"/>
                  </a:lnTo>
                  <a:lnTo>
                    <a:pt x="65136" y="20910"/>
                  </a:lnTo>
                  <a:lnTo>
                    <a:pt x="65248" y="20945"/>
                  </a:lnTo>
                  <a:lnTo>
                    <a:pt x="65444" y="21084"/>
                  </a:lnTo>
                  <a:lnTo>
                    <a:pt x="65640" y="21153"/>
                  </a:lnTo>
                  <a:lnTo>
                    <a:pt x="65724" y="23276"/>
                  </a:lnTo>
                  <a:lnTo>
                    <a:pt x="66060" y="23276"/>
                  </a:lnTo>
                  <a:lnTo>
                    <a:pt x="66116" y="23519"/>
                  </a:lnTo>
                  <a:lnTo>
                    <a:pt x="66172" y="23693"/>
                  </a:lnTo>
                  <a:lnTo>
                    <a:pt x="66256" y="23798"/>
                  </a:lnTo>
                  <a:lnTo>
                    <a:pt x="66424" y="23867"/>
                  </a:lnTo>
                  <a:lnTo>
                    <a:pt x="66620" y="23937"/>
                  </a:lnTo>
                  <a:lnTo>
                    <a:pt x="66620" y="24180"/>
                  </a:lnTo>
                  <a:lnTo>
                    <a:pt x="66620" y="24354"/>
                  </a:lnTo>
                  <a:lnTo>
                    <a:pt x="66648" y="24494"/>
                  </a:lnTo>
                  <a:lnTo>
                    <a:pt x="66703" y="24598"/>
                  </a:lnTo>
                  <a:lnTo>
                    <a:pt x="66759" y="24841"/>
                  </a:lnTo>
                  <a:lnTo>
                    <a:pt x="66843" y="25015"/>
                  </a:lnTo>
                  <a:lnTo>
                    <a:pt x="66899" y="25155"/>
                  </a:lnTo>
                  <a:lnTo>
                    <a:pt x="67039" y="25224"/>
                  </a:lnTo>
                  <a:lnTo>
                    <a:pt x="67179" y="25259"/>
                  </a:lnTo>
                  <a:lnTo>
                    <a:pt x="67431" y="25259"/>
                  </a:lnTo>
                  <a:lnTo>
                    <a:pt x="67739" y="25224"/>
                  </a:lnTo>
                  <a:lnTo>
                    <a:pt x="68019" y="25259"/>
                  </a:lnTo>
                  <a:lnTo>
                    <a:pt x="68355" y="25398"/>
                  </a:lnTo>
                  <a:lnTo>
                    <a:pt x="68663" y="25572"/>
                  </a:lnTo>
                  <a:lnTo>
                    <a:pt x="68663" y="25920"/>
                  </a:lnTo>
                  <a:lnTo>
                    <a:pt x="69923" y="25920"/>
                  </a:lnTo>
                  <a:lnTo>
                    <a:pt x="70034" y="25746"/>
                  </a:lnTo>
                  <a:lnTo>
                    <a:pt x="70118" y="25572"/>
                  </a:lnTo>
                  <a:lnTo>
                    <a:pt x="70230" y="25468"/>
                  </a:lnTo>
                  <a:lnTo>
                    <a:pt x="70370" y="25259"/>
                  </a:lnTo>
                  <a:lnTo>
                    <a:pt x="70258" y="25155"/>
                  </a:lnTo>
                  <a:lnTo>
                    <a:pt x="70230" y="24981"/>
                  </a:lnTo>
                  <a:lnTo>
                    <a:pt x="70230" y="24911"/>
                  </a:lnTo>
                  <a:lnTo>
                    <a:pt x="70174" y="24772"/>
                  </a:lnTo>
                  <a:lnTo>
                    <a:pt x="70062" y="24737"/>
                  </a:lnTo>
                  <a:lnTo>
                    <a:pt x="69923" y="24598"/>
                  </a:lnTo>
                  <a:lnTo>
                    <a:pt x="69783" y="24668"/>
                  </a:lnTo>
                  <a:lnTo>
                    <a:pt x="69587" y="24737"/>
                  </a:lnTo>
                  <a:lnTo>
                    <a:pt x="69307" y="24841"/>
                  </a:lnTo>
                  <a:lnTo>
                    <a:pt x="68943" y="24737"/>
                  </a:lnTo>
                  <a:lnTo>
                    <a:pt x="68943" y="24737"/>
                  </a:lnTo>
                  <a:lnTo>
                    <a:pt x="68915" y="24668"/>
                  </a:lnTo>
                  <a:lnTo>
                    <a:pt x="68803" y="24528"/>
                  </a:lnTo>
                  <a:lnTo>
                    <a:pt x="68747" y="24424"/>
                  </a:lnTo>
                  <a:lnTo>
                    <a:pt x="68663" y="24285"/>
                  </a:lnTo>
                  <a:lnTo>
                    <a:pt x="68607" y="24180"/>
                  </a:lnTo>
                  <a:lnTo>
                    <a:pt x="68551" y="24111"/>
                  </a:lnTo>
                  <a:lnTo>
                    <a:pt x="68523" y="24041"/>
                  </a:lnTo>
                  <a:lnTo>
                    <a:pt x="68411" y="24006"/>
                  </a:lnTo>
                  <a:lnTo>
                    <a:pt x="68327" y="24006"/>
                  </a:lnTo>
                  <a:lnTo>
                    <a:pt x="68159" y="24006"/>
                  </a:lnTo>
                  <a:lnTo>
                    <a:pt x="68075" y="24006"/>
                  </a:lnTo>
                  <a:lnTo>
                    <a:pt x="67963" y="23937"/>
                  </a:lnTo>
                  <a:lnTo>
                    <a:pt x="67935" y="23798"/>
                  </a:lnTo>
                  <a:lnTo>
                    <a:pt x="67935" y="23763"/>
                  </a:lnTo>
                  <a:lnTo>
                    <a:pt x="67935" y="23554"/>
                  </a:lnTo>
                  <a:lnTo>
                    <a:pt x="67879" y="23380"/>
                  </a:lnTo>
                  <a:lnTo>
                    <a:pt x="67879" y="23276"/>
                  </a:lnTo>
                  <a:lnTo>
                    <a:pt x="67935" y="22824"/>
                  </a:lnTo>
                  <a:lnTo>
                    <a:pt x="68019" y="22406"/>
                  </a:lnTo>
                  <a:lnTo>
                    <a:pt x="68131" y="22058"/>
                  </a:lnTo>
                  <a:lnTo>
                    <a:pt x="68327" y="21988"/>
                  </a:lnTo>
                  <a:lnTo>
                    <a:pt x="68607" y="21919"/>
                  </a:lnTo>
                  <a:lnTo>
                    <a:pt x="68943" y="21919"/>
                  </a:lnTo>
                  <a:lnTo>
                    <a:pt x="69391" y="22232"/>
                  </a:lnTo>
                  <a:lnTo>
                    <a:pt x="69867" y="22336"/>
                  </a:lnTo>
                  <a:lnTo>
                    <a:pt x="70426" y="22406"/>
                  </a:lnTo>
                  <a:lnTo>
                    <a:pt x="70958" y="22406"/>
                  </a:lnTo>
                  <a:lnTo>
                    <a:pt x="71546" y="22476"/>
                  </a:lnTo>
                  <a:lnTo>
                    <a:pt x="71602" y="22302"/>
                  </a:lnTo>
                  <a:lnTo>
                    <a:pt x="71630" y="22162"/>
                  </a:lnTo>
                  <a:lnTo>
                    <a:pt x="71686" y="22128"/>
                  </a:lnTo>
                  <a:lnTo>
                    <a:pt x="71742" y="22058"/>
                  </a:lnTo>
                  <a:lnTo>
                    <a:pt x="71882" y="21919"/>
                  </a:lnTo>
                  <a:lnTo>
                    <a:pt x="71938" y="21988"/>
                  </a:lnTo>
                  <a:lnTo>
                    <a:pt x="71994" y="21988"/>
                  </a:lnTo>
                  <a:lnTo>
                    <a:pt x="72022" y="22058"/>
                  </a:lnTo>
                  <a:lnTo>
                    <a:pt x="72078" y="21988"/>
                  </a:lnTo>
                  <a:lnTo>
                    <a:pt x="72162" y="21919"/>
                  </a:lnTo>
                  <a:lnTo>
                    <a:pt x="72078" y="21815"/>
                  </a:lnTo>
                  <a:lnTo>
                    <a:pt x="71826" y="21641"/>
                  </a:lnTo>
                  <a:lnTo>
                    <a:pt x="71602" y="21327"/>
                  </a:lnTo>
                  <a:lnTo>
                    <a:pt x="71350" y="21014"/>
                  </a:lnTo>
                  <a:lnTo>
                    <a:pt x="71098" y="20701"/>
                  </a:lnTo>
                  <a:lnTo>
                    <a:pt x="71014" y="20597"/>
                  </a:lnTo>
                  <a:lnTo>
                    <a:pt x="70566" y="20597"/>
                  </a:lnTo>
                  <a:lnTo>
                    <a:pt x="70622" y="19623"/>
                  </a:lnTo>
                  <a:lnTo>
                    <a:pt x="70706" y="18788"/>
                  </a:lnTo>
                  <a:lnTo>
                    <a:pt x="70902" y="18057"/>
                  </a:lnTo>
                  <a:lnTo>
                    <a:pt x="71098" y="17361"/>
                  </a:lnTo>
                  <a:lnTo>
                    <a:pt x="71350" y="16700"/>
                  </a:lnTo>
                  <a:lnTo>
                    <a:pt x="71490" y="15969"/>
                  </a:lnTo>
                  <a:lnTo>
                    <a:pt x="71630" y="15134"/>
                  </a:lnTo>
                  <a:lnTo>
                    <a:pt x="72078" y="15065"/>
                  </a:lnTo>
                  <a:lnTo>
                    <a:pt x="72414" y="14995"/>
                  </a:lnTo>
                  <a:lnTo>
                    <a:pt x="72750" y="14960"/>
                  </a:lnTo>
                  <a:lnTo>
                    <a:pt x="73114" y="14960"/>
                  </a:lnTo>
                  <a:lnTo>
                    <a:pt x="73589" y="15134"/>
                  </a:lnTo>
                  <a:lnTo>
                    <a:pt x="73589" y="14717"/>
                  </a:lnTo>
                  <a:lnTo>
                    <a:pt x="73337" y="14160"/>
                  </a:lnTo>
                  <a:lnTo>
                    <a:pt x="73142" y="13499"/>
                  </a:lnTo>
                  <a:lnTo>
                    <a:pt x="73058" y="12803"/>
                  </a:lnTo>
                  <a:lnTo>
                    <a:pt x="72610" y="12768"/>
                  </a:lnTo>
                  <a:lnTo>
                    <a:pt x="72330" y="12629"/>
                  </a:lnTo>
                  <a:lnTo>
                    <a:pt x="71994" y="12560"/>
                  </a:lnTo>
                  <a:lnTo>
                    <a:pt x="71938" y="11968"/>
                  </a:lnTo>
                  <a:lnTo>
                    <a:pt x="71882" y="11307"/>
                  </a:lnTo>
                  <a:lnTo>
                    <a:pt x="71798" y="10681"/>
                  </a:lnTo>
                  <a:lnTo>
                    <a:pt x="71630" y="10089"/>
                  </a:lnTo>
                  <a:lnTo>
                    <a:pt x="71406" y="9672"/>
                  </a:lnTo>
                  <a:lnTo>
                    <a:pt x="71098" y="9359"/>
                  </a:lnTo>
                  <a:lnTo>
                    <a:pt x="70818" y="9185"/>
                  </a:lnTo>
                  <a:lnTo>
                    <a:pt x="70510" y="9115"/>
                  </a:lnTo>
                  <a:lnTo>
                    <a:pt x="70314" y="8976"/>
                  </a:lnTo>
                  <a:lnTo>
                    <a:pt x="70118" y="8767"/>
                  </a:lnTo>
                  <a:lnTo>
                    <a:pt x="70034" y="8315"/>
                  </a:lnTo>
                  <a:lnTo>
                    <a:pt x="70118" y="8315"/>
                  </a:lnTo>
                  <a:lnTo>
                    <a:pt x="70118" y="8141"/>
                  </a:lnTo>
                  <a:lnTo>
                    <a:pt x="70762" y="8071"/>
                  </a:lnTo>
                  <a:lnTo>
                    <a:pt x="71238" y="7967"/>
                  </a:lnTo>
                  <a:lnTo>
                    <a:pt x="71686" y="7793"/>
                  </a:lnTo>
                  <a:lnTo>
                    <a:pt x="72218" y="7584"/>
                  </a:lnTo>
                  <a:lnTo>
                    <a:pt x="72806" y="7550"/>
                  </a:lnTo>
                  <a:lnTo>
                    <a:pt x="73058" y="7793"/>
                  </a:lnTo>
                  <a:lnTo>
                    <a:pt x="73337" y="7967"/>
                  </a:lnTo>
                  <a:lnTo>
                    <a:pt x="73589" y="8141"/>
                  </a:lnTo>
                  <a:lnTo>
                    <a:pt x="73841" y="8315"/>
                  </a:lnTo>
                  <a:lnTo>
                    <a:pt x="74037" y="8559"/>
                  </a:lnTo>
                  <a:lnTo>
                    <a:pt x="74177" y="8976"/>
                  </a:lnTo>
                  <a:lnTo>
                    <a:pt x="74233" y="9672"/>
                  </a:lnTo>
                  <a:lnTo>
                    <a:pt x="73897" y="9672"/>
                  </a:lnTo>
                  <a:lnTo>
                    <a:pt x="73729" y="9846"/>
                  </a:lnTo>
                  <a:lnTo>
                    <a:pt x="73645" y="9950"/>
                  </a:lnTo>
                  <a:lnTo>
                    <a:pt x="73505" y="10194"/>
                  </a:lnTo>
                  <a:lnTo>
                    <a:pt x="73393" y="10403"/>
                  </a:lnTo>
                  <a:lnTo>
                    <a:pt x="73310" y="10576"/>
                  </a:lnTo>
                  <a:lnTo>
                    <a:pt x="73310" y="10820"/>
                  </a:lnTo>
                  <a:lnTo>
                    <a:pt x="73254" y="11133"/>
                  </a:lnTo>
                  <a:lnTo>
                    <a:pt x="73785" y="11481"/>
                  </a:lnTo>
                  <a:lnTo>
                    <a:pt x="74429" y="11794"/>
                  </a:lnTo>
                  <a:lnTo>
                    <a:pt x="74961" y="12038"/>
                  </a:lnTo>
                  <a:lnTo>
                    <a:pt x="75157" y="11794"/>
                  </a:lnTo>
                  <a:lnTo>
                    <a:pt x="75409" y="11620"/>
                  </a:lnTo>
                  <a:lnTo>
                    <a:pt x="75633" y="11481"/>
                  </a:lnTo>
                  <a:lnTo>
                    <a:pt x="75829" y="11238"/>
                  </a:lnTo>
                  <a:lnTo>
                    <a:pt x="75941" y="10750"/>
                  </a:lnTo>
                  <a:lnTo>
                    <a:pt x="75829" y="10263"/>
                  </a:lnTo>
                  <a:lnTo>
                    <a:pt x="75689" y="9707"/>
                  </a:lnTo>
                  <a:lnTo>
                    <a:pt x="75493" y="9185"/>
                  </a:lnTo>
                  <a:lnTo>
                    <a:pt x="75409" y="8559"/>
                  </a:lnTo>
                  <a:lnTo>
                    <a:pt x="75689" y="8141"/>
                  </a:lnTo>
                  <a:lnTo>
                    <a:pt x="75997" y="7550"/>
                  </a:lnTo>
                  <a:lnTo>
                    <a:pt x="76277" y="6749"/>
                  </a:lnTo>
                  <a:lnTo>
                    <a:pt x="76585" y="5879"/>
                  </a:lnTo>
                  <a:lnTo>
                    <a:pt x="76864" y="5044"/>
                  </a:lnTo>
                  <a:lnTo>
                    <a:pt x="77116" y="4314"/>
                  </a:lnTo>
                  <a:lnTo>
                    <a:pt x="77452" y="3757"/>
                  </a:lnTo>
                  <a:lnTo>
                    <a:pt x="77788" y="3479"/>
                  </a:lnTo>
                  <a:lnTo>
                    <a:pt x="77788" y="2539"/>
                  </a:lnTo>
                  <a:lnTo>
                    <a:pt x="77928" y="1844"/>
                  </a:lnTo>
                  <a:lnTo>
                    <a:pt x="78180" y="1148"/>
                  </a:lnTo>
                  <a:lnTo>
                    <a:pt x="78432" y="556"/>
                  </a:lnTo>
                  <a:lnTo>
                    <a:pt x="78516" y="556"/>
                  </a:lnTo>
                  <a:lnTo>
                    <a:pt x="78628" y="1635"/>
                  </a:lnTo>
                  <a:lnTo>
                    <a:pt x="79160" y="1391"/>
                  </a:lnTo>
                  <a:lnTo>
                    <a:pt x="79552" y="1043"/>
                  </a:lnTo>
                  <a:lnTo>
                    <a:pt x="80000" y="661"/>
                  </a:lnTo>
                  <a:lnTo>
                    <a:pt x="80475" y="417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p34"/>
          <p:cNvSpPr txBox="1"/>
          <p:nvPr/>
        </p:nvSpPr>
        <p:spPr>
          <a:xfrm>
            <a:off x="441815" y="1792784"/>
            <a:ext cx="31683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441815" y="1472606"/>
            <a:ext cx="31683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4"/>
          <p:cNvSpPr txBox="1"/>
          <p:nvPr/>
        </p:nvSpPr>
        <p:spPr>
          <a:xfrm>
            <a:off x="441815" y="2939222"/>
            <a:ext cx="31683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426" name="Google Shape;426;p34"/>
          <p:cNvSpPr txBox="1"/>
          <p:nvPr/>
        </p:nvSpPr>
        <p:spPr>
          <a:xfrm>
            <a:off x="441815" y="2619044"/>
            <a:ext cx="3168352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4"/>
          <p:cNvSpPr txBox="1"/>
          <p:nvPr/>
        </p:nvSpPr>
        <p:spPr>
          <a:xfrm>
            <a:off x="441815" y="4085659"/>
            <a:ext cx="31683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428" name="Google Shape;428;p34"/>
          <p:cNvSpPr txBox="1"/>
          <p:nvPr/>
        </p:nvSpPr>
        <p:spPr>
          <a:xfrm>
            <a:off x="441815" y="3765481"/>
            <a:ext cx="3168352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p34"/>
          <p:cNvGrpSpPr/>
          <p:nvPr/>
        </p:nvGrpSpPr>
        <p:grpSpPr>
          <a:xfrm>
            <a:off x="6876987" y="1129558"/>
            <a:ext cx="948715" cy="1938526"/>
            <a:chOff x="6869950" y="1107837"/>
            <a:chExt cx="948715" cy="1938526"/>
          </a:xfrm>
        </p:grpSpPr>
        <p:grpSp>
          <p:nvGrpSpPr>
            <p:cNvPr id="430" name="Google Shape;430;p34"/>
            <p:cNvGrpSpPr/>
            <p:nvPr/>
          </p:nvGrpSpPr>
          <p:grpSpPr>
            <a:xfrm>
              <a:off x="6948264" y="1107837"/>
              <a:ext cx="792088" cy="1938526"/>
              <a:chOff x="6948264" y="1107837"/>
              <a:chExt cx="792088" cy="1938526"/>
            </a:xfrm>
          </p:grpSpPr>
          <p:sp>
            <p:nvSpPr>
              <p:cNvPr id="431" name="Google Shape;431;p34"/>
              <p:cNvSpPr/>
              <p:nvPr/>
            </p:nvSpPr>
            <p:spPr>
              <a:xfrm>
                <a:off x="6948264" y="1107837"/>
                <a:ext cx="792088" cy="792088"/>
              </a:xfrm>
              <a:prstGeom prst="ellipse">
                <a:avLst/>
              </a:prstGeom>
              <a:solidFill>
                <a:srgbClr val="EB49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2" name="Google Shape;432;p34"/>
              <p:cNvCxnSpPr/>
              <p:nvPr/>
            </p:nvCxnSpPr>
            <p:spPr>
              <a:xfrm>
                <a:off x="7344308" y="1899925"/>
                <a:ext cx="0" cy="1146438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494B"/>
                </a:solidFill>
                <a:prstDash val="dot"/>
                <a:round/>
                <a:headEnd len="sm" w="sm" type="none"/>
                <a:tailEnd len="med" w="med" type="oval"/>
              </a:ln>
            </p:spPr>
          </p:cxnSp>
        </p:grpSp>
        <p:sp>
          <p:nvSpPr>
            <p:cNvPr id="433" name="Google Shape;433;p34"/>
            <p:cNvSpPr txBox="1"/>
            <p:nvPr/>
          </p:nvSpPr>
          <p:spPr>
            <a:xfrm>
              <a:off x="6869950" y="1365381"/>
              <a:ext cx="9487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34"/>
          <p:cNvGrpSpPr/>
          <p:nvPr/>
        </p:nvGrpSpPr>
        <p:grpSpPr>
          <a:xfrm>
            <a:off x="4723053" y="872531"/>
            <a:ext cx="948715" cy="1938526"/>
            <a:chOff x="6869950" y="1107837"/>
            <a:chExt cx="948715" cy="1938526"/>
          </a:xfrm>
        </p:grpSpPr>
        <p:grpSp>
          <p:nvGrpSpPr>
            <p:cNvPr id="435" name="Google Shape;435;p34"/>
            <p:cNvGrpSpPr/>
            <p:nvPr/>
          </p:nvGrpSpPr>
          <p:grpSpPr>
            <a:xfrm>
              <a:off x="6948264" y="1107837"/>
              <a:ext cx="792088" cy="1938526"/>
              <a:chOff x="6948264" y="1107837"/>
              <a:chExt cx="792088" cy="1938526"/>
            </a:xfrm>
          </p:grpSpPr>
          <p:sp>
            <p:nvSpPr>
              <p:cNvPr id="436" name="Google Shape;436;p34"/>
              <p:cNvSpPr/>
              <p:nvPr/>
            </p:nvSpPr>
            <p:spPr>
              <a:xfrm>
                <a:off x="6948264" y="1107837"/>
                <a:ext cx="792088" cy="792088"/>
              </a:xfrm>
              <a:prstGeom prst="ellipse">
                <a:avLst/>
              </a:prstGeom>
              <a:solidFill>
                <a:srgbClr val="EB49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7" name="Google Shape;437;p34"/>
              <p:cNvCxnSpPr/>
              <p:nvPr/>
            </p:nvCxnSpPr>
            <p:spPr>
              <a:xfrm>
                <a:off x="7344308" y="1899925"/>
                <a:ext cx="0" cy="1146438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494B"/>
                </a:solidFill>
                <a:prstDash val="dot"/>
                <a:round/>
                <a:headEnd len="sm" w="sm" type="none"/>
                <a:tailEnd len="med" w="med" type="oval"/>
              </a:ln>
            </p:spPr>
          </p:cxnSp>
        </p:grpSp>
        <p:sp>
          <p:nvSpPr>
            <p:cNvPr id="438" name="Google Shape;438;p34"/>
            <p:cNvSpPr txBox="1"/>
            <p:nvPr/>
          </p:nvSpPr>
          <p:spPr>
            <a:xfrm>
              <a:off x="6869950" y="1365381"/>
              <a:ext cx="9487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34"/>
          <p:cNvGrpSpPr/>
          <p:nvPr/>
        </p:nvGrpSpPr>
        <p:grpSpPr>
          <a:xfrm>
            <a:off x="6006586" y="1952830"/>
            <a:ext cx="948715" cy="1938526"/>
            <a:chOff x="6869950" y="1107837"/>
            <a:chExt cx="948715" cy="1938526"/>
          </a:xfrm>
        </p:grpSpPr>
        <p:grpSp>
          <p:nvGrpSpPr>
            <p:cNvPr id="440" name="Google Shape;440;p34"/>
            <p:cNvGrpSpPr/>
            <p:nvPr/>
          </p:nvGrpSpPr>
          <p:grpSpPr>
            <a:xfrm>
              <a:off x="6948264" y="1107837"/>
              <a:ext cx="792088" cy="1938526"/>
              <a:chOff x="6948264" y="1107837"/>
              <a:chExt cx="792088" cy="1938526"/>
            </a:xfrm>
          </p:grpSpPr>
          <p:sp>
            <p:nvSpPr>
              <p:cNvPr id="441" name="Google Shape;441;p34"/>
              <p:cNvSpPr/>
              <p:nvPr/>
            </p:nvSpPr>
            <p:spPr>
              <a:xfrm>
                <a:off x="6948264" y="1107837"/>
                <a:ext cx="792088" cy="792088"/>
              </a:xfrm>
              <a:prstGeom prst="ellipse">
                <a:avLst/>
              </a:prstGeom>
              <a:solidFill>
                <a:srgbClr val="EB49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2" name="Google Shape;442;p34"/>
              <p:cNvCxnSpPr/>
              <p:nvPr/>
            </p:nvCxnSpPr>
            <p:spPr>
              <a:xfrm>
                <a:off x="7344308" y="1899925"/>
                <a:ext cx="0" cy="1146438"/>
              </a:xfrm>
              <a:prstGeom prst="straightConnector1">
                <a:avLst/>
              </a:prstGeom>
              <a:noFill/>
              <a:ln cap="flat" cmpd="sng" w="25400">
                <a:solidFill>
                  <a:srgbClr val="EB494B"/>
                </a:solidFill>
                <a:prstDash val="dot"/>
                <a:round/>
                <a:headEnd len="sm" w="sm" type="none"/>
                <a:tailEnd len="med" w="med" type="oval"/>
              </a:ln>
            </p:spPr>
          </p:cxnSp>
        </p:grpSp>
        <p:sp>
          <p:nvSpPr>
            <p:cNvPr id="443" name="Google Shape;443;p34"/>
            <p:cNvSpPr txBox="1"/>
            <p:nvPr/>
          </p:nvSpPr>
          <p:spPr>
            <a:xfrm>
              <a:off x="6869950" y="1365381"/>
              <a:ext cx="9487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4" name="Google Shape;444;p34"/>
          <p:cNvSpPr txBox="1"/>
          <p:nvPr>
            <p:ph idx="1" type="subTitle"/>
          </p:nvPr>
        </p:nvSpPr>
        <p:spPr>
          <a:xfrm>
            <a:off x="441825" y="734900"/>
            <a:ext cx="87150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445" name="Google Shape;445;p34"/>
          <p:cNvSpPr txBox="1"/>
          <p:nvPr>
            <p:ph type="title"/>
          </p:nvPr>
        </p:nvSpPr>
        <p:spPr>
          <a:xfrm>
            <a:off x="458772" y="170250"/>
            <a:ext cx="86811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Worldmap Style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35"/>
          <p:cNvGrpSpPr/>
          <p:nvPr/>
        </p:nvGrpSpPr>
        <p:grpSpPr>
          <a:xfrm>
            <a:off x="2267744" y="1351561"/>
            <a:ext cx="2016224" cy="1320003"/>
            <a:chOff x="1343487" y="1612564"/>
            <a:chExt cx="2361875" cy="1320003"/>
          </a:xfrm>
        </p:grpSpPr>
        <p:sp>
          <p:nvSpPr>
            <p:cNvPr id="452" name="Google Shape;452;p35"/>
            <p:cNvSpPr txBox="1"/>
            <p:nvPr/>
          </p:nvSpPr>
          <p:spPr>
            <a:xfrm>
              <a:off x="1343487" y="1916904"/>
              <a:ext cx="23618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5"/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35"/>
          <p:cNvGrpSpPr/>
          <p:nvPr/>
        </p:nvGrpSpPr>
        <p:grpSpPr>
          <a:xfrm>
            <a:off x="2267744" y="3144446"/>
            <a:ext cx="2016224" cy="1320003"/>
            <a:chOff x="1343487" y="1612564"/>
            <a:chExt cx="2361875" cy="1320003"/>
          </a:xfrm>
        </p:grpSpPr>
        <p:sp>
          <p:nvSpPr>
            <p:cNvPr id="455" name="Google Shape;455;p35"/>
            <p:cNvSpPr txBox="1"/>
            <p:nvPr/>
          </p:nvSpPr>
          <p:spPr>
            <a:xfrm>
              <a:off x="1343487" y="1916904"/>
              <a:ext cx="23618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5"/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35"/>
          <p:cNvGrpSpPr/>
          <p:nvPr/>
        </p:nvGrpSpPr>
        <p:grpSpPr>
          <a:xfrm>
            <a:off x="6372200" y="1351561"/>
            <a:ext cx="2016224" cy="1320003"/>
            <a:chOff x="1343487" y="1612564"/>
            <a:chExt cx="2361875" cy="1320003"/>
          </a:xfrm>
        </p:grpSpPr>
        <p:sp>
          <p:nvSpPr>
            <p:cNvPr id="458" name="Google Shape;458;p35"/>
            <p:cNvSpPr txBox="1"/>
            <p:nvPr/>
          </p:nvSpPr>
          <p:spPr>
            <a:xfrm>
              <a:off x="1343487" y="1916904"/>
              <a:ext cx="23618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5"/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35"/>
          <p:cNvGrpSpPr/>
          <p:nvPr/>
        </p:nvGrpSpPr>
        <p:grpSpPr>
          <a:xfrm>
            <a:off x="6372200" y="3144446"/>
            <a:ext cx="2016224" cy="1320003"/>
            <a:chOff x="1343487" y="1612564"/>
            <a:chExt cx="2361875" cy="1320003"/>
          </a:xfrm>
        </p:grpSpPr>
        <p:sp>
          <p:nvSpPr>
            <p:cNvPr id="461" name="Google Shape;461;p35"/>
            <p:cNvSpPr txBox="1"/>
            <p:nvPr/>
          </p:nvSpPr>
          <p:spPr>
            <a:xfrm>
              <a:off x="1343487" y="1916904"/>
              <a:ext cx="23618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5"/>
            <p:cNvSpPr txBox="1"/>
            <p:nvPr/>
          </p:nvSpPr>
          <p:spPr>
            <a:xfrm>
              <a:off x="1343487" y="1612564"/>
              <a:ext cx="23618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35"/>
          <p:cNvGrpSpPr/>
          <p:nvPr/>
        </p:nvGrpSpPr>
        <p:grpSpPr>
          <a:xfrm>
            <a:off x="683568" y="1300044"/>
            <a:ext cx="1423037" cy="1423037"/>
            <a:chOff x="683568" y="1347614"/>
            <a:chExt cx="1292325" cy="1292325"/>
          </a:xfrm>
        </p:grpSpPr>
        <p:grpSp>
          <p:nvGrpSpPr>
            <p:cNvPr id="464" name="Google Shape;464;p35"/>
            <p:cNvGrpSpPr/>
            <p:nvPr/>
          </p:nvGrpSpPr>
          <p:grpSpPr>
            <a:xfrm>
              <a:off x="683568" y="1347614"/>
              <a:ext cx="1292325" cy="1292325"/>
              <a:chOff x="880261" y="1558098"/>
              <a:chExt cx="1656000" cy="1656000"/>
            </a:xfrm>
          </p:grpSpPr>
          <p:sp>
            <p:nvSpPr>
              <p:cNvPr id="465" name="Google Shape;465;p35"/>
              <p:cNvSpPr/>
              <p:nvPr/>
            </p:nvSpPr>
            <p:spPr>
              <a:xfrm>
                <a:off x="880261" y="1558098"/>
                <a:ext cx="1656000" cy="1656000"/>
              </a:xfrm>
              <a:prstGeom prst="donut">
                <a:avLst>
                  <a:gd fmla="val 13070" name="adj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5"/>
              <p:cNvSpPr/>
              <p:nvPr/>
            </p:nvSpPr>
            <p:spPr>
              <a:xfrm>
                <a:off x="1220455" y="1944160"/>
                <a:ext cx="914400" cy="9144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5"/>
              <p:cNvSpPr/>
              <p:nvPr/>
            </p:nvSpPr>
            <p:spPr>
              <a:xfrm>
                <a:off x="880261" y="1558098"/>
                <a:ext cx="1656000" cy="1656000"/>
              </a:xfrm>
              <a:prstGeom prst="blockArc">
                <a:avLst>
                  <a:gd fmla="val 16283156" name="adj1"/>
                  <a:gd fmla="val 7619845" name="adj2"/>
                  <a:gd fmla="val 12415" name="adj3"/>
                </a:avLst>
              </a:prstGeom>
              <a:solidFill>
                <a:srgbClr val="EB49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8" name="Google Shape;468;p35"/>
            <p:cNvSpPr/>
            <p:nvPr/>
          </p:nvSpPr>
          <p:spPr>
            <a:xfrm>
              <a:off x="981698" y="1629233"/>
              <a:ext cx="714923" cy="7149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5"/>
            <p:cNvSpPr txBox="1"/>
            <p:nvPr/>
          </p:nvSpPr>
          <p:spPr>
            <a:xfrm>
              <a:off x="1027607" y="1815461"/>
              <a:ext cx="6462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60%</a:t>
              </a:r>
              <a:endParaRPr b="1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35"/>
          <p:cNvGrpSpPr/>
          <p:nvPr/>
        </p:nvGrpSpPr>
        <p:grpSpPr>
          <a:xfrm>
            <a:off x="4805147" y="1300044"/>
            <a:ext cx="1423037" cy="1423037"/>
            <a:chOff x="4860032" y="1340531"/>
            <a:chExt cx="1292325" cy="1292325"/>
          </a:xfrm>
        </p:grpSpPr>
        <p:grpSp>
          <p:nvGrpSpPr>
            <p:cNvPr id="471" name="Google Shape;471;p35"/>
            <p:cNvGrpSpPr/>
            <p:nvPr/>
          </p:nvGrpSpPr>
          <p:grpSpPr>
            <a:xfrm>
              <a:off x="4860032" y="1340531"/>
              <a:ext cx="1292325" cy="1292325"/>
              <a:chOff x="880261" y="1558098"/>
              <a:chExt cx="1656000" cy="1656000"/>
            </a:xfrm>
          </p:grpSpPr>
          <p:sp>
            <p:nvSpPr>
              <p:cNvPr id="472" name="Google Shape;472;p35"/>
              <p:cNvSpPr/>
              <p:nvPr/>
            </p:nvSpPr>
            <p:spPr>
              <a:xfrm>
                <a:off x="880261" y="1558098"/>
                <a:ext cx="1656000" cy="1656000"/>
              </a:xfrm>
              <a:prstGeom prst="donut">
                <a:avLst>
                  <a:gd fmla="val 13070" name="adj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5"/>
              <p:cNvSpPr/>
              <p:nvPr/>
            </p:nvSpPr>
            <p:spPr>
              <a:xfrm>
                <a:off x="1220455" y="1944160"/>
                <a:ext cx="914400" cy="9144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5"/>
              <p:cNvSpPr/>
              <p:nvPr/>
            </p:nvSpPr>
            <p:spPr>
              <a:xfrm>
                <a:off x="880261" y="1558098"/>
                <a:ext cx="1656000" cy="1656000"/>
              </a:xfrm>
              <a:prstGeom prst="blockArc">
                <a:avLst>
                  <a:gd fmla="val 16147486" name="adj1"/>
                  <a:gd fmla="val 8915655" name="adj2"/>
                  <a:gd fmla="val 13137" name="adj3"/>
                </a:avLst>
              </a:prstGeom>
              <a:solidFill>
                <a:srgbClr val="EB49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5" name="Google Shape;475;p35"/>
            <p:cNvSpPr/>
            <p:nvPr/>
          </p:nvSpPr>
          <p:spPr>
            <a:xfrm>
              <a:off x="5148734" y="1604623"/>
              <a:ext cx="714923" cy="7149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5"/>
            <p:cNvSpPr txBox="1"/>
            <p:nvPr/>
          </p:nvSpPr>
          <p:spPr>
            <a:xfrm>
              <a:off x="5204070" y="1790851"/>
              <a:ext cx="6462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80%</a:t>
              </a:r>
              <a:endParaRPr b="1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35"/>
          <p:cNvGrpSpPr/>
          <p:nvPr/>
        </p:nvGrpSpPr>
        <p:grpSpPr>
          <a:xfrm>
            <a:off x="4805147" y="3092929"/>
            <a:ext cx="1423037" cy="1423037"/>
            <a:chOff x="4805147" y="3199653"/>
            <a:chExt cx="1292325" cy="1292325"/>
          </a:xfrm>
        </p:grpSpPr>
        <p:grpSp>
          <p:nvGrpSpPr>
            <p:cNvPr id="478" name="Google Shape;478;p35"/>
            <p:cNvGrpSpPr/>
            <p:nvPr/>
          </p:nvGrpSpPr>
          <p:grpSpPr>
            <a:xfrm>
              <a:off x="4805147" y="3199653"/>
              <a:ext cx="1292325" cy="1292325"/>
              <a:chOff x="880261" y="1558098"/>
              <a:chExt cx="1656000" cy="1656000"/>
            </a:xfrm>
          </p:grpSpPr>
          <p:sp>
            <p:nvSpPr>
              <p:cNvPr id="479" name="Google Shape;479;p35"/>
              <p:cNvSpPr/>
              <p:nvPr/>
            </p:nvSpPr>
            <p:spPr>
              <a:xfrm>
                <a:off x="880261" y="1558098"/>
                <a:ext cx="1656000" cy="1656000"/>
              </a:xfrm>
              <a:prstGeom prst="donut">
                <a:avLst>
                  <a:gd fmla="val 13070" name="adj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>
                <a:off x="1220455" y="1944160"/>
                <a:ext cx="914400" cy="9144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5"/>
              <p:cNvSpPr/>
              <p:nvPr/>
            </p:nvSpPr>
            <p:spPr>
              <a:xfrm>
                <a:off x="880261" y="1558098"/>
                <a:ext cx="1656000" cy="1656000"/>
              </a:xfrm>
              <a:prstGeom prst="blockArc">
                <a:avLst>
                  <a:gd fmla="val 16147486" name="adj1"/>
                  <a:gd fmla="val 3091281" name="adj2"/>
                  <a:gd fmla="val 12909" name="adj3"/>
                </a:avLst>
              </a:prstGeom>
              <a:solidFill>
                <a:srgbClr val="EB49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2" name="Google Shape;482;p35"/>
            <p:cNvSpPr/>
            <p:nvPr/>
          </p:nvSpPr>
          <p:spPr>
            <a:xfrm>
              <a:off x="5082287" y="3463745"/>
              <a:ext cx="714923" cy="7149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5"/>
            <p:cNvSpPr txBox="1"/>
            <p:nvPr/>
          </p:nvSpPr>
          <p:spPr>
            <a:xfrm>
              <a:off x="5128196" y="3649973"/>
              <a:ext cx="6462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40%</a:t>
              </a:r>
              <a:endParaRPr b="1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35"/>
          <p:cNvGrpSpPr/>
          <p:nvPr/>
        </p:nvGrpSpPr>
        <p:grpSpPr>
          <a:xfrm>
            <a:off x="683568" y="3092929"/>
            <a:ext cx="1423037" cy="1423037"/>
            <a:chOff x="704558" y="3075806"/>
            <a:chExt cx="1292325" cy="1292325"/>
          </a:xfrm>
        </p:grpSpPr>
        <p:grpSp>
          <p:nvGrpSpPr>
            <p:cNvPr id="485" name="Google Shape;485;p35"/>
            <p:cNvGrpSpPr/>
            <p:nvPr/>
          </p:nvGrpSpPr>
          <p:grpSpPr>
            <a:xfrm>
              <a:off x="704558" y="3075806"/>
              <a:ext cx="1292325" cy="1292325"/>
              <a:chOff x="880261" y="1558098"/>
              <a:chExt cx="1656000" cy="1656000"/>
            </a:xfrm>
          </p:grpSpPr>
          <p:sp>
            <p:nvSpPr>
              <p:cNvPr id="486" name="Google Shape;486;p35"/>
              <p:cNvSpPr/>
              <p:nvPr/>
            </p:nvSpPr>
            <p:spPr>
              <a:xfrm>
                <a:off x="880261" y="1558098"/>
                <a:ext cx="1656000" cy="1656000"/>
              </a:xfrm>
              <a:prstGeom prst="donut">
                <a:avLst>
                  <a:gd fmla="val 13070" name="adj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5"/>
              <p:cNvSpPr/>
              <p:nvPr/>
            </p:nvSpPr>
            <p:spPr>
              <a:xfrm>
                <a:off x="1220455" y="1944160"/>
                <a:ext cx="914400" cy="9144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5"/>
              <p:cNvSpPr/>
              <p:nvPr/>
            </p:nvSpPr>
            <p:spPr>
              <a:xfrm>
                <a:off x="880261" y="1558098"/>
                <a:ext cx="1656000" cy="1656000"/>
              </a:xfrm>
              <a:prstGeom prst="blockArc">
                <a:avLst>
                  <a:gd fmla="val 16147486" name="adj1"/>
                  <a:gd fmla="val 5311061" name="adj2"/>
                  <a:gd fmla="val 12598" name="adj3"/>
                </a:avLst>
              </a:prstGeom>
              <a:solidFill>
                <a:srgbClr val="EB494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" name="Google Shape;489;p35"/>
            <p:cNvSpPr/>
            <p:nvPr/>
          </p:nvSpPr>
          <p:spPr>
            <a:xfrm>
              <a:off x="981698" y="3357425"/>
              <a:ext cx="714923" cy="714923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5"/>
            <p:cNvSpPr txBox="1"/>
            <p:nvPr/>
          </p:nvSpPr>
          <p:spPr>
            <a:xfrm>
              <a:off x="1027607" y="3543653"/>
              <a:ext cx="6462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50%</a:t>
              </a:r>
              <a:endParaRPr b="1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p35"/>
          <p:cNvSpPr txBox="1"/>
          <p:nvPr>
            <p:ph idx="1" type="subTitle"/>
          </p:nvPr>
        </p:nvSpPr>
        <p:spPr>
          <a:xfrm>
            <a:off x="413450" y="734900"/>
            <a:ext cx="84474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492" name="Google Shape;492;p35"/>
          <p:cNvSpPr txBox="1"/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Chart Style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6"/>
          <p:cNvSpPr txBox="1"/>
          <p:nvPr>
            <p:ph idx="1" type="body"/>
          </p:nvPr>
        </p:nvSpPr>
        <p:spPr>
          <a:xfrm>
            <a:off x="3203848" y="2931790"/>
            <a:ext cx="5972603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Portfolio Presentation</a:t>
            </a:r>
            <a:endParaRPr/>
          </a:p>
        </p:txBody>
      </p:sp>
      <p:pic>
        <p:nvPicPr>
          <p:cNvPr id="498" name="Google Shape;498;p3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87" l="0" r="0" t="797"/>
          <a:stretch/>
        </p:blipFill>
        <p:spPr>
          <a:xfrm>
            <a:off x="2915700" y="0"/>
            <a:ext cx="6228300" cy="2728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cxnSp>
        <p:nvCxnSpPr>
          <p:cNvPr id="499" name="Google Shape;499;p36"/>
          <p:cNvCxnSpPr/>
          <p:nvPr/>
        </p:nvCxnSpPr>
        <p:spPr>
          <a:xfrm>
            <a:off x="3275856" y="3579986"/>
            <a:ext cx="5868144" cy="0"/>
          </a:xfrm>
          <a:prstGeom prst="straightConnector1">
            <a:avLst/>
          </a:prstGeom>
          <a:noFill/>
          <a:ln cap="flat" cmpd="sng" w="25400">
            <a:solidFill>
              <a:srgbClr val="EB494B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500" name="Google Shape;500;p36"/>
          <p:cNvSpPr txBox="1"/>
          <p:nvPr/>
        </p:nvSpPr>
        <p:spPr>
          <a:xfrm>
            <a:off x="3301685" y="3723878"/>
            <a:ext cx="537477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  <a:endParaRPr/>
          </a:p>
        </p:txBody>
      </p:sp>
      <p:pic>
        <p:nvPicPr>
          <p:cNvPr id="501" name="Google Shape;501;p36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4096" r="14089" t="0"/>
          <a:stretch/>
        </p:blipFill>
        <p:spPr>
          <a:xfrm>
            <a:off x="0" y="742950"/>
            <a:ext cx="2915700" cy="4400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37"/>
          <p:cNvGrpSpPr/>
          <p:nvPr/>
        </p:nvGrpSpPr>
        <p:grpSpPr>
          <a:xfrm>
            <a:off x="3010029" y="-9905"/>
            <a:ext cx="6141008" cy="4885911"/>
            <a:chOff x="1092200" y="661988"/>
            <a:chExt cx="6959601" cy="5537200"/>
          </a:xfrm>
        </p:grpSpPr>
        <p:sp>
          <p:nvSpPr>
            <p:cNvPr id="507" name="Google Shape;507;p37"/>
            <p:cNvSpPr/>
            <p:nvPr/>
          </p:nvSpPr>
          <p:spPr>
            <a:xfrm>
              <a:off x="1092200" y="1743075"/>
              <a:ext cx="5813425" cy="4456113"/>
            </a:xfrm>
            <a:custGeom>
              <a:rect b="b" l="l" r="r" t="t"/>
              <a:pathLst>
                <a:path extrusionOk="0" h="120000" w="120000">
                  <a:moveTo>
                    <a:pt x="92375" y="117819"/>
                  </a:moveTo>
                  <a:lnTo>
                    <a:pt x="92375" y="118631"/>
                  </a:lnTo>
                  <a:lnTo>
                    <a:pt x="91392" y="118931"/>
                  </a:lnTo>
                  <a:lnTo>
                    <a:pt x="90475" y="119315"/>
                  </a:lnTo>
                  <a:lnTo>
                    <a:pt x="89492" y="119743"/>
                  </a:lnTo>
                  <a:lnTo>
                    <a:pt x="88410" y="120000"/>
                  </a:lnTo>
                  <a:lnTo>
                    <a:pt x="88410" y="119743"/>
                  </a:lnTo>
                  <a:lnTo>
                    <a:pt x="88410" y="119615"/>
                  </a:lnTo>
                  <a:lnTo>
                    <a:pt x="88345" y="119444"/>
                  </a:lnTo>
                  <a:lnTo>
                    <a:pt x="88312" y="119315"/>
                  </a:lnTo>
                  <a:lnTo>
                    <a:pt x="87624" y="119444"/>
                  </a:lnTo>
                  <a:lnTo>
                    <a:pt x="86805" y="119529"/>
                  </a:lnTo>
                  <a:lnTo>
                    <a:pt x="85953" y="119529"/>
                  </a:lnTo>
                  <a:lnTo>
                    <a:pt x="85166" y="119444"/>
                  </a:lnTo>
                  <a:lnTo>
                    <a:pt x="85166" y="118503"/>
                  </a:lnTo>
                  <a:lnTo>
                    <a:pt x="85658" y="118332"/>
                  </a:lnTo>
                  <a:lnTo>
                    <a:pt x="86084" y="118118"/>
                  </a:lnTo>
                  <a:lnTo>
                    <a:pt x="86411" y="118033"/>
                  </a:lnTo>
                  <a:lnTo>
                    <a:pt x="86542" y="118033"/>
                  </a:lnTo>
                  <a:lnTo>
                    <a:pt x="86641" y="118118"/>
                  </a:lnTo>
                  <a:lnTo>
                    <a:pt x="86772" y="118204"/>
                  </a:lnTo>
                  <a:lnTo>
                    <a:pt x="86805" y="118332"/>
                  </a:lnTo>
                  <a:lnTo>
                    <a:pt x="86870" y="118503"/>
                  </a:lnTo>
                  <a:lnTo>
                    <a:pt x="87001" y="118546"/>
                  </a:lnTo>
                  <a:lnTo>
                    <a:pt x="87034" y="118631"/>
                  </a:lnTo>
                  <a:lnTo>
                    <a:pt x="87493" y="118717"/>
                  </a:lnTo>
                  <a:lnTo>
                    <a:pt x="87951" y="118546"/>
                  </a:lnTo>
                  <a:lnTo>
                    <a:pt x="88476" y="118332"/>
                  </a:lnTo>
                  <a:lnTo>
                    <a:pt x="88935" y="118204"/>
                  </a:lnTo>
                  <a:lnTo>
                    <a:pt x="89328" y="118033"/>
                  </a:lnTo>
                  <a:lnTo>
                    <a:pt x="89950" y="117947"/>
                  </a:lnTo>
                  <a:lnTo>
                    <a:pt x="90540" y="118204"/>
                  </a:lnTo>
                  <a:lnTo>
                    <a:pt x="90999" y="118418"/>
                  </a:lnTo>
                  <a:lnTo>
                    <a:pt x="91327" y="118503"/>
                  </a:lnTo>
                  <a:lnTo>
                    <a:pt x="91622" y="118247"/>
                  </a:lnTo>
                  <a:lnTo>
                    <a:pt x="91916" y="118033"/>
                  </a:lnTo>
                  <a:lnTo>
                    <a:pt x="92375" y="117819"/>
                  </a:lnTo>
                  <a:close/>
                  <a:moveTo>
                    <a:pt x="94079" y="115724"/>
                  </a:moveTo>
                  <a:lnTo>
                    <a:pt x="94702" y="115724"/>
                  </a:lnTo>
                  <a:lnTo>
                    <a:pt x="94833" y="115895"/>
                  </a:lnTo>
                  <a:lnTo>
                    <a:pt x="94866" y="116024"/>
                  </a:lnTo>
                  <a:lnTo>
                    <a:pt x="94866" y="116109"/>
                  </a:lnTo>
                  <a:lnTo>
                    <a:pt x="94931" y="116237"/>
                  </a:lnTo>
                  <a:lnTo>
                    <a:pt x="94997" y="116537"/>
                  </a:lnTo>
                  <a:lnTo>
                    <a:pt x="94866" y="116537"/>
                  </a:lnTo>
                  <a:lnTo>
                    <a:pt x="94866" y="116708"/>
                  </a:lnTo>
                  <a:lnTo>
                    <a:pt x="94243" y="116537"/>
                  </a:lnTo>
                  <a:lnTo>
                    <a:pt x="94243" y="117520"/>
                  </a:lnTo>
                  <a:lnTo>
                    <a:pt x="94079" y="117520"/>
                  </a:lnTo>
                  <a:lnTo>
                    <a:pt x="93850" y="117092"/>
                  </a:lnTo>
                  <a:lnTo>
                    <a:pt x="93620" y="116708"/>
                  </a:lnTo>
                  <a:lnTo>
                    <a:pt x="93620" y="116537"/>
                  </a:lnTo>
                  <a:lnTo>
                    <a:pt x="93784" y="116494"/>
                  </a:lnTo>
                  <a:lnTo>
                    <a:pt x="93915" y="116408"/>
                  </a:lnTo>
                  <a:lnTo>
                    <a:pt x="94014" y="116323"/>
                  </a:lnTo>
                  <a:lnTo>
                    <a:pt x="94014" y="116195"/>
                  </a:lnTo>
                  <a:lnTo>
                    <a:pt x="94079" y="116024"/>
                  </a:lnTo>
                  <a:lnTo>
                    <a:pt x="94079" y="115724"/>
                  </a:lnTo>
                  <a:close/>
                  <a:moveTo>
                    <a:pt x="83560" y="115724"/>
                  </a:moveTo>
                  <a:lnTo>
                    <a:pt x="83659" y="115810"/>
                  </a:lnTo>
                  <a:lnTo>
                    <a:pt x="83790" y="115810"/>
                  </a:lnTo>
                  <a:lnTo>
                    <a:pt x="83855" y="115895"/>
                  </a:lnTo>
                  <a:lnTo>
                    <a:pt x="83855" y="115938"/>
                  </a:lnTo>
                  <a:lnTo>
                    <a:pt x="83855" y="116024"/>
                  </a:lnTo>
                  <a:lnTo>
                    <a:pt x="83888" y="116195"/>
                  </a:lnTo>
                  <a:lnTo>
                    <a:pt x="83888" y="116323"/>
                  </a:lnTo>
                  <a:lnTo>
                    <a:pt x="83855" y="116408"/>
                  </a:lnTo>
                  <a:lnTo>
                    <a:pt x="83855" y="116494"/>
                  </a:lnTo>
                  <a:lnTo>
                    <a:pt x="83855" y="116494"/>
                  </a:lnTo>
                  <a:lnTo>
                    <a:pt x="83855" y="116537"/>
                  </a:lnTo>
                  <a:lnTo>
                    <a:pt x="83790" y="116708"/>
                  </a:lnTo>
                  <a:lnTo>
                    <a:pt x="83659" y="116708"/>
                  </a:lnTo>
                  <a:lnTo>
                    <a:pt x="83659" y="116537"/>
                  </a:lnTo>
                  <a:lnTo>
                    <a:pt x="83560" y="116494"/>
                  </a:lnTo>
                  <a:lnTo>
                    <a:pt x="83560" y="116408"/>
                  </a:lnTo>
                  <a:lnTo>
                    <a:pt x="83495" y="116323"/>
                  </a:lnTo>
                  <a:lnTo>
                    <a:pt x="83495" y="116237"/>
                  </a:lnTo>
                  <a:lnTo>
                    <a:pt x="83429" y="116195"/>
                  </a:lnTo>
                  <a:lnTo>
                    <a:pt x="83397" y="116024"/>
                  </a:lnTo>
                  <a:lnTo>
                    <a:pt x="83429" y="115938"/>
                  </a:lnTo>
                  <a:lnTo>
                    <a:pt x="83495" y="115938"/>
                  </a:lnTo>
                  <a:lnTo>
                    <a:pt x="83495" y="115895"/>
                  </a:lnTo>
                  <a:lnTo>
                    <a:pt x="83495" y="115810"/>
                  </a:lnTo>
                  <a:lnTo>
                    <a:pt x="83560" y="115724"/>
                  </a:lnTo>
                  <a:close/>
                  <a:moveTo>
                    <a:pt x="89033" y="113416"/>
                  </a:moveTo>
                  <a:lnTo>
                    <a:pt x="89688" y="113544"/>
                  </a:lnTo>
                  <a:lnTo>
                    <a:pt x="89688" y="114228"/>
                  </a:lnTo>
                  <a:lnTo>
                    <a:pt x="89033" y="114228"/>
                  </a:lnTo>
                  <a:lnTo>
                    <a:pt x="89033" y="113416"/>
                  </a:lnTo>
                  <a:close/>
                  <a:moveTo>
                    <a:pt x="87034" y="112903"/>
                  </a:moveTo>
                  <a:lnTo>
                    <a:pt x="87034" y="113416"/>
                  </a:lnTo>
                  <a:lnTo>
                    <a:pt x="86870" y="113416"/>
                  </a:lnTo>
                  <a:lnTo>
                    <a:pt x="86706" y="113501"/>
                  </a:lnTo>
                  <a:lnTo>
                    <a:pt x="86641" y="113501"/>
                  </a:lnTo>
                  <a:lnTo>
                    <a:pt x="86542" y="113501"/>
                  </a:lnTo>
                  <a:lnTo>
                    <a:pt x="86411" y="113416"/>
                  </a:lnTo>
                  <a:lnTo>
                    <a:pt x="86346" y="113330"/>
                  </a:lnTo>
                  <a:lnTo>
                    <a:pt x="86346" y="113245"/>
                  </a:lnTo>
                  <a:lnTo>
                    <a:pt x="86346" y="113245"/>
                  </a:lnTo>
                  <a:lnTo>
                    <a:pt x="86346" y="113202"/>
                  </a:lnTo>
                  <a:lnTo>
                    <a:pt x="86313" y="113031"/>
                  </a:lnTo>
                  <a:lnTo>
                    <a:pt x="86477" y="113031"/>
                  </a:lnTo>
                  <a:lnTo>
                    <a:pt x="86542" y="113031"/>
                  </a:lnTo>
                  <a:lnTo>
                    <a:pt x="86575" y="113031"/>
                  </a:lnTo>
                  <a:lnTo>
                    <a:pt x="86641" y="113031"/>
                  </a:lnTo>
                  <a:lnTo>
                    <a:pt x="86706" y="113031"/>
                  </a:lnTo>
                  <a:lnTo>
                    <a:pt x="86772" y="112988"/>
                  </a:lnTo>
                  <a:lnTo>
                    <a:pt x="86870" y="112988"/>
                  </a:lnTo>
                  <a:lnTo>
                    <a:pt x="87034" y="112903"/>
                  </a:lnTo>
                  <a:close/>
                  <a:moveTo>
                    <a:pt x="96242" y="111920"/>
                  </a:moveTo>
                  <a:lnTo>
                    <a:pt x="96471" y="111920"/>
                  </a:lnTo>
                  <a:lnTo>
                    <a:pt x="96471" y="113416"/>
                  </a:lnTo>
                  <a:lnTo>
                    <a:pt x="96373" y="113544"/>
                  </a:lnTo>
                  <a:lnTo>
                    <a:pt x="96242" y="113715"/>
                  </a:lnTo>
                  <a:lnTo>
                    <a:pt x="96144" y="113801"/>
                  </a:lnTo>
                  <a:lnTo>
                    <a:pt x="96013" y="113929"/>
                  </a:lnTo>
                  <a:lnTo>
                    <a:pt x="95849" y="114014"/>
                  </a:lnTo>
                  <a:lnTo>
                    <a:pt x="95619" y="114100"/>
                  </a:lnTo>
                  <a:lnTo>
                    <a:pt x="95619" y="113715"/>
                  </a:lnTo>
                  <a:lnTo>
                    <a:pt x="95521" y="113245"/>
                  </a:lnTo>
                  <a:lnTo>
                    <a:pt x="95554" y="112903"/>
                  </a:lnTo>
                  <a:lnTo>
                    <a:pt x="95783" y="112518"/>
                  </a:lnTo>
                  <a:lnTo>
                    <a:pt x="96013" y="112219"/>
                  </a:lnTo>
                  <a:lnTo>
                    <a:pt x="96242" y="111920"/>
                  </a:lnTo>
                  <a:close/>
                  <a:moveTo>
                    <a:pt x="87034" y="111920"/>
                  </a:moveTo>
                  <a:lnTo>
                    <a:pt x="87329" y="111920"/>
                  </a:lnTo>
                  <a:lnTo>
                    <a:pt x="87329" y="112304"/>
                  </a:lnTo>
                  <a:lnTo>
                    <a:pt x="87034" y="112304"/>
                  </a:lnTo>
                  <a:lnTo>
                    <a:pt x="87034" y="111920"/>
                  </a:lnTo>
                  <a:close/>
                  <a:moveTo>
                    <a:pt x="86182" y="111107"/>
                  </a:moveTo>
                  <a:lnTo>
                    <a:pt x="86706" y="111107"/>
                  </a:lnTo>
                  <a:lnTo>
                    <a:pt x="86706" y="111236"/>
                  </a:lnTo>
                  <a:lnTo>
                    <a:pt x="86772" y="111407"/>
                  </a:lnTo>
                  <a:lnTo>
                    <a:pt x="86772" y="111535"/>
                  </a:lnTo>
                  <a:lnTo>
                    <a:pt x="86805" y="111791"/>
                  </a:lnTo>
                  <a:lnTo>
                    <a:pt x="86706" y="111834"/>
                  </a:lnTo>
                  <a:lnTo>
                    <a:pt x="86575" y="111834"/>
                  </a:lnTo>
                  <a:lnTo>
                    <a:pt x="86477" y="111920"/>
                  </a:lnTo>
                  <a:lnTo>
                    <a:pt x="86313" y="111920"/>
                  </a:lnTo>
                  <a:lnTo>
                    <a:pt x="86247" y="111791"/>
                  </a:lnTo>
                  <a:lnTo>
                    <a:pt x="86247" y="111535"/>
                  </a:lnTo>
                  <a:lnTo>
                    <a:pt x="86182" y="111407"/>
                  </a:lnTo>
                  <a:lnTo>
                    <a:pt x="86182" y="111107"/>
                  </a:lnTo>
                  <a:close/>
                  <a:moveTo>
                    <a:pt x="77105" y="111107"/>
                  </a:moveTo>
                  <a:lnTo>
                    <a:pt x="77367" y="111107"/>
                  </a:lnTo>
                  <a:lnTo>
                    <a:pt x="77433" y="111193"/>
                  </a:lnTo>
                  <a:lnTo>
                    <a:pt x="77498" y="111193"/>
                  </a:lnTo>
                  <a:lnTo>
                    <a:pt x="77564" y="111236"/>
                  </a:lnTo>
                  <a:lnTo>
                    <a:pt x="77596" y="111236"/>
                  </a:lnTo>
                  <a:lnTo>
                    <a:pt x="77728" y="111236"/>
                  </a:lnTo>
                  <a:lnTo>
                    <a:pt x="77728" y="111492"/>
                  </a:lnTo>
                  <a:lnTo>
                    <a:pt x="77728" y="111620"/>
                  </a:lnTo>
                  <a:lnTo>
                    <a:pt x="77662" y="111791"/>
                  </a:lnTo>
                  <a:lnTo>
                    <a:pt x="77596" y="111920"/>
                  </a:lnTo>
                  <a:lnTo>
                    <a:pt x="77498" y="111920"/>
                  </a:lnTo>
                  <a:lnTo>
                    <a:pt x="77498" y="111834"/>
                  </a:lnTo>
                  <a:lnTo>
                    <a:pt x="77433" y="111834"/>
                  </a:lnTo>
                  <a:lnTo>
                    <a:pt x="77433" y="111834"/>
                  </a:lnTo>
                  <a:lnTo>
                    <a:pt x="77367" y="111791"/>
                  </a:lnTo>
                  <a:lnTo>
                    <a:pt x="77269" y="111620"/>
                  </a:lnTo>
                  <a:lnTo>
                    <a:pt x="77203" y="111492"/>
                  </a:lnTo>
                  <a:lnTo>
                    <a:pt x="77138" y="111321"/>
                  </a:lnTo>
                  <a:lnTo>
                    <a:pt x="77105" y="111107"/>
                  </a:lnTo>
                  <a:close/>
                  <a:moveTo>
                    <a:pt x="89459" y="110594"/>
                  </a:moveTo>
                  <a:lnTo>
                    <a:pt x="89459" y="111706"/>
                  </a:lnTo>
                  <a:lnTo>
                    <a:pt x="89262" y="112518"/>
                  </a:lnTo>
                  <a:lnTo>
                    <a:pt x="89033" y="113245"/>
                  </a:lnTo>
                  <a:lnTo>
                    <a:pt x="88803" y="113245"/>
                  </a:lnTo>
                  <a:lnTo>
                    <a:pt x="88410" y="112604"/>
                  </a:lnTo>
                  <a:lnTo>
                    <a:pt x="88541" y="112518"/>
                  </a:lnTo>
                  <a:lnTo>
                    <a:pt x="88640" y="112433"/>
                  </a:lnTo>
                  <a:lnTo>
                    <a:pt x="88705" y="112390"/>
                  </a:lnTo>
                  <a:lnTo>
                    <a:pt x="88705" y="112390"/>
                  </a:lnTo>
                  <a:lnTo>
                    <a:pt x="88771" y="112304"/>
                  </a:lnTo>
                  <a:lnTo>
                    <a:pt x="88771" y="112133"/>
                  </a:lnTo>
                  <a:lnTo>
                    <a:pt x="88803" y="111920"/>
                  </a:lnTo>
                  <a:lnTo>
                    <a:pt x="88705" y="111920"/>
                  </a:lnTo>
                  <a:lnTo>
                    <a:pt x="88705" y="111791"/>
                  </a:lnTo>
                  <a:lnTo>
                    <a:pt x="88541" y="111834"/>
                  </a:lnTo>
                  <a:lnTo>
                    <a:pt x="88410" y="111834"/>
                  </a:lnTo>
                  <a:lnTo>
                    <a:pt x="88246" y="111920"/>
                  </a:lnTo>
                  <a:lnTo>
                    <a:pt x="88083" y="111920"/>
                  </a:lnTo>
                  <a:lnTo>
                    <a:pt x="88017" y="111791"/>
                  </a:lnTo>
                  <a:lnTo>
                    <a:pt x="88017" y="111791"/>
                  </a:lnTo>
                  <a:lnTo>
                    <a:pt x="88017" y="111706"/>
                  </a:lnTo>
                  <a:lnTo>
                    <a:pt x="87951" y="111706"/>
                  </a:lnTo>
                  <a:lnTo>
                    <a:pt x="87951" y="111620"/>
                  </a:lnTo>
                  <a:lnTo>
                    <a:pt x="87951" y="111236"/>
                  </a:lnTo>
                  <a:lnTo>
                    <a:pt x="88083" y="111236"/>
                  </a:lnTo>
                  <a:lnTo>
                    <a:pt x="88083" y="111107"/>
                  </a:lnTo>
                  <a:lnTo>
                    <a:pt x="88410" y="111022"/>
                  </a:lnTo>
                  <a:lnTo>
                    <a:pt x="88771" y="110894"/>
                  </a:lnTo>
                  <a:lnTo>
                    <a:pt x="89033" y="110723"/>
                  </a:lnTo>
                  <a:lnTo>
                    <a:pt x="89459" y="110594"/>
                  </a:lnTo>
                  <a:close/>
                  <a:moveTo>
                    <a:pt x="111709" y="110423"/>
                  </a:moveTo>
                  <a:lnTo>
                    <a:pt x="111709" y="110808"/>
                  </a:lnTo>
                  <a:lnTo>
                    <a:pt x="111512" y="111022"/>
                  </a:lnTo>
                  <a:lnTo>
                    <a:pt x="111185" y="111407"/>
                  </a:lnTo>
                  <a:lnTo>
                    <a:pt x="110791" y="111791"/>
                  </a:lnTo>
                  <a:lnTo>
                    <a:pt x="110496" y="112219"/>
                  </a:lnTo>
                  <a:lnTo>
                    <a:pt x="110333" y="112433"/>
                  </a:lnTo>
                  <a:lnTo>
                    <a:pt x="110431" y="112518"/>
                  </a:lnTo>
                  <a:lnTo>
                    <a:pt x="110496" y="112518"/>
                  </a:lnTo>
                  <a:lnTo>
                    <a:pt x="110562" y="112604"/>
                  </a:lnTo>
                  <a:lnTo>
                    <a:pt x="110562" y="112689"/>
                  </a:lnTo>
                  <a:lnTo>
                    <a:pt x="110562" y="112732"/>
                  </a:lnTo>
                  <a:lnTo>
                    <a:pt x="110562" y="112903"/>
                  </a:lnTo>
                  <a:lnTo>
                    <a:pt x="110595" y="113031"/>
                  </a:lnTo>
                  <a:lnTo>
                    <a:pt x="110333" y="113202"/>
                  </a:lnTo>
                  <a:lnTo>
                    <a:pt x="110038" y="113202"/>
                  </a:lnTo>
                  <a:lnTo>
                    <a:pt x="109677" y="113245"/>
                  </a:lnTo>
                  <a:lnTo>
                    <a:pt x="109677" y="113843"/>
                  </a:lnTo>
                  <a:lnTo>
                    <a:pt x="109579" y="113843"/>
                  </a:lnTo>
                  <a:lnTo>
                    <a:pt x="109579" y="114100"/>
                  </a:lnTo>
                  <a:lnTo>
                    <a:pt x="108793" y="114143"/>
                  </a:lnTo>
                  <a:lnTo>
                    <a:pt x="108137" y="114228"/>
                  </a:lnTo>
                  <a:lnTo>
                    <a:pt x="107449" y="114228"/>
                  </a:lnTo>
                  <a:lnTo>
                    <a:pt x="106663" y="114100"/>
                  </a:lnTo>
                  <a:lnTo>
                    <a:pt x="106597" y="113416"/>
                  </a:lnTo>
                  <a:lnTo>
                    <a:pt x="106531" y="112604"/>
                  </a:lnTo>
                  <a:lnTo>
                    <a:pt x="106663" y="112433"/>
                  </a:lnTo>
                  <a:lnTo>
                    <a:pt x="106761" y="112304"/>
                  </a:lnTo>
                  <a:lnTo>
                    <a:pt x="106826" y="112133"/>
                  </a:lnTo>
                  <a:lnTo>
                    <a:pt x="106957" y="112091"/>
                  </a:lnTo>
                  <a:lnTo>
                    <a:pt x="107809" y="112091"/>
                  </a:lnTo>
                  <a:lnTo>
                    <a:pt x="107908" y="111492"/>
                  </a:lnTo>
                  <a:lnTo>
                    <a:pt x="109481" y="111620"/>
                  </a:lnTo>
                  <a:lnTo>
                    <a:pt x="109972" y="111321"/>
                  </a:lnTo>
                  <a:lnTo>
                    <a:pt x="110496" y="111022"/>
                  </a:lnTo>
                  <a:lnTo>
                    <a:pt x="111054" y="110637"/>
                  </a:lnTo>
                  <a:lnTo>
                    <a:pt x="111709" y="110423"/>
                  </a:lnTo>
                  <a:close/>
                  <a:moveTo>
                    <a:pt x="87460" y="109013"/>
                  </a:moveTo>
                  <a:lnTo>
                    <a:pt x="87951" y="109013"/>
                  </a:lnTo>
                  <a:lnTo>
                    <a:pt x="87951" y="109825"/>
                  </a:lnTo>
                  <a:lnTo>
                    <a:pt x="87788" y="109825"/>
                  </a:lnTo>
                  <a:lnTo>
                    <a:pt x="87657" y="109697"/>
                  </a:lnTo>
                  <a:lnTo>
                    <a:pt x="87493" y="109526"/>
                  </a:lnTo>
                  <a:lnTo>
                    <a:pt x="87329" y="109440"/>
                  </a:lnTo>
                  <a:lnTo>
                    <a:pt x="87460" y="109013"/>
                  </a:lnTo>
                  <a:close/>
                  <a:moveTo>
                    <a:pt x="76744" y="108799"/>
                  </a:moveTo>
                  <a:lnTo>
                    <a:pt x="76810" y="109226"/>
                  </a:lnTo>
                  <a:lnTo>
                    <a:pt x="76908" y="109697"/>
                  </a:lnTo>
                  <a:lnTo>
                    <a:pt x="76974" y="109996"/>
                  </a:lnTo>
                  <a:lnTo>
                    <a:pt x="76974" y="110124"/>
                  </a:lnTo>
                  <a:lnTo>
                    <a:pt x="76876" y="110210"/>
                  </a:lnTo>
                  <a:lnTo>
                    <a:pt x="76679" y="110210"/>
                  </a:lnTo>
                  <a:lnTo>
                    <a:pt x="76581" y="110124"/>
                  </a:lnTo>
                  <a:lnTo>
                    <a:pt x="76450" y="109996"/>
                  </a:lnTo>
                  <a:lnTo>
                    <a:pt x="76351" y="109825"/>
                  </a:lnTo>
                  <a:lnTo>
                    <a:pt x="76220" y="109526"/>
                  </a:lnTo>
                  <a:lnTo>
                    <a:pt x="76187" y="109312"/>
                  </a:lnTo>
                  <a:lnTo>
                    <a:pt x="76122" y="109013"/>
                  </a:lnTo>
                  <a:lnTo>
                    <a:pt x="76220" y="108927"/>
                  </a:lnTo>
                  <a:lnTo>
                    <a:pt x="76351" y="108884"/>
                  </a:lnTo>
                  <a:lnTo>
                    <a:pt x="76515" y="108884"/>
                  </a:lnTo>
                  <a:lnTo>
                    <a:pt x="76744" y="108799"/>
                  </a:lnTo>
                  <a:close/>
                  <a:moveTo>
                    <a:pt x="86542" y="108329"/>
                  </a:moveTo>
                  <a:lnTo>
                    <a:pt x="87034" y="108329"/>
                  </a:lnTo>
                  <a:lnTo>
                    <a:pt x="87165" y="108799"/>
                  </a:lnTo>
                  <a:lnTo>
                    <a:pt x="87329" y="108799"/>
                  </a:lnTo>
                  <a:lnTo>
                    <a:pt x="87329" y="109013"/>
                  </a:lnTo>
                  <a:lnTo>
                    <a:pt x="86706" y="109013"/>
                  </a:lnTo>
                  <a:lnTo>
                    <a:pt x="86706" y="108628"/>
                  </a:lnTo>
                  <a:lnTo>
                    <a:pt x="86641" y="108585"/>
                  </a:lnTo>
                  <a:lnTo>
                    <a:pt x="86575" y="108585"/>
                  </a:lnTo>
                  <a:lnTo>
                    <a:pt x="86575" y="108500"/>
                  </a:lnTo>
                  <a:lnTo>
                    <a:pt x="86575" y="108414"/>
                  </a:lnTo>
                  <a:lnTo>
                    <a:pt x="86542" y="108329"/>
                  </a:lnTo>
                  <a:close/>
                  <a:moveTo>
                    <a:pt x="80808" y="108286"/>
                  </a:moveTo>
                  <a:lnTo>
                    <a:pt x="80251" y="108329"/>
                  </a:lnTo>
                  <a:lnTo>
                    <a:pt x="79792" y="108628"/>
                  </a:lnTo>
                  <a:lnTo>
                    <a:pt x="80578" y="108884"/>
                  </a:lnTo>
                  <a:lnTo>
                    <a:pt x="81332" y="109226"/>
                  </a:lnTo>
                  <a:lnTo>
                    <a:pt x="82119" y="109440"/>
                  </a:lnTo>
                  <a:lnTo>
                    <a:pt x="82119" y="108799"/>
                  </a:lnTo>
                  <a:lnTo>
                    <a:pt x="82282" y="108799"/>
                  </a:lnTo>
                  <a:lnTo>
                    <a:pt x="82348" y="108799"/>
                  </a:lnTo>
                  <a:lnTo>
                    <a:pt x="82413" y="108713"/>
                  </a:lnTo>
                  <a:lnTo>
                    <a:pt x="82479" y="108713"/>
                  </a:lnTo>
                  <a:lnTo>
                    <a:pt x="82512" y="108628"/>
                  </a:lnTo>
                  <a:lnTo>
                    <a:pt x="81955" y="108500"/>
                  </a:lnTo>
                  <a:lnTo>
                    <a:pt x="81365" y="108329"/>
                  </a:lnTo>
                  <a:lnTo>
                    <a:pt x="80808" y="108286"/>
                  </a:lnTo>
                  <a:close/>
                  <a:moveTo>
                    <a:pt x="90933" y="108115"/>
                  </a:moveTo>
                  <a:lnTo>
                    <a:pt x="90933" y="108329"/>
                  </a:lnTo>
                  <a:lnTo>
                    <a:pt x="90933" y="108414"/>
                  </a:lnTo>
                  <a:lnTo>
                    <a:pt x="90868" y="108500"/>
                  </a:lnTo>
                  <a:lnTo>
                    <a:pt x="90868" y="108585"/>
                  </a:lnTo>
                  <a:lnTo>
                    <a:pt x="90802" y="108628"/>
                  </a:lnTo>
                  <a:lnTo>
                    <a:pt x="90638" y="108884"/>
                  </a:lnTo>
                  <a:lnTo>
                    <a:pt x="90475" y="109013"/>
                  </a:lnTo>
                  <a:lnTo>
                    <a:pt x="90245" y="109098"/>
                  </a:lnTo>
                  <a:lnTo>
                    <a:pt x="89950" y="109141"/>
                  </a:lnTo>
                  <a:lnTo>
                    <a:pt x="89950" y="108329"/>
                  </a:lnTo>
                  <a:lnTo>
                    <a:pt x="90933" y="108115"/>
                  </a:lnTo>
                  <a:close/>
                  <a:moveTo>
                    <a:pt x="30081" y="107516"/>
                  </a:moveTo>
                  <a:lnTo>
                    <a:pt x="30081" y="107687"/>
                  </a:lnTo>
                  <a:lnTo>
                    <a:pt x="30147" y="107816"/>
                  </a:lnTo>
                  <a:lnTo>
                    <a:pt x="30147" y="108029"/>
                  </a:lnTo>
                  <a:lnTo>
                    <a:pt x="30180" y="108329"/>
                  </a:lnTo>
                  <a:lnTo>
                    <a:pt x="30180" y="108414"/>
                  </a:lnTo>
                  <a:lnTo>
                    <a:pt x="30245" y="108414"/>
                  </a:lnTo>
                  <a:lnTo>
                    <a:pt x="30245" y="108414"/>
                  </a:lnTo>
                  <a:lnTo>
                    <a:pt x="30245" y="108414"/>
                  </a:lnTo>
                  <a:lnTo>
                    <a:pt x="30180" y="108500"/>
                  </a:lnTo>
                  <a:lnTo>
                    <a:pt x="30016" y="108713"/>
                  </a:lnTo>
                  <a:lnTo>
                    <a:pt x="29852" y="108884"/>
                  </a:lnTo>
                  <a:lnTo>
                    <a:pt x="29688" y="109098"/>
                  </a:lnTo>
                  <a:lnTo>
                    <a:pt x="29557" y="109312"/>
                  </a:lnTo>
                  <a:lnTo>
                    <a:pt x="29328" y="109226"/>
                  </a:lnTo>
                  <a:lnTo>
                    <a:pt x="29164" y="109226"/>
                  </a:lnTo>
                  <a:lnTo>
                    <a:pt x="28935" y="109141"/>
                  </a:lnTo>
                  <a:lnTo>
                    <a:pt x="28640" y="109141"/>
                  </a:lnTo>
                  <a:lnTo>
                    <a:pt x="28640" y="108115"/>
                  </a:lnTo>
                  <a:lnTo>
                    <a:pt x="29098" y="107901"/>
                  </a:lnTo>
                  <a:lnTo>
                    <a:pt x="29492" y="107687"/>
                  </a:lnTo>
                  <a:lnTo>
                    <a:pt x="30081" y="107516"/>
                  </a:lnTo>
                  <a:close/>
                  <a:moveTo>
                    <a:pt x="91327" y="107303"/>
                  </a:moveTo>
                  <a:lnTo>
                    <a:pt x="92080" y="107516"/>
                  </a:lnTo>
                  <a:lnTo>
                    <a:pt x="92179" y="107687"/>
                  </a:lnTo>
                  <a:lnTo>
                    <a:pt x="92244" y="107730"/>
                  </a:lnTo>
                  <a:lnTo>
                    <a:pt x="92310" y="107816"/>
                  </a:lnTo>
                  <a:lnTo>
                    <a:pt x="92408" y="107987"/>
                  </a:lnTo>
                  <a:lnTo>
                    <a:pt x="92474" y="108115"/>
                  </a:lnTo>
                  <a:lnTo>
                    <a:pt x="91556" y="108115"/>
                  </a:lnTo>
                  <a:lnTo>
                    <a:pt x="91490" y="108286"/>
                  </a:lnTo>
                  <a:lnTo>
                    <a:pt x="91392" y="108286"/>
                  </a:lnTo>
                  <a:lnTo>
                    <a:pt x="91261" y="108286"/>
                  </a:lnTo>
                  <a:lnTo>
                    <a:pt x="91097" y="108329"/>
                  </a:lnTo>
                  <a:lnTo>
                    <a:pt x="91097" y="108029"/>
                  </a:lnTo>
                  <a:lnTo>
                    <a:pt x="91163" y="107816"/>
                  </a:lnTo>
                  <a:lnTo>
                    <a:pt x="91228" y="107687"/>
                  </a:lnTo>
                  <a:lnTo>
                    <a:pt x="91261" y="107516"/>
                  </a:lnTo>
                  <a:lnTo>
                    <a:pt x="91327" y="107303"/>
                  </a:lnTo>
                  <a:close/>
                  <a:moveTo>
                    <a:pt x="84183" y="107132"/>
                  </a:moveTo>
                  <a:lnTo>
                    <a:pt x="84183" y="107516"/>
                  </a:lnTo>
                  <a:lnTo>
                    <a:pt x="84412" y="107516"/>
                  </a:lnTo>
                  <a:lnTo>
                    <a:pt x="84412" y="107303"/>
                  </a:lnTo>
                  <a:lnTo>
                    <a:pt x="84183" y="107132"/>
                  </a:lnTo>
                  <a:close/>
                  <a:moveTo>
                    <a:pt x="81791" y="105336"/>
                  </a:moveTo>
                  <a:lnTo>
                    <a:pt x="81791" y="105892"/>
                  </a:lnTo>
                  <a:lnTo>
                    <a:pt x="81561" y="105892"/>
                  </a:lnTo>
                  <a:lnTo>
                    <a:pt x="81365" y="105892"/>
                  </a:lnTo>
                  <a:lnTo>
                    <a:pt x="81267" y="105935"/>
                  </a:lnTo>
                  <a:lnTo>
                    <a:pt x="81168" y="106020"/>
                  </a:lnTo>
                  <a:lnTo>
                    <a:pt x="81168" y="106191"/>
                  </a:lnTo>
                  <a:lnTo>
                    <a:pt x="81824" y="106234"/>
                  </a:lnTo>
                  <a:lnTo>
                    <a:pt x="82348" y="106490"/>
                  </a:lnTo>
                  <a:lnTo>
                    <a:pt x="82938" y="106704"/>
                  </a:lnTo>
                  <a:lnTo>
                    <a:pt x="82938" y="106533"/>
                  </a:lnTo>
                  <a:lnTo>
                    <a:pt x="82479" y="106234"/>
                  </a:lnTo>
                  <a:lnTo>
                    <a:pt x="82184" y="105892"/>
                  </a:lnTo>
                  <a:lnTo>
                    <a:pt x="81889" y="105336"/>
                  </a:lnTo>
                  <a:lnTo>
                    <a:pt x="81791" y="105336"/>
                  </a:lnTo>
                  <a:close/>
                  <a:moveTo>
                    <a:pt x="88935" y="104823"/>
                  </a:moveTo>
                  <a:lnTo>
                    <a:pt x="89557" y="105037"/>
                  </a:lnTo>
                  <a:lnTo>
                    <a:pt x="89623" y="105635"/>
                  </a:lnTo>
                  <a:lnTo>
                    <a:pt x="89623" y="106106"/>
                  </a:lnTo>
                  <a:lnTo>
                    <a:pt x="89557" y="106704"/>
                  </a:lnTo>
                  <a:lnTo>
                    <a:pt x="89229" y="106704"/>
                  </a:lnTo>
                  <a:lnTo>
                    <a:pt x="89164" y="106490"/>
                  </a:lnTo>
                  <a:lnTo>
                    <a:pt x="89164" y="106234"/>
                  </a:lnTo>
                  <a:lnTo>
                    <a:pt x="89229" y="106020"/>
                  </a:lnTo>
                  <a:lnTo>
                    <a:pt x="89229" y="105892"/>
                  </a:lnTo>
                  <a:lnTo>
                    <a:pt x="89229" y="105721"/>
                  </a:lnTo>
                  <a:lnTo>
                    <a:pt x="89164" y="105593"/>
                  </a:lnTo>
                  <a:lnTo>
                    <a:pt x="89033" y="105507"/>
                  </a:lnTo>
                  <a:lnTo>
                    <a:pt x="88935" y="105422"/>
                  </a:lnTo>
                  <a:lnTo>
                    <a:pt x="88869" y="105336"/>
                  </a:lnTo>
                  <a:lnTo>
                    <a:pt x="88771" y="105208"/>
                  </a:lnTo>
                  <a:lnTo>
                    <a:pt x="88705" y="105037"/>
                  </a:lnTo>
                  <a:lnTo>
                    <a:pt x="88803" y="104994"/>
                  </a:lnTo>
                  <a:lnTo>
                    <a:pt x="88803" y="104994"/>
                  </a:lnTo>
                  <a:lnTo>
                    <a:pt x="88869" y="104994"/>
                  </a:lnTo>
                  <a:lnTo>
                    <a:pt x="88869" y="104909"/>
                  </a:lnTo>
                  <a:lnTo>
                    <a:pt x="88935" y="104823"/>
                  </a:lnTo>
                  <a:close/>
                  <a:moveTo>
                    <a:pt x="33850" y="104695"/>
                  </a:moveTo>
                  <a:lnTo>
                    <a:pt x="34079" y="105208"/>
                  </a:lnTo>
                  <a:lnTo>
                    <a:pt x="34407" y="105635"/>
                  </a:lnTo>
                  <a:lnTo>
                    <a:pt x="34636" y="106106"/>
                  </a:lnTo>
                  <a:lnTo>
                    <a:pt x="34833" y="106704"/>
                  </a:lnTo>
                  <a:lnTo>
                    <a:pt x="34538" y="106918"/>
                  </a:lnTo>
                  <a:lnTo>
                    <a:pt x="34374" y="107217"/>
                  </a:lnTo>
                  <a:lnTo>
                    <a:pt x="34178" y="107516"/>
                  </a:lnTo>
                  <a:lnTo>
                    <a:pt x="33981" y="107687"/>
                  </a:lnTo>
                  <a:lnTo>
                    <a:pt x="33555" y="107816"/>
                  </a:lnTo>
                  <a:lnTo>
                    <a:pt x="33457" y="107687"/>
                  </a:lnTo>
                  <a:lnTo>
                    <a:pt x="33326" y="107516"/>
                  </a:lnTo>
                  <a:lnTo>
                    <a:pt x="33162" y="107431"/>
                  </a:lnTo>
                  <a:lnTo>
                    <a:pt x="33063" y="107303"/>
                  </a:lnTo>
                  <a:lnTo>
                    <a:pt x="32932" y="107217"/>
                  </a:lnTo>
                  <a:lnTo>
                    <a:pt x="32834" y="107003"/>
                  </a:lnTo>
                  <a:lnTo>
                    <a:pt x="32768" y="106918"/>
                  </a:lnTo>
                  <a:lnTo>
                    <a:pt x="32768" y="106832"/>
                  </a:lnTo>
                  <a:lnTo>
                    <a:pt x="32703" y="106790"/>
                  </a:lnTo>
                  <a:lnTo>
                    <a:pt x="32703" y="106704"/>
                  </a:lnTo>
                  <a:lnTo>
                    <a:pt x="32703" y="106533"/>
                  </a:lnTo>
                  <a:lnTo>
                    <a:pt x="32080" y="106533"/>
                  </a:lnTo>
                  <a:lnTo>
                    <a:pt x="32015" y="106319"/>
                  </a:lnTo>
                  <a:lnTo>
                    <a:pt x="31949" y="106191"/>
                  </a:lnTo>
                  <a:lnTo>
                    <a:pt x="31949" y="105935"/>
                  </a:lnTo>
                  <a:lnTo>
                    <a:pt x="31949" y="105721"/>
                  </a:lnTo>
                  <a:lnTo>
                    <a:pt x="32408" y="105422"/>
                  </a:lnTo>
                  <a:lnTo>
                    <a:pt x="32834" y="105122"/>
                  </a:lnTo>
                  <a:lnTo>
                    <a:pt x="33293" y="104823"/>
                  </a:lnTo>
                  <a:lnTo>
                    <a:pt x="33850" y="104695"/>
                  </a:lnTo>
                  <a:close/>
                  <a:moveTo>
                    <a:pt x="35914" y="104524"/>
                  </a:moveTo>
                  <a:lnTo>
                    <a:pt x="36373" y="104609"/>
                  </a:lnTo>
                  <a:lnTo>
                    <a:pt x="36701" y="104823"/>
                  </a:lnTo>
                  <a:lnTo>
                    <a:pt x="36832" y="105336"/>
                  </a:lnTo>
                  <a:lnTo>
                    <a:pt x="36897" y="105892"/>
                  </a:lnTo>
                  <a:lnTo>
                    <a:pt x="36832" y="106191"/>
                  </a:lnTo>
                  <a:lnTo>
                    <a:pt x="36701" y="106234"/>
                  </a:lnTo>
                  <a:lnTo>
                    <a:pt x="36602" y="106319"/>
                  </a:lnTo>
                  <a:lnTo>
                    <a:pt x="36439" y="106319"/>
                  </a:lnTo>
                  <a:lnTo>
                    <a:pt x="36209" y="106319"/>
                  </a:lnTo>
                  <a:lnTo>
                    <a:pt x="36209" y="105721"/>
                  </a:lnTo>
                  <a:lnTo>
                    <a:pt x="35980" y="105635"/>
                  </a:lnTo>
                  <a:lnTo>
                    <a:pt x="35783" y="105593"/>
                  </a:lnTo>
                  <a:lnTo>
                    <a:pt x="35619" y="105507"/>
                  </a:lnTo>
                  <a:lnTo>
                    <a:pt x="35521" y="105336"/>
                  </a:lnTo>
                  <a:lnTo>
                    <a:pt x="35390" y="105208"/>
                  </a:lnTo>
                  <a:lnTo>
                    <a:pt x="35324" y="104909"/>
                  </a:lnTo>
                  <a:lnTo>
                    <a:pt x="35324" y="104524"/>
                  </a:lnTo>
                  <a:lnTo>
                    <a:pt x="35914" y="104524"/>
                  </a:lnTo>
                  <a:close/>
                  <a:moveTo>
                    <a:pt x="88935" y="101788"/>
                  </a:moveTo>
                  <a:lnTo>
                    <a:pt x="89688" y="101916"/>
                  </a:lnTo>
                  <a:lnTo>
                    <a:pt x="89787" y="102087"/>
                  </a:lnTo>
                  <a:lnTo>
                    <a:pt x="89852" y="102215"/>
                  </a:lnTo>
                  <a:lnTo>
                    <a:pt x="89918" y="102301"/>
                  </a:lnTo>
                  <a:lnTo>
                    <a:pt x="89950" y="102429"/>
                  </a:lnTo>
                  <a:lnTo>
                    <a:pt x="90016" y="102686"/>
                  </a:lnTo>
                  <a:lnTo>
                    <a:pt x="90081" y="102899"/>
                  </a:lnTo>
                  <a:lnTo>
                    <a:pt x="89950" y="102985"/>
                  </a:lnTo>
                  <a:lnTo>
                    <a:pt x="89852" y="103028"/>
                  </a:lnTo>
                  <a:lnTo>
                    <a:pt x="89721" y="103113"/>
                  </a:lnTo>
                  <a:lnTo>
                    <a:pt x="89557" y="103199"/>
                  </a:lnTo>
                  <a:lnTo>
                    <a:pt x="89459" y="103199"/>
                  </a:lnTo>
                  <a:lnTo>
                    <a:pt x="89229" y="103284"/>
                  </a:lnTo>
                  <a:lnTo>
                    <a:pt x="89000" y="102985"/>
                  </a:lnTo>
                  <a:lnTo>
                    <a:pt x="88771" y="102899"/>
                  </a:lnTo>
                  <a:lnTo>
                    <a:pt x="88541" y="102814"/>
                  </a:lnTo>
                  <a:lnTo>
                    <a:pt x="88181" y="102728"/>
                  </a:lnTo>
                  <a:lnTo>
                    <a:pt x="88312" y="102215"/>
                  </a:lnTo>
                  <a:lnTo>
                    <a:pt x="88476" y="102215"/>
                  </a:lnTo>
                  <a:lnTo>
                    <a:pt x="88640" y="102130"/>
                  </a:lnTo>
                  <a:lnTo>
                    <a:pt x="88705" y="102087"/>
                  </a:lnTo>
                  <a:lnTo>
                    <a:pt x="88771" y="102002"/>
                  </a:lnTo>
                  <a:lnTo>
                    <a:pt x="88869" y="101916"/>
                  </a:lnTo>
                  <a:lnTo>
                    <a:pt x="88935" y="101788"/>
                  </a:lnTo>
                  <a:close/>
                  <a:moveTo>
                    <a:pt x="48334" y="100933"/>
                  </a:moveTo>
                  <a:lnTo>
                    <a:pt x="48891" y="100933"/>
                  </a:lnTo>
                  <a:lnTo>
                    <a:pt x="49350" y="101104"/>
                  </a:lnTo>
                  <a:lnTo>
                    <a:pt x="49808" y="101232"/>
                  </a:lnTo>
                  <a:lnTo>
                    <a:pt x="49972" y="102002"/>
                  </a:lnTo>
                  <a:lnTo>
                    <a:pt x="50267" y="102600"/>
                  </a:lnTo>
                  <a:lnTo>
                    <a:pt x="50431" y="103284"/>
                  </a:lnTo>
                  <a:lnTo>
                    <a:pt x="50496" y="103883"/>
                  </a:lnTo>
                  <a:lnTo>
                    <a:pt x="50365" y="104396"/>
                  </a:lnTo>
                  <a:lnTo>
                    <a:pt x="50202" y="104823"/>
                  </a:lnTo>
                  <a:lnTo>
                    <a:pt x="50038" y="105208"/>
                  </a:lnTo>
                  <a:lnTo>
                    <a:pt x="50038" y="105293"/>
                  </a:lnTo>
                  <a:lnTo>
                    <a:pt x="50103" y="105336"/>
                  </a:lnTo>
                  <a:lnTo>
                    <a:pt x="50136" y="105422"/>
                  </a:lnTo>
                  <a:lnTo>
                    <a:pt x="50202" y="105422"/>
                  </a:lnTo>
                  <a:lnTo>
                    <a:pt x="50267" y="105507"/>
                  </a:lnTo>
                  <a:lnTo>
                    <a:pt x="50333" y="105507"/>
                  </a:lnTo>
                  <a:lnTo>
                    <a:pt x="50333" y="105806"/>
                  </a:lnTo>
                  <a:lnTo>
                    <a:pt x="50333" y="105935"/>
                  </a:lnTo>
                  <a:lnTo>
                    <a:pt x="50267" y="106191"/>
                  </a:lnTo>
                  <a:lnTo>
                    <a:pt x="50202" y="106319"/>
                  </a:lnTo>
                  <a:lnTo>
                    <a:pt x="50136" y="106405"/>
                  </a:lnTo>
                  <a:lnTo>
                    <a:pt x="50103" y="106533"/>
                  </a:lnTo>
                  <a:lnTo>
                    <a:pt x="50038" y="106704"/>
                  </a:lnTo>
                  <a:lnTo>
                    <a:pt x="49972" y="107516"/>
                  </a:lnTo>
                  <a:lnTo>
                    <a:pt x="49972" y="108286"/>
                  </a:lnTo>
                  <a:lnTo>
                    <a:pt x="49972" y="109013"/>
                  </a:lnTo>
                  <a:lnTo>
                    <a:pt x="49808" y="109611"/>
                  </a:lnTo>
                  <a:lnTo>
                    <a:pt x="49645" y="109739"/>
                  </a:lnTo>
                  <a:lnTo>
                    <a:pt x="49415" y="109739"/>
                  </a:lnTo>
                  <a:lnTo>
                    <a:pt x="49186" y="109825"/>
                  </a:lnTo>
                  <a:lnTo>
                    <a:pt x="48956" y="109825"/>
                  </a:lnTo>
                  <a:lnTo>
                    <a:pt x="48891" y="109739"/>
                  </a:lnTo>
                  <a:lnTo>
                    <a:pt x="48891" y="109697"/>
                  </a:lnTo>
                  <a:lnTo>
                    <a:pt x="48825" y="109526"/>
                  </a:lnTo>
                  <a:lnTo>
                    <a:pt x="48793" y="109440"/>
                  </a:lnTo>
                  <a:lnTo>
                    <a:pt x="48727" y="109440"/>
                  </a:lnTo>
                  <a:lnTo>
                    <a:pt x="48661" y="109440"/>
                  </a:lnTo>
                  <a:lnTo>
                    <a:pt x="48661" y="109611"/>
                  </a:lnTo>
                  <a:lnTo>
                    <a:pt x="48432" y="110039"/>
                  </a:lnTo>
                  <a:lnTo>
                    <a:pt x="48268" y="110338"/>
                  </a:lnTo>
                  <a:lnTo>
                    <a:pt x="48104" y="110509"/>
                  </a:lnTo>
                  <a:lnTo>
                    <a:pt x="47744" y="110594"/>
                  </a:lnTo>
                  <a:lnTo>
                    <a:pt x="47187" y="110594"/>
                  </a:lnTo>
                  <a:lnTo>
                    <a:pt x="46826" y="110039"/>
                  </a:lnTo>
                  <a:lnTo>
                    <a:pt x="46663" y="109697"/>
                  </a:lnTo>
                  <a:lnTo>
                    <a:pt x="46564" y="109141"/>
                  </a:lnTo>
                  <a:lnTo>
                    <a:pt x="46564" y="108500"/>
                  </a:lnTo>
                  <a:lnTo>
                    <a:pt x="46564" y="107516"/>
                  </a:lnTo>
                  <a:lnTo>
                    <a:pt x="46597" y="107217"/>
                  </a:lnTo>
                  <a:lnTo>
                    <a:pt x="46597" y="106704"/>
                  </a:lnTo>
                  <a:lnTo>
                    <a:pt x="46663" y="106020"/>
                  </a:lnTo>
                  <a:lnTo>
                    <a:pt x="46663" y="105293"/>
                  </a:lnTo>
                  <a:lnTo>
                    <a:pt x="46597" y="104695"/>
                  </a:lnTo>
                  <a:lnTo>
                    <a:pt x="46564" y="104396"/>
                  </a:lnTo>
                  <a:lnTo>
                    <a:pt x="46040" y="104096"/>
                  </a:lnTo>
                  <a:lnTo>
                    <a:pt x="46040" y="102215"/>
                  </a:lnTo>
                  <a:lnTo>
                    <a:pt x="46138" y="102215"/>
                  </a:lnTo>
                  <a:lnTo>
                    <a:pt x="46138" y="102087"/>
                  </a:lnTo>
                  <a:lnTo>
                    <a:pt x="46761" y="102087"/>
                  </a:lnTo>
                  <a:lnTo>
                    <a:pt x="47285" y="101916"/>
                  </a:lnTo>
                  <a:lnTo>
                    <a:pt x="47646" y="101702"/>
                  </a:lnTo>
                  <a:lnTo>
                    <a:pt x="47973" y="101318"/>
                  </a:lnTo>
                  <a:lnTo>
                    <a:pt x="48334" y="100933"/>
                  </a:lnTo>
                  <a:close/>
                  <a:moveTo>
                    <a:pt x="81889" y="100591"/>
                  </a:moveTo>
                  <a:lnTo>
                    <a:pt x="82020" y="100676"/>
                  </a:lnTo>
                  <a:lnTo>
                    <a:pt x="82053" y="100676"/>
                  </a:lnTo>
                  <a:lnTo>
                    <a:pt x="82053" y="100719"/>
                  </a:lnTo>
                  <a:lnTo>
                    <a:pt x="82053" y="100719"/>
                  </a:lnTo>
                  <a:lnTo>
                    <a:pt x="82053" y="100719"/>
                  </a:lnTo>
                  <a:lnTo>
                    <a:pt x="82119" y="100805"/>
                  </a:lnTo>
                  <a:lnTo>
                    <a:pt x="82119" y="100933"/>
                  </a:lnTo>
                  <a:lnTo>
                    <a:pt x="82282" y="100933"/>
                  </a:lnTo>
                  <a:lnTo>
                    <a:pt x="82282" y="101018"/>
                  </a:lnTo>
                  <a:lnTo>
                    <a:pt x="82282" y="101018"/>
                  </a:lnTo>
                  <a:lnTo>
                    <a:pt x="82250" y="101104"/>
                  </a:lnTo>
                  <a:lnTo>
                    <a:pt x="82184" y="101104"/>
                  </a:lnTo>
                  <a:lnTo>
                    <a:pt x="82184" y="101104"/>
                  </a:lnTo>
                  <a:lnTo>
                    <a:pt x="82119" y="101104"/>
                  </a:lnTo>
                  <a:lnTo>
                    <a:pt x="82119" y="101189"/>
                  </a:lnTo>
                  <a:lnTo>
                    <a:pt x="82119" y="101189"/>
                  </a:lnTo>
                  <a:lnTo>
                    <a:pt x="82053" y="101232"/>
                  </a:lnTo>
                  <a:lnTo>
                    <a:pt x="82053" y="101232"/>
                  </a:lnTo>
                  <a:lnTo>
                    <a:pt x="82020" y="101232"/>
                  </a:lnTo>
                  <a:lnTo>
                    <a:pt x="81889" y="101232"/>
                  </a:lnTo>
                  <a:lnTo>
                    <a:pt x="81889" y="101104"/>
                  </a:lnTo>
                  <a:lnTo>
                    <a:pt x="81791" y="101104"/>
                  </a:lnTo>
                  <a:lnTo>
                    <a:pt x="81889" y="100591"/>
                  </a:lnTo>
                  <a:close/>
                  <a:moveTo>
                    <a:pt x="86182" y="99779"/>
                  </a:moveTo>
                  <a:lnTo>
                    <a:pt x="86411" y="99779"/>
                  </a:lnTo>
                  <a:lnTo>
                    <a:pt x="86411" y="100591"/>
                  </a:lnTo>
                  <a:lnTo>
                    <a:pt x="86313" y="100591"/>
                  </a:lnTo>
                  <a:lnTo>
                    <a:pt x="86313" y="100805"/>
                  </a:lnTo>
                  <a:lnTo>
                    <a:pt x="86084" y="100805"/>
                  </a:lnTo>
                  <a:lnTo>
                    <a:pt x="86018" y="100591"/>
                  </a:lnTo>
                  <a:lnTo>
                    <a:pt x="85953" y="100420"/>
                  </a:lnTo>
                  <a:lnTo>
                    <a:pt x="85887" y="100292"/>
                  </a:lnTo>
                  <a:lnTo>
                    <a:pt x="85854" y="100121"/>
                  </a:lnTo>
                  <a:lnTo>
                    <a:pt x="85789" y="99992"/>
                  </a:lnTo>
                  <a:lnTo>
                    <a:pt x="85887" y="99907"/>
                  </a:lnTo>
                  <a:lnTo>
                    <a:pt x="86018" y="99907"/>
                  </a:lnTo>
                  <a:lnTo>
                    <a:pt x="86084" y="99907"/>
                  </a:lnTo>
                  <a:lnTo>
                    <a:pt x="86116" y="99821"/>
                  </a:lnTo>
                  <a:lnTo>
                    <a:pt x="86182" y="99779"/>
                  </a:lnTo>
                  <a:close/>
                  <a:moveTo>
                    <a:pt x="83888" y="99479"/>
                  </a:moveTo>
                  <a:lnTo>
                    <a:pt x="84019" y="99479"/>
                  </a:lnTo>
                  <a:lnTo>
                    <a:pt x="84117" y="99522"/>
                  </a:lnTo>
                  <a:lnTo>
                    <a:pt x="84183" y="99522"/>
                  </a:lnTo>
                  <a:lnTo>
                    <a:pt x="84249" y="99522"/>
                  </a:lnTo>
                  <a:lnTo>
                    <a:pt x="84314" y="99608"/>
                  </a:lnTo>
                  <a:lnTo>
                    <a:pt x="84347" y="99693"/>
                  </a:lnTo>
                  <a:lnTo>
                    <a:pt x="84347" y="99779"/>
                  </a:lnTo>
                  <a:lnTo>
                    <a:pt x="84347" y="99821"/>
                  </a:lnTo>
                  <a:lnTo>
                    <a:pt x="84412" y="99992"/>
                  </a:lnTo>
                  <a:lnTo>
                    <a:pt x="84412" y="100121"/>
                  </a:lnTo>
                  <a:lnTo>
                    <a:pt x="84314" y="100121"/>
                  </a:lnTo>
                  <a:lnTo>
                    <a:pt x="84314" y="100292"/>
                  </a:lnTo>
                  <a:lnTo>
                    <a:pt x="84183" y="100206"/>
                  </a:lnTo>
                  <a:lnTo>
                    <a:pt x="84117" y="100206"/>
                  </a:lnTo>
                  <a:lnTo>
                    <a:pt x="84117" y="100206"/>
                  </a:lnTo>
                  <a:lnTo>
                    <a:pt x="84085" y="100121"/>
                  </a:lnTo>
                  <a:lnTo>
                    <a:pt x="84019" y="100121"/>
                  </a:lnTo>
                  <a:lnTo>
                    <a:pt x="83954" y="99992"/>
                  </a:lnTo>
                  <a:lnTo>
                    <a:pt x="83954" y="99821"/>
                  </a:lnTo>
                  <a:lnTo>
                    <a:pt x="83954" y="99693"/>
                  </a:lnTo>
                  <a:lnTo>
                    <a:pt x="83888" y="99479"/>
                  </a:lnTo>
                  <a:close/>
                  <a:moveTo>
                    <a:pt x="86706" y="97684"/>
                  </a:moveTo>
                  <a:lnTo>
                    <a:pt x="87329" y="97684"/>
                  </a:lnTo>
                  <a:lnTo>
                    <a:pt x="87329" y="97812"/>
                  </a:lnTo>
                  <a:lnTo>
                    <a:pt x="87231" y="97983"/>
                  </a:lnTo>
                  <a:lnTo>
                    <a:pt x="87165" y="98111"/>
                  </a:lnTo>
                  <a:lnTo>
                    <a:pt x="87034" y="98325"/>
                  </a:lnTo>
                  <a:lnTo>
                    <a:pt x="86805" y="98111"/>
                  </a:lnTo>
                  <a:lnTo>
                    <a:pt x="86706" y="97684"/>
                  </a:lnTo>
                  <a:close/>
                  <a:moveTo>
                    <a:pt x="84412" y="97128"/>
                  </a:moveTo>
                  <a:lnTo>
                    <a:pt x="84806" y="97128"/>
                  </a:lnTo>
                  <a:lnTo>
                    <a:pt x="84806" y="97513"/>
                  </a:lnTo>
                  <a:lnTo>
                    <a:pt x="84871" y="97684"/>
                  </a:lnTo>
                  <a:lnTo>
                    <a:pt x="84871" y="97727"/>
                  </a:lnTo>
                  <a:lnTo>
                    <a:pt x="84871" y="97812"/>
                  </a:lnTo>
                  <a:lnTo>
                    <a:pt x="84871" y="97983"/>
                  </a:lnTo>
                  <a:lnTo>
                    <a:pt x="84806" y="98111"/>
                  </a:lnTo>
                  <a:lnTo>
                    <a:pt x="84806" y="98325"/>
                  </a:lnTo>
                  <a:lnTo>
                    <a:pt x="84412" y="98325"/>
                  </a:lnTo>
                  <a:lnTo>
                    <a:pt x="84347" y="97983"/>
                  </a:lnTo>
                  <a:lnTo>
                    <a:pt x="84347" y="97727"/>
                  </a:lnTo>
                  <a:lnTo>
                    <a:pt x="84347" y="97427"/>
                  </a:lnTo>
                  <a:lnTo>
                    <a:pt x="84412" y="97128"/>
                  </a:lnTo>
                  <a:close/>
                  <a:moveTo>
                    <a:pt x="95980" y="93708"/>
                  </a:moveTo>
                  <a:lnTo>
                    <a:pt x="95980" y="94007"/>
                  </a:lnTo>
                  <a:lnTo>
                    <a:pt x="96144" y="94007"/>
                  </a:lnTo>
                  <a:lnTo>
                    <a:pt x="96144" y="93879"/>
                  </a:lnTo>
                  <a:lnTo>
                    <a:pt x="96242" y="93879"/>
                  </a:lnTo>
                  <a:lnTo>
                    <a:pt x="96209" y="93794"/>
                  </a:lnTo>
                  <a:lnTo>
                    <a:pt x="96144" y="93794"/>
                  </a:lnTo>
                  <a:lnTo>
                    <a:pt x="96144" y="93794"/>
                  </a:lnTo>
                  <a:lnTo>
                    <a:pt x="96078" y="93794"/>
                  </a:lnTo>
                  <a:lnTo>
                    <a:pt x="95980" y="93708"/>
                  </a:lnTo>
                  <a:close/>
                  <a:moveTo>
                    <a:pt x="93326" y="93708"/>
                  </a:moveTo>
                  <a:lnTo>
                    <a:pt x="92867" y="93922"/>
                  </a:lnTo>
                  <a:lnTo>
                    <a:pt x="92310" y="94007"/>
                  </a:lnTo>
                  <a:lnTo>
                    <a:pt x="91687" y="94178"/>
                  </a:lnTo>
                  <a:lnTo>
                    <a:pt x="91228" y="94392"/>
                  </a:lnTo>
                  <a:lnTo>
                    <a:pt x="90802" y="94820"/>
                  </a:lnTo>
                  <a:lnTo>
                    <a:pt x="90606" y="95375"/>
                  </a:lnTo>
                  <a:lnTo>
                    <a:pt x="90376" y="95974"/>
                  </a:lnTo>
                  <a:lnTo>
                    <a:pt x="90180" y="96572"/>
                  </a:lnTo>
                  <a:lnTo>
                    <a:pt x="89852" y="97085"/>
                  </a:lnTo>
                  <a:lnTo>
                    <a:pt x="89328" y="97513"/>
                  </a:lnTo>
                  <a:lnTo>
                    <a:pt x="89328" y="97684"/>
                  </a:lnTo>
                  <a:lnTo>
                    <a:pt x="89557" y="97684"/>
                  </a:lnTo>
                  <a:lnTo>
                    <a:pt x="90016" y="97299"/>
                  </a:lnTo>
                  <a:lnTo>
                    <a:pt x="90409" y="97128"/>
                  </a:lnTo>
                  <a:lnTo>
                    <a:pt x="90802" y="97128"/>
                  </a:lnTo>
                  <a:lnTo>
                    <a:pt x="91228" y="97128"/>
                  </a:lnTo>
                  <a:lnTo>
                    <a:pt x="91556" y="97000"/>
                  </a:lnTo>
                  <a:lnTo>
                    <a:pt x="91851" y="96615"/>
                  </a:lnTo>
                  <a:lnTo>
                    <a:pt x="91785" y="96615"/>
                  </a:lnTo>
                  <a:lnTo>
                    <a:pt x="91785" y="96572"/>
                  </a:lnTo>
                  <a:lnTo>
                    <a:pt x="91720" y="96572"/>
                  </a:lnTo>
                  <a:lnTo>
                    <a:pt x="91720" y="96487"/>
                  </a:lnTo>
                  <a:lnTo>
                    <a:pt x="91720" y="96316"/>
                  </a:lnTo>
                  <a:lnTo>
                    <a:pt x="92179" y="96188"/>
                  </a:lnTo>
                  <a:lnTo>
                    <a:pt x="92244" y="96401"/>
                  </a:lnTo>
                  <a:lnTo>
                    <a:pt x="92244" y="96572"/>
                  </a:lnTo>
                  <a:lnTo>
                    <a:pt x="92310" y="96701"/>
                  </a:lnTo>
                  <a:lnTo>
                    <a:pt x="92375" y="96829"/>
                  </a:lnTo>
                  <a:lnTo>
                    <a:pt x="92637" y="96572"/>
                  </a:lnTo>
                  <a:lnTo>
                    <a:pt x="93162" y="96316"/>
                  </a:lnTo>
                  <a:lnTo>
                    <a:pt x="93850" y="96017"/>
                  </a:lnTo>
                  <a:lnTo>
                    <a:pt x="94407" y="95803"/>
                  </a:lnTo>
                  <a:lnTo>
                    <a:pt x="94866" y="95675"/>
                  </a:lnTo>
                  <a:lnTo>
                    <a:pt x="94833" y="95675"/>
                  </a:lnTo>
                  <a:lnTo>
                    <a:pt x="94767" y="95589"/>
                  </a:lnTo>
                  <a:lnTo>
                    <a:pt x="94767" y="95589"/>
                  </a:lnTo>
                  <a:lnTo>
                    <a:pt x="94702" y="95589"/>
                  </a:lnTo>
                  <a:lnTo>
                    <a:pt x="94604" y="95504"/>
                  </a:lnTo>
                  <a:lnTo>
                    <a:pt x="94538" y="95418"/>
                  </a:lnTo>
                  <a:lnTo>
                    <a:pt x="94472" y="95418"/>
                  </a:lnTo>
                  <a:lnTo>
                    <a:pt x="94407" y="95418"/>
                  </a:lnTo>
                  <a:lnTo>
                    <a:pt x="94407" y="95418"/>
                  </a:lnTo>
                  <a:lnTo>
                    <a:pt x="94374" y="95418"/>
                  </a:lnTo>
                  <a:lnTo>
                    <a:pt x="94374" y="95418"/>
                  </a:lnTo>
                  <a:lnTo>
                    <a:pt x="94309" y="95375"/>
                  </a:lnTo>
                  <a:lnTo>
                    <a:pt x="94243" y="95204"/>
                  </a:lnTo>
                  <a:lnTo>
                    <a:pt x="94374" y="95204"/>
                  </a:lnTo>
                  <a:lnTo>
                    <a:pt x="94604" y="94777"/>
                  </a:lnTo>
                  <a:lnTo>
                    <a:pt x="94931" y="94520"/>
                  </a:lnTo>
                  <a:lnTo>
                    <a:pt x="95226" y="94307"/>
                  </a:lnTo>
                  <a:lnTo>
                    <a:pt x="95521" y="93879"/>
                  </a:lnTo>
                  <a:lnTo>
                    <a:pt x="94997" y="94007"/>
                  </a:lnTo>
                  <a:lnTo>
                    <a:pt x="94472" y="93922"/>
                  </a:lnTo>
                  <a:lnTo>
                    <a:pt x="93948" y="93794"/>
                  </a:lnTo>
                  <a:lnTo>
                    <a:pt x="93326" y="93708"/>
                  </a:lnTo>
                  <a:close/>
                  <a:moveTo>
                    <a:pt x="49186" y="93195"/>
                  </a:moveTo>
                  <a:lnTo>
                    <a:pt x="49251" y="93708"/>
                  </a:lnTo>
                  <a:lnTo>
                    <a:pt x="49251" y="94520"/>
                  </a:lnTo>
                  <a:lnTo>
                    <a:pt x="49284" y="95418"/>
                  </a:lnTo>
                  <a:lnTo>
                    <a:pt x="49284" y="96273"/>
                  </a:lnTo>
                  <a:lnTo>
                    <a:pt x="49284" y="96914"/>
                  </a:lnTo>
                  <a:lnTo>
                    <a:pt x="49284" y="97299"/>
                  </a:lnTo>
                  <a:lnTo>
                    <a:pt x="49120" y="98026"/>
                  </a:lnTo>
                  <a:lnTo>
                    <a:pt x="48956" y="98710"/>
                  </a:lnTo>
                  <a:lnTo>
                    <a:pt x="48793" y="99394"/>
                  </a:lnTo>
                  <a:lnTo>
                    <a:pt x="48661" y="100292"/>
                  </a:lnTo>
                  <a:lnTo>
                    <a:pt x="47908" y="100292"/>
                  </a:lnTo>
                  <a:lnTo>
                    <a:pt x="47580" y="99479"/>
                  </a:lnTo>
                  <a:lnTo>
                    <a:pt x="47351" y="98710"/>
                  </a:lnTo>
                  <a:lnTo>
                    <a:pt x="47187" y="97812"/>
                  </a:lnTo>
                  <a:lnTo>
                    <a:pt x="47056" y="96829"/>
                  </a:lnTo>
                  <a:lnTo>
                    <a:pt x="47056" y="95504"/>
                  </a:lnTo>
                  <a:lnTo>
                    <a:pt x="47187" y="95418"/>
                  </a:lnTo>
                  <a:lnTo>
                    <a:pt x="47285" y="95375"/>
                  </a:lnTo>
                  <a:lnTo>
                    <a:pt x="47351" y="95290"/>
                  </a:lnTo>
                  <a:lnTo>
                    <a:pt x="47416" y="95119"/>
                  </a:lnTo>
                  <a:lnTo>
                    <a:pt x="47449" y="95076"/>
                  </a:lnTo>
                  <a:lnTo>
                    <a:pt x="47515" y="94820"/>
                  </a:lnTo>
                  <a:lnTo>
                    <a:pt x="48334" y="94691"/>
                  </a:lnTo>
                  <a:lnTo>
                    <a:pt x="48334" y="93580"/>
                  </a:lnTo>
                  <a:lnTo>
                    <a:pt x="48498" y="93494"/>
                  </a:lnTo>
                  <a:lnTo>
                    <a:pt x="48596" y="93409"/>
                  </a:lnTo>
                  <a:lnTo>
                    <a:pt x="48727" y="93323"/>
                  </a:lnTo>
                  <a:lnTo>
                    <a:pt x="48825" y="93323"/>
                  </a:lnTo>
                  <a:lnTo>
                    <a:pt x="48956" y="93281"/>
                  </a:lnTo>
                  <a:lnTo>
                    <a:pt x="49186" y="93195"/>
                  </a:lnTo>
                  <a:close/>
                  <a:moveTo>
                    <a:pt x="106663" y="65963"/>
                  </a:moveTo>
                  <a:lnTo>
                    <a:pt x="106335" y="66177"/>
                  </a:lnTo>
                  <a:lnTo>
                    <a:pt x="105974" y="66262"/>
                  </a:lnTo>
                  <a:lnTo>
                    <a:pt x="105647" y="66262"/>
                  </a:lnTo>
                  <a:lnTo>
                    <a:pt x="105286" y="66262"/>
                  </a:lnTo>
                  <a:lnTo>
                    <a:pt x="104991" y="66476"/>
                  </a:lnTo>
                  <a:lnTo>
                    <a:pt x="104762" y="66946"/>
                  </a:lnTo>
                  <a:lnTo>
                    <a:pt x="104303" y="66946"/>
                  </a:lnTo>
                  <a:lnTo>
                    <a:pt x="104303" y="67459"/>
                  </a:lnTo>
                  <a:lnTo>
                    <a:pt x="102271" y="67288"/>
                  </a:lnTo>
                  <a:lnTo>
                    <a:pt x="102271" y="68101"/>
                  </a:lnTo>
                  <a:lnTo>
                    <a:pt x="101682" y="68400"/>
                  </a:lnTo>
                  <a:lnTo>
                    <a:pt x="101223" y="68870"/>
                  </a:lnTo>
                  <a:lnTo>
                    <a:pt x="100928" y="69554"/>
                  </a:lnTo>
                  <a:lnTo>
                    <a:pt x="100764" y="70366"/>
                  </a:lnTo>
                  <a:lnTo>
                    <a:pt x="101387" y="70452"/>
                  </a:lnTo>
                  <a:lnTo>
                    <a:pt x="101911" y="70580"/>
                  </a:lnTo>
                  <a:lnTo>
                    <a:pt x="101977" y="70794"/>
                  </a:lnTo>
                  <a:lnTo>
                    <a:pt x="102075" y="70965"/>
                  </a:lnTo>
                  <a:lnTo>
                    <a:pt x="102140" y="71093"/>
                  </a:lnTo>
                  <a:lnTo>
                    <a:pt x="102206" y="71264"/>
                  </a:lnTo>
                  <a:lnTo>
                    <a:pt x="102271" y="71563"/>
                  </a:lnTo>
                  <a:lnTo>
                    <a:pt x="102730" y="71563"/>
                  </a:lnTo>
                  <a:lnTo>
                    <a:pt x="102960" y="71392"/>
                  </a:lnTo>
                  <a:lnTo>
                    <a:pt x="103222" y="71264"/>
                  </a:lnTo>
                  <a:lnTo>
                    <a:pt x="103517" y="71093"/>
                  </a:lnTo>
                  <a:lnTo>
                    <a:pt x="104041" y="71050"/>
                  </a:lnTo>
                  <a:lnTo>
                    <a:pt x="104041" y="71179"/>
                  </a:lnTo>
                  <a:lnTo>
                    <a:pt x="104139" y="71179"/>
                  </a:lnTo>
                  <a:lnTo>
                    <a:pt x="104303" y="72076"/>
                  </a:lnTo>
                  <a:lnTo>
                    <a:pt x="103812" y="72205"/>
                  </a:lnTo>
                  <a:lnTo>
                    <a:pt x="103451" y="72504"/>
                  </a:lnTo>
                  <a:lnTo>
                    <a:pt x="103222" y="72974"/>
                  </a:lnTo>
                  <a:lnTo>
                    <a:pt x="103189" y="73658"/>
                  </a:lnTo>
                  <a:lnTo>
                    <a:pt x="102730" y="73786"/>
                  </a:lnTo>
                  <a:lnTo>
                    <a:pt x="102501" y="74000"/>
                  </a:lnTo>
                  <a:lnTo>
                    <a:pt x="102304" y="74299"/>
                  </a:lnTo>
                  <a:lnTo>
                    <a:pt x="102140" y="74556"/>
                  </a:lnTo>
                  <a:lnTo>
                    <a:pt x="101911" y="74855"/>
                  </a:lnTo>
                  <a:lnTo>
                    <a:pt x="101813" y="74898"/>
                  </a:lnTo>
                  <a:lnTo>
                    <a:pt x="101682" y="74898"/>
                  </a:lnTo>
                  <a:lnTo>
                    <a:pt x="101518" y="74855"/>
                  </a:lnTo>
                  <a:lnTo>
                    <a:pt x="101387" y="74855"/>
                  </a:lnTo>
                  <a:lnTo>
                    <a:pt x="101354" y="74855"/>
                  </a:lnTo>
                  <a:lnTo>
                    <a:pt x="101223" y="74898"/>
                  </a:lnTo>
                  <a:lnTo>
                    <a:pt x="101157" y="74983"/>
                  </a:lnTo>
                  <a:lnTo>
                    <a:pt x="101157" y="75796"/>
                  </a:lnTo>
                  <a:lnTo>
                    <a:pt x="100764" y="75967"/>
                  </a:lnTo>
                  <a:lnTo>
                    <a:pt x="100469" y="76180"/>
                  </a:lnTo>
                  <a:lnTo>
                    <a:pt x="100240" y="76309"/>
                  </a:lnTo>
                  <a:lnTo>
                    <a:pt x="99748" y="76480"/>
                  </a:lnTo>
                  <a:lnTo>
                    <a:pt x="99584" y="75967"/>
                  </a:lnTo>
                  <a:lnTo>
                    <a:pt x="99388" y="75368"/>
                  </a:lnTo>
                  <a:lnTo>
                    <a:pt x="99126" y="74855"/>
                  </a:lnTo>
                  <a:lnTo>
                    <a:pt x="98831" y="74385"/>
                  </a:lnTo>
                  <a:lnTo>
                    <a:pt x="98372" y="74171"/>
                  </a:lnTo>
                  <a:lnTo>
                    <a:pt x="98012" y="74299"/>
                  </a:lnTo>
                  <a:lnTo>
                    <a:pt x="97520" y="74385"/>
                  </a:lnTo>
                  <a:lnTo>
                    <a:pt x="96996" y="74299"/>
                  </a:lnTo>
                  <a:lnTo>
                    <a:pt x="96996" y="73188"/>
                  </a:lnTo>
                  <a:lnTo>
                    <a:pt x="97454" y="72803"/>
                  </a:lnTo>
                  <a:lnTo>
                    <a:pt x="97913" y="72290"/>
                  </a:lnTo>
                  <a:lnTo>
                    <a:pt x="98306" y="71649"/>
                  </a:lnTo>
                  <a:lnTo>
                    <a:pt x="98470" y="70879"/>
                  </a:lnTo>
                  <a:lnTo>
                    <a:pt x="97618" y="71050"/>
                  </a:lnTo>
                  <a:lnTo>
                    <a:pt x="96897" y="71350"/>
                  </a:lnTo>
                  <a:lnTo>
                    <a:pt x="96144" y="71649"/>
                  </a:lnTo>
                  <a:lnTo>
                    <a:pt x="95324" y="71863"/>
                  </a:lnTo>
                  <a:lnTo>
                    <a:pt x="95324" y="71692"/>
                  </a:lnTo>
                  <a:lnTo>
                    <a:pt x="95324" y="71649"/>
                  </a:lnTo>
                  <a:lnTo>
                    <a:pt x="95292" y="71563"/>
                  </a:lnTo>
                  <a:lnTo>
                    <a:pt x="95292" y="71478"/>
                  </a:lnTo>
                  <a:lnTo>
                    <a:pt x="95226" y="71392"/>
                  </a:lnTo>
                  <a:lnTo>
                    <a:pt x="95095" y="71350"/>
                  </a:lnTo>
                  <a:lnTo>
                    <a:pt x="95062" y="71264"/>
                  </a:lnTo>
                  <a:lnTo>
                    <a:pt x="94931" y="71264"/>
                  </a:lnTo>
                  <a:lnTo>
                    <a:pt x="94702" y="71179"/>
                  </a:lnTo>
                  <a:lnTo>
                    <a:pt x="94866" y="70195"/>
                  </a:lnTo>
                  <a:lnTo>
                    <a:pt x="94604" y="70195"/>
                  </a:lnTo>
                  <a:lnTo>
                    <a:pt x="94243" y="70495"/>
                  </a:lnTo>
                  <a:lnTo>
                    <a:pt x="93752" y="70751"/>
                  </a:lnTo>
                  <a:lnTo>
                    <a:pt x="93326" y="70879"/>
                  </a:lnTo>
                  <a:lnTo>
                    <a:pt x="93326" y="71563"/>
                  </a:lnTo>
                  <a:lnTo>
                    <a:pt x="93326" y="72290"/>
                  </a:lnTo>
                  <a:lnTo>
                    <a:pt x="93227" y="72974"/>
                  </a:lnTo>
                  <a:lnTo>
                    <a:pt x="93063" y="73573"/>
                  </a:lnTo>
                  <a:lnTo>
                    <a:pt x="92703" y="73957"/>
                  </a:lnTo>
                  <a:lnTo>
                    <a:pt x="92179" y="74171"/>
                  </a:lnTo>
                  <a:lnTo>
                    <a:pt x="92080" y="74599"/>
                  </a:lnTo>
                  <a:lnTo>
                    <a:pt x="91949" y="74898"/>
                  </a:lnTo>
                  <a:lnTo>
                    <a:pt x="91851" y="75197"/>
                  </a:lnTo>
                  <a:lnTo>
                    <a:pt x="91720" y="75667"/>
                  </a:lnTo>
                  <a:lnTo>
                    <a:pt x="92080" y="76266"/>
                  </a:lnTo>
                  <a:lnTo>
                    <a:pt x="92310" y="76993"/>
                  </a:lnTo>
                  <a:lnTo>
                    <a:pt x="92408" y="77976"/>
                  </a:lnTo>
                  <a:lnTo>
                    <a:pt x="92474" y="78959"/>
                  </a:lnTo>
                  <a:lnTo>
                    <a:pt x="92015" y="79173"/>
                  </a:lnTo>
                  <a:lnTo>
                    <a:pt x="91622" y="79387"/>
                  </a:lnTo>
                  <a:lnTo>
                    <a:pt x="91327" y="79686"/>
                  </a:lnTo>
                  <a:lnTo>
                    <a:pt x="91163" y="80199"/>
                  </a:lnTo>
                  <a:lnTo>
                    <a:pt x="91097" y="80883"/>
                  </a:lnTo>
                  <a:lnTo>
                    <a:pt x="90999" y="81311"/>
                  </a:lnTo>
                  <a:lnTo>
                    <a:pt x="90999" y="81995"/>
                  </a:lnTo>
                  <a:lnTo>
                    <a:pt x="91032" y="82764"/>
                  </a:lnTo>
                  <a:lnTo>
                    <a:pt x="91097" y="83576"/>
                  </a:lnTo>
                  <a:lnTo>
                    <a:pt x="91163" y="84303"/>
                  </a:lnTo>
                  <a:lnTo>
                    <a:pt x="91228" y="84816"/>
                  </a:lnTo>
                  <a:lnTo>
                    <a:pt x="90770" y="85115"/>
                  </a:lnTo>
                  <a:lnTo>
                    <a:pt x="90409" y="85415"/>
                  </a:lnTo>
                  <a:lnTo>
                    <a:pt x="90245" y="85970"/>
                  </a:lnTo>
                  <a:lnTo>
                    <a:pt x="90180" y="86868"/>
                  </a:lnTo>
                  <a:lnTo>
                    <a:pt x="90311" y="87381"/>
                  </a:lnTo>
                  <a:lnTo>
                    <a:pt x="90245" y="87980"/>
                  </a:lnTo>
                  <a:lnTo>
                    <a:pt x="90016" y="88493"/>
                  </a:lnTo>
                  <a:lnTo>
                    <a:pt x="89950" y="88792"/>
                  </a:lnTo>
                  <a:lnTo>
                    <a:pt x="90081" y="88877"/>
                  </a:lnTo>
                  <a:lnTo>
                    <a:pt x="90180" y="88877"/>
                  </a:lnTo>
                  <a:lnTo>
                    <a:pt x="90311" y="88877"/>
                  </a:lnTo>
                  <a:lnTo>
                    <a:pt x="90475" y="88920"/>
                  </a:lnTo>
                  <a:lnTo>
                    <a:pt x="90606" y="89091"/>
                  </a:lnTo>
                  <a:lnTo>
                    <a:pt x="90638" y="89219"/>
                  </a:lnTo>
                  <a:lnTo>
                    <a:pt x="90638" y="89390"/>
                  </a:lnTo>
                  <a:lnTo>
                    <a:pt x="90704" y="89476"/>
                  </a:lnTo>
                  <a:lnTo>
                    <a:pt x="90704" y="89604"/>
                  </a:lnTo>
                  <a:lnTo>
                    <a:pt x="90770" y="89775"/>
                  </a:lnTo>
                  <a:lnTo>
                    <a:pt x="90868" y="89818"/>
                  </a:lnTo>
                  <a:lnTo>
                    <a:pt x="91097" y="89903"/>
                  </a:lnTo>
                  <a:lnTo>
                    <a:pt x="91228" y="91271"/>
                  </a:lnTo>
                  <a:lnTo>
                    <a:pt x="91622" y="91613"/>
                  </a:lnTo>
                  <a:lnTo>
                    <a:pt x="92015" y="92084"/>
                  </a:lnTo>
                  <a:lnTo>
                    <a:pt x="92474" y="92383"/>
                  </a:lnTo>
                  <a:lnTo>
                    <a:pt x="93752" y="92212"/>
                  </a:lnTo>
                  <a:lnTo>
                    <a:pt x="93752" y="92297"/>
                  </a:lnTo>
                  <a:lnTo>
                    <a:pt x="93784" y="92383"/>
                  </a:lnTo>
                  <a:lnTo>
                    <a:pt x="93915" y="92468"/>
                  </a:lnTo>
                  <a:lnTo>
                    <a:pt x="93948" y="92511"/>
                  </a:lnTo>
                  <a:lnTo>
                    <a:pt x="94079" y="92682"/>
                  </a:lnTo>
                  <a:lnTo>
                    <a:pt x="94243" y="92725"/>
                  </a:lnTo>
                  <a:lnTo>
                    <a:pt x="94767" y="92725"/>
                  </a:lnTo>
                  <a:lnTo>
                    <a:pt x="95292" y="92597"/>
                  </a:lnTo>
                  <a:lnTo>
                    <a:pt x="95849" y="92297"/>
                  </a:lnTo>
                  <a:lnTo>
                    <a:pt x="96308" y="91998"/>
                  </a:lnTo>
                  <a:lnTo>
                    <a:pt x="96766" y="91870"/>
                  </a:lnTo>
                  <a:lnTo>
                    <a:pt x="97094" y="91913"/>
                  </a:lnTo>
                  <a:lnTo>
                    <a:pt x="97323" y="92084"/>
                  </a:lnTo>
                  <a:lnTo>
                    <a:pt x="97454" y="92297"/>
                  </a:lnTo>
                  <a:lnTo>
                    <a:pt x="97618" y="92597"/>
                  </a:lnTo>
                  <a:lnTo>
                    <a:pt x="98765" y="92212"/>
                  </a:lnTo>
                  <a:lnTo>
                    <a:pt x="99355" y="90673"/>
                  </a:lnTo>
                  <a:lnTo>
                    <a:pt x="100076" y="89305"/>
                  </a:lnTo>
                  <a:lnTo>
                    <a:pt x="101059" y="88108"/>
                  </a:lnTo>
                  <a:lnTo>
                    <a:pt x="102042" y="87167"/>
                  </a:lnTo>
                  <a:lnTo>
                    <a:pt x="102501" y="86911"/>
                  </a:lnTo>
                  <a:lnTo>
                    <a:pt x="103058" y="86868"/>
                  </a:lnTo>
                  <a:lnTo>
                    <a:pt x="103681" y="86868"/>
                  </a:lnTo>
                  <a:lnTo>
                    <a:pt x="104303" y="86868"/>
                  </a:lnTo>
                  <a:lnTo>
                    <a:pt x="104762" y="86612"/>
                  </a:lnTo>
                  <a:lnTo>
                    <a:pt x="105122" y="86398"/>
                  </a:lnTo>
                  <a:lnTo>
                    <a:pt x="105352" y="86099"/>
                  </a:lnTo>
                  <a:lnTo>
                    <a:pt x="105679" y="85799"/>
                  </a:lnTo>
                  <a:lnTo>
                    <a:pt x="106204" y="85671"/>
                  </a:lnTo>
                  <a:lnTo>
                    <a:pt x="106335" y="85970"/>
                  </a:lnTo>
                  <a:lnTo>
                    <a:pt x="106499" y="86270"/>
                  </a:lnTo>
                  <a:lnTo>
                    <a:pt x="106663" y="86483"/>
                  </a:lnTo>
                  <a:lnTo>
                    <a:pt x="107351" y="86398"/>
                  </a:lnTo>
                  <a:lnTo>
                    <a:pt x="107908" y="86184"/>
                  </a:lnTo>
                  <a:lnTo>
                    <a:pt x="108563" y="86013"/>
                  </a:lnTo>
                  <a:lnTo>
                    <a:pt x="108661" y="86184"/>
                  </a:lnTo>
                  <a:lnTo>
                    <a:pt x="108727" y="86398"/>
                  </a:lnTo>
                  <a:lnTo>
                    <a:pt x="108727" y="86569"/>
                  </a:lnTo>
                  <a:lnTo>
                    <a:pt x="108793" y="86697"/>
                  </a:lnTo>
                  <a:lnTo>
                    <a:pt x="108825" y="86868"/>
                  </a:lnTo>
                  <a:lnTo>
                    <a:pt x="109251" y="87167"/>
                  </a:lnTo>
                  <a:lnTo>
                    <a:pt x="109808" y="87296"/>
                  </a:lnTo>
                  <a:lnTo>
                    <a:pt x="109808" y="86868"/>
                  </a:lnTo>
                  <a:lnTo>
                    <a:pt x="110562" y="86868"/>
                  </a:lnTo>
                  <a:lnTo>
                    <a:pt x="111054" y="86911"/>
                  </a:lnTo>
                  <a:lnTo>
                    <a:pt x="111578" y="86911"/>
                  </a:lnTo>
                  <a:lnTo>
                    <a:pt x="112102" y="86996"/>
                  </a:lnTo>
                  <a:lnTo>
                    <a:pt x="112823" y="86996"/>
                  </a:lnTo>
                  <a:lnTo>
                    <a:pt x="113970" y="86996"/>
                  </a:lnTo>
                  <a:lnTo>
                    <a:pt x="114625" y="86569"/>
                  </a:lnTo>
                  <a:lnTo>
                    <a:pt x="115182" y="85970"/>
                  </a:lnTo>
                  <a:lnTo>
                    <a:pt x="115772" y="85500"/>
                  </a:lnTo>
                  <a:lnTo>
                    <a:pt x="116264" y="85372"/>
                  </a:lnTo>
                  <a:lnTo>
                    <a:pt x="116854" y="85415"/>
                  </a:lnTo>
                  <a:lnTo>
                    <a:pt x="117345" y="85500"/>
                  </a:lnTo>
                  <a:lnTo>
                    <a:pt x="117771" y="85500"/>
                  </a:lnTo>
                  <a:lnTo>
                    <a:pt x="117935" y="85286"/>
                  </a:lnTo>
                  <a:lnTo>
                    <a:pt x="118230" y="84902"/>
                  </a:lnTo>
                  <a:lnTo>
                    <a:pt x="118623" y="84303"/>
                  </a:lnTo>
                  <a:lnTo>
                    <a:pt x="119016" y="83705"/>
                  </a:lnTo>
                  <a:lnTo>
                    <a:pt x="119344" y="83063"/>
                  </a:lnTo>
                  <a:lnTo>
                    <a:pt x="119639" y="82465"/>
                  </a:lnTo>
                  <a:lnTo>
                    <a:pt x="119770" y="82080"/>
                  </a:lnTo>
                  <a:lnTo>
                    <a:pt x="119999" y="81482"/>
                  </a:lnTo>
                  <a:lnTo>
                    <a:pt x="119999" y="80712"/>
                  </a:lnTo>
                  <a:lnTo>
                    <a:pt x="119803" y="79900"/>
                  </a:lnTo>
                  <a:lnTo>
                    <a:pt x="119541" y="79087"/>
                  </a:lnTo>
                  <a:lnTo>
                    <a:pt x="119180" y="78403"/>
                  </a:lnTo>
                  <a:lnTo>
                    <a:pt x="118722" y="77976"/>
                  </a:lnTo>
                  <a:lnTo>
                    <a:pt x="118263" y="77805"/>
                  </a:lnTo>
                  <a:lnTo>
                    <a:pt x="118230" y="77762"/>
                  </a:lnTo>
                  <a:lnTo>
                    <a:pt x="118099" y="77677"/>
                  </a:lnTo>
                  <a:lnTo>
                    <a:pt x="118001" y="77506"/>
                  </a:lnTo>
                  <a:lnTo>
                    <a:pt x="117870" y="77463"/>
                  </a:lnTo>
                  <a:lnTo>
                    <a:pt x="117771" y="77292"/>
                  </a:lnTo>
                  <a:lnTo>
                    <a:pt x="117575" y="77164"/>
                  </a:lnTo>
                  <a:lnTo>
                    <a:pt x="117476" y="77078"/>
                  </a:lnTo>
                  <a:lnTo>
                    <a:pt x="117411" y="76993"/>
                  </a:lnTo>
                  <a:lnTo>
                    <a:pt x="117345" y="76993"/>
                  </a:lnTo>
                  <a:lnTo>
                    <a:pt x="117083" y="76907"/>
                  </a:lnTo>
                  <a:lnTo>
                    <a:pt x="116657" y="76993"/>
                  </a:lnTo>
                  <a:lnTo>
                    <a:pt x="116264" y="77078"/>
                  </a:lnTo>
                  <a:lnTo>
                    <a:pt x="115871" y="76993"/>
                  </a:lnTo>
                  <a:lnTo>
                    <a:pt x="115772" y="76864"/>
                  </a:lnTo>
                  <a:lnTo>
                    <a:pt x="115641" y="76608"/>
                  </a:lnTo>
                  <a:lnTo>
                    <a:pt x="115543" y="76394"/>
                  </a:lnTo>
                  <a:lnTo>
                    <a:pt x="115477" y="76095"/>
                  </a:lnTo>
                  <a:lnTo>
                    <a:pt x="115346" y="75967"/>
                  </a:lnTo>
                  <a:lnTo>
                    <a:pt x="115248" y="75796"/>
                  </a:lnTo>
                  <a:lnTo>
                    <a:pt x="113118" y="75667"/>
                  </a:lnTo>
                  <a:lnTo>
                    <a:pt x="111873" y="75154"/>
                  </a:lnTo>
                  <a:lnTo>
                    <a:pt x="110562" y="74599"/>
                  </a:lnTo>
                  <a:lnTo>
                    <a:pt x="109350" y="74171"/>
                  </a:lnTo>
                  <a:lnTo>
                    <a:pt x="107908" y="74000"/>
                  </a:lnTo>
                  <a:lnTo>
                    <a:pt x="107809" y="73872"/>
                  </a:lnTo>
                  <a:lnTo>
                    <a:pt x="107678" y="73658"/>
                  </a:lnTo>
                  <a:lnTo>
                    <a:pt x="107580" y="73402"/>
                  </a:lnTo>
                  <a:lnTo>
                    <a:pt x="107449" y="73188"/>
                  </a:lnTo>
                  <a:lnTo>
                    <a:pt x="107351" y="73060"/>
                  </a:lnTo>
                  <a:lnTo>
                    <a:pt x="107187" y="72803"/>
                  </a:lnTo>
                  <a:lnTo>
                    <a:pt x="106728" y="72589"/>
                  </a:lnTo>
                  <a:lnTo>
                    <a:pt x="106105" y="72461"/>
                  </a:lnTo>
                  <a:lnTo>
                    <a:pt x="105450" y="72205"/>
                  </a:lnTo>
                  <a:lnTo>
                    <a:pt x="104893" y="71948"/>
                  </a:lnTo>
                  <a:lnTo>
                    <a:pt x="104533" y="71563"/>
                  </a:lnTo>
                  <a:lnTo>
                    <a:pt x="104434" y="71350"/>
                  </a:lnTo>
                  <a:lnTo>
                    <a:pt x="104369" y="71050"/>
                  </a:lnTo>
                  <a:lnTo>
                    <a:pt x="104303" y="70751"/>
                  </a:lnTo>
                  <a:lnTo>
                    <a:pt x="104303" y="70366"/>
                  </a:lnTo>
                  <a:lnTo>
                    <a:pt x="104729" y="69853"/>
                  </a:lnTo>
                  <a:lnTo>
                    <a:pt x="104991" y="68998"/>
                  </a:lnTo>
                  <a:lnTo>
                    <a:pt x="105188" y="68101"/>
                  </a:lnTo>
                  <a:lnTo>
                    <a:pt x="105188" y="66946"/>
                  </a:lnTo>
                  <a:lnTo>
                    <a:pt x="105450" y="66946"/>
                  </a:lnTo>
                  <a:lnTo>
                    <a:pt x="105679" y="66946"/>
                  </a:lnTo>
                  <a:lnTo>
                    <a:pt x="105876" y="66861"/>
                  </a:lnTo>
                  <a:lnTo>
                    <a:pt x="106040" y="66775"/>
                  </a:lnTo>
                  <a:lnTo>
                    <a:pt x="106335" y="66647"/>
                  </a:lnTo>
                  <a:lnTo>
                    <a:pt x="106499" y="66476"/>
                  </a:lnTo>
                  <a:lnTo>
                    <a:pt x="106663" y="66262"/>
                  </a:lnTo>
                  <a:lnTo>
                    <a:pt x="106826" y="65963"/>
                  </a:lnTo>
                  <a:lnTo>
                    <a:pt x="106663" y="65963"/>
                  </a:lnTo>
                  <a:close/>
                  <a:moveTo>
                    <a:pt x="27689" y="64980"/>
                  </a:moveTo>
                  <a:lnTo>
                    <a:pt x="28181" y="64980"/>
                  </a:lnTo>
                  <a:lnTo>
                    <a:pt x="28181" y="65493"/>
                  </a:lnTo>
                  <a:lnTo>
                    <a:pt x="28017" y="65450"/>
                  </a:lnTo>
                  <a:lnTo>
                    <a:pt x="27951" y="65450"/>
                  </a:lnTo>
                  <a:lnTo>
                    <a:pt x="27886" y="65450"/>
                  </a:lnTo>
                  <a:lnTo>
                    <a:pt x="27853" y="65365"/>
                  </a:lnTo>
                  <a:lnTo>
                    <a:pt x="27788" y="65279"/>
                  </a:lnTo>
                  <a:lnTo>
                    <a:pt x="27722" y="65194"/>
                  </a:lnTo>
                  <a:lnTo>
                    <a:pt x="27722" y="65194"/>
                  </a:lnTo>
                  <a:lnTo>
                    <a:pt x="27722" y="65151"/>
                  </a:lnTo>
                  <a:lnTo>
                    <a:pt x="27689" y="65151"/>
                  </a:lnTo>
                  <a:lnTo>
                    <a:pt x="27689" y="64980"/>
                  </a:lnTo>
                  <a:close/>
                  <a:moveTo>
                    <a:pt x="27165" y="64168"/>
                  </a:moveTo>
                  <a:lnTo>
                    <a:pt x="27263" y="64296"/>
                  </a:lnTo>
                  <a:lnTo>
                    <a:pt x="27329" y="64381"/>
                  </a:lnTo>
                  <a:lnTo>
                    <a:pt x="27329" y="64467"/>
                  </a:lnTo>
                  <a:lnTo>
                    <a:pt x="27263" y="64552"/>
                  </a:lnTo>
                  <a:lnTo>
                    <a:pt x="27165" y="64552"/>
                  </a:lnTo>
                  <a:lnTo>
                    <a:pt x="27034" y="64595"/>
                  </a:lnTo>
                  <a:lnTo>
                    <a:pt x="27165" y="64168"/>
                  </a:lnTo>
                  <a:close/>
                  <a:moveTo>
                    <a:pt x="16679" y="51642"/>
                  </a:moveTo>
                  <a:lnTo>
                    <a:pt x="16581" y="51685"/>
                  </a:lnTo>
                  <a:lnTo>
                    <a:pt x="16515" y="51685"/>
                  </a:lnTo>
                  <a:lnTo>
                    <a:pt x="16450" y="51685"/>
                  </a:lnTo>
                  <a:lnTo>
                    <a:pt x="16515" y="51770"/>
                  </a:lnTo>
                  <a:lnTo>
                    <a:pt x="16581" y="51856"/>
                  </a:lnTo>
                  <a:lnTo>
                    <a:pt x="16646" y="51856"/>
                  </a:lnTo>
                  <a:lnTo>
                    <a:pt x="16646" y="51856"/>
                  </a:lnTo>
                  <a:lnTo>
                    <a:pt x="16679" y="51856"/>
                  </a:lnTo>
                  <a:lnTo>
                    <a:pt x="16679" y="51856"/>
                  </a:lnTo>
                  <a:lnTo>
                    <a:pt x="16744" y="51856"/>
                  </a:lnTo>
                  <a:lnTo>
                    <a:pt x="16876" y="51856"/>
                  </a:lnTo>
                  <a:lnTo>
                    <a:pt x="16876" y="51770"/>
                  </a:lnTo>
                  <a:lnTo>
                    <a:pt x="16810" y="51685"/>
                  </a:lnTo>
                  <a:lnTo>
                    <a:pt x="16744" y="51642"/>
                  </a:lnTo>
                  <a:lnTo>
                    <a:pt x="16679" y="51642"/>
                  </a:lnTo>
                  <a:close/>
                  <a:moveTo>
                    <a:pt x="24117" y="47239"/>
                  </a:moveTo>
                  <a:lnTo>
                    <a:pt x="24249" y="47367"/>
                  </a:lnTo>
                  <a:lnTo>
                    <a:pt x="24347" y="47538"/>
                  </a:lnTo>
                  <a:lnTo>
                    <a:pt x="24347" y="47666"/>
                  </a:lnTo>
                  <a:lnTo>
                    <a:pt x="24347" y="47880"/>
                  </a:lnTo>
                  <a:lnTo>
                    <a:pt x="24412" y="48265"/>
                  </a:lnTo>
                  <a:lnTo>
                    <a:pt x="24249" y="48350"/>
                  </a:lnTo>
                  <a:lnTo>
                    <a:pt x="24183" y="48436"/>
                  </a:lnTo>
                  <a:lnTo>
                    <a:pt x="24085" y="48478"/>
                  </a:lnTo>
                  <a:lnTo>
                    <a:pt x="23954" y="48564"/>
                  </a:lnTo>
                  <a:lnTo>
                    <a:pt x="23855" y="48649"/>
                  </a:lnTo>
                  <a:lnTo>
                    <a:pt x="23626" y="48735"/>
                  </a:lnTo>
                  <a:lnTo>
                    <a:pt x="23626" y="48564"/>
                  </a:lnTo>
                  <a:lnTo>
                    <a:pt x="23495" y="48564"/>
                  </a:lnTo>
                  <a:lnTo>
                    <a:pt x="23626" y="48051"/>
                  </a:lnTo>
                  <a:lnTo>
                    <a:pt x="23855" y="47837"/>
                  </a:lnTo>
                  <a:lnTo>
                    <a:pt x="24019" y="47538"/>
                  </a:lnTo>
                  <a:lnTo>
                    <a:pt x="24117" y="47239"/>
                  </a:lnTo>
                  <a:close/>
                  <a:moveTo>
                    <a:pt x="51709" y="46768"/>
                  </a:moveTo>
                  <a:lnTo>
                    <a:pt x="52954" y="46939"/>
                  </a:lnTo>
                  <a:lnTo>
                    <a:pt x="52954" y="47068"/>
                  </a:lnTo>
                  <a:lnTo>
                    <a:pt x="53052" y="47068"/>
                  </a:lnTo>
                  <a:lnTo>
                    <a:pt x="53184" y="48051"/>
                  </a:lnTo>
                  <a:lnTo>
                    <a:pt x="52200" y="48265"/>
                  </a:lnTo>
                  <a:lnTo>
                    <a:pt x="51971" y="47965"/>
                  </a:lnTo>
                  <a:lnTo>
                    <a:pt x="51742" y="47752"/>
                  </a:lnTo>
                  <a:lnTo>
                    <a:pt x="51643" y="47538"/>
                  </a:lnTo>
                  <a:lnTo>
                    <a:pt x="51578" y="46939"/>
                  </a:lnTo>
                  <a:lnTo>
                    <a:pt x="51709" y="46939"/>
                  </a:lnTo>
                  <a:lnTo>
                    <a:pt x="51709" y="46768"/>
                  </a:lnTo>
                  <a:close/>
                  <a:moveTo>
                    <a:pt x="49284" y="45828"/>
                  </a:moveTo>
                  <a:lnTo>
                    <a:pt x="49284" y="46426"/>
                  </a:lnTo>
                  <a:lnTo>
                    <a:pt x="49415" y="46426"/>
                  </a:lnTo>
                  <a:lnTo>
                    <a:pt x="49513" y="46426"/>
                  </a:lnTo>
                  <a:lnTo>
                    <a:pt x="49579" y="46341"/>
                  </a:lnTo>
                  <a:lnTo>
                    <a:pt x="49645" y="46341"/>
                  </a:lnTo>
                  <a:lnTo>
                    <a:pt x="49710" y="46255"/>
                  </a:lnTo>
                  <a:lnTo>
                    <a:pt x="49645" y="46170"/>
                  </a:lnTo>
                  <a:lnTo>
                    <a:pt x="49579" y="46042"/>
                  </a:lnTo>
                  <a:lnTo>
                    <a:pt x="49513" y="45956"/>
                  </a:lnTo>
                  <a:lnTo>
                    <a:pt x="49481" y="45956"/>
                  </a:lnTo>
                  <a:lnTo>
                    <a:pt x="49415" y="45871"/>
                  </a:lnTo>
                  <a:lnTo>
                    <a:pt x="49284" y="45828"/>
                  </a:lnTo>
                  <a:close/>
                  <a:moveTo>
                    <a:pt x="49284" y="45144"/>
                  </a:moveTo>
                  <a:lnTo>
                    <a:pt x="49284" y="45443"/>
                  </a:lnTo>
                  <a:lnTo>
                    <a:pt x="49579" y="45443"/>
                  </a:lnTo>
                  <a:lnTo>
                    <a:pt x="49579" y="45144"/>
                  </a:lnTo>
                  <a:lnTo>
                    <a:pt x="49284" y="45144"/>
                  </a:lnTo>
                  <a:close/>
                  <a:moveTo>
                    <a:pt x="49579" y="44460"/>
                  </a:moveTo>
                  <a:lnTo>
                    <a:pt x="49579" y="44631"/>
                  </a:lnTo>
                  <a:lnTo>
                    <a:pt x="49579" y="44759"/>
                  </a:lnTo>
                  <a:lnTo>
                    <a:pt x="49645" y="44759"/>
                  </a:lnTo>
                  <a:lnTo>
                    <a:pt x="49645" y="44845"/>
                  </a:lnTo>
                  <a:lnTo>
                    <a:pt x="49710" y="44930"/>
                  </a:lnTo>
                  <a:lnTo>
                    <a:pt x="49710" y="44460"/>
                  </a:lnTo>
                  <a:lnTo>
                    <a:pt x="49579" y="44460"/>
                  </a:lnTo>
                  <a:close/>
                  <a:moveTo>
                    <a:pt x="19595" y="43776"/>
                  </a:moveTo>
                  <a:lnTo>
                    <a:pt x="19792" y="43861"/>
                  </a:lnTo>
                  <a:lnTo>
                    <a:pt x="19825" y="44032"/>
                  </a:lnTo>
                  <a:lnTo>
                    <a:pt x="19956" y="44161"/>
                  </a:lnTo>
                  <a:lnTo>
                    <a:pt x="20054" y="44246"/>
                  </a:lnTo>
                  <a:lnTo>
                    <a:pt x="20120" y="44374"/>
                  </a:lnTo>
                  <a:lnTo>
                    <a:pt x="20251" y="44460"/>
                  </a:lnTo>
                  <a:lnTo>
                    <a:pt x="20513" y="44460"/>
                  </a:lnTo>
                  <a:lnTo>
                    <a:pt x="20742" y="44374"/>
                  </a:lnTo>
                  <a:lnTo>
                    <a:pt x="20939" y="44246"/>
                  </a:lnTo>
                  <a:lnTo>
                    <a:pt x="21201" y="44246"/>
                  </a:lnTo>
                  <a:lnTo>
                    <a:pt x="21496" y="44460"/>
                  </a:lnTo>
                  <a:lnTo>
                    <a:pt x="22020" y="45272"/>
                  </a:lnTo>
                  <a:lnTo>
                    <a:pt x="22413" y="46426"/>
                  </a:lnTo>
                  <a:lnTo>
                    <a:pt x="22643" y="47581"/>
                  </a:lnTo>
                  <a:lnTo>
                    <a:pt x="22577" y="47666"/>
                  </a:lnTo>
                  <a:lnTo>
                    <a:pt x="22577" y="47666"/>
                  </a:lnTo>
                  <a:lnTo>
                    <a:pt x="22512" y="47752"/>
                  </a:lnTo>
                  <a:lnTo>
                    <a:pt x="22512" y="47752"/>
                  </a:lnTo>
                  <a:lnTo>
                    <a:pt x="22512" y="47880"/>
                  </a:lnTo>
                  <a:lnTo>
                    <a:pt x="22348" y="47965"/>
                  </a:lnTo>
                  <a:lnTo>
                    <a:pt x="22250" y="47965"/>
                  </a:lnTo>
                  <a:lnTo>
                    <a:pt x="22053" y="48051"/>
                  </a:lnTo>
                  <a:lnTo>
                    <a:pt x="21889" y="48051"/>
                  </a:lnTo>
                  <a:lnTo>
                    <a:pt x="21889" y="48564"/>
                  </a:lnTo>
                  <a:lnTo>
                    <a:pt x="21594" y="48778"/>
                  </a:lnTo>
                  <a:lnTo>
                    <a:pt x="21398" y="49034"/>
                  </a:lnTo>
                  <a:lnTo>
                    <a:pt x="21103" y="49248"/>
                  </a:lnTo>
                  <a:lnTo>
                    <a:pt x="21430" y="49761"/>
                  </a:lnTo>
                  <a:lnTo>
                    <a:pt x="21594" y="50530"/>
                  </a:lnTo>
                  <a:lnTo>
                    <a:pt x="21660" y="51428"/>
                  </a:lnTo>
                  <a:lnTo>
                    <a:pt x="21594" y="52369"/>
                  </a:lnTo>
                  <a:lnTo>
                    <a:pt x="21561" y="53266"/>
                  </a:lnTo>
                  <a:lnTo>
                    <a:pt x="21430" y="54164"/>
                  </a:lnTo>
                  <a:lnTo>
                    <a:pt x="21267" y="54848"/>
                  </a:lnTo>
                  <a:lnTo>
                    <a:pt x="21103" y="55276"/>
                  </a:lnTo>
                  <a:lnTo>
                    <a:pt x="20709" y="55447"/>
                  </a:lnTo>
                  <a:lnTo>
                    <a:pt x="20185" y="55447"/>
                  </a:lnTo>
                  <a:lnTo>
                    <a:pt x="19661" y="55447"/>
                  </a:lnTo>
                  <a:lnTo>
                    <a:pt x="19202" y="55575"/>
                  </a:lnTo>
                  <a:lnTo>
                    <a:pt x="19104" y="55789"/>
                  </a:lnTo>
                  <a:lnTo>
                    <a:pt x="18973" y="55960"/>
                  </a:lnTo>
                  <a:lnTo>
                    <a:pt x="18874" y="56259"/>
                  </a:lnTo>
                  <a:lnTo>
                    <a:pt x="18743" y="56473"/>
                  </a:lnTo>
                  <a:lnTo>
                    <a:pt x="18580" y="56644"/>
                  </a:lnTo>
                  <a:lnTo>
                    <a:pt x="17596" y="57242"/>
                  </a:lnTo>
                  <a:lnTo>
                    <a:pt x="16515" y="57584"/>
                  </a:lnTo>
                  <a:lnTo>
                    <a:pt x="15434" y="57883"/>
                  </a:lnTo>
                  <a:lnTo>
                    <a:pt x="15434" y="57670"/>
                  </a:lnTo>
                  <a:lnTo>
                    <a:pt x="15499" y="57541"/>
                  </a:lnTo>
                  <a:lnTo>
                    <a:pt x="15434" y="57456"/>
                  </a:lnTo>
                  <a:lnTo>
                    <a:pt x="15434" y="57370"/>
                  </a:lnTo>
                  <a:lnTo>
                    <a:pt x="15368" y="57370"/>
                  </a:lnTo>
                  <a:lnTo>
                    <a:pt x="15303" y="57370"/>
                  </a:lnTo>
                  <a:lnTo>
                    <a:pt x="15204" y="57370"/>
                  </a:lnTo>
                  <a:lnTo>
                    <a:pt x="15106" y="57285"/>
                  </a:lnTo>
                  <a:lnTo>
                    <a:pt x="15040" y="57157"/>
                  </a:lnTo>
                  <a:lnTo>
                    <a:pt x="15040" y="57071"/>
                  </a:lnTo>
                  <a:lnTo>
                    <a:pt x="15040" y="56986"/>
                  </a:lnTo>
                  <a:lnTo>
                    <a:pt x="15040" y="56943"/>
                  </a:lnTo>
                  <a:lnTo>
                    <a:pt x="14975" y="56857"/>
                  </a:lnTo>
                  <a:lnTo>
                    <a:pt x="14975" y="56772"/>
                  </a:lnTo>
                  <a:lnTo>
                    <a:pt x="14877" y="56772"/>
                  </a:lnTo>
                  <a:lnTo>
                    <a:pt x="14746" y="56772"/>
                  </a:lnTo>
                  <a:lnTo>
                    <a:pt x="14680" y="56686"/>
                  </a:lnTo>
                  <a:lnTo>
                    <a:pt x="14647" y="56644"/>
                  </a:lnTo>
                  <a:lnTo>
                    <a:pt x="14516" y="56473"/>
                  </a:lnTo>
                  <a:lnTo>
                    <a:pt x="14451" y="56259"/>
                  </a:lnTo>
                  <a:lnTo>
                    <a:pt x="14811" y="55960"/>
                  </a:lnTo>
                  <a:lnTo>
                    <a:pt x="15106" y="55575"/>
                  </a:lnTo>
                  <a:lnTo>
                    <a:pt x="14877" y="55660"/>
                  </a:lnTo>
                  <a:lnTo>
                    <a:pt x="14680" y="55660"/>
                  </a:lnTo>
                  <a:lnTo>
                    <a:pt x="14582" y="55575"/>
                  </a:lnTo>
                  <a:lnTo>
                    <a:pt x="14516" y="55575"/>
                  </a:lnTo>
                  <a:lnTo>
                    <a:pt x="14418" y="55447"/>
                  </a:lnTo>
                  <a:lnTo>
                    <a:pt x="14352" y="55276"/>
                  </a:lnTo>
                  <a:lnTo>
                    <a:pt x="14451" y="55233"/>
                  </a:lnTo>
                  <a:lnTo>
                    <a:pt x="14516" y="55147"/>
                  </a:lnTo>
                  <a:lnTo>
                    <a:pt x="14582" y="55062"/>
                  </a:lnTo>
                  <a:lnTo>
                    <a:pt x="14680" y="55062"/>
                  </a:lnTo>
                  <a:lnTo>
                    <a:pt x="14811" y="54976"/>
                  </a:lnTo>
                  <a:lnTo>
                    <a:pt x="14909" y="54934"/>
                  </a:lnTo>
                  <a:lnTo>
                    <a:pt x="14975" y="54934"/>
                  </a:lnTo>
                  <a:lnTo>
                    <a:pt x="15040" y="54934"/>
                  </a:lnTo>
                  <a:lnTo>
                    <a:pt x="15139" y="54934"/>
                  </a:lnTo>
                  <a:lnTo>
                    <a:pt x="15303" y="54976"/>
                  </a:lnTo>
                  <a:lnTo>
                    <a:pt x="15368" y="54677"/>
                  </a:lnTo>
                  <a:lnTo>
                    <a:pt x="15368" y="54463"/>
                  </a:lnTo>
                  <a:lnTo>
                    <a:pt x="15368" y="54378"/>
                  </a:lnTo>
                  <a:lnTo>
                    <a:pt x="15368" y="54335"/>
                  </a:lnTo>
                  <a:lnTo>
                    <a:pt x="15434" y="54335"/>
                  </a:lnTo>
                  <a:lnTo>
                    <a:pt x="15434" y="54250"/>
                  </a:lnTo>
                  <a:lnTo>
                    <a:pt x="15434" y="54250"/>
                  </a:lnTo>
                  <a:lnTo>
                    <a:pt x="15368" y="54164"/>
                  </a:lnTo>
                  <a:lnTo>
                    <a:pt x="15368" y="54036"/>
                  </a:lnTo>
                  <a:lnTo>
                    <a:pt x="15303" y="53779"/>
                  </a:lnTo>
                  <a:lnTo>
                    <a:pt x="15729" y="53437"/>
                  </a:lnTo>
                  <a:lnTo>
                    <a:pt x="15958" y="52967"/>
                  </a:lnTo>
                  <a:lnTo>
                    <a:pt x="16122" y="52454"/>
                  </a:lnTo>
                  <a:lnTo>
                    <a:pt x="16351" y="51856"/>
                  </a:lnTo>
                  <a:lnTo>
                    <a:pt x="15729" y="51642"/>
                  </a:lnTo>
                  <a:lnTo>
                    <a:pt x="15270" y="51257"/>
                  </a:lnTo>
                  <a:lnTo>
                    <a:pt x="14811" y="50659"/>
                  </a:lnTo>
                  <a:lnTo>
                    <a:pt x="15139" y="50231"/>
                  </a:lnTo>
                  <a:lnTo>
                    <a:pt x="15434" y="49846"/>
                  </a:lnTo>
                  <a:lnTo>
                    <a:pt x="15729" y="49376"/>
                  </a:lnTo>
                  <a:lnTo>
                    <a:pt x="15270" y="49376"/>
                  </a:lnTo>
                  <a:lnTo>
                    <a:pt x="14975" y="49333"/>
                  </a:lnTo>
                  <a:lnTo>
                    <a:pt x="14680" y="48863"/>
                  </a:lnTo>
                  <a:lnTo>
                    <a:pt x="14877" y="48778"/>
                  </a:lnTo>
                  <a:lnTo>
                    <a:pt x="14975" y="48778"/>
                  </a:lnTo>
                  <a:lnTo>
                    <a:pt x="15106" y="48735"/>
                  </a:lnTo>
                  <a:lnTo>
                    <a:pt x="15139" y="48649"/>
                  </a:lnTo>
                  <a:lnTo>
                    <a:pt x="15139" y="48478"/>
                  </a:lnTo>
                  <a:lnTo>
                    <a:pt x="15204" y="48265"/>
                  </a:lnTo>
                  <a:lnTo>
                    <a:pt x="15106" y="48179"/>
                  </a:lnTo>
                  <a:lnTo>
                    <a:pt x="15040" y="48136"/>
                  </a:lnTo>
                  <a:lnTo>
                    <a:pt x="15040" y="48136"/>
                  </a:lnTo>
                  <a:lnTo>
                    <a:pt x="15040" y="48136"/>
                  </a:lnTo>
                  <a:lnTo>
                    <a:pt x="15040" y="48136"/>
                  </a:lnTo>
                  <a:lnTo>
                    <a:pt x="14975" y="48051"/>
                  </a:lnTo>
                  <a:lnTo>
                    <a:pt x="14975" y="47880"/>
                  </a:lnTo>
                  <a:lnTo>
                    <a:pt x="15106" y="47880"/>
                  </a:lnTo>
                  <a:lnTo>
                    <a:pt x="15106" y="47752"/>
                  </a:lnTo>
                  <a:lnTo>
                    <a:pt x="16187" y="47752"/>
                  </a:lnTo>
                  <a:lnTo>
                    <a:pt x="17203" y="47880"/>
                  </a:lnTo>
                  <a:lnTo>
                    <a:pt x="17334" y="47666"/>
                  </a:lnTo>
                  <a:lnTo>
                    <a:pt x="17433" y="47538"/>
                  </a:lnTo>
                  <a:lnTo>
                    <a:pt x="17564" y="47367"/>
                  </a:lnTo>
                  <a:lnTo>
                    <a:pt x="17662" y="47324"/>
                  </a:lnTo>
                  <a:lnTo>
                    <a:pt x="17793" y="47153"/>
                  </a:lnTo>
                  <a:lnTo>
                    <a:pt x="17891" y="47025"/>
                  </a:lnTo>
                  <a:lnTo>
                    <a:pt x="17957" y="46768"/>
                  </a:lnTo>
                  <a:lnTo>
                    <a:pt x="17728" y="46768"/>
                  </a:lnTo>
                  <a:lnTo>
                    <a:pt x="17564" y="46726"/>
                  </a:lnTo>
                  <a:lnTo>
                    <a:pt x="17367" y="46726"/>
                  </a:lnTo>
                  <a:lnTo>
                    <a:pt x="17203" y="46640"/>
                  </a:lnTo>
                  <a:lnTo>
                    <a:pt x="17138" y="46555"/>
                  </a:lnTo>
                  <a:lnTo>
                    <a:pt x="17138" y="46469"/>
                  </a:lnTo>
                  <a:lnTo>
                    <a:pt x="17138" y="46469"/>
                  </a:lnTo>
                  <a:lnTo>
                    <a:pt x="17138" y="46426"/>
                  </a:lnTo>
                  <a:lnTo>
                    <a:pt x="17105" y="46255"/>
                  </a:lnTo>
                  <a:lnTo>
                    <a:pt x="17433" y="45871"/>
                  </a:lnTo>
                  <a:lnTo>
                    <a:pt x="17728" y="45272"/>
                  </a:lnTo>
                  <a:lnTo>
                    <a:pt x="17826" y="44631"/>
                  </a:lnTo>
                  <a:lnTo>
                    <a:pt x="18580" y="44545"/>
                  </a:lnTo>
                  <a:lnTo>
                    <a:pt x="19202" y="44332"/>
                  </a:lnTo>
                  <a:lnTo>
                    <a:pt x="19497" y="43776"/>
                  </a:lnTo>
                  <a:lnTo>
                    <a:pt x="19595" y="43776"/>
                  </a:lnTo>
                  <a:close/>
                  <a:moveTo>
                    <a:pt x="20021" y="39372"/>
                  </a:moveTo>
                  <a:lnTo>
                    <a:pt x="20120" y="39372"/>
                  </a:lnTo>
                  <a:lnTo>
                    <a:pt x="20185" y="39372"/>
                  </a:lnTo>
                  <a:lnTo>
                    <a:pt x="20251" y="39372"/>
                  </a:lnTo>
                  <a:lnTo>
                    <a:pt x="20251" y="39458"/>
                  </a:lnTo>
                  <a:lnTo>
                    <a:pt x="20283" y="39458"/>
                  </a:lnTo>
                  <a:lnTo>
                    <a:pt x="20283" y="39543"/>
                  </a:lnTo>
                  <a:lnTo>
                    <a:pt x="20349" y="39672"/>
                  </a:lnTo>
                  <a:lnTo>
                    <a:pt x="20021" y="39843"/>
                  </a:lnTo>
                  <a:lnTo>
                    <a:pt x="20021" y="39372"/>
                  </a:lnTo>
                  <a:close/>
                  <a:moveTo>
                    <a:pt x="20742" y="38731"/>
                  </a:moveTo>
                  <a:lnTo>
                    <a:pt x="20873" y="38859"/>
                  </a:lnTo>
                  <a:lnTo>
                    <a:pt x="20939" y="39030"/>
                  </a:lnTo>
                  <a:lnTo>
                    <a:pt x="20873" y="39116"/>
                  </a:lnTo>
                  <a:lnTo>
                    <a:pt x="20808" y="39159"/>
                  </a:lnTo>
                  <a:lnTo>
                    <a:pt x="20709" y="39244"/>
                  </a:lnTo>
                  <a:lnTo>
                    <a:pt x="20480" y="39372"/>
                  </a:lnTo>
                  <a:lnTo>
                    <a:pt x="20513" y="39159"/>
                  </a:lnTo>
                  <a:lnTo>
                    <a:pt x="20578" y="39030"/>
                  </a:lnTo>
                  <a:lnTo>
                    <a:pt x="20644" y="38945"/>
                  </a:lnTo>
                  <a:lnTo>
                    <a:pt x="20709" y="38859"/>
                  </a:lnTo>
                  <a:lnTo>
                    <a:pt x="20742" y="38731"/>
                  </a:lnTo>
                  <a:close/>
                  <a:moveTo>
                    <a:pt x="20873" y="37363"/>
                  </a:moveTo>
                  <a:lnTo>
                    <a:pt x="21267" y="37363"/>
                  </a:lnTo>
                  <a:lnTo>
                    <a:pt x="21267" y="38047"/>
                  </a:lnTo>
                  <a:lnTo>
                    <a:pt x="20972" y="38047"/>
                  </a:lnTo>
                  <a:lnTo>
                    <a:pt x="20972" y="37919"/>
                  </a:lnTo>
                  <a:lnTo>
                    <a:pt x="20939" y="37833"/>
                  </a:lnTo>
                  <a:lnTo>
                    <a:pt x="20939" y="37748"/>
                  </a:lnTo>
                  <a:lnTo>
                    <a:pt x="20939" y="37662"/>
                  </a:lnTo>
                  <a:lnTo>
                    <a:pt x="20873" y="37534"/>
                  </a:lnTo>
                  <a:lnTo>
                    <a:pt x="20873" y="37363"/>
                  </a:lnTo>
                  <a:close/>
                  <a:moveTo>
                    <a:pt x="19104" y="37363"/>
                  </a:moveTo>
                  <a:lnTo>
                    <a:pt x="19202" y="37449"/>
                  </a:lnTo>
                  <a:lnTo>
                    <a:pt x="19202" y="37534"/>
                  </a:lnTo>
                  <a:lnTo>
                    <a:pt x="19268" y="37620"/>
                  </a:lnTo>
                  <a:lnTo>
                    <a:pt x="19268" y="37662"/>
                  </a:lnTo>
                  <a:lnTo>
                    <a:pt x="19333" y="37748"/>
                  </a:lnTo>
                  <a:lnTo>
                    <a:pt x="19366" y="37919"/>
                  </a:lnTo>
                  <a:lnTo>
                    <a:pt x="18973" y="37919"/>
                  </a:lnTo>
                  <a:lnTo>
                    <a:pt x="18973" y="37748"/>
                  </a:lnTo>
                  <a:lnTo>
                    <a:pt x="19038" y="37662"/>
                  </a:lnTo>
                  <a:lnTo>
                    <a:pt x="19038" y="37620"/>
                  </a:lnTo>
                  <a:lnTo>
                    <a:pt x="19038" y="37620"/>
                  </a:lnTo>
                  <a:lnTo>
                    <a:pt x="19104" y="37534"/>
                  </a:lnTo>
                  <a:lnTo>
                    <a:pt x="19104" y="37363"/>
                  </a:lnTo>
                  <a:close/>
                  <a:moveTo>
                    <a:pt x="19202" y="34926"/>
                  </a:moveTo>
                  <a:lnTo>
                    <a:pt x="19726" y="34926"/>
                  </a:lnTo>
                  <a:lnTo>
                    <a:pt x="19792" y="35055"/>
                  </a:lnTo>
                  <a:lnTo>
                    <a:pt x="19792" y="35226"/>
                  </a:lnTo>
                  <a:lnTo>
                    <a:pt x="19825" y="35354"/>
                  </a:lnTo>
                  <a:lnTo>
                    <a:pt x="19825" y="35568"/>
                  </a:lnTo>
                  <a:lnTo>
                    <a:pt x="19661" y="36166"/>
                  </a:lnTo>
                  <a:lnTo>
                    <a:pt x="19595" y="36765"/>
                  </a:lnTo>
                  <a:lnTo>
                    <a:pt x="19497" y="37363"/>
                  </a:lnTo>
                  <a:lnTo>
                    <a:pt x="19366" y="37363"/>
                  </a:lnTo>
                  <a:lnTo>
                    <a:pt x="19366" y="37235"/>
                  </a:lnTo>
                  <a:lnTo>
                    <a:pt x="19268" y="36850"/>
                  </a:lnTo>
                  <a:lnTo>
                    <a:pt x="19202" y="36252"/>
                  </a:lnTo>
                  <a:lnTo>
                    <a:pt x="19202" y="35653"/>
                  </a:lnTo>
                  <a:lnTo>
                    <a:pt x="19202" y="35140"/>
                  </a:lnTo>
                  <a:lnTo>
                    <a:pt x="19202" y="34926"/>
                  </a:lnTo>
                  <a:close/>
                  <a:moveTo>
                    <a:pt x="64161" y="33815"/>
                  </a:moveTo>
                  <a:lnTo>
                    <a:pt x="64292" y="33943"/>
                  </a:lnTo>
                  <a:lnTo>
                    <a:pt x="64391" y="34029"/>
                  </a:lnTo>
                  <a:lnTo>
                    <a:pt x="64522" y="34114"/>
                  </a:lnTo>
                  <a:lnTo>
                    <a:pt x="64227" y="35012"/>
                  </a:lnTo>
                  <a:lnTo>
                    <a:pt x="63866" y="35739"/>
                  </a:lnTo>
                  <a:lnTo>
                    <a:pt x="64161" y="36123"/>
                  </a:lnTo>
                  <a:lnTo>
                    <a:pt x="64161" y="36551"/>
                  </a:lnTo>
                  <a:lnTo>
                    <a:pt x="64063" y="37064"/>
                  </a:lnTo>
                  <a:lnTo>
                    <a:pt x="63866" y="37748"/>
                  </a:lnTo>
                  <a:lnTo>
                    <a:pt x="63702" y="37748"/>
                  </a:lnTo>
                  <a:lnTo>
                    <a:pt x="63604" y="37833"/>
                  </a:lnTo>
                  <a:lnTo>
                    <a:pt x="63473" y="37919"/>
                  </a:lnTo>
                  <a:lnTo>
                    <a:pt x="63375" y="37962"/>
                  </a:lnTo>
                  <a:lnTo>
                    <a:pt x="63178" y="37962"/>
                  </a:lnTo>
                  <a:lnTo>
                    <a:pt x="63014" y="38047"/>
                  </a:lnTo>
                  <a:lnTo>
                    <a:pt x="63014" y="37919"/>
                  </a:lnTo>
                  <a:lnTo>
                    <a:pt x="62916" y="37919"/>
                  </a:lnTo>
                  <a:lnTo>
                    <a:pt x="62850" y="37449"/>
                  </a:lnTo>
                  <a:lnTo>
                    <a:pt x="62719" y="36765"/>
                  </a:lnTo>
                  <a:lnTo>
                    <a:pt x="62687" y="36123"/>
                  </a:lnTo>
                  <a:lnTo>
                    <a:pt x="62621" y="35439"/>
                  </a:lnTo>
                  <a:lnTo>
                    <a:pt x="62949" y="35055"/>
                  </a:lnTo>
                  <a:lnTo>
                    <a:pt x="63178" y="34713"/>
                  </a:lnTo>
                  <a:lnTo>
                    <a:pt x="63407" y="34328"/>
                  </a:lnTo>
                  <a:lnTo>
                    <a:pt x="63702" y="34029"/>
                  </a:lnTo>
                  <a:lnTo>
                    <a:pt x="64161" y="33815"/>
                  </a:lnTo>
                  <a:close/>
                  <a:moveTo>
                    <a:pt x="21398" y="31635"/>
                  </a:moveTo>
                  <a:lnTo>
                    <a:pt x="21332" y="32618"/>
                  </a:lnTo>
                  <a:lnTo>
                    <a:pt x="21168" y="33259"/>
                  </a:lnTo>
                  <a:lnTo>
                    <a:pt x="20972" y="33943"/>
                  </a:lnTo>
                  <a:lnTo>
                    <a:pt x="20644" y="34242"/>
                  </a:lnTo>
                  <a:lnTo>
                    <a:pt x="20283" y="34542"/>
                  </a:lnTo>
                  <a:lnTo>
                    <a:pt x="19825" y="34755"/>
                  </a:lnTo>
                  <a:lnTo>
                    <a:pt x="19890" y="34627"/>
                  </a:lnTo>
                  <a:lnTo>
                    <a:pt x="19890" y="34456"/>
                  </a:lnTo>
                  <a:lnTo>
                    <a:pt x="19956" y="34413"/>
                  </a:lnTo>
                  <a:lnTo>
                    <a:pt x="19956" y="34242"/>
                  </a:lnTo>
                  <a:lnTo>
                    <a:pt x="20021" y="34157"/>
                  </a:lnTo>
                  <a:lnTo>
                    <a:pt x="20021" y="33943"/>
                  </a:lnTo>
                  <a:lnTo>
                    <a:pt x="19956" y="33858"/>
                  </a:lnTo>
                  <a:lnTo>
                    <a:pt x="19890" y="33729"/>
                  </a:lnTo>
                  <a:lnTo>
                    <a:pt x="19825" y="33558"/>
                  </a:lnTo>
                  <a:lnTo>
                    <a:pt x="19792" y="33430"/>
                  </a:lnTo>
                  <a:lnTo>
                    <a:pt x="19792" y="33131"/>
                  </a:lnTo>
                  <a:lnTo>
                    <a:pt x="19726" y="32832"/>
                  </a:lnTo>
                  <a:lnTo>
                    <a:pt x="20120" y="32532"/>
                  </a:lnTo>
                  <a:lnTo>
                    <a:pt x="20480" y="32233"/>
                  </a:lnTo>
                  <a:lnTo>
                    <a:pt x="20873" y="31848"/>
                  </a:lnTo>
                  <a:lnTo>
                    <a:pt x="21398" y="31635"/>
                  </a:lnTo>
                  <a:close/>
                  <a:moveTo>
                    <a:pt x="26542" y="30951"/>
                  </a:moveTo>
                  <a:lnTo>
                    <a:pt x="26542" y="31335"/>
                  </a:lnTo>
                  <a:lnTo>
                    <a:pt x="26542" y="31635"/>
                  </a:lnTo>
                  <a:lnTo>
                    <a:pt x="26477" y="31934"/>
                  </a:lnTo>
                  <a:lnTo>
                    <a:pt x="26411" y="32148"/>
                  </a:lnTo>
                  <a:lnTo>
                    <a:pt x="26084" y="32661"/>
                  </a:lnTo>
                  <a:lnTo>
                    <a:pt x="25658" y="33131"/>
                  </a:lnTo>
                  <a:lnTo>
                    <a:pt x="25330" y="33644"/>
                  </a:lnTo>
                  <a:lnTo>
                    <a:pt x="25035" y="34328"/>
                  </a:lnTo>
                  <a:lnTo>
                    <a:pt x="25166" y="34328"/>
                  </a:lnTo>
                  <a:lnTo>
                    <a:pt x="25199" y="34328"/>
                  </a:lnTo>
                  <a:lnTo>
                    <a:pt x="25199" y="34328"/>
                  </a:lnTo>
                  <a:lnTo>
                    <a:pt x="25199" y="34328"/>
                  </a:lnTo>
                  <a:lnTo>
                    <a:pt x="25199" y="34413"/>
                  </a:lnTo>
                  <a:lnTo>
                    <a:pt x="25264" y="34456"/>
                  </a:lnTo>
                  <a:lnTo>
                    <a:pt x="25264" y="34627"/>
                  </a:lnTo>
                  <a:lnTo>
                    <a:pt x="25166" y="34713"/>
                  </a:lnTo>
                  <a:lnTo>
                    <a:pt x="25101" y="34755"/>
                  </a:lnTo>
                  <a:lnTo>
                    <a:pt x="25101" y="34841"/>
                  </a:lnTo>
                  <a:lnTo>
                    <a:pt x="25035" y="34926"/>
                  </a:lnTo>
                  <a:lnTo>
                    <a:pt x="25035" y="35055"/>
                  </a:lnTo>
                  <a:lnTo>
                    <a:pt x="25035" y="35268"/>
                  </a:lnTo>
                  <a:lnTo>
                    <a:pt x="25166" y="35268"/>
                  </a:lnTo>
                  <a:lnTo>
                    <a:pt x="25494" y="34926"/>
                  </a:lnTo>
                  <a:lnTo>
                    <a:pt x="25953" y="34755"/>
                  </a:lnTo>
                  <a:lnTo>
                    <a:pt x="26542" y="34713"/>
                  </a:lnTo>
                  <a:lnTo>
                    <a:pt x="27099" y="34755"/>
                  </a:lnTo>
                  <a:lnTo>
                    <a:pt x="27689" y="34755"/>
                  </a:lnTo>
                  <a:lnTo>
                    <a:pt x="28312" y="34755"/>
                  </a:lnTo>
                  <a:lnTo>
                    <a:pt x="28410" y="35268"/>
                  </a:lnTo>
                  <a:lnTo>
                    <a:pt x="28476" y="35653"/>
                  </a:lnTo>
                  <a:lnTo>
                    <a:pt x="28410" y="36252"/>
                  </a:lnTo>
                  <a:lnTo>
                    <a:pt x="28246" y="37021"/>
                  </a:lnTo>
                  <a:lnTo>
                    <a:pt x="27951" y="37748"/>
                  </a:lnTo>
                  <a:lnTo>
                    <a:pt x="27689" y="38432"/>
                  </a:lnTo>
                  <a:lnTo>
                    <a:pt x="27394" y="39116"/>
                  </a:lnTo>
                  <a:lnTo>
                    <a:pt x="27099" y="39629"/>
                  </a:lnTo>
                  <a:lnTo>
                    <a:pt x="26936" y="39843"/>
                  </a:lnTo>
                  <a:lnTo>
                    <a:pt x="27001" y="39971"/>
                  </a:lnTo>
                  <a:lnTo>
                    <a:pt x="27034" y="40142"/>
                  </a:lnTo>
                  <a:lnTo>
                    <a:pt x="27165" y="40228"/>
                  </a:lnTo>
                  <a:lnTo>
                    <a:pt x="27231" y="40356"/>
                  </a:lnTo>
                  <a:lnTo>
                    <a:pt x="27231" y="40441"/>
                  </a:lnTo>
                  <a:lnTo>
                    <a:pt x="27165" y="40527"/>
                  </a:lnTo>
                  <a:lnTo>
                    <a:pt x="27034" y="40655"/>
                  </a:lnTo>
                  <a:lnTo>
                    <a:pt x="26805" y="40826"/>
                  </a:lnTo>
                  <a:lnTo>
                    <a:pt x="26641" y="40954"/>
                  </a:lnTo>
                  <a:lnTo>
                    <a:pt x="26477" y="41040"/>
                  </a:lnTo>
                  <a:lnTo>
                    <a:pt x="26313" y="41168"/>
                  </a:lnTo>
                  <a:lnTo>
                    <a:pt x="26313" y="41467"/>
                  </a:lnTo>
                  <a:lnTo>
                    <a:pt x="26641" y="41467"/>
                  </a:lnTo>
                  <a:lnTo>
                    <a:pt x="26772" y="41425"/>
                  </a:lnTo>
                  <a:lnTo>
                    <a:pt x="26805" y="41254"/>
                  </a:lnTo>
                  <a:lnTo>
                    <a:pt x="26870" y="41254"/>
                  </a:lnTo>
                  <a:lnTo>
                    <a:pt x="27001" y="41168"/>
                  </a:lnTo>
                  <a:lnTo>
                    <a:pt x="27099" y="41168"/>
                  </a:lnTo>
                  <a:lnTo>
                    <a:pt x="27263" y="41168"/>
                  </a:lnTo>
                  <a:lnTo>
                    <a:pt x="27689" y="41638"/>
                  </a:lnTo>
                  <a:lnTo>
                    <a:pt x="28115" y="42066"/>
                  </a:lnTo>
                  <a:lnTo>
                    <a:pt x="28574" y="42622"/>
                  </a:lnTo>
                  <a:lnTo>
                    <a:pt x="28935" y="43135"/>
                  </a:lnTo>
                  <a:lnTo>
                    <a:pt x="29098" y="44032"/>
                  </a:lnTo>
                  <a:lnTo>
                    <a:pt x="29164" y="44930"/>
                  </a:lnTo>
                  <a:lnTo>
                    <a:pt x="29262" y="45742"/>
                  </a:lnTo>
                  <a:lnTo>
                    <a:pt x="29557" y="46426"/>
                  </a:lnTo>
                  <a:lnTo>
                    <a:pt x="30704" y="47068"/>
                  </a:lnTo>
                  <a:lnTo>
                    <a:pt x="30933" y="48051"/>
                  </a:lnTo>
                  <a:lnTo>
                    <a:pt x="31327" y="48265"/>
                  </a:lnTo>
                  <a:lnTo>
                    <a:pt x="31163" y="49248"/>
                  </a:lnTo>
                  <a:lnTo>
                    <a:pt x="31228" y="49333"/>
                  </a:lnTo>
                  <a:lnTo>
                    <a:pt x="31327" y="49462"/>
                  </a:lnTo>
                  <a:lnTo>
                    <a:pt x="31458" y="49547"/>
                  </a:lnTo>
                  <a:lnTo>
                    <a:pt x="31556" y="49675"/>
                  </a:lnTo>
                  <a:lnTo>
                    <a:pt x="31622" y="49761"/>
                  </a:lnTo>
                  <a:lnTo>
                    <a:pt x="31687" y="49846"/>
                  </a:lnTo>
                  <a:lnTo>
                    <a:pt x="31720" y="49975"/>
                  </a:lnTo>
                  <a:lnTo>
                    <a:pt x="31687" y="50146"/>
                  </a:lnTo>
                  <a:lnTo>
                    <a:pt x="31687" y="50146"/>
                  </a:lnTo>
                  <a:lnTo>
                    <a:pt x="31556" y="50231"/>
                  </a:lnTo>
                  <a:lnTo>
                    <a:pt x="31490" y="50231"/>
                  </a:lnTo>
                  <a:lnTo>
                    <a:pt x="31458" y="50231"/>
                  </a:lnTo>
                  <a:lnTo>
                    <a:pt x="31458" y="50274"/>
                  </a:lnTo>
                  <a:lnTo>
                    <a:pt x="31392" y="50359"/>
                  </a:lnTo>
                  <a:lnTo>
                    <a:pt x="31458" y="50530"/>
                  </a:lnTo>
                  <a:lnTo>
                    <a:pt x="31556" y="50830"/>
                  </a:lnTo>
                  <a:lnTo>
                    <a:pt x="31687" y="50958"/>
                  </a:lnTo>
                  <a:lnTo>
                    <a:pt x="31851" y="51172"/>
                  </a:lnTo>
                  <a:lnTo>
                    <a:pt x="32015" y="51556"/>
                  </a:lnTo>
                  <a:lnTo>
                    <a:pt x="32080" y="52155"/>
                  </a:lnTo>
                  <a:lnTo>
                    <a:pt x="31949" y="52283"/>
                  </a:lnTo>
                  <a:lnTo>
                    <a:pt x="31851" y="52369"/>
                  </a:lnTo>
                  <a:lnTo>
                    <a:pt x="31785" y="52454"/>
                  </a:lnTo>
                  <a:lnTo>
                    <a:pt x="31720" y="52582"/>
                  </a:lnTo>
                  <a:lnTo>
                    <a:pt x="31687" y="52839"/>
                  </a:lnTo>
                  <a:lnTo>
                    <a:pt x="31785" y="52839"/>
                  </a:lnTo>
                  <a:lnTo>
                    <a:pt x="31785" y="52967"/>
                  </a:lnTo>
                  <a:lnTo>
                    <a:pt x="32244" y="52668"/>
                  </a:lnTo>
                  <a:lnTo>
                    <a:pt x="32605" y="52540"/>
                  </a:lnTo>
                  <a:lnTo>
                    <a:pt x="33063" y="52454"/>
                  </a:lnTo>
                  <a:lnTo>
                    <a:pt x="33686" y="52540"/>
                  </a:lnTo>
                  <a:lnTo>
                    <a:pt x="33915" y="52882"/>
                  </a:lnTo>
                  <a:lnTo>
                    <a:pt x="34079" y="53181"/>
                  </a:lnTo>
                  <a:lnTo>
                    <a:pt x="34243" y="53566"/>
                  </a:lnTo>
                  <a:lnTo>
                    <a:pt x="34309" y="54079"/>
                  </a:lnTo>
                  <a:lnTo>
                    <a:pt x="34309" y="54848"/>
                  </a:lnTo>
                  <a:lnTo>
                    <a:pt x="34243" y="54976"/>
                  </a:lnTo>
                  <a:lnTo>
                    <a:pt x="34178" y="55147"/>
                  </a:lnTo>
                  <a:lnTo>
                    <a:pt x="34178" y="55361"/>
                  </a:lnTo>
                  <a:lnTo>
                    <a:pt x="34145" y="55575"/>
                  </a:lnTo>
                  <a:lnTo>
                    <a:pt x="34079" y="55789"/>
                  </a:lnTo>
                  <a:lnTo>
                    <a:pt x="33555" y="56088"/>
                  </a:lnTo>
                  <a:lnTo>
                    <a:pt x="33522" y="56259"/>
                  </a:lnTo>
                  <a:lnTo>
                    <a:pt x="33522" y="56344"/>
                  </a:lnTo>
                  <a:lnTo>
                    <a:pt x="33522" y="56387"/>
                  </a:lnTo>
                  <a:lnTo>
                    <a:pt x="33522" y="56473"/>
                  </a:lnTo>
                  <a:lnTo>
                    <a:pt x="33457" y="56644"/>
                  </a:lnTo>
                  <a:lnTo>
                    <a:pt x="33457" y="56772"/>
                  </a:lnTo>
                  <a:lnTo>
                    <a:pt x="32932" y="56772"/>
                  </a:lnTo>
                  <a:lnTo>
                    <a:pt x="33063" y="57285"/>
                  </a:lnTo>
                  <a:lnTo>
                    <a:pt x="32932" y="57456"/>
                  </a:lnTo>
                  <a:lnTo>
                    <a:pt x="32834" y="57584"/>
                  </a:lnTo>
                  <a:lnTo>
                    <a:pt x="32703" y="57755"/>
                  </a:lnTo>
                  <a:lnTo>
                    <a:pt x="32834" y="57841"/>
                  </a:lnTo>
                  <a:lnTo>
                    <a:pt x="32867" y="57841"/>
                  </a:lnTo>
                  <a:lnTo>
                    <a:pt x="32932" y="57883"/>
                  </a:lnTo>
                  <a:lnTo>
                    <a:pt x="32998" y="57883"/>
                  </a:lnTo>
                  <a:lnTo>
                    <a:pt x="32998" y="57969"/>
                  </a:lnTo>
                  <a:lnTo>
                    <a:pt x="33063" y="58140"/>
                  </a:lnTo>
                  <a:lnTo>
                    <a:pt x="33850" y="57883"/>
                  </a:lnTo>
                  <a:lnTo>
                    <a:pt x="33850" y="58867"/>
                  </a:lnTo>
                  <a:lnTo>
                    <a:pt x="33620" y="59038"/>
                  </a:lnTo>
                  <a:lnTo>
                    <a:pt x="33522" y="59080"/>
                  </a:lnTo>
                  <a:lnTo>
                    <a:pt x="33391" y="59251"/>
                  </a:lnTo>
                  <a:lnTo>
                    <a:pt x="33326" y="59337"/>
                  </a:lnTo>
                  <a:lnTo>
                    <a:pt x="33293" y="59465"/>
                  </a:lnTo>
                  <a:lnTo>
                    <a:pt x="33162" y="59636"/>
                  </a:lnTo>
                  <a:lnTo>
                    <a:pt x="33063" y="59764"/>
                  </a:lnTo>
                  <a:lnTo>
                    <a:pt x="32539" y="60064"/>
                  </a:lnTo>
                  <a:lnTo>
                    <a:pt x="31720" y="60192"/>
                  </a:lnTo>
                  <a:lnTo>
                    <a:pt x="30933" y="60192"/>
                  </a:lnTo>
                  <a:lnTo>
                    <a:pt x="30180" y="60149"/>
                  </a:lnTo>
                  <a:lnTo>
                    <a:pt x="29688" y="60064"/>
                  </a:lnTo>
                  <a:lnTo>
                    <a:pt x="29688" y="60277"/>
                  </a:lnTo>
                  <a:lnTo>
                    <a:pt x="29623" y="60448"/>
                  </a:lnTo>
                  <a:lnTo>
                    <a:pt x="29623" y="60491"/>
                  </a:lnTo>
                  <a:lnTo>
                    <a:pt x="29557" y="60577"/>
                  </a:lnTo>
                  <a:lnTo>
                    <a:pt x="29492" y="60577"/>
                  </a:lnTo>
                  <a:lnTo>
                    <a:pt x="29459" y="60662"/>
                  </a:lnTo>
                  <a:lnTo>
                    <a:pt x="29262" y="60748"/>
                  </a:lnTo>
                  <a:lnTo>
                    <a:pt x="29262" y="60876"/>
                  </a:lnTo>
                  <a:lnTo>
                    <a:pt x="29229" y="60876"/>
                  </a:lnTo>
                  <a:lnTo>
                    <a:pt x="29229" y="60876"/>
                  </a:lnTo>
                  <a:lnTo>
                    <a:pt x="29164" y="60876"/>
                  </a:lnTo>
                  <a:lnTo>
                    <a:pt x="29164" y="60790"/>
                  </a:lnTo>
                  <a:lnTo>
                    <a:pt x="29164" y="60748"/>
                  </a:lnTo>
                  <a:lnTo>
                    <a:pt x="29164" y="60748"/>
                  </a:lnTo>
                  <a:lnTo>
                    <a:pt x="28803" y="60577"/>
                  </a:lnTo>
                  <a:lnTo>
                    <a:pt x="28246" y="60491"/>
                  </a:lnTo>
                  <a:lnTo>
                    <a:pt x="27558" y="60491"/>
                  </a:lnTo>
                  <a:lnTo>
                    <a:pt x="26870" y="60491"/>
                  </a:lnTo>
                  <a:lnTo>
                    <a:pt x="26247" y="60577"/>
                  </a:lnTo>
                  <a:lnTo>
                    <a:pt x="25789" y="60748"/>
                  </a:lnTo>
                  <a:lnTo>
                    <a:pt x="25723" y="61346"/>
                  </a:lnTo>
                  <a:lnTo>
                    <a:pt x="25559" y="61774"/>
                  </a:lnTo>
                  <a:lnTo>
                    <a:pt x="25166" y="61987"/>
                  </a:lnTo>
                  <a:lnTo>
                    <a:pt x="24806" y="61774"/>
                  </a:lnTo>
                  <a:lnTo>
                    <a:pt x="24478" y="61645"/>
                  </a:lnTo>
                  <a:lnTo>
                    <a:pt x="24117" y="61645"/>
                  </a:lnTo>
                  <a:lnTo>
                    <a:pt x="23888" y="61560"/>
                  </a:lnTo>
                  <a:lnTo>
                    <a:pt x="23724" y="61774"/>
                  </a:lnTo>
                  <a:lnTo>
                    <a:pt x="23560" y="61987"/>
                  </a:lnTo>
                  <a:lnTo>
                    <a:pt x="23397" y="62287"/>
                  </a:lnTo>
                  <a:lnTo>
                    <a:pt x="23200" y="62543"/>
                  </a:lnTo>
                  <a:lnTo>
                    <a:pt x="22971" y="62671"/>
                  </a:lnTo>
                  <a:lnTo>
                    <a:pt x="22872" y="62671"/>
                  </a:lnTo>
                  <a:lnTo>
                    <a:pt x="22512" y="62586"/>
                  </a:lnTo>
                  <a:lnTo>
                    <a:pt x="22250" y="62458"/>
                  </a:lnTo>
                  <a:lnTo>
                    <a:pt x="22020" y="62158"/>
                  </a:lnTo>
                  <a:lnTo>
                    <a:pt x="22577" y="61645"/>
                  </a:lnTo>
                  <a:lnTo>
                    <a:pt x="23036" y="61090"/>
                  </a:lnTo>
                  <a:lnTo>
                    <a:pt x="23397" y="60491"/>
                  </a:lnTo>
                  <a:lnTo>
                    <a:pt x="23659" y="59893"/>
                  </a:lnTo>
                  <a:lnTo>
                    <a:pt x="23954" y="59465"/>
                  </a:lnTo>
                  <a:lnTo>
                    <a:pt x="24314" y="59038"/>
                  </a:lnTo>
                  <a:lnTo>
                    <a:pt x="24806" y="58738"/>
                  </a:lnTo>
                  <a:lnTo>
                    <a:pt x="25428" y="58567"/>
                  </a:lnTo>
                  <a:lnTo>
                    <a:pt x="26313" y="58567"/>
                  </a:lnTo>
                  <a:lnTo>
                    <a:pt x="26346" y="58354"/>
                  </a:lnTo>
                  <a:lnTo>
                    <a:pt x="26477" y="58140"/>
                  </a:lnTo>
                  <a:lnTo>
                    <a:pt x="26575" y="57883"/>
                  </a:lnTo>
                  <a:lnTo>
                    <a:pt x="26772" y="57755"/>
                  </a:lnTo>
                  <a:lnTo>
                    <a:pt x="26772" y="57584"/>
                  </a:lnTo>
                  <a:lnTo>
                    <a:pt x="26542" y="57584"/>
                  </a:lnTo>
                  <a:lnTo>
                    <a:pt x="26313" y="57883"/>
                  </a:lnTo>
                  <a:lnTo>
                    <a:pt x="26018" y="58054"/>
                  </a:lnTo>
                  <a:lnTo>
                    <a:pt x="25494" y="58140"/>
                  </a:lnTo>
                  <a:lnTo>
                    <a:pt x="25264" y="57670"/>
                  </a:lnTo>
                  <a:lnTo>
                    <a:pt x="24969" y="57541"/>
                  </a:lnTo>
                  <a:lnTo>
                    <a:pt x="24642" y="57541"/>
                  </a:lnTo>
                  <a:lnTo>
                    <a:pt x="24249" y="57456"/>
                  </a:lnTo>
                  <a:lnTo>
                    <a:pt x="24249" y="56943"/>
                  </a:lnTo>
                  <a:lnTo>
                    <a:pt x="23167" y="57456"/>
                  </a:lnTo>
                  <a:lnTo>
                    <a:pt x="22971" y="56943"/>
                  </a:lnTo>
                  <a:lnTo>
                    <a:pt x="22807" y="56558"/>
                  </a:lnTo>
                  <a:lnTo>
                    <a:pt x="22643" y="56088"/>
                  </a:lnTo>
                  <a:lnTo>
                    <a:pt x="23167" y="55874"/>
                  </a:lnTo>
                  <a:lnTo>
                    <a:pt x="23724" y="55575"/>
                  </a:lnTo>
                  <a:lnTo>
                    <a:pt x="24249" y="55147"/>
                  </a:lnTo>
                  <a:lnTo>
                    <a:pt x="24543" y="54634"/>
                  </a:lnTo>
                  <a:lnTo>
                    <a:pt x="24642" y="54164"/>
                  </a:lnTo>
                  <a:lnTo>
                    <a:pt x="24642" y="53566"/>
                  </a:lnTo>
                  <a:lnTo>
                    <a:pt x="24642" y="52967"/>
                  </a:lnTo>
                  <a:lnTo>
                    <a:pt x="24543" y="52967"/>
                  </a:lnTo>
                  <a:lnTo>
                    <a:pt x="24543" y="52839"/>
                  </a:lnTo>
                  <a:lnTo>
                    <a:pt x="24347" y="52882"/>
                  </a:lnTo>
                  <a:lnTo>
                    <a:pt x="24249" y="52967"/>
                  </a:lnTo>
                  <a:lnTo>
                    <a:pt x="24117" y="53053"/>
                  </a:lnTo>
                  <a:lnTo>
                    <a:pt x="24019" y="53053"/>
                  </a:lnTo>
                  <a:lnTo>
                    <a:pt x="23855" y="53138"/>
                  </a:lnTo>
                  <a:lnTo>
                    <a:pt x="23626" y="53138"/>
                  </a:lnTo>
                  <a:lnTo>
                    <a:pt x="23626" y="52839"/>
                  </a:lnTo>
                  <a:lnTo>
                    <a:pt x="23790" y="52668"/>
                  </a:lnTo>
                  <a:lnTo>
                    <a:pt x="23954" y="52582"/>
                  </a:lnTo>
                  <a:lnTo>
                    <a:pt x="24085" y="52454"/>
                  </a:lnTo>
                  <a:lnTo>
                    <a:pt x="24183" y="52240"/>
                  </a:lnTo>
                  <a:lnTo>
                    <a:pt x="24249" y="51984"/>
                  </a:lnTo>
                  <a:lnTo>
                    <a:pt x="24117" y="51856"/>
                  </a:lnTo>
                  <a:lnTo>
                    <a:pt x="24019" y="51685"/>
                  </a:lnTo>
                  <a:lnTo>
                    <a:pt x="23954" y="51471"/>
                  </a:lnTo>
                  <a:lnTo>
                    <a:pt x="23888" y="51172"/>
                  </a:lnTo>
                  <a:lnTo>
                    <a:pt x="23888" y="50872"/>
                  </a:lnTo>
                  <a:lnTo>
                    <a:pt x="24117" y="50872"/>
                  </a:lnTo>
                  <a:lnTo>
                    <a:pt x="24314" y="50958"/>
                  </a:lnTo>
                  <a:lnTo>
                    <a:pt x="24412" y="51043"/>
                  </a:lnTo>
                  <a:lnTo>
                    <a:pt x="24478" y="51129"/>
                  </a:lnTo>
                  <a:lnTo>
                    <a:pt x="24576" y="51172"/>
                  </a:lnTo>
                  <a:lnTo>
                    <a:pt x="24642" y="51257"/>
                  </a:lnTo>
                  <a:lnTo>
                    <a:pt x="24740" y="51343"/>
                  </a:lnTo>
                  <a:lnTo>
                    <a:pt x="25166" y="51428"/>
                  </a:lnTo>
                  <a:lnTo>
                    <a:pt x="25494" y="51257"/>
                  </a:lnTo>
                  <a:lnTo>
                    <a:pt x="25789" y="51172"/>
                  </a:lnTo>
                  <a:lnTo>
                    <a:pt x="26116" y="51172"/>
                  </a:lnTo>
                  <a:lnTo>
                    <a:pt x="26182" y="51043"/>
                  </a:lnTo>
                  <a:lnTo>
                    <a:pt x="26247" y="50958"/>
                  </a:lnTo>
                  <a:lnTo>
                    <a:pt x="26247" y="50958"/>
                  </a:lnTo>
                  <a:lnTo>
                    <a:pt x="26247" y="50958"/>
                  </a:lnTo>
                  <a:lnTo>
                    <a:pt x="26247" y="50958"/>
                  </a:lnTo>
                  <a:lnTo>
                    <a:pt x="26313" y="50958"/>
                  </a:lnTo>
                  <a:lnTo>
                    <a:pt x="26411" y="50872"/>
                  </a:lnTo>
                  <a:lnTo>
                    <a:pt x="26346" y="50060"/>
                  </a:lnTo>
                  <a:lnTo>
                    <a:pt x="26477" y="49333"/>
                  </a:lnTo>
                  <a:lnTo>
                    <a:pt x="26641" y="48436"/>
                  </a:lnTo>
                  <a:lnTo>
                    <a:pt x="26411" y="48436"/>
                  </a:lnTo>
                  <a:lnTo>
                    <a:pt x="26346" y="48478"/>
                  </a:lnTo>
                  <a:lnTo>
                    <a:pt x="26313" y="48564"/>
                  </a:lnTo>
                  <a:lnTo>
                    <a:pt x="26247" y="48564"/>
                  </a:lnTo>
                  <a:lnTo>
                    <a:pt x="26247" y="48564"/>
                  </a:lnTo>
                  <a:lnTo>
                    <a:pt x="26182" y="48564"/>
                  </a:lnTo>
                  <a:lnTo>
                    <a:pt x="26116" y="48564"/>
                  </a:lnTo>
                  <a:lnTo>
                    <a:pt x="25658" y="47666"/>
                  </a:lnTo>
                  <a:lnTo>
                    <a:pt x="25395" y="46640"/>
                  </a:lnTo>
                  <a:lnTo>
                    <a:pt x="25559" y="46341"/>
                  </a:lnTo>
                  <a:lnTo>
                    <a:pt x="25658" y="46042"/>
                  </a:lnTo>
                  <a:lnTo>
                    <a:pt x="25789" y="45742"/>
                  </a:lnTo>
                  <a:lnTo>
                    <a:pt x="25887" y="45443"/>
                  </a:lnTo>
                  <a:lnTo>
                    <a:pt x="25658" y="45443"/>
                  </a:lnTo>
                  <a:lnTo>
                    <a:pt x="25330" y="45871"/>
                  </a:lnTo>
                  <a:lnTo>
                    <a:pt x="24937" y="46042"/>
                  </a:lnTo>
                  <a:lnTo>
                    <a:pt x="24412" y="45956"/>
                  </a:lnTo>
                  <a:lnTo>
                    <a:pt x="24412" y="46426"/>
                  </a:lnTo>
                  <a:lnTo>
                    <a:pt x="24117" y="46341"/>
                  </a:lnTo>
                  <a:lnTo>
                    <a:pt x="23954" y="46255"/>
                  </a:lnTo>
                  <a:lnTo>
                    <a:pt x="23855" y="46170"/>
                  </a:lnTo>
                  <a:lnTo>
                    <a:pt x="23659" y="46127"/>
                  </a:lnTo>
                  <a:lnTo>
                    <a:pt x="23495" y="45956"/>
                  </a:lnTo>
                  <a:lnTo>
                    <a:pt x="23495" y="46127"/>
                  </a:lnTo>
                  <a:lnTo>
                    <a:pt x="23495" y="46255"/>
                  </a:lnTo>
                  <a:lnTo>
                    <a:pt x="23495" y="46341"/>
                  </a:lnTo>
                  <a:lnTo>
                    <a:pt x="23495" y="46426"/>
                  </a:lnTo>
                  <a:lnTo>
                    <a:pt x="23429" y="46469"/>
                  </a:lnTo>
                  <a:lnTo>
                    <a:pt x="23397" y="46469"/>
                  </a:lnTo>
                  <a:lnTo>
                    <a:pt x="23265" y="46640"/>
                  </a:lnTo>
                  <a:lnTo>
                    <a:pt x="23265" y="46255"/>
                  </a:lnTo>
                  <a:lnTo>
                    <a:pt x="23102" y="46127"/>
                  </a:lnTo>
                  <a:lnTo>
                    <a:pt x="23036" y="45871"/>
                  </a:lnTo>
                  <a:lnTo>
                    <a:pt x="22971" y="45742"/>
                  </a:lnTo>
                  <a:lnTo>
                    <a:pt x="22938" y="45443"/>
                  </a:lnTo>
                  <a:lnTo>
                    <a:pt x="22872" y="45144"/>
                  </a:lnTo>
                  <a:lnTo>
                    <a:pt x="23265" y="44545"/>
                  </a:lnTo>
                  <a:lnTo>
                    <a:pt x="23560" y="43776"/>
                  </a:lnTo>
                  <a:lnTo>
                    <a:pt x="23790" y="42964"/>
                  </a:lnTo>
                  <a:lnTo>
                    <a:pt x="23397" y="42750"/>
                  </a:lnTo>
                  <a:lnTo>
                    <a:pt x="23102" y="42451"/>
                  </a:lnTo>
                  <a:lnTo>
                    <a:pt x="22741" y="42151"/>
                  </a:lnTo>
                  <a:lnTo>
                    <a:pt x="22741" y="42322"/>
                  </a:lnTo>
                  <a:lnTo>
                    <a:pt x="23036" y="42664"/>
                  </a:lnTo>
                  <a:lnTo>
                    <a:pt x="23167" y="43135"/>
                  </a:lnTo>
                  <a:lnTo>
                    <a:pt x="23265" y="43648"/>
                  </a:lnTo>
                  <a:lnTo>
                    <a:pt x="22643" y="43648"/>
                  </a:lnTo>
                  <a:lnTo>
                    <a:pt x="22577" y="43477"/>
                  </a:lnTo>
                  <a:lnTo>
                    <a:pt x="22577" y="43434"/>
                  </a:lnTo>
                  <a:lnTo>
                    <a:pt x="22577" y="43434"/>
                  </a:lnTo>
                  <a:lnTo>
                    <a:pt x="22512" y="43348"/>
                  </a:lnTo>
                  <a:lnTo>
                    <a:pt x="22512" y="43348"/>
                  </a:lnTo>
                  <a:lnTo>
                    <a:pt x="22479" y="43562"/>
                  </a:lnTo>
                  <a:lnTo>
                    <a:pt x="22479" y="43733"/>
                  </a:lnTo>
                  <a:lnTo>
                    <a:pt x="22479" y="43861"/>
                  </a:lnTo>
                  <a:lnTo>
                    <a:pt x="22413" y="43947"/>
                  </a:lnTo>
                  <a:lnTo>
                    <a:pt x="22348" y="44032"/>
                  </a:lnTo>
                  <a:lnTo>
                    <a:pt x="22282" y="44032"/>
                  </a:lnTo>
                  <a:lnTo>
                    <a:pt x="22119" y="44075"/>
                  </a:lnTo>
                  <a:lnTo>
                    <a:pt x="22053" y="44161"/>
                  </a:lnTo>
                  <a:lnTo>
                    <a:pt x="22053" y="44246"/>
                  </a:lnTo>
                  <a:lnTo>
                    <a:pt x="22020" y="44246"/>
                  </a:lnTo>
                  <a:lnTo>
                    <a:pt x="21955" y="44246"/>
                  </a:lnTo>
                  <a:lnTo>
                    <a:pt x="21889" y="44332"/>
                  </a:lnTo>
                  <a:lnTo>
                    <a:pt x="21889" y="43648"/>
                  </a:lnTo>
                  <a:lnTo>
                    <a:pt x="22053" y="43135"/>
                  </a:lnTo>
                  <a:lnTo>
                    <a:pt x="22119" y="42451"/>
                  </a:lnTo>
                  <a:lnTo>
                    <a:pt x="22119" y="41638"/>
                  </a:lnTo>
                  <a:lnTo>
                    <a:pt x="22020" y="41638"/>
                  </a:lnTo>
                  <a:lnTo>
                    <a:pt x="22020" y="41852"/>
                  </a:lnTo>
                  <a:lnTo>
                    <a:pt x="21791" y="42237"/>
                  </a:lnTo>
                  <a:lnTo>
                    <a:pt x="21594" y="42622"/>
                  </a:lnTo>
                  <a:lnTo>
                    <a:pt x="21398" y="42964"/>
                  </a:lnTo>
                  <a:lnTo>
                    <a:pt x="20972" y="43135"/>
                  </a:lnTo>
                  <a:lnTo>
                    <a:pt x="20972" y="42964"/>
                  </a:lnTo>
                  <a:lnTo>
                    <a:pt x="21037" y="42921"/>
                  </a:lnTo>
                  <a:lnTo>
                    <a:pt x="21037" y="42835"/>
                  </a:lnTo>
                  <a:lnTo>
                    <a:pt x="21037" y="42835"/>
                  </a:lnTo>
                  <a:lnTo>
                    <a:pt x="21037" y="42750"/>
                  </a:lnTo>
                  <a:lnTo>
                    <a:pt x="20972" y="42664"/>
                  </a:lnTo>
                  <a:lnTo>
                    <a:pt x="20939" y="42622"/>
                  </a:lnTo>
                  <a:lnTo>
                    <a:pt x="20808" y="42622"/>
                  </a:lnTo>
                  <a:lnTo>
                    <a:pt x="20808" y="42622"/>
                  </a:lnTo>
                  <a:lnTo>
                    <a:pt x="20742" y="42536"/>
                  </a:lnTo>
                  <a:lnTo>
                    <a:pt x="20742" y="42365"/>
                  </a:lnTo>
                  <a:lnTo>
                    <a:pt x="20742" y="42151"/>
                  </a:lnTo>
                  <a:lnTo>
                    <a:pt x="21168" y="41852"/>
                  </a:lnTo>
                  <a:lnTo>
                    <a:pt x="21561" y="41553"/>
                  </a:lnTo>
                  <a:lnTo>
                    <a:pt x="21889" y="41168"/>
                  </a:lnTo>
                  <a:lnTo>
                    <a:pt x="22119" y="40655"/>
                  </a:lnTo>
                  <a:lnTo>
                    <a:pt x="22250" y="40057"/>
                  </a:lnTo>
                  <a:lnTo>
                    <a:pt x="22348" y="39843"/>
                  </a:lnTo>
                  <a:lnTo>
                    <a:pt x="22413" y="39672"/>
                  </a:lnTo>
                  <a:lnTo>
                    <a:pt x="22512" y="39543"/>
                  </a:lnTo>
                  <a:lnTo>
                    <a:pt x="22250" y="39543"/>
                  </a:lnTo>
                  <a:lnTo>
                    <a:pt x="22250" y="39843"/>
                  </a:lnTo>
                  <a:lnTo>
                    <a:pt x="22184" y="40057"/>
                  </a:lnTo>
                  <a:lnTo>
                    <a:pt x="22119" y="40228"/>
                  </a:lnTo>
                  <a:lnTo>
                    <a:pt x="22020" y="40270"/>
                  </a:lnTo>
                  <a:lnTo>
                    <a:pt x="21824" y="40270"/>
                  </a:lnTo>
                  <a:lnTo>
                    <a:pt x="21594" y="40356"/>
                  </a:lnTo>
                  <a:lnTo>
                    <a:pt x="21496" y="40441"/>
                  </a:lnTo>
                  <a:lnTo>
                    <a:pt x="21398" y="40527"/>
                  </a:lnTo>
                  <a:lnTo>
                    <a:pt x="21201" y="40527"/>
                  </a:lnTo>
                  <a:lnTo>
                    <a:pt x="20972" y="40527"/>
                  </a:lnTo>
                  <a:lnTo>
                    <a:pt x="21037" y="39928"/>
                  </a:lnTo>
                  <a:lnTo>
                    <a:pt x="21103" y="39458"/>
                  </a:lnTo>
                  <a:lnTo>
                    <a:pt x="21201" y="39030"/>
                  </a:lnTo>
                  <a:lnTo>
                    <a:pt x="21398" y="38346"/>
                  </a:lnTo>
                  <a:lnTo>
                    <a:pt x="21725" y="38346"/>
                  </a:lnTo>
                  <a:lnTo>
                    <a:pt x="21791" y="38133"/>
                  </a:lnTo>
                  <a:lnTo>
                    <a:pt x="21791" y="37919"/>
                  </a:lnTo>
                  <a:lnTo>
                    <a:pt x="21824" y="37748"/>
                  </a:lnTo>
                  <a:lnTo>
                    <a:pt x="21889" y="37620"/>
                  </a:lnTo>
                  <a:lnTo>
                    <a:pt x="21496" y="37620"/>
                  </a:lnTo>
                  <a:lnTo>
                    <a:pt x="21496" y="37064"/>
                  </a:lnTo>
                  <a:lnTo>
                    <a:pt x="20972" y="37064"/>
                  </a:lnTo>
                  <a:lnTo>
                    <a:pt x="20742" y="36636"/>
                  </a:lnTo>
                  <a:lnTo>
                    <a:pt x="20480" y="36252"/>
                  </a:lnTo>
                  <a:lnTo>
                    <a:pt x="20251" y="35739"/>
                  </a:lnTo>
                  <a:lnTo>
                    <a:pt x="20415" y="35568"/>
                  </a:lnTo>
                  <a:lnTo>
                    <a:pt x="20513" y="35525"/>
                  </a:lnTo>
                  <a:lnTo>
                    <a:pt x="20644" y="35439"/>
                  </a:lnTo>
                  <a:lnTo>
                    <a:pt x="20742" y="35268"/>
                  </a:lnTo>
                  <a:lnTo>
                    <a:pt x="20808" y="35226"/>
                  </a:lnTo>
                  <a:lnTo>
                    <a:pt x="20939" y="35012"/>
                  </a:lnTo>
                  <a:lnTo>
                    <a:pt x="20972" y="34755"/>
                  </a:lnTo>
                  <a:lnTo>
                    <a:pt x="21103" y="34841"/>
                  </a:lnTo>
                  <a:lnTo>
                    <a:pt x="21168" y="34841"/>
                  </a:lnTo>
                  <a:lnTo>
                    <a:pt x="21168" y="34841"/>
                  </a:lnTo>
                  <a:lnTo>
                    <a:pt x="21201" y="34926"/>
                  </a:lnTo>
                  <a:lnTo>
                    <a:pt x="21267" y="34926"/>
                  </a:lnTo>
                  <a:lnTo>
                    <a:pt x="21430" y="35354"/>
                  </a:lnTo>
                  <a:lnTo>
                    <a:pt x="21496" y="35867"/>
                  </a:lnTo>
                  <a:lnTo>
                    <a:pt x="21594" y="36423"/>
                  </a:lnTo>
                  <a:lnTo>
                    <a:pt x="22020" y="36551"/>
                  </a:lnTo>
                  <a:lnTo>
                    <a:pt x="22020" y="36252"/>
                  </a:lnTo>
                  <a:lnTo>
                    <a:pt x="21824" y="35653"/>
                  </a:lnTo>
                  <a:lnTo>
                    <a:pt x="21824" y="35012"/>
                  </a:lnTo>
                  <a:lnTo>
                    <a:pt x="21889" y="34114"/>
                  </a:lnTo>
                  <a:lnTo>
                    <a:pt x="22119" y="34114"/>
                  </a:lnTo>
                  <a:lnTo>
                    <a:pt x="22250" y="34029"/>
                  </a:lnTo>
                  <a:lnTo>
                    <a:pt x="22282" y="34029"/>
                  </a:lnTo>
                  <a:lnTo>
                    <a:pt x="22348" y="34029"/>
                  </a:lnTo>
                  <a:lnTo>
                    <a:pt x="22413" y="34029"/>
                  </a:lnTo>
                  <a:lnTo>
                    <a:pt x="22413" y="34029"/>
                  </a:lnTo>
                  <a:lnTo>
                    <a:pt x="22512" y="33943"/>
                  </a:lnTo>
                  <a:lnTo>
                    <a:pt x="22512" y="33858"/>
                  </a:lnTo>
                  <a:lnTo>
                    <a:pt x="22577" y="33858"/>
                  </a:lnTo>
                  <a:lnTo>
                    <a:pt x="22577" y="33815"/>
                  </a:lnTo>
                  <a:lnTo>
                    <a:pt x="22577" y="33729"/>
                  </a:lnTo>
                  <a:lnTo>
                    <a:pt x="22643" y="33644"/>
                  </a:lnTo>
                  <a:lnTo>
                    <a:pt x="22512" y="33558"/>
                  </a:lnTo>
                  <a:lnTo>
                    <a:pt x="22479" y="33516"/>
                  </a:lnTo>
                  <a:lnTo>
                    <a:pt x="22479" y="33430"/>
                  </a:lnTo>
                  <a:lnTo>
                    <a:pt x="22348" y="33259"/>
                  </a:lnTo>
                  <a:lnTo>
                    <a:pt x="22512" y="33259"/>
                  </a:lnTo>
                  <a:lnTo>
                    <a:pt x="22577" y="33259"/>
                  </a:lnTo>
                  <a:lnTo>
                    <a:pt x="22643" y="33216"/>
                  </a:lnTo>
                  <a:lnTo>
                    <a:pt x="22708" y="33216"/>
                  </a:lnTo>
                  <a:lnTo>
                    <a:pt x="22741" y="33131"/>
                  </a:lnTo>
                  <a:lnTo>
                    <a:pt x="22708" y="33045"/>
                  </a:lnTo>
                  <a:lnTo>
                    <a:pt x="22643" y="32960"/>
                  </a:lnTo>
                  <a:lnTo>
                    <a:pt x="22577" y="32960"/>
                  </a:lnTo>
                  <a:lnTo>
                    <a:pt x="22577" y="32917"/>
                  </a:lnTo>
                  <a:lnTo>
                    <a:pt x="22512" y="32832"/>
                  </a:lnTo>
                  <a:lnTo>
                    <a:pt x="22512" y="32618"/>
                  </a:lnTo>
                  <a:lnTo>
                    <a:pt x="22643" y="32618"/>
                  </a:lnTo>
                  <a:lnTo>
                    <a:pt x="22643" y="32447"/>
                  </a:lnTo>
                  <a:lnTo>
                    <a:pt x="22708" y="32447"/>
                  </a:lnTo>
                  <a:lnTo>
                    <a:pt x="22741" y="32532"/>
                  </a:lnTo>
                  <a:lnTo>
                    <a:pt x="22741" y="32532"/>
                  </a:lnTo>
                  <a:lnTo>
                    <a:pt x="22741" y="32532"/>
                  </a:lnTo>
                  <a:lnTo>
                    <a:pt x="22807" y="32532"/>
                  </a:lnTo>
                  <a:lnTo>
                    <a:pt x="22872" y="32447"/>
                  </a:lnTo>
                  <a:lnTo>
                    <a:pt x="22938" y="32319"/>
                  </a:lnTo>
                  <a:lnTo>
                    <a:pt x="22938" y="32062"/>
                  </a:lnTo>
                  <a:lnTo>
                    <a:pt x="22971" y="31848"/>
                  </a:lnTo>
                  <a:lnTo>
                    <a:pt x="23036" y="31549"/>
                  </a:lnTo>
                  <a:lnTo>
                    <a:pt x="23167" y="31335"/>
                  </a:lnTo>
                  <a:lnTo>
                    <a:pt x="23200" y="31250"/>
                  </a:lnTo>
                  <a:lnTo>
                    <a:pt x="23331" y="31164"/>
                  </a:lnTo>
                  <a:lnTo>
                    <a:pt x="23429" y="31164"/>
                  </a:lnTo>
                  <a:lnTo>
                    <a:pt x="23626" y="31164"/>
                  </a:lnTo>
                  <a:lnTo>
                    <a:pt x="24117" y="31421"/>
                  </a:lnTo>
                  <a:lnTo>
                    <a:pt x="24707" y="31421"/>
                  </a:lnTo>
                  <a:lnTo>
                    <a:pt x="25330" y="31250"/>
                  </a:lnTo>
                  <a:lnTo>
                    <a:pt x="25953" y="31036"/>
                  </a:lnTo>
                  <a:lnTo>
                    <a:pt x="26542" y="30951"/>
                  </a:lnTo>
                  <a:close/>
                  <a:moveTo>
                    <a:pt x="26641" y="28856"/>
                  </a:moveTo>
                  <a:lnTo>
                    <a:pt x="26772" y="29454"/>
                  </a:lnTo>
                  <a:lnTo>
                    <a:pt x="26870" y="30010"/>
                  </a:lnTo>
                  <a:lnTo>
                    <a:pt x="26805" y="30438"/>
                  </a:lnTo>
                  <a:lnTo>
                    <a:pt x="26542" y="30822"/>
                  </a:lnTo>
                  <a:lnTo>
                    <a:pt x="26542" y="30651"/>
                  </a:lnTo>
                  <a:lnTo>
                    <a:pt x="26477" y="30609"/>
                  </a:lnTo>
                  <a:lnTo>
                    <a:pt x="26477" y="30523"/>
                  </a:lnTo>
                  <a:lnTo>
                    <a:pt x="26477" y="30438"/>
                  </a:lnTo>
                  <a:lnTo>
                    <a:pt x="26477" y="30438"/>
                  </a:lnTo>
                  <a:lnTo>
                    <a:pt x="26477" y="30352"/>
                  </a:lnTo>
                  <a:lnTo>
                    <a:pt x="26477" y="30352"/>
                  </a:lnTo>
                  <a:lnTo>
                    <a:pt x="26411" y="30309"/>
                  </a:lnTo>
                  <a:lnTo>
                    <a:pt x="26313" y="30138"/>
                  </a:lnTo>
                  <a:lnTo>
                    <a:pt x="26313" y="30651"/>
                  </a:lnTo>
                  <a:lnTo>
                    <a:pt x="25887" y="30651"/>
                  </a:lnTo>
                  <a:lnTo>
                    <a:pt x="25854" y="30523"/>
                  </a:lnTo>
                  <a:lnTo>
                    <a:pt x="25854" y="30523"/>
                  </a:lnTo>
                  <a:lnTo>
                    <a:pt x="25854" y="30438"/>
                  </a:lnTo>
                  <a:lnTo>
                    <a:pt x="25854" y="30438"/>
                  </a:lnTo>
                  <a:lnTo>
                    <a:pt x="25789" y="30352"/>
                  </a:lnTo>
                  <a:lnTo>
                    <a:pt x="25854" y="29754"/>
                  </a:lnTo>
                  <a:lnTo>
                    <a:pt x="25887" y="29027"/>
                  </a:lnTo>
                  <a:lnTo>
                    <a:pt x="26116" y="29027"/>
                  </a:lnTo>
                  <a:lnTo>
                    <a:pt x="26247" y="28941"/>
                  </a:lnTo>
                  <a:lnTo>
                    <a:pt x="26346" y="28941"/>
                  </a:lnTo>
                  <a:lnTo>
                    <a:pt x="26477" y="28856"/>
                  </a:lnTo>
                  <a:lnTo>
                    <a:pt x="26641" y="28856"/>
                  </a:lnTo>
                  <a:close/>
                  <a:moveTo>
                    <a:pt x="68782" y="28557"/>
                  </a:moveTo>
                  <a:lnTo>
                    <a:pt x="70060" y="28728"/>
                  </a:lnTo>
                  <a:lnTo>
                    <a:pt x="69994" y="29155"/>
                  </a:lnTo>
                  <a:lnTo>
                    <a:pt x="69896" y="29454"/>
                  </a:lnTo>
                  <a:lnTo>
                    <a:pt x="69765" y="29711"/>
                  </a:lnTo>
                  <a:lnTo>
                    <a:pt x="69535" y="30010"/>
                  </a:lnTo>
                  <a:lnTo>
                    <a:pt x="69830" y="30010"/>
                  </a:lnTo>
                  <a:lnTo>
                    <a:pt x="70060" y="30053"/>
                  </a:lnTo>
                  <a:lnTo>
                    <a:pt x="70289" y="30138"/>
                  </a:lnTo>
                  <a:lnTo>
                    <a:pt x="70453" y="30138"/>
                  </a:lnTo>
                  <a:lnTo>
                    <a:pt x="70453" y="30438"/>
                  </a:lnTo>
                  <a:lnTo>
                    <a:pt x="70518" y="30609"/>
                  </a:lnTo>
                  <a:lnTo>
                    <a:pt x="70518" y="30737"/>
                  </a:lnTo>
                  <a:lnTo>
                    <a:pt x="70518" y="30908"/>
                  </a:lnTo>
                  <a:lnTo>
                    <a:pt x="70453" y="30951"/>
                  </a:lnTo>
                  <a:lnTo>
                    <a:pt x="70158" y="31635"/>
                  </a:lnTo>
                  <a:lnTo>
                    <a:pt x="69765" y="32148"/>
                  </a:lnTo>
                  <a:lnTo>
                    <a:pt x="69208" y="32532"/>
                  </a:lnTo>
                  <a:lnTo>
                    <a:pt x="68585" y="32618"/>
                  </a:lnTo>
                  <a:lnTo>
                    <a:pt x="68585" y="31763"/>
                  </a:lnTo>
                  <a:lnTo>
                    <a:pt x="68618" y="31036"/>
                  </a:lnTo>
                  <a:lnTo>
                    <a:pt x="68683" y="30309"/>
                  </a:lnTo>
                  <a:lnTo>
                    <a:pt x="68782" y="29540"/>
                  </a:lnTo>
                  <a:lnTo>
                    <a:pt x="68782" y="28557"/>
                  </a:lnTo>
                  <a:close/>
                  <a:moveTo>
                    <a:pt x="64784" y="24111"/>
                  </a:moveTo>
                  <a:lnTo>
                    <a:pt x="64849" y="24153"/>
                  </a:lnTo>
                  <a:lnTo>
                    <a:pt x="64849" y="24153"/>
                  </a:lnTo>
                  <a:lnTo>
                    <a:pt x="64915" y="24153"/>
                  </a:lnTo>
                  <a:lnTo>
                    <a:pt x="64915" y="24239"/>
                  </a:lnTo>
                  <a:lnTo>
                    <a:pt x="65013" y="24239"/>
                  </a:lnTo>
                  <a:lnTo>
                    <a:pt x="65079" y="24453"/>
                  </a:lnTo>
                  <a:lnTo>
                    <a:pt x="65144" y="24709"/>
                  </a:lnTo>
                  <a:lnTo>
                    <a:pt x="65144" y="24923"/>
                  </a:lnTo>
                  <a:lnTo>
                    <a:pt x="65144" y="25222"/>
                  </a:lnTo>
                  <a:lnTo>
                    <a:pt x="65308" y="25308"/>
                  </a:lnTo>
                  <a:lnTo>
                    <a:pt x="65374" y="25308"/>
                  </a:lnTo>
                  <a:lnTo>
                    <a:pt x="65439" y="25308"/>
                  </a:lnTo>
                  <a:lnTo>
                    <a:pt x="65472" y="25350"/>
                  </a:lnTo>
                  <a:lnTo>
                    <a:pt x="65537" y="25436"/>
                  </a:lnTo>
                  <a:lnTo>
                    <a:pt x="65603" y="25521"/>
                  </a:lnTo>
                  <a:lnTo>
                    <a:pt x="65636" y="25650"/>
                  </a:lnTo>
                  <a:lnTo>
                    <a:pt x="65636" y="25821"/>
                  </a:lnTo>
                  <a:lnTo>
                    <a:pt x="65636" y="26120"/>
                  </a:lnTo>
                  <a:lnTo>
                    <a:pt x="65537" y="26120"/>
                  </a:lnTo>
                  <a:lnTo>
                    <a:pt x="65537" y="26248"/>
                  </a:lnTo>
                  <a:lnTo>
                    <a:pt x="65079" y="26120"/>
                  </a:lnTo>
                  <a:lnTo>
                    <a:pt x="64685" y="25949"/>
                  </a:lnTo>
                  <a:lnTo>
                    <a:pt x="64292" y="25735"/>
                  </a:lnTo>
                  <a:lnTo>
                    <a:pt x="64063" y="25436"/>
                  </a:lnTo>
                  <a:lnTo>
                    <a:pt x="63997" y="25308"/>
                  </a:lnTo>
                  <a:lnTo>
                    <a:pt x="63932" y="25137"/>
                  </a:lnTo>
                  <a:lnTo>
                    <a:pt x="63932" y="25008"/>
                  </a:lnTo>
                  <a:lnTo>
                    <a:pt x="63866" y="24752"/>
                  </a:lnTo>
                  <a:lnTo>
                    <a:pt x="64292" y="24752"/>
                  </a:lnTo>
                  <a:lnTo>
                    <a:pt x="64292" y="24624"/>
                  </a:lnTo>
                  <a:lnTo>
                    <a:pt x="64325" y="24453"/>
                  </a:lnTo>
                  <a:lnTo>
                    <a:pt x="64325" y="24410"/>
                  </a:lnTo>
                  <a:lnTo>
                    <a:pt x="64325" y="24324"/>
                  </a:lnTo>
                  <a:lnTo>
                    <a:pt x="64391" y="24239"/>
                  </a:lnTo>
                  <a:lnTo>
                    <a:pt x="64456" y="24239"/>
                  </a:lnTo>
                  <a:lnTo>
                    <a:pt x="64522" y="24153"/>
                  </a:lnTo>
                  <a:lnTo>
                    <a:pt x="64554" y="24153"/>
                  </a:lnTo>
                  <a:lnTo>
                    <a:pt x="64685" y="24153"/>
                  </a:lnTo>
                  <a:lnTo>
                    <a:pt x="64784" y="24111"/>
                  </a:lnTo>
                  <a:close/>
                  <a:moveTo>
                    <a:pt x="29787" y="21802"/>
                  </a:moveTo>
                  <a:lnTo>
                    <a:pt x="30180" y="21802"/>
                  </a:lnTo>
                  <a:lnTo>
                    <a:pt x="30081" y="22315"/>
                  </a:lnTo>
                  <a:lnTo>
                    <a:pt x="29918" y="22743"/>
                  </a:lnTo>
                  <a:lnTo>
                    <a:pt x="29721" y="23042"/>
                  </a:lnTo>
                  <a:lnTo>
                    <a:pt x="29557" y="23427"/>
                  </a:lnTo>
                  <a:lnTo>
                    <a:pt x="29492" y="23854"/>
                  </a:lnTo>
                  <a:lnTo>
                    <a:pt x="29557" y="24324"/>
                  </a:lnTo>
                  <a:lnTo>
                    <a:pt x="29623" y="24837"/>
                  </a:lnTo>
                  <a:lnTo>
                    <a:pt x="29623" y="25308"/>
                  </a:lnTo>
                  <a:lnTo>
                    <a:pt x="29492" y="25735"/>
                  </a:lnTo>
                  <a:lnTo>
                    <a:pt x="29164" y="26120"/>
                  </a:lnTo>
                  <a:lnTo>
                    <a:pt x="29164" y="25735"/>
                  </a:lnTo>
                  <a:lnTo>
                    <a:pt x="29229" y="25436"/>
                  </a:lnTo>
                  <a:lnTo>
                    <a:pt x="29229" y="25222"/>
                  </a:lnTo>
                  <a:lnTo>
                    <a:pt x="29229" y="25051"/>
                  </a:lnTo>
                  <a:lnTo>
                    <a:pt x="29164" y="24923"/>
                  </a:lnTo>
                  <a:lnTo>
                    <a:pt x="29033" y="24752"/>
                  </a:lnTo>
                  <a:lnTo>
                    <a:pt x="28935" y="24709"/>
                  </a:lnTo>
                  <a:lnTo>
                    <a:pt x="28803" y="24709"/>
                  </a:lnTo>
                  <a:lnTo>
                    <a:pt x="28771" y="24624"/>
                  </a:lnTo>
                  <a:lnTo>
                    <a:pt x="28640" y="24538"/>
                  </a:lnTo>
                  <a:lnTo>
                    <a:pt x="28574" y="24324"/>
                  </a:lnTo>
                  <a:lnTo>
                    <a:pt x="28541" y="24111"/>
                  </a:lnTo>
                  <a:lnTo>
                    <a:pt x="29164" y="24111"/>
                  </a:lnTo>
                  <a:lnTo>
                    <a:pt x="29164" y="23811"/>
                  </a:lnTo>
                  <a:lnTo>
                    <a:pt x="29033" y="23640"/>
                  </a:lnTo>
                  <a:lnTo>
                    <a:pt x="29000" y="23555"/>
                  </a:lnTo>
                  <a:lnTo>
                    <a:pt x="28935" y="23512"/>
                  </a:lnTo>
                  <a:lnTo>
                    <a:pt x="28869" y="23341"/>
                  </a:lnTo>
                  <a:lnTo>
                    <a:pt x="28803" y="23127"/>
                  </a:lnTo>
                  <a:lnTo>
                    <a:pt x="29164" y="22828"/>
                  </a:lnTo>
                  <a:lnTo>
                    <a:pt x="29459" y="22529"/>
                  </a:lnTo>
                  <a:lnTo>
                    <a:pt x="29787" y="22315"/>
                  </a:lnTo>
                  <a:lnTo>
                    <a:pt x="29787" y="21802"/>
                  </a:lnTo>
                  <a:close/>
                  <a:moveTo>
                    <a:pt x="3145" y="0"/>
                  </a:moveTo>
                  <a:lnTo>
                    <a:pt x="3375" y="0"/>
                  </a:lnTo>
                  <a:lnTo>
                    <a:pt x="3539" y="0"/>
                  </a:lnTo>
                  <a:lnTo>
                    <a:pt x="3702" y="85"/>
                  </a:lnTo>
                  <a:lnTo>
                    <a:pt x="3833" y="85"/>
                  </a:lnTo>
                  <a:lnTo>
                    <a:pt x="3997" y="128"/>
                  </a:lnTo>
                  <a:lnTo>
                    <a:pt x="4161" y="983"/>
                  </a:lnTo>
                  <a:lnTo>
                    <a:pt x="4325" y="1710"/>
                  </a:lnTo>
                  <a:lnTo>
                    <a:pt x="4522" y="2436"/>
                  </a:lnTo>
                  <a:lnTo>
                    <a:pt x="4620" y="3420"/>
                  </a:lnTo>
                  <a:lnTo>
                    <a:pt x="4456" y="3591"/>
                  </a:lnTo>
                  <a:lnTo>
                    <a:pt x="4292" y="3719"/>
                  </a:lnTo>
                  <a:lnTo>
                    <a:pt x="4161" y="3933"/>
                  </a:lnTo>
                  <a:lnTo>
                    <a:pt x="4063" y="4232"/>
                  </a:lnTo>
                  <a:lnTo>
                    <a:pt x="3997" y="4531"/>
                  </a:lnTo>
                  <a:lnTo>
                    <a:pt x="4096" y="4531"/>
                  </a:lnTo>
                  <a:lnTo>
                    <a:pt x="4391" y="4232"/>
                  </a:lnTo>
                  <a:lnTo>
                    <a:pt x="4620" y="4189"/>
                  </a:lnTo>
                  <a:lnTo>
                    <a:pt x="4849" y="4189"/>
                  </a:lnTo>
                  <a:lnTo>
                    <a:pt x="5144" y="4104"/>
                  </a:lnTo>
                  <a:lnTo>
                    <a:pt x="5374" y="3890"/>
                  </a:lnTo>
                  <a:lnTo>
                    <a:pt x="5374" y="2736"/>
                  </a:lnTo>
                  <a:lnTo>
                    <a:pt x="5996" y="2736"/>
                  </a:lnTo>
                  <a:lnTo>
                    <a:pt x="6095" y="2992"/>
                  </a:lnTo>
                  <a:lnTo>
                    <a:pt x="6160" y="3206"/>
                  </a:lnTo>
                  <a:lnTo>
                    <a:pt x="6226" y="3505"/>
                  </a:lnTo>
                  <a:lnTo>
                    <a:pt x="6324" y="3719"/>
                  </a:lnTo>
                  <a:lnTo>
                    <a:pt x="6389" y="3890"/>
                  </a:lnTo>
                  <a:lnTo>
                    <a:pt x="6750" y="3591"/>
                  </a:lnTo>
                  <a:lnTo>
                    <a:pt x="7143" y="3420"/>
                  </a:lnTo>
                  <a:lnTo>
                    <a:pt x="7667" y="3420"/>
                  </a:lnTo>
                  <a:lnTo>
                    <a:pt x="7897" y="3804"/>
                  </a:lnTo>
                  <a:lnTo>
                    <a:pt x="8159" y="3933"/>
                  </a:lnTo>
                  <a:lnTo>
                    <a:pt x="8388" y="4018"/>
                  </a:lnTo>
                  <a:lnTo>
                    <a:pt x="8683" y="4232"/>
                  </a:lnTo>
                  <a:lnTo>
                    <a:pt x="8913" y="4702"/>
                  </a:lnTo>
                  <a:lnTo>
                    <a:pt x="9306" y="4531"/>
                  </a:lnTo>
                  <a:lnTo>
                    <a:pt x="9535" y="4488"/>
                  </a:lnTo>
                  <a:lnTo>
                    <a:pt x="9699" y="4531"/>
                  </a:lnTo>
                  <a:lnTo>
                    <a:pt x="9830" y="4702"/>
                  </a:lnTo>
                  <a:lnTo>
                    <a:pt x="10060" y="4702"/>
                  </a:lnTo>
                  <a:lnTo>
                    <a:pt x="10289" y="4531"/>
                  </a:lnTo>
                  <a:lnTo>
                    <a:pt x="10289" y="3591"/>
                  </a:lnTo>
                  <a:lnTo>
                    <a:pt x="11043" y="3591"/>
                  </a:lnTo>
                  <a:lnTo>
                    <a:pt x="11206" y="3933"/>
                  </a:lnTo>
                  <a:lnTo>
                    <a:pt x="11370" y="4317"/>
                  </a:lnTo>
                  <a:lnTo>
                    <a:pt x="11436" y="4788"/>
                  </a:lnTo>
                  <a:lnTo>
                    <a:pt x="11436" y="5386"/>
                  </a:lnTo>
                  <a:lnTo>
                    <a:pt x="11960" y="5386"/>
                  </a:lnTo>
                  <a:lnTo>
                    <a:pt x="11960" y="5600"/>
                  </a:lnTo>
                  <a:lnTo>
                    <a:pt x="12058" y="5600"/>
                  </a:lnTo>
                  <a:lnTo>
                    <a:pt x="12124" y="6198"/>
                  </a:lnTo>
                  <a:lnTo>
                    <a:pt x="12157" y="7011"/>
                  </a:lnTo>
                  <a:lnTo>
                    <a:pt x="12288" y="7737"/>
                  </a:lnTo>
                  <a:lnTo>
                    <a:pt x="12452" y="8208"/>
                  </a:lnTo>
                  <a:lnTo>
                    <a:pt x="12616" y="8421"/>
                  </a:lnTo>
                  <a:lnTo>
                    <a:pt x="12747" y="8592"/>
                  </a:lnTo>
                  <a:lnTo>
                    <a:pt x="12845" y="8721"/>
                  </a:lnTo>
                  <a:lnTo>
                    <a:pt x="12976" y="8934"/>
                  </a:lnTo>
                  <a:lnTo>
                    <a:pt x="13074" y="9490"/>
                  </a:lnTo>
                  <a:lnTo>
                    <a:pt x="12845" y="10003"/>
                  </a:lnTo>
                  <a:lnTo>
                    <a:pt x="12812" y="10431"/>
                  </a:lnTo>
                  <a:lnTo>
                    <a:pt x="12812" y="10901"/>
                  </a:lnTo>
                  <a:lnTo>
                    <a:pt x="12681" y="11499"/>
                  </a:lnTo>
                  <a:lnTo>
                    <a:pt x="12353" y="11499"/>
                  </a:lnTo>
                  <a:lnTo>
                    <a:pt x="12124" y="11542"/>
                  </a:lnTo>
                  <a:lnTo>
                    <a:pt x="11829" y="11799"/>
                  </a:lnTo>
                  <a:lnTo>
                    <a:pt x="11436" y="11927"/>
                  </a:lnTo>
                  <a:lnTo>
                    <a:pt x="11436" y="12440"/>
                  </a:lnTo>
                  <a:lnTo>
                    <a:pt x="11206" y="12611"/>
                  </a:lnTo>
                  <a:lnTo>
                    <a:pt x="11043" y="12739"/>
                  </a:lnTo>
                  <a:lnTo>
                    <a:pt x="10846" y="12996"/>
                  </a:lnTo>
                  <a:lnTo>
                    <a:pt x="10682" y="13124"/>
                  </a:lnTo>
                  <a:lnTo>
                    <a:pt x="10584" y="13295"/>
                  </a:lnTo>
                  <a:lnTo>
                    <a:pt x="8913" y="13124"/>
                  </a:lnTo>
                  <a:lnTo>
                    <a:pt x="8585" y="13338"/>
                  </a:lnTo>
                  <a:lnTo>
                    <a:pt x="8159" y="13722"/>
                  </a:lnTo>
                  <a:lnTo>
                    <a:pt x="7766" y="13936"/>
                  </a:lnTo>
                  <a:lnTo>
                    <a:pt x="7241" y="13893"/>
                  </a:lnTo>
                  <a:lnTo>
                    <a:pt x="6619" y="13722"/>
                  </a:lnTo>
                  <a:lnTo>
                    <a:pt x="5865" y="13808"/>
                  </a:lnTo>
                  <a:lnTo>
                    <a:pt x="5832" y="14107"/>
                  </a:lnTo>
                  <a:lnTo>
                    <a:pt x="5767" y="14235"/>
                  </a:lnTo>
                  <a:lnTo>
                    <a:pt x="5669" y="14406"/>
                  </a:lnTo>
                  <a:lnTo>
                    <a:pt x="5472" y="14406"/>
                  </a:lnTo>
                  <a:lnTo>
                    <a:pt x="5308" y="14406"/>
                  </a:lnTo>
                  <a:lnTo>
                    <a:pt x="5013" y="14406"/>
                  </a:lnTo>
                  <a:lnTo>
                    <a:pt x="4685" y="14321"/>
                  </a:lnTo>
                  <a:lnTo>
                    <a:pt x="4227" y="14321"/>
                  </a:lnTo>
                  <a:lnTo>
                    <a:pt x="3768" y="14107"/>
                  </a:lnTo>
                  <a:lnTo>
                    <a:pt x="3407" y="13722"/>
                  </a:lnTo>
                  <a:lnTo>
                    <a:pt x="3080" y="13295"/>
                  </a:lnTo>
                  <a:lnTo>
                    <a:pt x="2785" y="12825"/>
                  </a:lnTo>
                  <a:lnTo>
                    <a:pt x="2392" y="12440"/>
                  </a:lnTo>
                  <a:lnTo>
                    <a:pt x="2228" y="11328"/>
                  </a:lnTo>
                  <a:lnTo>
                    <a:pt x="1867" y="11328"/>
                  </a:lnTo>
                  <a:lnTo>
                    <a:pt x="1867" y="10644"/>
                  </a:lnTo>
                  <a:lnTo>
                    <a:pt x="1376" y="10602"/>
                  </a:lnTo>
                  <a:lnTo>
                    <a:pt x="950" y="10388"/>
                  </a:lnTo>
                  <a:lnTo>
                    <a:pt x="557" y="10131"/>
                  </a:lnTo>
                  <a:lnTo>
                    <a:pt x="98" y="10003"/>
                  </a:lnTo>
                  <a:lnTo>
                    <a:pt x="32" y="9704"/>
                  </a:lnTo>
                  <a:lnTo>
                    <a:pt x="0" y="9319"/>
                  </a:lnTo>
                  <a:lnTo>
                    <a:pt x="0" y="8892"/>
                  </a:lnTo>
                  <a:lnTo>
                    <a:pt x="32" y="8806"/>
                  </a:lnTo>
                  <a:lnTo>
                    <a:pt x="32" y="8721"/>
                  </a:lnTo>
                  <a:lnTo>
                    <a:pt x="32" y="8721"/>
                  </a:lnTo>
                  <a:lnTo>
                    <a:pt x="32" y="8635"/>
                  </a:lnTo>
                  <a:lnTo>
                    <a:pt x="98" y="8507"/>
                  </a:lnTo>
                  <a:lnTo>
                    <a:pt x="622" y="8507"/>
                  </a:lnTo>
                  <a:lnTo>
                    <a:pt x="688" y="8721"/>
                  </a:lnTo>
                  <a:lnTo>
                    <a:pt x="720" y="8892"/>
                  </a:lnTo>
                  <a:lnTo>
                    <a:pt x="851" y="9020"/>
                  </a:lnTo>
                  <a:lnTo>
                    <a:pt x="1015" y="8892"/>
                  </a:lnTo>
                  <a:lnTo>
                    <a:pt x="1245" y="8721"/>
                  </a:lnTo>
                  <a:lnTo>
                    <a:pt x="1474" y="8635"/>
                  </a:lnTo>
                  <a:lnTo>
                    <a:pt x="1474" y="7695"/>
                  </a:lnTo>
                  <a:lnTo>
                    <a:pt x="1310" y="7139"/>
                  </a:lnTo>
                  <a:lnTo>
                    <a:pt x="1376" y="6626"/>
                  </a:lnTo>
                  <a:lnTo>
                    <a:pt x="1474" y="6198"/>
                  </a:lnTo>
                  <a:lnTo>
                    <a:pt x="1146" y="6198"/>
                  </a:lnTo>
                  <a:lnTo>
                    <a:pt x="1081" y="6284"/>
                  </a:lnTo>
                  <a:lnTo>
                    <a:pt x="1015" y="6284"/>
                  </a:lnTo>
                  <a:lnTo>
                    <a:pt x="1015" y="6327"/>
                  </a:lnTo>
                  <a:lnTo>
                    <a:pt x="950" y="6327"/>
                  </a:lnTo>
                  <a:lnTo>
                    <a:pt x="851" y="6412"/>
                  </a:lnTo>
                  <a:lnTo>
                    <a:pt x="720" y="5985"/>
                  </a:lnTo>
                  <a:lnTo>
                    <a:pt x="491" y="5728"/>
                  </a:lnTo>
                  <a:lnTo>
                    <a:pt x="327" y="5600"/>
                  </a:lnTo>
                  <a:lnTo>
                    <a:pt x="229" y="5301"/>
                  </a:lnTo>
                  <a:lnTo>
                    <a:pt x="98" y="4702"/>
                  </a:lnTo>
                  <a:lnTo>
                    <a:pt x="1376" y="4531"/>
                  </a:lnTo>
                  <a:lnTo>
                    <a:pt x="1409" y="4617"/>
                  </a:lnTo>
                  <a:lnTo>
                    <a:pt x="1409" y="4702"/>
                  </a:lnTo>
                  <a:lnTo>
                    <a:pt x="1474" y="4788"/>
                  </a:lnTo>
                  <a:lnTo>
                    <a:pt x="1474" y="4788"/>
                  </a:lnTo>
                  <a:lnTo>
                    <a:pt x="1474" y="4830"/>
                  </a:lnTo>
                  <a:lnTo>
                    <a:pt x="1540" y="4916"/>
                  </a:lnTo>
                  <a:lnTo>
                    <a:pt x="1638" y="5001"/>
                  </a:lnTo>
                  <a:lnTo>
                    <a:pt x="1867" y="5087"/>
                  </a:lnTo>
                  <a:lnTo>
                    <a:pt x="1867" y="4403"/>
                  </a:lnTo>
                  <a:lnTo>
                    <a:pt x="2621" y="4403"/>
                  </a:lnTo>
                  <a:lnTo>
                    <a:pt x="2621" y="3719"/>
                  </a:lnTo>
                  <a:lnTo>
                    <a:pt x="2457" y="3633"/>
                  </a:lnTo>
                  <a:lnTo>
                    <a:pt x="2326" y="3633"/>
                  </a:lnTo>
                  <a:lnTo>
                    <a:pt x="2293" y="3591"/>
                  </a:lnTo>
                  <a:lnTo>
                    <a:pt x="2228" y="3505"/>
                  </a:lnTo>
                  <a:lnTo>
                    <a:pt x="2228" y="3420"/>
                  </a:lnTo>
                  <a:lnTo>
                    <a:pt x="2228" y="3334"/>
                  </a:lnTo>
                  <a:lnTo>
                    <a:pt x="2162" y="3334"/>
                  </a:lnTo>
                  <a:lnTo>
                    <a:pt x="2097" y="3291"/>
                  </a:lnTo>
                  <a:lnTo>
                    <a:pt x="1769" y="3120"/>
                  </a:lnTo>
                  <a:lnTo>
                    <a:pt x="1376" y="3120"/>
                  </a:lnTo>
                  <a:lnTo>
                    <a:pt x="917" y="3120"/>
                  </a:lnTo>
                  <a:lnTo>
                    <a:pt x="622" y="3120"/>
                  </a:lnTo>
                  <a:lnTo>
                    <a:pt x="622" y="2308"/>
                  </a:lnTo>
                  <a:lnTo>
                    <a:pt x="720" y="2094"/>
                  </a:lnTo>
                  <a:lnTo>
                    <a:pt x="786" y="1881"/>
                  </a:lnTo>
                  <a:lnTo>
                    <a:pt x="917" y="1624"/>
                  </a:lnTo>
                  <a:lnTo>
                    <a:pt x="950" y="1410"/>
                  </a:lnTo>
                  <a:lnTo>
                    <a:pt x="1146" y="1325"/>
                  </a:lnTo>
                  <a:lnTo>
                    <a:pt x="1245" y="1325"/>
                  </a:lnTo>
                  <a:lnTo>
                    <a:pt x="1409" y="1282"/>
                  </a:lnTo>
                  <a:lnTo>
                    <a:pt x="1605" y="1282"/>
                  </a:lnTo>
                  <a:lnTo>
                    <a:pt x="1605" y="299"/>
                  </a:lnTo>
                  <a:lnTo>
                    <a:pt x="2097" y="299"/>
                  </a:lnTo>
                  <a:lnTo>
                    <a:pt x="2457" y="299"/>
                  </a:lnTo>
                  <a:lnTo>
                    <a:pt x="2785" y="384"/>
                  </a:lnTo>
                  <a:lnTo>
                    <a:pt x="3145" y="427"/>
                  </a:lnTo>
                  <a:lnTo>
                    <a:pt x="314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246188" y="661988"/>
              <a:ext cx="6805613" cy="5475288"/>
            </a:xfrm>
            <a:custGeom>
              <a:rect b="b" l="l" r="r" t="t"/>
              <a:pathLst>
                <a:path extrusionOk="0" h="120000" w="120000">
                  <a:moveTo>
                    <a:pt x="53072" y="10437"/>
                  </a:moveTo>
                  <a:lnTo>
                    <a:pt x="53072" y="10681"/>
                  </a:lnTo>
                  <a:lnTo>
                    <a:pt x="53072" y="10820"/>
                  </a:lnTo>
                  <a:lnTo>
                    <a:pt x="53128" y="10994"/>
                  </a:lnTo>
                  <a:lnTo>
                    <a:pt x="53184" y="11133"/>
                  </a:lnTo>
                  <a:lnTo>
                    <a:pt x="53184" y="10890"/>
                  </a:lnTo>
                  <a:lnTo>
                    <a:pt x="53128" y="10681"/>
                  </a:lnTo>
                  <a:lnTo>
                    <a:pt x="53128" y="10576"/>
                  </a:lnTo>
                  <a:lnTo>
                    <a:pt x="53072" y="10437"/>
                  </a:lnTo>
                  <a:close/>
                  <a:moveTo>
                    <a:pt x="53184" y="9915"/>
                  </a:moveTo>
                  <a:lnTo>
                    <a:pt x="53184" y="10194"/>
                  </a:lnTo>
                  <a:lnTo>
                    <a:pt x="53351" y="10194"/>
                  </a:lnTo>
                  <a:lnTo>
                    <a:pt x="53351" y="9915"/>
                  </a:lnTo>
                  <a:lnTo>
                    <a:pt x="53184" y="9915"/>
                  </a:lnTo>
                  <a:close/>
                  <a:moveTo>
                    <a:pt x="54135" y="9220"/>
                  </a:moveTo>
                  <a:lnTo>
                    <a:pt x="54135" y="9359"/>
                  </a:lnTo>
                  <a:lnTo>
                    <a:pt x="54135" y="9463"/>
                  </a:lnTo>
                  <a:lnTo>
                    <a:pt x="54191" y="9533"/>
                  </a:lnTo>
                  <a:lnTo>
                    <a:pt x="54191" y="9602"/>
                  </a:lnTo>
                  <a:lnTo>
                    <a:pt x="54247" y="9672"/>
                  </a:lnTo>
                  <a:lnTo>
                    <a:pt x="54247" y="9533"/>
                  </a:lnTo>
                  <a:lnTo>
                    <a:pt x="54303" y="9463"/>
                  </a:lnTo>
                  <a:lnTo>
                    <a:pt x="54303" y="9428"/>
                  </a:lnTo>
                  <a:lnTo>
                    <a:pt x="54303" y="9428"/>
                  </a:lnTo>
                  <a:lnTo>
                    <a:pt x="54303" y="9359"/>
                  </a:lnTo>
                  <a:lnTo>
                    <a:pt x="54331" y="9220"/>
                  </a:lnTo>
                  <a:lnTo>
                    <a:pt x="54135" y="9220"/>
                  </a:lnTo>
                  <a:close/>
                  <a:moveTo>
                    <a:pt x="120000" y="0"/>
                  </a:moveTo>
                  <a:lnTo>
                    <a:pt x="120000" y="13534"/>
                  </a:lnTo>
                  <a:lnTo>
                    <a:pt x="119916" y="27033"/>
                  </a:lnTo>
                  <a:lnTo>
                    <a:pt x="119860" y="40463"/>
                  </a:lnTo>
                  <a:lnTo>
                    <a:pt x="119804" y="53998"/>
                  </a:lnTo>
                  <a:lnTo>
                    <a:pt x="113449" y="54102"/>
                  </a:lnTo>
                  <a:lnTo>
                    <a:pt x="113058" y="54172"/>
                  </a:lnTo>
                  <a:lnTo>
                    <a:pt x="112582" y="54241"/>
                  </a:lnTo>
                  <a:lnTo>
                    <a:pt x="112134" y="54311"/>
                  </a:lnTo>
                  <a:lnTo>
                    <a:pt x="111854" y="54311"/>
                  </a:lnTo>
                  <a:lnTo>
                    <a:pt x="111546" y="54102"/>
                  </a:lnTo>
                  <a:lnTo>
                    <a:pt x="111266" y="53859"/>
                  </a:lnTo>
                  <a:lnTo>
                    <a:pt x="110874" y="53754"/>
                  </a:lnTo>
                  <a:lnTo>
                    <a:pt x="110678" y="54102"/>
                  </a:lnTo>
                  <a:lnTo>
                    <a:pt x="110342" y="54415"/>
                  </a:lnTo>
                  <a:lnTo>
                    <a:pt x="109951" y="54589"/>
                  </a:lnTo>
                  <a:lnTo>
                    <a:pt x="109615" y="54554"/>
                  </a:lnTo>
                  <a:lnTo>
                    <a:pt x="109559" y="54415"/>
                  </a:lnTo>
                  <a:lnTo>
                    <a:pt x="109503" y="54311"/>
                  </a:lnTo>
                  <a:lnTo>
                    <a:pt x="109503" y="54172"/>
                  </a:lnTo>
                  <a:lnTo>
                    <a:pt x="109503" y="53998"/>
                  </a:lnTo>
                  <a:lnTo>
                    <a:pt x="108831" y="54102"/>
                  </a:lnTo>
                  <a:lnTo>
                    <a:pt x="108523" y="54833"/>
                  </a:lnTo>
                  <a:lnTo>
                    <a:pt x="108047" y="55633"/>
                  </a:lnTo>
                  <a:lnTo>
                    <a:pt x="107403" y="56364"/>
                  </a:lnTo>
                  <a:lnTo>
                    <a:pt x="106731" y="57025"/>
                  </a:lnTo>
                  <a:lnTo>
                    <a:pt x="106032" y="57651"/>
                  </a:lnTo>
                  <a:lnTo>
                    <a:pt x="105388" y="57999"/>
                  </a:lnTo>
                  <a:lnTo>
                    <a:pt x="105696" y="58312"/>
                  </a:lnTo>
                  <a:lnTo>
                    <a:pt x="105948" y="58625"/>
                  </a:lnTo>
                  <a:lnTo>
                    <a:pt x="106228" y="58904"/>
                  </a:lnTo>
                  <a:lnTo>
                    <a:pt x="106368" y="59321"/>
                  </a:lnTo>
                  <a:lnTo>
                    <a:pt x="106480" y="59878"/>
                  </a:lnTo>
                  <a:lnTo>
                    <a:pt x="106228" y="60017"/>
                  </a:lnTo>
                  <a:lnTo>
                    <a:pt x="105892" y="60121"/>
                  </a:lnTo>
                  <a:lnTo>
                    <a:pt x="105584" y="60191"/>
                  </a:lnTo>
                  <a:lnTo>
                    <a:pt x="105388" y="60121"/>
                  </a:lnTo>
                  <a:lnTo>
                    <a:pt x="104856" y="59634"/>
                  </a:lnTo>
                  <a:lnTo>
                    <a:pt x="104268" y="59286"/>
                  </a:lnTo>
                  <a:lnTo>
                    <a:pt x="103596" y="58973"/>
                  </a:lnTo>
                  <a:lnTo>
                    <a:pt x="103540" y="59217"/>
                  </a:lnTo>
                  <a:lnTo>
                    <a:pt x="103540" y="59634"/>
                  </a:lnTo>
                  <a:lnTo>
                    <a:pt x="103540" y="60052"/>
                  </a:lnTo>
                  <a:lnTo>
                    <a:pt x="103456" y="60434"/>
                  </a:lnTo>
                  <a:lnTo>
                    <a:pt x="103400" y="60504"/>
                  </a:lnTo>
                  <a:lnTo>
                    <a:pt x="103289" y="60539"/>
                  </a:lnTo>
                  <a:lnTo>
                    <a:pt x="103205" y="60678"/>
                  </a:lnTo>
                  <a:lnTo>
                    <a:pt x="103093" y="60748"/>
                  </a:lnTo>
                  <a:lnTo>
                    <a:pt x="103009" y="60782"/>
                  </a:lnTo>
                  <a:lnTo>
                    <a:pt x="102897" y="60991"/>
                  </a:lnTo>
                  <a:lnTo>
                    <a:pt x="103009" y="61095"/>
                  </a:lnTo>
                  <a:lnTo>
                    <a:pt x="103009" y="61269"/>
                  </a:lnTo>
                  <a:lnTo>
                    <a:pt x="103065" y="61478"/>
                  </a:lnTo>
                  <a:lnTo>
                    <a:pt x="103093" y="61722"/>
                  </a:lnTo>
                  <a:lnTo>
                    <a:pt x="103149" y="61896"/>
                  </a:lnTo>
                  <a:lnTo>
                    <a:pt x="103289" y="62139"/>
                  </a:lnTo>
                  <a:lnTo>
                    <a:pt x="103456" y="62244"/>
                  </a:lnTo>
                  <a:lnTo>
                    <a:pt x="103596" y="62383"/>
                  </a:lnTo>
                  <a:lnTo>
                    <a:pt x="103680" y="62487"/>
                  </a:lnTo>
                  <a:lnTo>
                    <a:pt x="103736" y="62800"/>
                  </a:lnTo>
                  <a:lnTo>
                    <a:pt x="103792" y="63357"/>
                  </a:lnTo>
                  <a:lnTo>
                    <a:pt x="103540" y="63705"/>
                  </a:lnTo>
                  <a:lnTo>
                    <a:pt x="103456" y="64262"/>
                  </a:lnTo>
                  <a:lnTo>
                    <a:pt x="103456" y="64923"/>
                  </a:lnTo>
                  <a:lnTo>
                    <a:pt x="103932" y="64992"/>
                  </a:lnTo>
                  <a:lnTo>
                    <a:pt x="104268" y="65097"/>
                  </a:lnTo>
                  <a:lnTo>
                    <a:pt x="104660" y="65236"/>
                  </a:lnTo>
                  <a:lnTo>
                    <a:pt x="104660" y="65758"/>
                  </a:lnTo>
                  <a:lnTo>
                    <a:pt x="104856" y="65966"/>
                  </a:lnTo>
                  <a:lnTo>
                    <a:pt x="105052" y="66140"/>
                  </a:lnTo>
                  <a:lnTo>
                    <a:pt x="105304" y="66314"/>
                  </a:lnTo>
                  <a:lnTo>
                    <a:pt x="105584" y="66454"/>
                  </a:lnTo>
                  <a:lnTo>
                    <a:pt x="105836" y="66140"/>
                  </a:lnTo>
                  <a:lnTo>
                    <a:pt x="106144" y="66001"/>
                  </a:lnTo>
                  <a:lnTo>
                    <a:pt x="106564" y="66001"/>
                  </a:lnTo>
                  <a:lnTo>
                    <a:pt x="107067" y="66454"/>
                  </a:lnTo>
                  <a:lnTo>
                    <a:pt x="107599" y="66801"/>
                  </a:lnTo>
                  <a:lnTo>
                    <a:pt x="108131" y="67219"/>
                  </a:lnTo>
                  <a:lnTo>
                    <a:pt x="108635" y="67671"/>
                  </a:lnTo>
                  <a:lnTo>
                    <a:pt x="109027" y="68158"/>
                  </a:lnTo>
                  <a:lnTo>
                    <a:pt x="109251" y="68819"/>
                  </a:lnTo>
                  <a:lnTo>
                    <a:pt x="109223" y="68889"/>
                  </a:lnTo>
                  <a:lnTo>
                    <a:pt x="109167" y="68924"/>
                  </a:lnTo>
                  <a:lnTo>
                    <a:pt x="109111" y="68993"/>
                  </a:lnTo>
                  <a:lnTo>
                    <a:pt x="109111" y="69063"/>
                  </a:lnTo>
                  <a:lnTo>
                    <a:pt x="109111" y="69098"/>
                  </a:lnTo>
                  <a:lnTo>
                    <a:pt x="109055" y="69237"/>
                  </a:lnTo>
                  <a:lnTo>
                    <a:pt x="109447" y="69341"/>
                  </a:lnTo>
                  <a:lnTo>
                    <a:pt x="109755" y="69550"/>
                  </a:lnTo>
                  <a:lnTo>
                    <a:pt x="109895" y="69794"/>
                  </a:lnTo>
                  <a:lnTo>
                    <a:pt x="109979" y="70211"/>
                  </a:lnTo>
                  <a:lnTo>
                    <a:pt x="110034" y="70803"/>
                  </a:lnTo>
                  <a:lnTo>
                    <a:pt x="109783" y="71498"/>
                  </a:lnTo>
                  <a:lnTo>
                    <a:pt x="109699" y="72229"/>
                  </a:lnTo>
                  <a:lnTo>
                    <a:pt x="109615" y="72925"/>
                  </a:lnTo>
                  <a:lnTo>
                    <a:pt x="109559" y="73725"/>
                  </a:lnTo>
                  <a:lnTo>
                    <a:pt x="109363" y="74456"/>
                  </a:lnTo>
                  <a:lnTo>
                    <a:pt x="109223" y="74873"/>
                  </a:lnTo>
                  <a:lnTo>
                    <a:pt x="108971" y="75430"/>
                  </a:lnTo>
                  <a:lnTo>
                    <a:pt x="108719" y="76091"/>
                  </a:lnTo>
                  <a:lnTo>
                    <a:pt x="108523" y="76717"/>
                  </a:lnTo>
                  <a:lnTo>
                    <a:pt x="108383" y="77448"/>
                  </a:lnTo>
                  <a:lnTo>
                    <a:pt x="108439" y="78109"/>
                  </a:lnTo>
                  <a:lnTo>
                    <a:pt x="108635" y="78701"/>
                  </a:lnTo>
                  <a:lnTo>
                    <a:pt x="108915" y="79257"/>
                  </a:lnTo>
                  <a:lnTo>
                    <a:pt x="109251" y="79570"/>
                  </a:lnTo>
                  <a:lnTo>
                    <a:pt x="109643" y="79849"/>
                  </a:lnTo>
                  <a:lnTo>
                    <a:pt x="110034" y="80057"/>
                  </a:lnTo>
                  <a:lnTo>
                    <a:pt x="110370" y="80301"/>
                  </a:lnTo>
                  <a:lnTo>
                    <a:pt x="110566" y="80579"/>
                  </a:lnTo>
                  <a:lnTo>
                    <a:pt x="110566" y="80649"/>
                  </a:lnTo>
                  <a:lnTo>
                    <a:pt x="110622" y="80719"/>
                  </a:lnTo>
                  <a:lnTo>
                    <a:pt x="110622" y="80788"/>
                  </a:lnTo>
                  <a:lnTo>
                    <a:pt x="110622" y="80823"/>
                  </a:lnTo>
                  <a:lnTo>
                    <a:pt x="110678" y="80962"/>
                  </a:lnTo>
                  <a:lnTo>
                    <a:pt x="110342" y="81136"/>
                  </a:lnTo>
                  <a:lnTo>
                    <a:pt x="110482" y="81693"/>
                  </a:lnTo>
                  <a:lnTo>
                    <a:pt x="110678" y="82249"/>
                  </a:lnTo>
                  <a:lnTo>
                    <a:pt x="110874" y="82771"/>
                  </a:lnTo>
                  <a:lnTo>
                    <a:pt x="111210" y="83154"/>
                  </a:lnTo>
                  <a:lnTo>
                    <a:pt x="111266" y="83154"/>
                  </a:lnTo>
                  <a:lnTo>
                    <a:pt x="111322" y="83189"/>
                  </a:lnTo>
                  <a:lnTo>
                    <a:pt x="111350" y="83189"/>
                  </a:lnTo>
                  <a:lnTo>
                    <a:pt x="111406" y="83189"/>
                  </a:lnTo>
                  <a:lnTo>
                    <a:pt x="111518" y="83258"/>
                  </a:lnTo>
                  <a:lnTo>
                    <a:pt x="111518" y="83641"/>
                  </a:lnTo>
                  <a:lnTo>
                    <a:pt x="112050" y="83815"/>
                  </a:lnTo>
                  <a:lnTo>
                    <a:pt x="112302" y="84372"/>
                  </a:lnTo>
                  <a:lnTo>
                    <a:pt x="112470" y="84789"/>
                  </a:lnTo>
                  <a:lnTo>
                    <a:pt x="112722" y="85102"/>
                  </a:lnTo>
                  <a:lnTo>
                    <a:pt x="113058" y="85276"/>
                  </a:lnTo>
                  <a:lnTo>
                    <a:pt x="113561" y="85381"/>
                  </a:lnTo>
                  <a:lnTo>
                    <a:pt x="114205" y="85381"/>
                  </a:lnTo>
                  <a:lnTo>
                    <a:pt x="114233" y="85137"/>
                  </a:lnTo>
                  <a:lnTo>
                    <a:pt x="114289" y="84963"/>
                  </a:lnTo>
                  <a:lnTo>
                    <a:pt x="114345" y="84789"/>
                  </a:lnTo>
                  <a:lnTo>
                    <a:pt x="114401" y="84650"/>
                  </a:lnTo>
                  <a:lnTo>
                    <a:pt x="114485" y="84546"/>
                  </a:lnTo>
                  <a:lnTo>
                    <a:pt x="114625" y="84476"/>
                  </a:lnTo>
                  <a:lnTo>
                    <a:pt x="114877" y="84476"/>
                  </a:lnTo>
                  <a:lnTo>
                    <a:pt x="115325" y="85033"/>
                  </a:lnTo>
                  <a:lnTo>
                    <a:pt x="115857" y="85590"/>
                  </a:lnTo>
                  <a:lnTo>
                    <a:pt x="116501" y="85937"/>
                  </a:lnTo>
                  <a:lnTo>
                    <a:pt x="116501" y="86599"/>
                  </a:lnTo>
                  <a:lnTo>
                    <a:pt x="116641" y="86738"/>
                  </a:lnTo>
                  <a:lnTo>
                    <a:pt x="116780" y="86912"/>
                  </a:lnTo>
                  <a:lnTo>
                    <a:pt x="116892" y="87016"/>
                  </a:lnTo>
                  <a:lnTo>
                    <a:pt x="117032" y="87155"/>
                  </a:lnTo>
                  <a:lnTo>
                    <a:pt x="117228" y="87260"/>
                  </a:lnTo>
                  <a:lnTo>
                    <a:pt x="117312" y="87329"/>
                  </a:lnTo>
                  <a:lnTo>
                    <a:pt x="117424" y="87399"/>
                  </a:lnTo>
                  <a:lnTo>
                    <a:pt x="117564" y="87399"/>
                  </a:lnTo>
                  <a:lnTo>
                    <a:pt x="117760" y="87399"/>
                  </a:lnTo>
                  <a:lnTo>
                    <a:pt x="117760" y="87955"/>
                  </a:lnTo>
                  <a:lnTo>
                    <a:pt x="118208" y="88060"/>
                  </a:lnTo>
                  <a:lnTo>
                    <a:pt x="118740" y="88060"/>
                  </a:lnTo>
                  <a:lnTo>
                    <a:pt x="118824" y="87990"/>
                  </a:lnTo>
                  <a:lnTo>
                    <a:pt x="118992" y="87955"/>
                  </a:lnTo>
                  <a:lnTo>
                    <a:pt x="119188" y="87955"/>
                  </a:lnTo>
                  <a:lnTo>
                    <a:pt x="119384" y="87955"/>
                  </a:lnTo>
                  <a:lnTo>
                    <a:pt x="119468" y="88060"/>
                  </a:lnTo>
                  <a:lnTo>
                    <a:pt x="119580" y="88199"/>
                  </a:lnTo>
                  <a:lnTo>
                    <a:pt x="119608" y="88234"/>
                  </a:lnTo>
                  <a:lnTo>
                    <a:pt x="119664" y="88373"/>
                  </a:lnTo>
                  <a:lnTo>
                    <a:pt x="119720" y="88443"/>
                  </a:lnTo>
                  <a:lnTo>
                    <a:pt x="119776" y="88616"/>
                  </a:lnTo>
                  <a:lnTo>
                    <a:pt x="119804" y="88860"/>
                  </a:lnTo>
                  <a:lnTo>
                    <a:pt x="119272" y="88860"/>
                  </a:lnTo>
                  <a:lnTo>
                    <a:pt x="119020" y="89208"/>
                  </a:lnTo>
                  <a:lnTo>
                    <a:pt x="118796" y="89452"/>
                  </a:lnTo>
                  <a:lnTo>
                    <a:pt x="118488" y="89695"/>
                  </a:lnTo>
                  <a:lnTo>
                    <a:pt x="118292" y="90078"/>
                  </a:lnTo>
                  <a:lnTo>
                    <a:pt x="118208" y="90565"/>
                  </a:lnTo>
                  <a:lnTo>
                    <a:pt x="118236" y="91052"/>
                  </a:lnTo>
                  <a:lnTo>
                    <a:pt x="118404" y="91574"/>
                  </a:lnTo>
                  <a:lnTo>
                    <a:pt x="118404" y="92061"/>
                  </a:lnTo>
                  <a:lnTo>
                    <a:pt x="118404" y="92618"/>
                  </a:lnTo>
                  <a:lnTo>
                    <a:pt x="118404" y="93418"/>
                  </a:lnTo>
                  <a:lnTo>
                    <a:pt x="118404" y="94392"/>
                  </a:lnTo>
                  <a:lnTo>
                    <a:pt x="118292" y="94392"/>
                  </a:lnTo>
                  <a:lnTo>
                    <a:pt x="118292" y="94496"/>
                  </a:lnTo>
                  <a:lnTo>
                    <a:pt x="117760" y="94392"/>
                  </a:lnTo>
                  <a:lnTo>
                    <a:pt x="117816" y="95158"/>
                  </a:lnTo>
                  <a:lnTo>
                    <a:pt x="117844" y="95888"/>
                  </a:lnTo>
                  <a:lnTo>
                    <a:pt x="117956" y="96549"/>
                  </a:lnTo>
                  <a:lnTo>
                    <a:pt x="117956" y="97280"/>
                  </a:lnTo>
                  <a:lnTo>
                    <a:pt x="117480" y="97245"/>
                  </a:lnTo>
                  <a:lnTo>
                    <a:pt x="117088" y="97106"/>
                  </a:lnTo>
                  <a:lnTo>
                    <a:pt x="116724" y="96862"/>
                  </a:lnTo>
                  <a:lnTo>
                    <a:pt x="116389" y="96688"/>
                  </a:lnTo>
                  <a:lnTo>
                    <a:pt x="115997" y="96514"/>
                  </a:lnTo>
                  <a:lnTo>
                    <a:pt x="115521" y="96375"/>
                  </a:lnTo>
                  <a:lnTo>
                    <a:pt x="115549" y="95888"/>
                  </a:lnTo>
                  <a:lnTo>
                    <a:pt x="115661" y="95540"/>
                  </a:lnTo>
                  <a:lnTo>
                    <a:pt x="115745" y="95297"/>
                  </a:lnTo>
                  <a:lnTo>
                    <a:pt x="115801" y="94984"/>
                  </a:lnTo>
                  <a:lnTo>
                    <a:pt x="115801" y="94984"/>
                  </a:lnTo>
                  <a:lnTo>
                    <a:pt x="115745" y="94914"/>
                  </a:lnTo>
                  <a:lnTo>
                    <a:pt x="115717" y="94879"/>
                  </a:lnTo>
                  <a:lnTo>
                    <a:pt x="115661" y="94810"/>
                  </a:lnTo>
                  <a:lnTo>
                    <a:pt x="115549" y="94670"/>
                  </a:lnTo>
                  <a:lnTo>
                    <a:pt x="115521" y="94636"/>
                  </a:lnTo>
                  <a:lnTo>
                    <a:pt x="115521" y="94636"/>
                  </a:lnTo>
                  <a:lnTo>
                    <a:pt x="115465" y="94427"/>
                  </a:lnTo>
                  <a:lnTo>
                    <a:pt x="115465" y="94253"/>
                  </a:lnTo>
                  <a:lnTo>
                    <a:pt x="115465" y="94149"/>
                  </a:lnTo>
                  <a:lnTo>
                    <a:pt x="115521" y="94009"/>
                  </a:lnTo>
                  <a:lnTo>
                    <a:pt x="115521" y="93905"/>
                  </a:lnTo>
                  <a:lnTo>
                    <a:pt x="115549" y="93766"/>
                  </a:lnTo>
                  <a:lnTo>
                    <a:pt x="115521" y="93696"/>
                  </a:lnTo>
                  <a:lnTo>
                    <a:pt x="115409" y="93592"/>
                  </a:lnTo>
                  <a:lnTo>
                    <a:pt x="115325" y="93522"/>
                  </a:lnTo>
                  <a:lnTo>
                    <a:pt x="115213" y="93418"/>
                  </a:lnTo>
                  <a:lnTo>
                    <a:pt x="115073" y="93348"/>
                  </a:lnTo>
                  <a:lnTo>
                    <a:pt x="114989" y="93279"/>
                  </a:lnTo>
                  <a:lnTo>
                    <a:pt x="114933" y="93279"/>
                  </a:lnTo>
                  <a:lnTo>
                    <a:pt x="114877" y="93279"/>
                  </a:lnTo>
                  <a:lnTo>
                    <a:pt x="114737" y="93418"/>
                  </a:lnTo>
                  <a:lnTo>
                    <a:pt x="114485" y="93661"/>
                  </a:lnTo>
                  <a:lnTo>
                    <a:pt x="114205" y="93905"/>
                  </a:lnTo>
                  <a:lnTo>
                    <a:pt x="113897" y="94149"/>
                  </a:lnTo>
                  <a:lnTo>
                    <a:pt x="113645" y="94392"/>
                  </a:lnTo>
                  <a:lnTo>
                    <a:pt x="113561" y="94496"/>
                  </a:lnTo>
                  <a:lnTo>
                    <a:pt x="113561" y="95158"/>
                  </a:lnTo>
                  <a:lnTo>
                    <a:pt x="113421" y="95401"/>
                  </a:lnTo>
                  <a:lnTo>
                    <a:pt x="113170" y="95784"/>
                  </a:lnTo>
                  <a:lnTo>
                    <a:pt x="112834" y="96201"/>
                  </a:lnTo>
                  <a:lnTo>
                    <a:pt x="112470" y="96619"/>
                  </a:lnTo>
                  <a:lnTo>
                    <a:pt x="112134" y="96862"/>
                  </a:lnTo>
                  <a:lnTo>
                    <a:pt x="111854" y="97002"/>
                  </a:lnTo>
                  <a:lnTo>
                    <a:pt x="111518" y="97349"/>
                  </a:lnTo>
                  <a:lnTo>
                    <a:pt x="111014" y="97523"/>
                  </a:lnTo>
                  <a:lnTo>
                    <a:pt x="110426" y="97593"/>
                  </a:lnTo>
                  <a:lnTo>
                    <a:pt x="109783" y="97593"/>
                  </a:lnTo>
                  <a:lnTo>
                    <a:pt x="109167" y="97523"/>
                  </a:lnTo>
                  <a:lnTo>
                    <a:pt x="109111" y="97489"/>
                  </a:lnTo>
                  <a:lnTo>
                    <a:pt x="109111" y="97280"/>
                  </a:lnTo>
                  <a:lnTo>
                    <a:pt x="109055" y="97106"/>
                  </a:lnTo>
                  <a:lnTo>
                    <a:pt x="109027" y="97002"/>
                  </a:lnTo>
                  <a:lnTo>
                    <a:pt x="108971" y="96862"/>
                  </a:lnTo>
                  <a:lnTo>
                    <a:pt x="108439" y="96862"/>
                  </a:lnTo>
                  <a:lnTo>
                    <a:pt x="108075" y="96201"/>
                  </a:lnTo>
                  <a:lnTo>
                    <a:pt x="107935" y="96132"/>
                  </a:lnTo>
                  <a:lnTo>
                    <a:pt x="107795" y="96062"/>
                  </a:lnTo>
                  <a:lnTo>
                    <a:pt x="107655" y="96027"/>
                  </a:lnTo>
                  <a:lnTo>
                    <a:pt x="107543" y="95958"/>
                  </a:lnTo>
                  <a:lnTo>
                    <a:pt x="107459" y="95819"/>
                  </a:lnTo>
                  <a:lnTo>
                    <a:pt x="107291" y="95401"/>
                  </a:lnTo>
                  <a:lnTo>
                    <a:pt x="107263" y="94984"/>
                  </a:lnTo>
                  <a:lnTo>
                    <a:pt x="107207" y="94740"/>
                  </a:lnTo>
                  <a:lnTo>
                    <a:pt x="107011" y="94496"/>
                  </a:lnTo>
                  <a:lnTo>
                    <a:pt x="106815" y="94183"/>
                  </a:lnTo>
                  <a:lnTo>
                    <a:pt x="106675" y="94322"/>
                  </a:lnTo>
                  <a:lnTo>
                    <a:pt x="106620" y="94392"/>
                  </a:lnTo>
                  <a:lnTo>
                    <a:pt x="106536" y="94392"/>
                  </a:lnTo>
                  <a:lnTo>
                    <a:pt x="106424" y="94496"/>
                  </a:lnTo>
                  <a:lnTo>
                    <a:pt x="106368" y="94636"/>
                  </a:lnTo>
                  <a:lnTo>
                    <a:pt x="106955" y="95366"/>
                  </a:lnTo>
                  <a:lnTo>
                    <a:pt x="107459" y="96201"/>
                  </a:lnTo>
                  <a:lnTo>
                    <a:pt x="107879" y="97175"/>
                  </a:lnTo>
                  <a:lnTo>
                    <a:pt x="108187" y="97175"/>
                  </a:lnTo>
                  <a:lnTo>
                    <a:pt x="108187" y="98637"/>
                  </a:lnTo>
                  <a:lnTo>
                    <a:pt x="108579" y="98637"/>
                  </a:lnTo>
                  <a:lnTo>
                    <a:pt x="108859" y="98811"/>
                  </a:lnTo>
                  <a:lnTo>
                    <a:pt x="109111" y="99124"/>
                  </a:lnTo>
                  <a:lnTo>
                    <a:pt x="109363" y="99402"/>
                  </a:lnTo>
                  <a:lnTo>
                    <a:pt x="109643" y="99646"/>
                  </a:lnTo>
                  <a:lnTo>
                    <a:pt x="110034" y="99855"/>
                  </a:lnTo>
                  <a:lnTo>
                    <a:pt x="110034" y="100342"/>
                  </a:lnTo>
                  <a:lnTo>
                    <a:pt x="109699" y="100342"/>
                  </a:lnTo>
                  <a:lnTo>
                    <a:pt x="109643" y="100585"/>
                  </a:lnTo>
                  <a:lnTo>
                    <a:pt x="109615" y="100759"/>
                  </a:lnTo>
                  <a:lnTo>
                    <a:pt x="109559" y="100864"/>
                  </a:lnTo>
                  <a:lnTo>
                    <a:pt x="109447" y="101003"/>
                  </a:lnTo>
                  <a:lnTo>
                    <a:pt x="109363" y="101107"/>
                  </a:lnTo>
                  <a:lnTo>
                    <a:pt x="109167" y="101177"/>
                  </a:lnTo>
                  <a:lnTo>
                    <a:pt x="109111" y="101003"/>
                  </a:lnTo>
                  <a:lnTo>
                    <a:pt x="109055" y="100933"/>
                  </a:lnTo>
                  <a:lnTo>
                    <a:pt x="109027" y="100829"/>
                  </a:lnTo>
                  <a:lnTo>
                    <a:pt x="108971" y="100690"/>
                  </a:lnTo>
                  <a:lnTo>
                    <a:pt x="108971" y="100516"/>
                  </a:lnTo>
                  <a:lnTo>
                    <a:pt x="108775" y="100516"/>
                  </a:lnTo>
                  <a:lnTo>
                    <a:pt x="108635" y="100585"/>
                  </a:lnTo>
                  <a:lnTo>
                    <a:pt x="108579" y="100620"/>
                  </a:lnTo>
                  <a:lnTo>
                    <a:pt x="108523" y="100690"/>
                  </a:lnTo>
                  <a:lnTo>
                    <a:pt x="108467" y="100759"/>
                  </a:lnTo>
                  <a:lnTo>
                    <a:pt x="108439" y="100829"/>
                  </a:lnTo>
                  <a:lnTo>
                    <a:pt x="108383" y="100933"/>
                  </a:lnTo>
                  <a:lnTo>
                    <a:pt x="108271" y="101072"/>
                  </a:lnTo>
                  <a:lnTo>
                    <a:pt x="107991" y="101177"/>
                  </a:lnTo>
                  <a:lnTo>
                    <a:pt x="107599" y="101246"/>
                  </a:lnTo>
                  <a:lnTo>
                    <a:pt x="107151" y="101246"/>
                  </a:lnTo>
                  <a:lnTo>
                    <a:pt x="106731" y="101316"/>
                  </a:lnTo>
                  <a:lnTo>
                    <a:pt x="106368" y="101420"/>
                  </a:lnTo>
                  <a:lnTo>
                    <a:pt x="106144" y="101664"/>
                  </a:lnTo>
                  <a:lnTo>
                    <a:pt x="105976" y="102046"/>
                  </a:lnTo>
                  <a:lnTo>
                    <a:pt x="105780" y="102325"/>
                  </a:lnTo>
                  <a:lnTo>
                    <a:pt x="105584" y="102638"/>
                  </a:lnTo>
                  <a:lnTo>
                    <a:pt x="105388" y="102638"/>
                  </a:lnTo>
                  <a:lnTo>
                    <a:pt x="105360" y="102499"/>
                  </a:lnTo>
                  <a:lnTo>
                    <a:pt x="105360" y="102394"/>
                  </a:lnTo>
                  <a:lnTo>
                    <a:pt x="105304" y="102325"/>
                  </a:lnTo>
                  <a:lnTo>
                    <a:pt x="105304" y="102325"/>
                  </a:lnTo>
                  <a:lnTo>
                    <a:pt x="105248" y="102325"/>
                  </a:lnTo>
                  <a:lnTo>
                    <a:pt x="105192" y="102290"/>
                  </a:lnTo>
                  <a:lnTo>
                    <a:pt x="105052" y="102220"/>
                  </a:lnTo>
                  <a:lnTo>
                    <a:pt x="104716" y="102881"/>
                  </a:lnTo>
                  <a:lnTo>
                    <a:pt x="104324" y="103195"/>
                  </a:lnTo>
                  <a:lnTo>
                    <a:pt x="103876" y="103438"/>
                  </a:lnTo>
                  <a:lnTo>
                    <a:pt x="103344" y="103612"/>
                  </a:lnTo>
                  <a:lnTo>
                    <a:pt x="102701" y="103856"/>
                  </a:lnTo>
                  <a:lnTo>
                    <a:pt x="102477" y="104030"/>
                  </a:lnTo>
                  <a:lnTo>
                    <a:pt x="102309" y="104204"/>
                  </a:lnTo>
                  <a:lnTo>
                    <a:pt x="102113" y="104447"/>
                  </a:lnTo>
                  <a:lnTo>
                    <a:pt x="101889" y="104656"/>
                  </a:lnTo>
                  <a:lnTo>
                    <a:pt x="101553" y="104760"/>
                  </a:lnTo>
                  <a:lnTo>
                    <a:pt x="101553" y="105317"/>
                  </a:lnTo>
                  <a:lnTo>
                    <a:pt x="101385" y="105421"/>
                  </a:lnTo>
                  <a:lnTo>
                    <a:pt x="101301" y="105630"/>
                  </a:lnTo>
                  <a:lnTo>
                    <a:pt x="101189" y="105804"/>
                  </a:lnTo>
                  <a:lnTo>
                    <a:pt x="101105" y="105978"/>
                  </a:lnTo>
                  <a:lnTo>
                    <a:pt x="100993" y="106082"/>
                  </a:lnTo>
                  <a:lnTo>
                    <a:pt x="100461" y="106465"/>
                  </a:lnTo>
                  <a:lnTo>
                    <a:pt x="99874" y="106639"/>
                  </a:lnTo>
                  <a:lnTo>
                    <a:pt x="99230" y="106709"/>
                  </a:lnTo>
                  <a:lnTo>
                    <a:pt x="98558" y="106639"/>
                  </a:lnTo>
                  <a:lnTo>
                    <a:pt x="97886" y="106639"/>
                  </a:lnTo>
                  <a:lnTo>
                    <a:pt x="97634" y="107126"/>
                  </a:lnTo>
                  <a:lnTo>
                    <a:pt x="97298" y="107544"/>
                  </a:lnTo>
                  <a:lnTo>
                    <a:pt x="96906" y="107996"/>
                  </a:lnTo>
                  <a:lnTo>
                    <a:pt x="96599" y="108414"/>
                  </a:lnTo>
                  <a:lnTo>
                    <a:pt x="96123" y="108344"/>
                  </a:lnTo>
                  <a:lnTo>
                    <a:pt x="95815" y="108274"/>
                  </a:lnTo>
                  <a:lnTo>
                    <a:pt x="95535" y="108274"/>
                  </a:lnTo>
                  <a:lnTo>
                    <a:pt x="95199" y="108240"/>
                  </a:lnTo>
                  <a:lnTo>
                    <a:pt x="95227" y="108587"/>
                  </a:lnTo>
                  <a:lnTo>
                    <a:pt x="95339" y="109005"/>
                  </a:lnTo>
                  <a:lnTo>
                    <a:pt x="95479" y="109492"/>
                  </a:lnTo>
                  <a:lnTo>
                    <a:pt x="95591" y="109875"/>
                  </a:lnTo>
                  <a:lnTo>
                    <a:pt x="95619" y="109979"/>
                  </a:lnTo>
                  <a:lnTo>
                    <a:pt x="95283" y="110118"/>
                  </a:lnTo>
                  <a:lnTo>
                    <a:pt x="95087" y="111580"/>
                  </a:lnTo>
                  <a:lnTo>
                    <a:pt x="94555" y="111580"/>
                  </a:lnTo>
                  <a:lnTo>
                    <a:pt x="94555" y="111197"/>
                  </a:lnTo>
                  <a:lnTo>
                    <a:pt x="94219" y="111023"/>
                  </a:lnTo>
                  <a:lnTo>
                    <a:pt x="94051" y="110640"/>
                  </a:lnTo>
                  <a:lnTo>
                    <a:pt x="94023" y="110118"/>
                  </a:lnTo>
                  <a:lnTo>
                    <a:pt x="94219" y="109736"/>
                  </a:lnTo>
                  <a:lnTo>
                    <a:pt x="94359" y="109388"/>
                  </a:lnTo>
                  <a:lnTo>
                    <a:pt x="94443" y="108761"/>
                  </a:lnTo>
                  <a:lnTo>
                    <a:pt x="94303" y="108727"/>
                  </a:lnTo>
                  <a:lnTo>
                    <a:pt x="94247" y="108657"/>
                  </a:lnTo>
                  <a:lnTo>
                    <a:pt x="94163" y="108587"/>
                  </a:lnTo>
                  <a:lnTo>
                    <a:pt x="94051" y="108518"/>
                  </a:lnTo>
                  <a:lnTo>
                    <a:pt x="93911" y="108518"/>
                  </a:lnTo>
                  <a:lnTo>
                    <a:pt x="93827" y="108518"/>
                  </a:lnTo>
                  <a:lnTo>
                    <a:pt x="93827" y="108587"/>
                  </a:lnTo>
                  <a:lnTo>
                    <a:pt x="93771" y="108587"/>
                  </a:lnTo>
                  <a:lnTo>
                    <a:pt x="93659" y="108587"/>
                  </a:lnTo>
                  <a:lnTo>
                    <a:pt x="93575" y="108657"/>
                  </a:lnTo>
                  <a:lnTo>
                    <a:pt x="93324" y="109318"/>
                  </a:lnTo>
                  <a:lnTo>
                    <a:pt x="93044" y="109979"/>
                  </a:lnTo>
                  <a:lnTo>
                    <a:pt x="92736" y="109875"/>
                  </a:lnTo>
                  <a:lnTo>
                    <a:pt x="92344" y="109736"/>
                  </a:lnTo>
                  <a:lnTo>
                    <a:pt x="91924" y="109666"/>
                  </a:lnTo>
                  <a:lnTo>
                    <a:pt x="91532" y="109666"/>
                  </a:lnTo>
                  <a:lnTo>
                    <a:pt x="91224" y="109875"/>
                  </a:lnTo>
                  <a:lnTo>
                    <a:pt x="90832" y="110466"/>
                  </a:lnTo>
                  <a:lnTo>
                    <a:pt x="90440" y="111127"/>
                  </a:lnTo>
                  <a:lnTo>
                    <a:pt x="90048" y="111754"/>
                  </a:lnTo>
                  <a:lnTo>
                    <a:pt x="89629" y="112310"/>
                  </a:lnTo>
                  <a:lnTo>
                    <a:pt x="89125" y="112728"/>
                  </a:lnTo>
                  <a:lnTo>
                    <a:pt x="88593" y="113006"/>
                  </a:lnTo>
                  <a:lnTo>
                    <a:pt x="88005" y="113145"/>
                  </a:lnTo>
                  <a:lnTo>
                    <a:pt x="87277" y="113006"/>
                  </a:lnTo>
                  <a:lnTo>
                    <a:pt x="86494" y="112658"/>
                  </a:lnTo>
                  <a:lnTo>
                    <a:pt x="86494" y="112241"/>
                  </a:lnTo>
                  <a:lnTo>
                    <a:pt x="85962" y="112171"/>
                  </a:lnTo>
                  <a:lnTo>
                    <a:pt x="85514" y="111997"/>
                  </a:lnTo>
                  <a:lnTo>
                    <a:pt x="85122" y="111858"/>
                  </a:lnTo>
                  <a:lnTo>
                    <a:pt x="84786" y="111684"/>
                  </a:lnTo>
                  <a:lnTo>
                    <a:pt x="84450" y="111754"/>
                  </a:lnTo>
                  <a:lnTo>
                    <a:pt x="84058" y="111928"/>
                  </a:lnTo>
                  <a:lnTo>
                    <a:pt x="83554" y="111997"/>
                  </a:lnTo>
                  <a:lnTo>
                    <a:pt x="83498" y="112484"/>
                  </a:lnTo>
                  <a:lnTo>
                    <a:pt x="83498" y="113076"/>
                  </a:lnTo>
                  <a:lnTo>
                    <a:pt x="83470" y="113702"/>
                  </a:lnTo>
                  <a:lnTo>
                    <a:pt x="83358" y="114120"/>
                  </a:lnTo>
                  <a:lnTo>
                    <a:pt x="83275" y="114189"/>
                  </a:lnTo>
                  <a:lnTo>
                    <a:pt x="83163" y="114224"/>
                  </a:lnTo>
                  <a:lnTo>
                    <a:pt x="83023" y="114224"/>
                  </a:lnTo>
                  <a:lnTo>
                    <a:pt x="82827" y="114224"/>
                  </a:lnTo>
                  <a:lnTo>
                    <a:pt x="82743" y="114293"/>
                  </a:lnTo>
                  <a:lnTo>
                    <a:pt x="82687" y="114363"/>
                  </a:lnTo>
                  <a:lnTo>
                    <a:pt x="82547" y="114363"/>
                  </a:lnTo>
                  <a:lnTo>
                    <a:pt x="82379" y="114433"/>
                  </a:lnTo>
                  <a:lnTo>
                    <a:pt x="82379" y="114537"/>
                  </a:lnTo>
                  <a:lnTo>
                    <a:pt x="82351" y="114607"/>
                  </a:lnTo>
                  <a:lnTo>
                    <a:pt x="82351" y="114676"/>
                  </a:lnTo>
                  <a:lnTo>
                    <a:pt x="82351" y="114676"/>
                  </a:lnTo>
                  <a:lnTo>
                    <a:pt x="82351" y="114711"/>
                  </a:lnTo>
                  <a:lnTo>
                    <a:pt x="82295" y="114711"/>
                  </a:lnTo>
                  <a:lnTo>
                    <a:pt x="82183" y="114781"/>
                  </a:lnTo>
                  <a:lnTo>
                    <a:pt x="81959" y="114711"/>
                  </a:lnTo>
                  <a:lnTo>
                    <a:pt x="81567" y="114781"/>
                  </a:lnTo>
                  <a:lnTo>
                    <a:pt x="81119" y="114781"/>
                  </a:lnTo>
                  <a:lnTo>
                    <a:pt x="80979" y="114433"/>
                  </a:lnTo>
                  <a:lnTo>
                    <a:pt x="80783" y="114050"/>
                  </a:lnTo>
                  <a:lnTo>
                    <a:pt x="80587" y="113737"/>
                  </a:lnTo>
                  <a:lnTo>
                    <a:pt x="80335" y="113563"/>
                  </a:lnTo>
                  <a:lnTo>
                    <a:pt x="79944" y="113458"/>
                  </a:lnTo>
                  <a:lnTo>
                    <a:pt x="79860" y="113563"/>
                  </a:lnTo>
                  <a:lnTo>
                    <a:pt x="79748" y="113702"/>
                  </a:lnTo>
                  <a:lnTo>
                    <a:pt x="79664" y="113806"/>
                  </a:lnTo>
                  <a:lnTo>
                    <a:pt x="79552" y="113876"/>
                  </a:lnTo>
                  <a:lnTo>
                    <a:pt x="79496" y="113980"/>
                  </a:lnTo>
                  <a:lnTo>
                    <a:pt x="79468" y="114189"/>
                  </a:lnTo>
                  <a:lnTo>
                    <a:pt x="79412" y="114433"/>
                  </a:lnTo>
                  <a:lnTo>
                    <a:pt x="78432" y="114224"/>
                  </a:lnTo>
                  <a:lnTo>
                    <a:pt x="78432" y="113876"/>
                  </a:lnTo>
                  <a:lnTo>
                    <a:pt x="78908" y="113563"/>
                  </a:lnTo>
                  <a:lnTo>
                    <a:pt x="79272" y="113215"/>
                  </a:lnTo>
                  <a:lnTo>
                    <a:pt x="79160" y="113145"/>
                  </a:lnTo>
                  <a:lnTo>
                    <a:pt x="79020" y="113076"/>
                  </a:lnTo>
                  <a:lnTo>
                    <a:pt x="78824" y="113076"/>
                  </a:lnTo>
                  <a:lnTo>
                    <a:pt x="78628" y="113076"/>
                  </a:lnTo>
                  <a:lnTo>
                    <a:pt x="78292" y="113319"/>
                  </a:lnTo>
                  <a:lnTo>
                    <a:pt x="77928" y="113458"/>
                  </a:lnTo>
                  <a:lnTo>
                    <a:pt x="77508" y="113493"/>
                  </a:lnTo>
                  <a:lnTo>
                    <a:pt x="77116" y="113702"/>
                  </a:lnTo>
                  <a:lnTo>
                    <a:pt x="77256" y="113737"/>
                  </a:lnTo>
                  <a:lnTo>
                    <a:pt x="77368" y="113806"/>
                  </a:lnTo>
                  <a:lnTo>
                    <a:pt x="77396" y="113876"/>
                  </a:lnTo>
                  <a:lnTo>
                    <a:pt x="77452" y="113980"/>
                  </a:lnTo>
                  <a:lnTo>
                    <a:pt x="77508" y="114050"/>
                  </a:lnTo>
                  <a:lnTo>
                    <a:pt x="77536" y="114224"/>
                  </a:lnTo>
                  <a:lnTo>
                    <a:pt x="77452" y="114224"/>
                  </a:lnTo>
                  <a:lnTo>
                    <a:pt x="77004" y="114537"/>
                  </a:lnTo>
                  <a:lnTo>
                    <a:pt x="76473" y="114676"/>
                  </a:lnTo>
                  <a:lnTo>
                    <a:pt x="76473" y="114293"/>
                  </a:lnTo>
                  <a:lnTo>
                    <a:pt x="76473" y="114050"/>
                  </a:lnTo>
                  <a:lnTo>
                    <a:pt x="76417" y="113806"/>
                  </a:lnTo>
                  <a:lnTo>
                    <a:pt x="76389" y="113458"/>
                  </a:lnTo>
                  <a:lnTo>
                    <a:pt x="76473" y="113458"/>
                  </a:lnTo>
                  <a:lnTo>
                    <a:pt x="76473" y="113319"/>
                  </a:lnTo>
                  <a:lnTo>
                    <a:pt x="76613" y="113389"/>
                  </a:lnTo>
                  <a:lnTo>
                    <a:pt x="76724" y="113458"/>
                  </a:lnTo>
                  <a:lnTo>
                    <a:pt x="76808" y="113458"/>
                  </a:lnTo>
                  <a:lnTo>
                    <a:pt x="76864" y="113493"/>
                  </a:lnTo>
                  <a:lnTo>
                    <a:pt x="77004" y="113563"/>
                  </a:lnTo>
                  <a:lnTo>
                    <a:pt x="77172" y="113215"/>
                  </a:lnTo>
                  <a:lnTo>
                    <a:pt x="77368" y="113006"/>
                  </a:lnTo>
                  <a:lnTo>
                    <a:pt x="77536" y="112832"/>
                  </a:lnTo>
                  <a:lnTo>
                    <a:pt x="77788" y="112519"/>
                  </a:lnTo>
                  <a:lnTo>
                    <a:pt x="77452" y="112519"/>
                  </a:lnTo>
                  <a:lnTo>
                    <a:pt x="77116" y="112484"/>
                  </a:lnTo>
                  <a:lnTo>
                    <a:pt x="76864" y="112310"/>
                  </a:lnTo>
                  <a:lnTo>
                    <a:pt x="76724" y="112102"/>
                  </a:lnTo>
                  <a:lnTo>
                    <a:pt x="76529" y="111684"/>
                  </a:lnTo>
                  <a:lnTo>
                    <a:pt x="76473" y="111127"/>
                  </a:lnTo>
                  <a:lnTo>
                    <a:pt x="76473" y="110536"/>
                  </a:lnTo>
                  <a:lnTo>
                    <a:pt x="75997" y="110397"/>
                  </a:lnTo>
                  <a:lnTo>
                    <a:pt x="75605" y="110223"/>
                  </a:lnTo>
                  <a:lnTo>
                    <a:pt x="75297" y="110118"/>
                  </a:lnTo>
                  <a:lnTo>
                    <a:pt x="75157" y="110118"/>
                  </a:lnTo>
                  <a:lnTo>
                    <a:pt x="74905" y="110153"/>
                  </a:lnTo>
                  <a:lnTo>
                    <a:pt x="74569" y="110223"/>
                  </a:lnTo>
                  <a:lnTo>
                    <a:pt x="74233" y="110223"/>
                  </a:lnTo>
                  <a:lnTo>
                    <a:pt x="74289" y="109805"/>
                  </a:lnTo>
                  <a:lnTo>
                    <a:pt x="74289" y="109562"/>
                  </a:lnTo>
                  <a:lnTo>
                    <a:pt x="74289" y="109388"/>
                  </a:lnTo>
                  <a:lnTo>
                    <a:pt x="74289" y="109144"/>
                  </a:lnTo>
                  <a:lnTo>
                    <a:pt x="74233" y="108657"/>
                  </a:lnTo>
                  <a:lnTo>
                    <a:pt x="74569" y="108831"/>
                  </a:lnTo>
                  <a:lnTo>
                    <a:pt x="74849" y="109075"/>
                  </a:lnTo>
                  <a:lnTo>
                    <a:pt x="75101" y="109249"/>
                  </a:lnTo>
                  <a:lnTo>
                    <a:pt x="75409" y="109179"/>
                  </a:lnTo>
                  <a:lnTo>
                    <a:pt x="75241" y="109144"/>
                  </a:lnTo>
                  <a:lnTo>
                    <a:pt x="75157" y="109075"/>
                  </a:lnTo>
                  <a:lnTo>
                    <a:pt x="75101" y="109005"/>
                  </a:lnTo>
                  <a:lnTo>
                    <a:pt x="75017" y="108970"/>
                  </a:lnTo>
                  <a:lnTo>
                    <a:pt x="74849" y="108901"/>
                  </a:lnTo>
                  <a:lnTo>
                    <a:pt x="74849" y="108100"/>
                  </a:lnTo>
                  <a:lnTo>
                    <a:pt x="75213" y="108100"/>
                  </a:lnTo>
                  <a:lnTo>
                    <a:pt x="75213" y="107752"/>
                  </a:lnTo>
                  <a:lnTo>
                    <a:pt x="75101" y="107683"/>
                  </a:lnTo>
                  <a:lnTo>
                    <a:pt x="75017" y="107683"/>
                  </a:lnTo>
                  <a:lnTo>
                    <a:pt x="74961" y="107683"/>
                  </a:lnTo>
                  <a:lnTo>
                    <a:pt x="74905" y="107613"/>
                  </a:lnTo>
                  <a:lnTo>
                    <a:pt x="74849" y="107544"/>
                  </a:lnTo>
                  <a:lnTo>
                    <a:pt x="74625" y="107196"/>
                  </a:lnTo>
                  <a:lnTo>
                    <a:pt x="74429" y="106778"/>
                  </a:lnTo>
                  <a:lnTo>
                    <a:pt x="74317" y="106222"/>
                  </a:lnTo>
                  <a:lnTo>
                    <a:pt x="74429" y="106082"/>
                  </a:lnTo>
                  <a:lnTo>
                    <a:pt x="74485" y="106048"/>
                  </a:lnTo>
                  <a:lnTo>
                    <a:pt x="74513" y="105908"/>
                  </a:lnTo>
                  <a:lnTo>
                    <a:pt x="74513" y="105804"/>
                  </a:lnTo>
                  <a:lnTo>
                    <a:pt x="74569" y="105561"/>
                  </a:lnTo>
                  <a:lnTo>
                    <a:pt x="74317" y="105561"/>
                  </a:lnTo>
                  <a:lnTo>
                    <a:pt x="73981" y="105908"/>
                  </a:lnTo>
                  <a:lnTo>
                    <a:pt x="73589" y="106152"/>
                  </a:lnTo>
                  <a:lnTo>
                    <a:pt x="73058" y="106326"/>
                  </a:lnTo>
                  <a:lnTo>
                    <a:pt x="73058" y="105734"/>
                  </a:lnTo>
                  <a:lnTo>
                    <a:pt x="72862" y="105143"/>
                  </a:lnTo>
                  <a:lnTo>
                    <a:pt x="72862" y="104656"/>
                  </a:lnTo>
                  <a:lnTo>
                    <a:pt x="73002" y="104204"/>
                  </a:lnTo>
                  <a:lnTo>
                    <a:pt x="73198" y="103786"/>
                  </a:lnTo>
                  <a:lnTo>
                    <a:pt x="73337" y="103438"/>
                  </a:lnTo>
                  <a:lnTo>
                    <a:pt x="73254" y="103438"/>
                  </a:lnTo>
                  <a:lnTo>
                    <a:pt x="73142" y="103543"/>
                  </a:lnTo>
                  <a:lnTo>
                    <a:pt x="73058" y="103682"/>
                  </a:lnTo>
                  <a:lnTo>
                    <a:pt x="72946" y="103717"/>
                  </a:lnTo>
                  <a:lnTo>
                    <a:pt x="72806" y="103786"/>
                  </a:lnTo>
                  <a:lnTo>
                    <a:pt x="72610" y="103856"/>
                  </a:lnTo>
                  <a:lnTo>
                    <a:pt x="72610" y="103717"/>
                  </a:lnTo>
                  <a:lnTo>
                    <a:pt x="72666" y="103682"/>
                  </a:lnTo>
                  <a:lnTo>
                    <a:pt x="72666" y="103612"/>
                  </a:lnTo>
                  <a:lnTo>
                    <a:pt x="72666" y="103612"/>
                  </a:lnTo>
                  <a:lnTo>
                    <a:pt x="72722" y="103543"/>
                  </a:lnTo>
                  <a:lnTo>
                    <a:pt x="72722" y="103438"/>
                  </a:lnTo>
                  <a:lnTo>
                    <a:pt x="73254" y="102986"/>
                  </a:lnTo>
                  <a:lnTo>
                    <a:pt x="73701" y="102325"/>
                  </a:lnTo>
                  <a:lnTo>
                    <a:pt x="73589" y="102325"/>
                  </a:lnTo>
                  <a:lnTo>
                    <a:pt x="73589" y="102220"/>
                  </a:lnTo>
                  <a:lnTo>
                    <a:pt x="73310" y="102464"/>
                  </a:lnTo>
                  <a:lnTo>
                    <a:pt x="73002" y="102638"/>
                  </a:lnTo>
                  <a:lnTo>
                    <a:pt x="72666" y="102708"/>
                  </a:lnTo>
                  <a:lnTo>
                    <a:pt x="72162" y="102742"/>
                  </a:lnTo>
                  <a:lnTo>
                    <a:pt x="72078" y="102325"/>
                  </a:lnTo>
                  <a:lnTo>
                    <a:pt x="72218" y="102325"/>
                  </a:lnTo>
                  <a:lnTo>
                    <a:pt x="72330" y="102325"/>
                  </a:lnTo>
                  <a:lnTo>
                    <a:pt x="72414" y="102290"/>
                  </a:lnTo>
                  <a:lnTo>
                    <a:pt x="72526" y="102220"/>
                  </a:lnTo>
                  <a:lnTo>
                    <a:pt x="72218" y="102220"/>
                  </a:lnTo>
                  <a:lnTo>
                    <a:pt x="71798" y="102220"/>
                  </a:lnTo>
                  <a:lnTo>
                    <a:pt x="71210" y="102151"/>
                  </a:lnTo>
                  <a:lnTo>
                    <a:pt x="70622" y="102081"/>
                  </a:lnTo>
                  <a:lnTo>
                    <a:pt x="70230" y="102081"/>
                  </a:lnTo>
                  <a:lnTo>
                    <a:pt x="70034" y="102081"/>
                  </a:lnTo>
                  <a:lnTo>
                    <a:pt x="70034" y="102151"/>
                  </a:lnTo>
                  <a:lnTo>
                    <a:pt x="69979" y="102290"/>
                  </a:lnTo>
                  <a:lnTo>
                    <a:pt x="69923" y="102464"/>
                  </a:lnTo>
                  <a:lnTo>
                    <a:pt x="69867" y="102568"/>
                  </a:lnTo>
                  <a:lnTo>
                    <a:pt x="69839" y="102638"/>
                  </a:lnTo>
                  <a:lnTo>
                    <a:pt x="68747" y="102638"/>
                  </a:lnTo>
                  <a:lnTo>
                    <a:pt x="68607" y="102812"/>
                  </a:lnTo>
                  <a:lnTo>
                    <a:pt x="68551" y="102951"/>
                  </a:lnTo>
                  <a:lnTo>
                    <a:pt x="68523" y="103125"/>
                  </a:lnTo>
                  <a:lnTo>
                    <a:pt x="68467" y="103229"/>
                  </a:lnTo>
                  <a:lnTo>
                    <a:pt x="68271" y="103369"/>
                  </a:lnTo>
                  <a:lnTo>
                    <a:pt x="67879" y="103438"/>
                  </a:lnTo>
                  <a:lnTo>
                    <a:pt x="67963" y="104099"/>
                  </a:lnTo>
                  <a:lnTo>
                    <a:pt x="68131" y="104169"/>
                  </a:lnTo>
                  <a:lnTo>
                    <a:pt x="68271" y="104204"/>
                  </a:lnTo>
                  <a:lnTo>
                    <a:pt x="68355" y="104204"/>
                  </a:lnTo>
                  <a:lnTo>
                    <a:pt x="68467" y="104273"/>
                  </a:lnTo>
                  <a:lnTo>
                    <a:pt x="68551" y="104273"/>
                  </a:lnTo>
                  <a:lnTo>
                    <a:pt x="68607" y="104412"/>
                  </a:lnTo>
                  <a:lnTo>
                    <a:pt x="68663" y="104517"/>
                  </a:lnTo>
                  <a:lnTo>
                    <a:pt x="68719" y="104656"/>
                  </a:lnTo>
                  <a:lnTo>
                    <a:pt x="68747" y="104899"/>
                  </a:lnTo>
                  <a:lnTo>
                    <a:pt x="68523" y="104899"/>
                  </a:lnTo>
                  <a:lnTo>
                    <a:pt x="68411" y="104830"/>
                  </a:lnTo>
                  <a:lnTo>
                    <a:pt x="68355" y="104760"/>
                  </a:lnTo>
                  <a:lnTo>
                    <a:pt x="68271" y="104691"/>
                  </a:lnTo>
                  <a:lnTo>
                    <a:pt x="68131" y="104656"/>
                  </a:lnTo>
                  <a:lnTo>
                    <a:pt x="68131" y="105178"/>
                  </a:lnTo>
                  <a:lnTo>
                    <a:pt x="68215" y="105178"/>
                  </a:lnTo>
                  <a:lnTo>
                    <a:pt x="68215" y="105317"/>
                  </a:lnTo>
                  <a:lnTo>
                    <a:pt x="68523" y="105317"/>
                  </a:lnTo>
                  <a:lnTo>
                    <a:pt x="68523" y="105491"/>
                  </a:lnTo>
                  <a:lnTo>
                    <a:pt x="68523" y="105630"/>
                  </a:lnTo>
                  <a:lnTo>
                    <a:pt x="68467" y="105734"/>
                  </a:lnTo>
                  <a:lnTo>
                    <a:pt x="68411" y="105839"/>
                  </a:lnTo>
                  <a:lnTo>
                    <a:pt x="68215" y="105839"/>
                  </a:lnTo>
                  <a:lnTo>
                    <a:pt x="68019" y="105421"/>
                  </a:lnTo>
                  <a:lnTo>
                    <a:pt x="67823" y="105317"/>
                  </a:lnTo>
                  <a:lnTo>
                    <a:pt x="67571" y="105317"/>
                  </a:lnTo>
                  <a:lnTo>
                    <a:pt x="67347" y="105387"/>
                  </a:lnTo>
                  <a:lnTo>
                    <a:pt x="67039" y="105421"/>
                  </a:lnTo>
                  <a:lnTo>
                    <a:pt x="66703" y="105421"/>
                  </a:lnTo>
                  <a:lnTo>
                    <a:pt x="66620" y="105387"/>
                  </a:lnTo>
                  <a:lnTo>
                    <a:pt x="66452" y="105317"/>
                  </a:lnTo>
                  <a:lnTo>
                    <a:pt x="66312" y="105247"/>
                  </a:lnTo>
                  <a:lnTo>
                    <a:pt x="66172" y="105178"/>
                  </a:lnTo>
                  <a:lnTo>
                    <a:pt x="66116" y="105004"/>
                  </a:lnTo>
                  <a:lnTo>
                    <a:pt x="66116" y="104899"/>
                  </a:lnTo>
                  <a:lnTo>
                    <a:pt x="66116" y="104830"/>
                  </a:lnTo>
                  <a:lnTo>
                    <a:pt x="66116" y="104691"/>
                  </a:lnTo>
                  <a:lnTo>
                    <a:pt x="66060" y="104517"/>
                  </a:lnTo>
                  <a:lnTo>
                    <a:pt x="65640" y="104760"/>
                  </a:lnTo>
                  <a:lnTo>
                    <a:pt x="65724" y="105421"/>
                  </a:lnTo>
                  <a:lnTo>
                    <a:pt x="65724" y="106222"/>
                  </a:lnTo>
                  <a:lnTo>
                    <a:pt x="66032" y="106396"/>
                  </a:lnTo>
                  <a:lnTo>
                    <a:pt x="66368" y="106709"/>
                  </a:lnTo>
                  <a:lnTo>
                    <a:pt x="66703" y="107126"/>
                  </a:lnTo>
                  <a:lnTo>
                    <a:pt x="67039" y="107613"/>
                  </a:lnTo>
                  <a:lnTo>
                    <a:pt x="67347" y="108100"/>
                  </a:lnTo>
                  <a:lnTo>
                    <a:pt x="67431" y="108518"/>
                  </a:lnTo>
                  <a:lnTo>
                    <a:pt x="67291" y="108518"/>
                  </a:lnTo>
                  <a:lnTo>
                    <a:pt x="67095" y="108518"/>
                  </a:lnTo>
                  <a:lnTo>
                    <a:pt x="66983" y="108587"/>
                  </a:lnTo>
                  <a:lnTo>
                    <a:pt x="66843" y="108587"/>
                  </a:lnTo>
                  <a:lnTo>
                    <a:pt x="66703" y="108657"/>
                  </a:lnTo>
                  <a:lnTo>
                    <a:pt x="66703" y="108761"/>
                  </a:lnTo>
                  <a:lnTo>
                    <a:pt x="66787" y="108761"/>
                  </a:lnTo>
                  <a:lnTo>
                    <a:pt x="67179" y="109144"/>
                  </a:lnTo>
                  <a:lnTo>
                    <a:pt x="67627" y="109388"/>
                  </a:lnTo>
                  <a:lnTo>
                    <a:pt x="68019" y="109492"/>
                  </a:lnTo>
                  <a:lnTo>
                    <a:pt x="68467" y="109562"/>
                  </a:lnTo>
                  <a:lnTo>
                    <a:pt x="68859" y="109666"/>
                  </a:lnTo>
                  <a:lnTo>
                    <a:pt x="69251" y="109805"/>
                  </a:lnTo>
                  <a:lnTo>
                    <a:pt x="69587" y="110118"/>
                  </a:lnTo>
                  <a:lnTo>
                    <a:pt x="69839" y="110605"/>
                  </a:lnTo>
                  <a:lnTo>
                    <a:pt x="70034" y="111336"/>
                  </a:lnTo>
                  <a:lnTo>
                    <a:pt x="69867" y="111336"/>
                  </a:lnTo>
                  <a:lnTo>
                    <a:pt x="69727" y="111336"/>
                  </a:lnTo>
                  <a:lnTo>
                    <a:pt x="69587" y="111371"/>
                  </a:lnTo>
                  <a:lnTo>
                    <a:pt x="69475" y="111440"/>
                  </a:lnTo>
                  <a:lnTo>
                    <a:pt x="69727" y="111823"/>
                  </a:lnTo>
                  <a:lnTo>
                    <a:pt x="69867" y="112310"/>
                  </a:lnTo>
                  <a:lnTo>
                    <a:pt x="69979" y="112763"/>
                  </a:lnTo>
                  <a:lnTo>
                    <a:pt x="70034" y="113319"/>
                  </a:lnTo>
                  <a:lnTo>
                    <a:pt x="69923" y="113319"/>
                  </a:lnTo>
                  <a:lnTo>
                    <a:pt x="69587" y="112971"/>
                  </a:lnTo>
                  <a:lnTo>
                    <a:pt x="69111" y="112589"/>
                  </a:lnTo>
                  <a:lnTo>
                    <a:pt x="68663" y="112415"/>
                  </a:lnTo>
                  <a:lnTo>
                    <a:pt x="68355" y="112589"/>
                  </a:lnTo>
                  <a:lnTo>
                    <a:pt x="67963" y="112728"/>
                  </a:lnTo>
                  <a:lnTo>
                    <a:pt x="67683" y="112902"/>
                  </a:lnTo>
                  <a:lnTo>
                    <a:pt x="67879" y="112902"/>
                  </a:lnTo>
                  <a:lnTo>
                    <a:pt x="68075" y="112971"/>
                  </a:lnTo>
                  <a:lnTo>
                    <a:pt x="68159" y="113006"/>
                  </a:lnTo>
                  <a:lnTo>
                    <a:pt x="68271" y="113076"/>
                  </a:lnTo>
                  <a:lnTo>
                    <a:pt x="68327" y="113215"/>
                  </a:lnTo>
                  <a:lnTo>
                    <a:pt x="68327" y="113458"/>
                  </a:lnTo>
                  <a:lnTo>
                    <a:pt x="68327" y="113702"/>
                  </a:lnTo>
                  <a:lnTo>
                    <a:pt x="68551" y="113737"/>
                  </a:lnTo>
                  <a:lnTo>
                    <a:pt x="68719" y="113806"/>
                  </a:lnTo>
                  <a:lnTo>
                    <a:pt x="68915" y="113876"/>
                  </a:lnTo>
                  <a:lnTo>
                    <a:pt x="69055" y="113980"/>
                  </a:lnTo>
                  <a:lnTo>
                    <a:pt x="68719" y="114467"/>
                  </a:lnTo>
                  <a:lnTo>
                    <a:pt x="68215" y="114781"/>
                  </a:lnTo>
                  <a:lnTo>
                    <a:pt x="68131" y="114537"/>
                  </a:lnTo>
                  <a:lnTo>
                    <a:pt x="68019" y="114433"/>
                  </a:lnTo>
                  <a:lnTo>
                    <a:pt x="67879" y="114293"/>
                  </a:lnTo>
                  <a:lnTo>
                    <a:pt x="67739" y="114224"/>
                  </a:lnTo>
                  <a:lnTo>
                    <a:pt x="67571" y="114120"/>
                  </a:lnTo>
                  <a:lnTo>
                    <a:pt x="67571" y="114537"/>
                  </a:lnTo>
                  <a:lnTo>
                    <a:pt x="67739" y="114850"/>
                  </a:lnTo>
                  <a:lnTo>
                    <a:pt x="67963" y="115268"/>
                  </a:lnTo>
                  <a:lnTo>
                    <a:pt x="68215" y="115824"/>
                  </a:lnTo>
                  <a:lnTo>
                    <a:pt x="68355" y="116346"/>
                  </a:lnTo>
                  <a:lnTo>
                    <a:pt x="68467" y="116833"/>
                  </a:lnTo>
                  <a:lnTo>
                    <a:pt x="68411" y="117216"/>
                  </a:lnTo>
                  <a:lnTo>
                    <a:pt x="68355" y="117216"/>
                  </a:lnTo>
                  <a:lnTo>
                    <a:pt x="68355" y="117286"/>
                  </a:lnTo>
                  <a:lnTo>
                    <a:pt x="68327" y="117286"/>
                  </a:lnTo>
                  <a:lnTo>
                    <a:pt x="68327" y="117286"/>
                  </a:lnTo>
                  <a:lnTo>
                    <a:pt x="68215" y="117320"/>
                  </a:lnTo>
                  <a:lnTo>
                    <a:pt x="68131" y="117146"/>
                  </a:lnTo>
                  <a:lnTo>
                    <a:pt x="68019" y="116973"/>
                  </a:lnTo>
                  <a:lnTo>
                    <a:pt x="67935" y="116833"/>
                  </a:lnTo>
                  <a:lnTo>
                    <a:pt x="67767" y="116729"/>
                  </a:lnTo>
                  <a:lnTo>
                    <a:pt x="67571" y="116659"/>
                  </a:lnTo>
                  <a:lnTo>
                    <a:pt x="67571" y="116799"/>
                  </a:lnTo>
                  <a:lnTo>
                    <a:pt x="67431" y="116799"/>
                  </a:lnTo>
                  <a:lnTo>
                    <a:pt x="67431" y="117286"/>
                  </a:lnTo>
                  <a:lnTo>
                    <a:pt x="67347" y="117634"/>
                  </a:lnTo>
                  <a:lnTo>
                    <a:pt x="67151" y="117877"/>
                  </a:lnTo>
                  <a:lnTo>
                    <a:pt x="66983" y="117390"/>
                  </a:lnTo>
                  <a:lnTo>
                    <a:pt x="66787" y="116973"/>
                  </a:lnTo>
                  <a:lnTo>
                    <a:pt x="66508" y="116590"/>
                  </a:lnTo>
                  <a:lnTo>
                    <a:pt x="66172" y="116346"/>
                  </a:lnTo>
                  <a:lnTo>
                    <a:pt x="66172" y="117077"/>
                  </a:lnTo>
                  <a:lnTo>
                    <a:pt x="66060" y="117077"/>
                  </a:lnTo>
                  <a:lnTo>
                    <a:pt x="65920" y="117146"/>
                  </a:lnTo>
                  <a:lnTo>
                    <a:pt x="65836" y="117146"/>
                  </a:lnTo>
                  <a:lnTo>
                    <a:pt x="65640" y="117216"/>
                  </a:lnTo>
                  <a:lnTo>
                    <a:pt x="65472" y="116799"/>
                  </a:lnTo>
                  <a:lnTo>
                    <a:pt x="65388" y="116555"/>
                  </a:lnTo>
                  <a:lnTo>
                    <a:pt x="65276" y="116242"/>
                  </a:lnTo>
                  <a:lnTo>
                    <a:pt x="65192" y="115685"/>
                  </a:lnTo>
                  <a:lnTo>
                    <a:pt x="65248" y="115650"/>
                  </a:lnTo>
                  <a:lnTo>
                    <a:pt x="65248" y="115581"/>
                  </a:lnTo>
                  <a:lnTo>
                    <a:pt x="65276" y="115511"/>
                  </a:lnTo>
                  <a:lnTo>
                    <a:pt x="65276" y="115442"/>
                  </a:lnTo>
                  <a:lnTo>
                    <a:pt x="65276" y="115337"/>
                  </a:lnTo>
                  <a:lnTo>
                    <a:pt x="64884" y="115024"/>
                  </a:lnTo>
                  <a:lnTo>
                    <a:pt x="64492" y="114607"/>
                  </a:lnTo>
                  <a:lnTo>
                    <a:pt x="64212" y="114050"/>
                  </a:lnTo>
                  <a:lnTo>
                    <a:pt x="64016" y="113458"/>
                  </a:lnTo>
                  <a:lnTo>
                    <a:pt x="64548" y="112832"/>
                  </a:lnTo>
                  <a:lnTo>
                    <a:pt x="65080" y="112241"/>
                  </a:lnTo>
                  <a:lnTo>
                    <a:pt x="65080" y="112102"/>
                  </a:lnTo>
                  <a:lnTo>
                    <a:pt x="64884" y="112102"/>
                  </a:lnTo>
                  <a:lnTo>
                    <a:pt x="64296" y="112415"/>
                  </a:lnTo>
                  <a:lnTo>
                    <a:pt x="63568" y="112519"/>
                  </a:lnTo>
                  <a:lnTo>
                    <a:pt x="63568" y="111997"/>
                  </a:lnTo>
                  <a:lnTo>
                    <a:pt x="63344" y="111684"/>
                  </a:lnTo>
                  <a:lnTo>
                    <a:pt x="63093" y="111510"/>
                  </a:lnTo>
                  <a:lnTo>
                    <a:pt x="62757" y="111336"/>
                  </a:lnTo>
                  <a:lnTo>
                    <a:pt x="62701" y="111510"/>
                  </a:lnTo>
                  <a:lnTo>
                    <a:pt x="62645" y="111684"/>
                  </a:lnTo>
                  <a:lnTo>
                    <a:pt x="62589" y="111823"/>
                  </a:lnTo>
                  <a:lnTo>
                    <a:pt x="62505" y="111997"/>
                  </a:lnTo>
                  <a:lnTo>
                    <a:pt x="62309" y="111997"/>
                  </a:lnTo>
                  <a:lnTo>
                    <a:pt x="62197" y="111197"/>
                  </a:lnTo>
                  <a:lnTo>
                    <a:pt x="62561" y="110849"/>
                  </a:lnTo>
                  <a:lnTo>
                    <a:pt x="62897" y="110605"/>
                  </a:lnTo>
                  <a:lnTo>
                    <a:pt x="63372" y="110397"/>
                  </a:lnTo>
                  <a:lnTo>
                    <a:pt x="63372" y="110223"/>
                  </a:lnTo>
                  <a:lnTo>
                    <a:pt x="62757" y="110223"/>
                  </a:lnTo>
                  <a:lnTo>
                    <a:pt x="62589" y="110292"/>
                  </a:lnTo>
                  <a:lnTo>
                    <a:pt x="62505" y="110362"/>
                  </a:lnTo>
                  <a:lnTo>
                    <a:pt x="62365" y="110362"/>
                  </a:lnTo>
                  <a:lnTo>
                    <a:pt x="62197" y="110397"/>
                  </a:lnTo>
                  <a:lnTo>
                    <a:pt x="61861" y="109736"/>
                  </a:lnTo>
                  <a:lnTo>
                    <a:pt x="61525" y="109388"/>
                  </a:lnTo>
                  <a:lnTo>
                    <a:pt x="61077" y="109144"/>
                  </a:lnTo>
                  <a:lnTo>
                    <a:pt x="60601" y="108761"/>
                  </a:lnTo>
                  <a:lnTo>
                    <a:pt x="60405" y="108518"/>
                  </a:lnTo>
                  <a:lnTo>
                    <a:pt x="60293" y="108240"/>
                  </a:lnTo>
                  <a:lnTo>
                    <a:pt x="60153" y="107857"/>
                  </a:lnTo>
                  <a:lnTo>
                    <a:pt x="60069" y="107544"/>
                  </a:lnTo>
                  <a:lnTo>
                    <a:pt x="59902" y="107509"/>
                  </a:lnTo>
                  <a:lnTo>
                    <a:pt x="59622" y="107300"/>
                  </a:lnTo>
                  <a:lnTo>
                    <a:pt x="59314" y="107196"/>
                  </a:lnTo>
                  <a:lnTo>
                    <a:pt x="59090" y="107022"/>
                  </a:lnTo>
                  <a:lnTo>
                    <a:pt x="59034" y="106570"/>
                  </a:lnTo>
                  <a:lnTo>
                    <a:pt x="58922" y="106291"/>
                  </a:lnTo>
                  <a:lnTo>
                    <a:pt x="58838" y="105978"/>
                  </a:lnTo>
                  <a:lnTo>
                    <a:pt x="58726" y="105734"/>
                  </a:lnTo>
                  <a:lnTo>
                    <a:pt x="58726" y="105561"/>
                  </a:lnTo>
                  <a:lnTo>
                    <a:pt x="58782" y="105387"/>
                  </a:lnTo>
                  <a:lnTo>
                    <a:pt x="58894" y="105247"/>
                  </a:lnTo>
                  <a:lnTo>
                    <a:pt x="58922" y="105143"/>
                  </a:lnTo>
                  <a:lnTo>
                    <a:pt x="58978" y="105073"/>
                  </a:lnTo>
                  <a:lnTo>
                    <a:pt x="58838" y="103055"/>
                  </a:lnTo>
                  <a:lnTo>
                    <a:pt x="58894" y="102951"/>
                  </a:lnTo>
                  <a:lnTo>
                    <a:pt x="58922" y="102812"/>
                  </a:lnTo>
                  <a:lnTo>
                    <a:pt x="58978" y="102742"/>
                  </a:lnTo>
                  <a:lnTo>
                    <a:pt x="58978" y="102638"/>
                  </a:lnTo>
                  <a:lnTo>
                    <a:pt x="59034" y="102499"/>
                  </a:lnTo>
                  <a:lnTo>
                    <a:pt x="59090" y="102325"/>
                  </a:lnTo>
                  <a:lnTo>
                    <a:pt x="59090" y="102081"/>
                  </a:lnTo>
                  <a:lnTo>
                    <a:pt x="58726" y="102046"/>
                  </a:lnTo>
                  <a:lnTo>
                    <a:pt x="58390" y="102046"/>
                  </a:lnTo>
                  <a:lnTo>
                    <a:pt x="58194" y="101977"/>
                  </a:lnTo>
                  <a:lnTo>
                    <a:pt x="57774" y="101351"/>
                  </a:lnTo>
                  <a:lnTo>
                    <a:pt x="57270" y="100759"/>
                  </a:lnTo>
                  <a:lnTo>
                    <a:pt x="56738" y="100342"/>
                  </a:lnTo>
                  <a:lnTo>
                    <a:pt x="56039" y="99959"/>
                  </a:lnTo>
                  <a:lnTo>
                    <a:pt x="55311" y="99959"/>
                  </a:lnTo>
                  <a:lnTo>
                    <a:pt x="54891" y="99298"/>
                  </a:lnTo>
                  <a:lnTo>
                    <a:pt x="54387" y="98985"/>
                  </a:lnTo>
                  <a:lnTo>
                    <a:pt x="53911" y="98741"/>
                  </a:lnTo>
                  <a:lnTo>
                    <a:pt x="53911" y="98393"/>
                  </a:lnTo>
                  <a:lnTo>
                    <a:pt x="53715" y="98324"/>
                  </a:lnTo>
                  <a:lnTo>
                    <a:pt x="53547" y="98254"/>
                  </a:lnTo>
                  <a:lnTo>
                    <a:pt x="53407" y="98219"/>
                  </a:lnTo>
                  <a:lnTo>
                    <a:pt x="53268" y="98080"/>
                  </a:lnTo>
                  <a:lnTo>
                    <a:pt x="53184" y="98080"/>
                  </a:lnTo>
                  <a:lnTo>
                    <a:pt x="53184" y="97663"/>
                  </a:lnTo>
                  <a:lnTo>
                    <a:pt x="52596" y="97663"/>
                  </a:lnTo>
                  <a:lnTo>
                    <a:pt x="52036" y="97663"/>
                  </a:lnTo>
                  <a:lnTo>
                    <a:pt x="51448" y="97663"/>
                  </a:lnTo>
                  <a:lnTo>
                    <a:pt x="51056" y="97175"/>
                  </a:lnTo>
                  <a:lnTo>
                    <a:pt x="50580" y="96793"/>
                  </a:lnTo>
                  <a:lnTo>
                    <a:pt x="50132" y="96514"/>
                  </a:lnTo>
                  <a:lnTo>
                    <a:pt x="49853" y="96062"/>
                  </a:lnTo>
                  <a:lnTo>
                    <a:pt x="49713" y="94984"/>
                  </a:lnTo>
                  <a:lnTo>
                    <a:pt x="49657" y="94914"/>
                  </a:lnTo>
                  <a:lnTo>
                    <a:pt x="49517" y="94879"/>
                  </a:lnTo>
                  <a:lnTo>
                    <a:pt x="49405" y="94740"/>
                  </a:lnTo>
                  <a:lnTo>
                    <a:pt x="49265" y="94670"/>
                  </a:lnTo>
                  <a:lnTo>
                    <a:pt x="49153" y="94566"/>
                  </a:lnTo>
                  <a:lnTo>
                    <a:pt x="49069" y="94496"/>
                  </a:lnTo>
                  <a:lnTo>
                    <a:pt x="49069" y="93418"/>
                  </a:lnTo>
                  <a:lnTo>
                    <a:pt x="49013" y="93279"/>
                  </a:lnTo>
                  <a:lnTo>
                    <a:pt x="48929" y="93209"/>
                  </a:lnTo>
                  <a:lnTo>
                    <a:pt x="48761" y="93209"/>
                  </a:lnTo>
                  <a:lnTo>
                    <a:pt x="48677" y="93209"/>
                  </a:lnTo>
                  <a:lnTo>
                    <a:pt x="48565" y="93209"/>
                  </a:lnTo>
                  <a:lnTo>
                    <a:pt x="48425" y="93209"/>
                  </a:lnTo>
                  <a:lnTo>
                    <a:pt x="48341" y="93174"/>
                  </a:lnTo>
                  <a:lnTo>
                    <a:pt x="48285" y="93035"/>
                  </a:lnTo>
                  <a:lnTo>
                    <a:pt x="48229" y="92931"/>
                  </a:lnTo>
                  <a:lnTo>
                    <a:pt x="48173" y="92722"/>
                  </a:lnTo>
                  <a:lnTo>
                    <a:pt x="48145" y="92548"/>
                  </a:lnTo>
                  <a:lnTo>
                    <a:pt x="48089" y="92478"/>
                  </a:lnTo>
                  <a:lnTo>
                    <a:pt x="48089" y="92618"/>
                  </a:lnTo>
                  <a:lnTo>
                    <a:pt x="47949" y="92966"/>
                  </a:lnTo>
                  <a:lnTo>
                    <a:pt x="47809" y="93348"/>
                  </a:lnTo>
                  <a:lnTo>
                    <a:pt x="47641" y="93696"/>
                  </a:lnTo>
                  <a:lnTo>
                    <a:pt x="47417" y="93940"/>
                  </a:lnTo>
                  <a:lnTo>
                    <a:pt x="47025" y="94079"/>
                  </a:lnTo>
                  <a:lnTo>
                    <a:pt x="46773" y="93522"/>
                  </a:lnTo>
                  <a:lnTo>
                    <a:pt x="46578" y="93035"/>
                  </a:lnTo>
                  <a:lnTo>
                    <a:pt x="46382" y="92444"/>
                  </a:lnTo>
                  <a:lnTo>
                    <a:pt x="46270" y="91713"/>
                  </a:lnTo>
                  <a:lnTo>
                    <a:pt x="46438" y="91574"/>
                  </a:lnTo>
                  <a:lnTo>
                    <a:pt x="46578" y="91539"/>
                  </a:lnTo>
                  <a:lnTo>
                    <a:pt x="46717" y="91400"/>
                  </a:lnTo>
                  <a:lnTo>
                    <a:pt x="46130" y="91469"/>
                  </a:lnTo>
                  <a:lnTo>
                    <a:pt x="45682" y="91643"/>
                  </a:lnTo>
                  <a:lnTo>
                    <a:pt x="45402" y="91817"/>
                  </a:lnTo>
                  <a:lnTo>
                    <a:pt x="45010" y="92061"/>
                  </a:lnTo>
                  <a:lnTo>
                    <a:pt x="44562" y="92200"/>
                  </a:lnTo>
                  <a:lnTo>
                    <a:pt x="44562" y="92861"/>
                  </a:lnTo>
                  <a:lnTo>
                    <a:pt x="44562" y="93279"/>
                  </a:lnTo>
                  <a:lnTo>
                    <a:pt x="44534" y="93661"/>
                  </a:lnTo>
                  <a:lnTo>
                    <a:pt x="44478" y="94009"/>
                  </a:lnTo>
                  <a:lnTo>
                    <a:pt x="44338" y="94496"/>
                  </a:lnTo>
                  <a:lnTo>
                    <a:pt x="45290" y="96201"/>
                  </a:lnTo>
                  <a:lnTo>
                    <a:pt x="45794" y="96514"/>
                  </a:lnTo>
                  <a:lnTo>
                    <a:pt x="46382" y="96862"/>
                  </a:lnTo>
                  <a:lnTo>
                    <a:pt x="46969" y="97175"/>
                  </a:lnTo>
                  <a:lnTo>
                    <a:pt x="47361" y="97523"/>
                  </a:lnTo>
                  <a:lnTo>
                    <a:pt x="47557" y="98011"/>
                  </a:lnTo>
                  <a:lnTo>
                    <a:pt x="47641" y="98498"/>
                  </a:lnTo>
                  <a:lnTo>
                    <a:pt x="47809" y="99054"/>
                  </a:lnTo>
                  <a:lnTo>
                    <a:pt x="47837" y="99124"/>
                  </a:lnTo>
                  <a:lnTo>
                    <a:pt x="47949" y="99159"/>
                  </a:lnTo>
                  <a:lnTo>
                    <a:pt x="48033" y="99298"/>
                  </a:lnTo>
                  <a:lnTo>
                    <a:pt x="48145" y="99367"/>
                  </a:lnTo>
                  <a:lnTo>
                    <a:pt x="48229" y="99402"/>
                  </a:lnTo>
                  <a:lnTo>
                    <a:pt x="48229" y="100098"/>
                  </a:lnTo>
                  <a:lnTo>
                    <a:pt x="48761" y="100516"/>
                  </a:lnTo>
                  <a:lnTo>
                    <a:pt x="48761" y="100690"/>
                  </a:lnTo>
                  <a:lnTo>
                    <a:pt x="48817" y="100864"/>
                  </a:lnTo>
                  <a:lnTo>
                    <a:pt x="48873" y="101003"/>
                  </a:lnTo>
                  <a:lnTo>
                    <a:pt x="48929" y="101072"/>
                  </a:lnTo>
                  <a:lnTo>
                    <a:pt x="49013" y="101107"/>
                  </a:lnTo>
                  <a:lnTo>
                    <a:pt x="49125" y="101107"/>
                  </a:lnTo>
                  <a:lnTo>
                    <a:pt x="49209" y="101177"/>
                  </a:lnTo>
                  <a:lnTo>
                    <a:pt x="49349" y="101316"/>
                  </a:lnTo>
                  <a:lnTo>
                    <a:pt x="49517" y="101420"/>
                  </a:lnTo>
                  <a:lnTo>
                    <a:pt x="49517" y="101664"/>
                  </a:lnTo>
                  <a:lnTo>
                    <a:pt x="49937" y="101664"/>
                  </a:lnTo>
                  <a:lnTo>
                    <a:pt x="50132" y="101907"/>
                  </a:lnTo>
                  <a:lnTo>
                    <a:pt x="50244" y="102081"/>
                  </a:lnTo>
                  <a:lnTo>
                    <a:pt x="50300" y="102290"/>
                  </a:lnTo>
                  <a:lnTo>
                    <a:pt x="50440" y="102394"/>
                  </a:lnTo>
                  <a:lnTo>
                    <a:pt x="50664" y="102464"/>
                  </a:lnTo>
                  <a:lnTo>
                    <a:pt x="51112" y="102499"/>
                  </a:lnTo>
                  <a:lnTo>
                    <a:pt x="51448" y="102325"/>
                  </a:lnTo>
                  <a:lnTo>
                    <a:pt x="51896" y="102290"/>
                  </a:lnTo>
                  <a:lnTo>
                    <a:pt x="52344" y="102220"/>
                  </a:lnTo>
                  <a:lnTo>
                    <a:pt x="52736" y="102220"/>
                  </a:lnTo>
                  <a:lnTo>
                    <a:pt x="52792" y="102881"/>
                  </a:lnTo>
                  <a:lnTo>
                    <a:pt x="52736" y="103438"/>
                  </a:lnTo>
                  <a:lnTo>
                    <a:pt x="52624" y="103960"/>
                  </a:lnTo>
                  <a:lnTo>
                    <a:pt x="53016" y="104099"/>
                  </a:lnTo>
                  <a:lnTo>
                    <a:pt x="53547" y="104273"/>
                  </a:lnTo>
                  <a:lnTo>
                    <a:pt x="54247" y="104656"/>
                  </a:lnTo>
                  <a:lnTo>
                    <a:pt x="54919" y="105004"/>
                  </a:lnTo>
                  <a:lnTo>
                    <a:pt x="55619" y="105421"/>
                  </a:lnTo>
                  <a:lnTo>
                    <a:pt x="56235" y="105839"/>
                  </a:lnTo>
                  <a:lnTo>
                    <a:pt x="56822" y="106222"/>
                  </a:lnTo>
                  <a:lnTo>
                    <a:pt x="57214" y="106570"/>
                  </a:lnTo>
                  <a:lnTo>
                    <a:pt x="57466" y="106883"/>
                  </a:lnTo>
                  <a:lnTo>
                    <a:pt x="57606" y="107370"/>
                  </a:lnTo>
                  <a:lnTo>
                    <a:pt x="57662" y="107926"/>
                  </a:lnTo>
                  <a:lnTo>
                    <a:pt x="57606" y="108483"/>
                  </a:lnTo>
                  <a:lnTo>
                    <a:pt x="57578" y="109005"/>
                  </a:lnTo>
                  <a:lnTo>
                    <a:pt x="56822" y="109005"/>
                  </a:lnTo>
                  <a:lnTo>
                    <a:pt x="56599" y="108657"/>
                  </a:lnTo>
                  <a:lnTo>
                    <a:pt x="56347" y="108240"/>
                  </a:lnTo>
                  <a:lnTo>
                    <a:pt x="56039" y="107996"/>
                  </a:lnTo>
                  <a:lnTo>
                    <a:pt x="55675" y="107752"/>
                  </a:lnTo>
                  <a:lnTo>
                    <a:pt x="55087" y="107752"/>
                  </a:lnTo>
                  <a:lnTo>
                    <a:pt x="54975" y="107613"/>
                  </a:lnTo>
                  <a:lnTo>
                    <a:pt x="54891" y="107613"/>
                  </a:lnTo>
                  <a:lnTo>
                    <a:pt x="54723" y="107544"/>
                  </a:lnTo>
                  <a:lnTo>
                    <a:pt x="54527" y="107544"/>
                  </a:lnTo>
                  <a:lnTo>
                    <a:pt x="54331" y="107926"/>
                  </a:lnTo>
                  <a:lnTo>
                    <a:pt x="54191" y="108240"/>
                  </a:lnTo>
                  <a:lnTo>
                    <a:pt x="54051" y="108587"/>
                  </a:lnTo>
                  <a:lnTo>
                    <a:pt x="53939" y="109005"/>
                  </a:lnTo>
                  <a:lnTo>
                    <a:pt x="53911" y="109562"/>
                  </a:lnTo>
                  <a:lnTo>
                    <a:pt x="54331" y="109736"/>
                  </a:lnTo>
                  <a:lnTo>
                    <a:pt x="54695" y="109910"/>
                  </a:lnTo>
                  <a:lnTo>
                    <a:pt x="55087" y="110118"/>
                  </a:lnTo>
                  <a:lnTo>
                    <a:pt x="55311" y="112415"/>
                  </a:lnTo>
                  <a:lnTo>
                    <a:pt x="54919" y="112484"/>
                  </a:lnTo>
                  <a:lnTo>
                    <a:pt x="54583" y="112589"/>
                  </a:lnTo>
                  <a:lnTo>
                    <a:pt x="54331" y="112902"/>
                  </a:lnTo>
                  <a:lnTo>
                    <a:pt x="54247" y="113215"/>
                  </a:lnTo>
                  <a:lnTo>
                    <a:pt x="54247" y="113563"/>
                  </a:lnTo>
                  <a:lnTo>
                    <a:pt x="54247" y="113946"/>
                  </a:lnTo>
                  <a:lnTo>
                    <a:pt x="54247" y="114120"/>
                  </a:lnTo>
                  <a:lnTo>
                    <a:pt x="53911" y="114537"/>
                  </a:lnTo>
                  <a:lnTo>
                    <a:pt x="53603" y="114955"/>
                  </a:lnTo>
                  <a:lnTo>
                    <a:pt x="53324" y="115407"/>
                  </a:lnTo>
                  <a:lnTo>
                    <a:pt x="53184" y="115998"/>
                  </a:lnTo>
                  <a:lnTo>
                    <a:pt x="52792" y="115998"/>
                  </a:lnTo>
                  <a:lnTo>
                    <a:pt x="52344" y="115929"/>
                  </a:lnTo>
                  <a:lnTo>
                    <a:pt x="52008" y="115929"/>
                  </a:lnTo>
                  <a:lnTo>
                    <a:pt x="51756" y="115998"/>
                  </a:lnTo>
                  <a:lnTo>
                    <a:pt x="51448" y="116555"/>
                  </a:lnTo>
                  <a:lnTo>
                    <a:pt x="51224" y="117216"/>
                  </a:lnTo>
                  <a:lnTo>
                    <a:pt x="51504" y="117564"/>
                  </a:lnTo>
                  <a:lnTo>
                    <a:pt x="51644" y="118121"/>
                  </a:lnTo>
                  <a:lnTo>
                    <a:pt x="51700" y="118747"/>
                  </a:lnTo>
                  <a:lnTo>
                    <a:pt x="51644" y="119338"/>
                  </a:lnTo>
                  <a:lnTo>
                    <a:pt x="51448" y="119895"/>
                  </a:lnTo>
                  <a:lnTo>
                    <a:pt x="51168" y="120000"/>
                  </a:lnTo>
                  <a:lnTo>
                    <a:pt x="50832" y="120000"/>
                  </a:lnTo>
                  <a:lnTo>
                    <a:pt x="50496" y="120000"/>
                  </a:lnTo>
                  <a:lnTo>
                    <a:pt x="50328" y="119930"/>
                  </a:lnTo>
                  <a:lnTo>
                    <a:pt x="50188" y="119895"/>
                  </a:lnTo>
                  <a:lnTo>
                    <a:pt x="50048" y="119895"/>
                  </a:lnTo>
                  <a:lnTo>
                    <a:pt x="49853" y="119826"/>
                  </a:lnTo>
                  <a:lnTo>
                    <a:pt x="49713" y="119756"/>
                  </a:lnTo>
                  <a:lnTo>
                    <a:pt x="49657" y="119652"/>
                  </a:lnTo>
                  <a:lnTo>
                    <a:pt x="49657" y="119512"/>
                  </a:lnTo>
                  <a:lnTo>
                    <a:pt x="49601" y="119408"/>
                  </a:lnTo>
                  <a:lnTo>
                    <a:pt x="49545" y="119269"/>
                  </a:lnTo>
                  <a:lnTo>
                    <a:pt x="49517" y="119199"/>
                  </a:lnTo>
                  <a:lnTo>
                    <a:pt x="49517" y="119095"/>
                  </a:lnTo>
                  <a:lnTo>
                    <a:pt x="49125" y="118921"/>
                  </a:lnTo>
                  <a:lnTo>
                    <a:pt x="48733" y="118991"/>
                  </a:lnTo>
                  <a:lnTo>
                    <a:pt x="48341" y="118991"/>
                  </a:lnTo>
                  <a:lnTo>
                    <a:pt x="47977" y="118782"/>
                  </a:lnTo>
                  <a:lnTo>
                    <a:pt x="47949" y="118677"/>
                  </a:lnTo>
                  <a:lnTo>
                    <a:pt x="47893" y="118538"/>
                  </a:lnTo>
                  <a:lnTo>
                    <a:pt x="47837" y="118364"/>
                  </a:lnTo>
                  <a:lnTo>
                    <a:pt x="47753" y="118260"/>
                  </a:lnTo>
                  <a:lnTo>
                    <a:pt x="47697" y="118121"/>
                  </a:lnTo>
                  <a:lnTo>
                    <a:pt x="47249" y="118121"/>
                  </a:lnTo>
                  <a:lnTo>
                    <a:pt x="47221" y="118051"/>
                  </a:lnTo>
                  <a:lnTo>
                    <a:pt x="47165" y="117947"/>
                  </a:lnTo>
                  <a:lnTo>
                    <a:pt x="47109" y="117808"/>
                  </a:lnTo>
                  <a:lnTo>
                    <a:pt x="47109" y="117703"/>
                  </a:lnTo>
                  <a:lnTo>
                    <a:pt x="47025" y="117564"/>
                  </a:lnTo>
                  <a:lnTo>
                    <a:pt x="45850" y="117320"/>
                  </a:lnTo>
                  <a:lnTo>
                    <a:pt x="45682" y="116833"/>
                  </a:lnTo>
                  <a:lnTo>
                    <a:pt x="45654" y="116311"/>
                  </a:lnTo>
                  <a:lnTo>
                    <a:pt x="45654" y="115581"/>
                  </a:lnTo>
                  <a:lnTo>
                    <a:pt x="46046" y="115511"/>
                  </a:lnTo>
                  <a:lnTo>
                    <a:pt x="46466" y="115442"/>
                  </a:lnTo>
                  <a:lnTo>
                    <a:pt x="46522" y="115511"/>
                  </a:lnTo>
                  <a:lnTo>
                    <a:pt x="46578" y="115511"/>
                  </a:lnTo>
                  <a:lnTo>
                    <a:pt x="46578" y="115511"/>
                  </a:lnTo>
                  <a:lnTo>
                    <a:pt x="46634" y="115581"/>
                  </a:lnTo>
                  <a:lnTo>
                    <a:pt x="46717" y="115581"/>
                  </a:lnTo>
                  <a:lnTo>
                    <a:pt x="46717" y="115198"/>
                  </a:lnTo>
                  <a:lnTo>
                    <a:pt x="47249" y="115268"/>
                  </a:lnTo>
                  <a:lnTo>
                    <a:pt x="47613" y="115442"/>
                  </a:lnTo>
                  <a:lnTo>
                    <a:pt x="47893" y="115581"/>
                  </a:lnTo>
                  <a:lnTo>
                    <a:pt x="48229" y="115685"/>
                  </a:lnTo>
                  <a:lnTo>
                    <a:pt x="48537" y="115685"/>
                  </a:lnTo>
                  <a:lnTo>
                    <a:pt x="48929" y="115650"/>
                  </a:lnTo>
                  <a:lnTo>
                    <a:pt x="49349" y="115442"/>
                  </a:lnTo>
                  <a:lnTo>
                    <a:pt x="49741" y="115337"/>
                  </a:lnTo>
                  <a:lnTo>
                    <a:pt x="50048" y="115198"/>
                  </a:lnTo>
                  <a:lnTo>
                    <a:pt x="50048" y="114781"/>
                  </a:lnTo>
                  <a:lnTo>
                    <a:pt x="50580" y="114781"/>
                  </a:lnTo>
                  <a:lnTo>
                    <a:pt x="50972" y="114711"/>
                  </a:lnTo>
                  <a:lnTo>
                    <a:pt x="51308" y="114676"/>
                  </a:lnTo>
                  <a:lnTo>
                    <a:pt x="51644" y="114537"/>
                  </a:lnTo>
                  <a:lnTo>
                    <a:pt x="52092" y="114433"/>
                  </a:lnTo>
                  <a:lnTo>
                    <a:pt x="52148" y="114050"/>
                  </a:lnTo>
                  <a:lnTo>
                    <a:pt x="52148" y="113737"/>
                  </a:lnTo>
                  <a:lnTo>
                    <a:pt x="52148" y="113493"/>
                  </a:lnTo>
                  <a:lnTo>
                    <a:pt x="52204" y="113215"/>
                  </a:lnTo>
                  <a:lnTo>
                    <a:pt x="52232" y="113006"/>
                  </a:lnTo>
                  <a:lnTo>
                    <a:pt x="52344" y="112902"/>
                  </a:lnTo>
                  <a:lnTo>
                    <a:pt x="52484" y="112763"/>
                  </a:lnTo>
                  <a:lnTo>
                    <a:pt x="52624" y="112658"/>
                  </a:lnTo>
                  <a:lnTo>
                    <a:pt x="52736" y="112519"/>
                  </a:lnTo>
                  <a:lnTo>
                    <a:pt x="52820" y="112415"/>
                  </a:lnTo>
                  <a:lnTo>
                    <a:pt x="52540" y="111997"/>
                  </a:lnTo>
                  <a:lnTo>
                    <a:pt x="52288" y="111336"/>
                  </a:lnTo>
                  <a:lnTo>
                    <a:pt x="52036" y="110536"/>
                  </a:lnTo>
                  <a:lnTo>
                    <a:pt x="51840" y="109736"/>
                  </a:lnTo>
                  <a:lnTo>
                    <a:pt x="51644" y="109179"/>
                  </a:lnTo>
                  <a:lnTo>
                    <a:pt x="51168" y="109179"/>
                  </a:lnTo>
                  <a:lnTo>
                    <a:pt x="50776" y="109144"/>
                  </a:lnTo>
                  <a:lnTo>
                    <a:pt x="50496" y="108970"/>
                  </a:lnTo>
                  <a:lnTo>
                    <a:pt x="50244" y="108657"/>
                  </a:lnTo>
                  <a:lnTo>
                    <a:pt x="49937" y="107544"/>
                  </a:lnTo>
                  <a:lnTo>
                    <a:pt x="49517" y="107544"/>
                  </a:lnTo>
                  <a:lnTo>
                    <a:pt x="49321" y="107509"/>
                  </a:lnTo>
                  <a:lnTo>
                    <a:pt x="49209" y="107370"/>
                  </a:lnTo>
                  <a:lnTo>
                    <a:pt x="49209" y="107265"/>
                  </a:lnTo>
                  <a:lnTo>
                    <a:pt x="49125" y="107057"/>
                  </a:lnTo>
                  <a:lnTo>
                    <a:pt x="48957" y="106883"/>
                  </a:lnTo>
                  <a:lnTo>
                    <a:pt x="48341" y="106883"/>
                  </a:lnTo>
                  <a:lnTo>
                    <a:pt x="48089" y="106639"/>
                  </a:lnTo>
                  <a:lnTo>
                    <a:pt x="47893" y="106222"/>
                  </a:lnTo>
                  <a:lnTo>
                    <a:pt x="47697" y="105839"/>
                  </a:lnTo>
                  <a:lnTo>
                    <a:pt x="47445" y="105561"/>
                  </a:lnTo>
                  <a:lnTo>
                    <a:pt x="46074" y="105734"/>
                  </a:lnTo>
                  <a:lnTo>
                    <a:pt x="45654" y="105073"/>
                  </a:lnTo>
                  <a:lnTo>
                    <a:pt x="45346" y="104934"/>
                  </a:lnTo>
                  <a:lnTo>
                    <a:pt x="45066" y="104899"/>
                  </a:lnTo>
                  <a:lnTo>
                    <a:pt x="44758" y="104760"/>
                  </a:lnTo>
                  <a:lnTo>
                    <a:pt x="44618" y="104447"/>
                  </a:lnTo>
                  <a:lnTo>
                    <a:pt x="44534" y="104030"/>
                  </a:lnTo>
                  <a:lnTo>
                    <a:pt x="44338" y="103717"/>
                  </a:lnTo>
                  <a:lnTo>
                    <a:pt x="44226" y="103612"/>
                  </a:lnTo>
                  <a:lnTo>
                    <a:pt x="44142" y="103543"/>
                  </a:lnTo>
                  <a:lnTo>
                    <a:pt x="43974" y="103473"/>
                  </a:lnTo>
                  <a:lnTo>
                    <a:pt x="43834" y="103438"/>
                  </a:lnTo>
                  <a:lnTo>
                    <a:pt x="43694" y="103369"/>
                  </a:lnTo>
                  <a:lnTo>
                    <a:pt x="43582" y="103299"/>
                  </a:lnTo>
                  <a:lnTo>
                    <a:pt x="43386" y="102951"/>
                  </a:lnTo>
                  <a:lnTo>
                    <a:pt x="43163" y="102499"/>
                  </a:lnTo>
                  <a:lnTo>
                    <a:pt x="42967" y="102220"/>
                  </a:lnTo>
                  <a:lnTo>
                    <a:pt x="42323" y="102220"/>
                  </a:lnTo>
                  <a:lnTo>
                    <a:pt x="41007" y="100342"/>
                  </a:lnTo>
                  <a:lnTo>
                    <a:pt x="41007" y="99541"/>
                  </a:lnTo>
                  <a:lnTo>
                    <a:pt x="40951" y="99402"/>
                  </a:lnTo>
                  <a:lnTo>
                    <a:pt x="40895" y="99298"/>
                  </a:lnTo>
                  <a:lnTo>
                    <a:pt x="40895" y="99124"/>
                  </a:lnTo>
                  <a:lnTo>
                    <a:pt x="40895" y="98880"/>
                  </a:lnTo>
                  <a:lnTo>
                    <a:pt x="40811" y="98880"/>
                  </a:lnTo>
                  <a:lnTo>
                    <a:pt x="40699" y="98880"/>
                  </a:lnTo>
                  <a:lnTo>
                    <a:pt x="40671" y="98811"/>
                  </a:lnTo>
                  <a:lnTo>
                    <a:pt x="40671" y="98811"/>
                  </a:lnTo>
                  <a:lnTo>
                    <a:pt x="40559" y="98741"/>
                  </a:lnTo>
                  <a:lnTo>
                    <a:pt x="40419" y="98324"/>
                  </a:lnTo>
                  <a:lnTo>
                    <a:pt x="40307" y="97906"/>
                  </a:lnTo>
                  <a:lnTo>
                    <a:pt x="40167" y="97489"/>
                  </a:lnTo>
                  <a:lnTo>
                    <a:pt x="39916" y="97175"/>
                  </a:lnTo>
                  <a:lnTo>
                    <a:pt x="39692" y="97106"/>
                  </a:lnTo>
                  <a:lnTo>
                    <a:pt x="39356" y="97106"/>
                  </a:lnTo>
                  <a:lnTo>
                    <a:pt x="39104" y="97002"/>
                  </a:lnTo>
                  <a:lnTo>
                    <a:pt x="38964" y="96514"/>
                  </a:lnTo>
                  <a:lnTo>
                    <a:pt x="38712" y="96306"/>
                  </a:lnTo>
                  <a:lnTo>
                    <a:pt x="38376" y="96201"/>
                  </a:lnTo>
                  <a:lnTo>
                    <a:pt x="37984" y="96027"/>
                  </a:lnTo>
                  <a:lnTo>
                    <a:pt x="37676" y="95958"/>
                  </a:lnTo>
                  <a:lnTo>
                    <a:pt x="37676" y="96375"/>
                  </a:lnTo>
                  <a:lnTo>
                    <a:pt x="37592" y="96375"/>
                  </a:lnTo>
                  <a:lnTo>
                    <a:pt x="37480" y="96375"/>
                  </a:lnTo>
                  <a:lnTo>
                    <a:pt x="37424" y="96375"/>
                  </a:lnTo>
                  <a:lnTo>
                    <a:pt x="37424" y="96445"/>
                  </a:lnTo>
                  <a:lnTo>
                    <a:pt x="37340" y="96514"/>
                  </a:lnTo>
                  <a:lnTo>
                    <a:pt x="37088" y="96862"/>
                  </a:lnTo>
                  <a:lnTo>
                    <a:pt x="36892" y="97175"/>
                  </a:lnTo>
                  <a:lnTo>
                    <a:pt x="36668" y="97489"/>
                  </a:lnTo>
                  <a:lnTo>
                    <a:pt x="36361" y="97663"/>
                  </a:lnTo>
                  <a:lnTo>
                    <a:pt x="35969" y="97767"/>
                  </a:lnTo>
                  <a:lnTo>
                    <a:pt x="35437" y="97837"/>
                  </a:lnTo>
                  <a:lnTo>
                    <a:pt x="35325" y="97767"/>
                  </a:lnTo>
                  <a:lnTo>
                    <a:pt x="35297" y="97732"/>
                  </a:lnTo>
                  <a:lnTo>
                    <a:pt x="35241" y="97732"/>
                  </a:lnTo>
                  <a:lnTo>
                    <a:pt x="35185" y="97767"/>
                  </a:lnTo>
                  <a:lnTo>
                    <a:pt x="35101" y="97837"/>
                  </a:lnTo>
                  <a:lnTo>
                    <a:pt x="34737" y="98080"/>
                  </a:lnTo>
                  <a:lnTo>
                    <a:pt x="34401" y="98463"/>
                  </a:lnTo>
                  <a:lnTo>
                    <a:pt x="34065" y="98950"/>
                  </a:lnTo>
                  <a:lnTo>
                    <a:pt x="33925" y="99402"/>
                  </a:lnTo>
                  <a:lnTo>
                    <a:pt x="33617" y="99541"/>
                  </a:lnTo>
                  <a:lnTo>
                    <a:pt x="33337" y="99715"/>
                  </a:lnTo>
                  <a:lnTo>
                    <a:pt x="33030" y="99855"/>
                  </a:lnTo>
                  <a:lnTo>
                    <a:pt x="32638" y="99855"/>
                  </a:lnTo>
                  <a:lnTo>
                    <a:pt x="31966" y="99472"/>
                  </a:lnTo>
                  <a:lnTo>
                    <a:pt x="31378" y="99054"/>
                  </a:lnTo>
                  <a:lnTo>
                    <a:pt x="30790" y="98637"/>
                  </a:lnTo>
                  <a:lnTo>
                    <a:pt x="30062" y="98637"/>
                  </a:lnTo>
                  <a:lnTo>
                    <a:pt x="29615" y="98463"/>
                  </a:lnTo>
                  <a:lnTo>
                    <a:pt x="29279" y="98324"/>
                  </a:lnTo>
                  <a:lnTo>
                    <a:pt x="28999" y="98254"/>
                  </a:lnTo>
                  <a:lnTo>
                    <a:pt x="28691" y="98254"/>
                  </a:lnTo>
                  <a:lnTo>
                    <a:pt x="28215" y="98393"/>
                  </a:lnTo>
                  <a:lnTo>
                    <a:pt x="28215" y="98498"/>
                  </a:lnTo>
                  <a:lnTo>
                    <a:pt x="28215" y="98567"/>
                  </a:lnTo>
                  <a:lnTo>
                    <a:pt x="28159" y="98637"/>
                  </a:lnTo>
                  <a:lnTo>
                    <a:pt x="28159" y="98706"/>
                  </a:lnTo>
                  <a:lnTo>
                    <a:pt x="28103" y="98741"/>
                  </a:lnTo>
                  <a:lnTo>
                    <a:pt x="27963" y="98811"/>
                  </a:lnTo>
                  <a:lnTo>
                    <a:pt x="27823" y="98880"/>
                  </a:lnTo>
                  <a:lnTo>
                    <a:pt x="27711" y="98880"/>
                  </a:lnTo>
                  <a:lnTo>
                    <a:pt x="27571" y="98880"/>
                  </a:lnTo>
                  <a:lnTo>
                    <a:pt x="27459" y="98880"/>
                  </a:lnTo>
                  <a:lnTo>
                    <a:pt x="27179" y="99298"/>
                  </a:lnTo>
                  <a:lnTo>
                    <a:pt x="26983" y="99889"/>
                  </a:lnTo>
                  <a:lnTo>
                    <a:pt x="26927" y="100620"/>
                  </a:lnTo>
                  <a:lnTo>
                    <a:pt x="27179" y="100933"/>
                  </a:lnTo>
                  <a:lnTo>
                    <a:pt x="27319" y="101420"/>
                  </a:lnTo>
                  <a:lnTo>
                    <a:pt x="27375" y="101977"/>
                  </a:lnTo>
                  <a:lnTo>
                    <a:pt x="27067" y="102151"/>
                  </a:lnTo>
                  <a:lnTo>
                    <a:pt x="27039" y="102325"/>
                  </a:lnTo>
                  <a:lnTo>
                    <a:pt x="27039" y="102568"/>
                  </a:lnTo>
                  <a:lnTo>
                    <a:pt x="27039" y="102881"/>
                  </a:lnTo>
                  <a:lnTo>
                    <a:pt x="26927" y="103299"/>
                  </a:lnTo>
                  <a:lnTo>
                    <a:pt x="26731" y="103438"/>
                  </a:lnTo>
                  <a:lnTo>
                    <a:pt x="26396" y="103682"/>
                  </a:lnTo>
                  <a:lnTo>
                    <a:pt x="25948" y="103960"/>
                  </a:lnTo>
                  <a:lnTo>
                    <a:pt x="25528" y="104204"/>
                  </a:lnTo>
                  <a:lnTo>
                    <a:pt x="25080" y="104447"/>
                  </a:lnTo>
                  <a:lnTo>
                    <a:pt x="24772" y="104656"/>
                  </a:lnTo>
                  <a:lnTo>
                    <a:pt x="24576" y="104760"/>
                  </a:lnTo>
                  <a:lnTo>
                    <a:pt x="24100" y="104899"/>
                  </a:lnTo>
                  <a:lnTo>
                    <a:pt x="23652" y="104934"/>
                  </a:lnTo>
                  <a:lnTo>
                    <a:pt x="23233" y="105004"/>
                  </a:lnTo>
                  <a:lnTo>
                    <a:pt x="22785" y="105073"/>
                  </a:lnTo>
                  <a:lnTo>
                    <a:pt x="22449" y="105247"/>
                  </a:lnTo>
                  <a:lnTo>
                    <a:pt x="22141" y="105491"/>
                  </a:lnTo>
                  <a:lnTo>
                    <a:pt x="21945" y="105908"/>
                  </a:lnTo>
                  <a:lnTo>
                    <a:pt x="21889" y="106535"/>
                  </a:lnTo>
                  <a:lnTo>
                    <a:pt x="21357" y="106535"/>
                  </a:lnTo>
                  <a:lnTo>
                    <a:pt x="21021" y="107126"/>
                  </a:lnTo>
                  <a:lnTo>
                    <a:pt x="20573" y="107683"/>
                  </a:lnTo>
                  <a:lnTo>
                    <a:pt x="20153" y="108170"/>
                  </a:lnTo>
                  <a:lnTo>
                    <a:pt x="19706" y="108761"/>
                  </a:lnTo>
                  <a:lnTo>
                    <a:pt x="19398" y="109388"/>
                  </a:lnTo>
                  <a:lnTo>
                    <a:pt x="19202" y="110118"/>
                  </a:lnTo>
                  <a:lnTo>
                    <a:pt x="19370" y="110397"/>
                  </a:lnTo>
                  <a:lnTo>
                    <a:pt x="19566" y="110884"/>
                  </a:lnTo>
                  <a:lnTo>
                    <a:pt x="19790" y="111440"/>
                  </a:lnTo>
                  <a:lnTo>
                    <a:pt x="19958" y="111928"/>
                  </a:lnTo>
                  <a:lnTo>
                    <a:pt x="20041" y="112241"/>
                  </a:lnTo>
                  <a:lnTo>
                    <a:pt x="19314" y="112763"/>
                  </a:lnTo>
                  <a:lnTo>
                    <a:pt x="18614" y="113389"/>
                  </a:lnTo>
                  <a:lnTo>
                    <a:pt x="17998" y="114120"/>
                  </a:lnTo>
                  <a:lnTo>
                    <a:pt x="17858" y="114537"/>
                  </a:lnTo>
                  <a:lnTo>
                    <a:pt x="17746" y="114920"/>
                  </a:lnTo>
                  <a:lnTo>
                    <a:pt x="17690" y="115198"/>
                  </a:lnTo>
                  <a:lnTo>
                    <a:pt x="17550" y="115442"/>
                  </a:lnTo>
                  <a:lnTo>
                    <a:pt x="17298" y="115650"/>
                  </a:lnTo>
                  <a:lnTo>
                    <a:pt x="16822" y="115685"/>
                  </a:lnTo>
                  <a:lnTo>
                    <a:pt x="16682" y="115650"/>
                  </a:lnTo>
                  <a:lnTo>
                    <a:pt x="16487" y="115511"/>
                  </a:lnTo>
                  <a:lnTo>
                    <a:pt x="16291" y="115442"/>
                  </a:lnTo>
                  <a:lnTo>
                    <a:pt x="16123" y="115859"/>
                  </a:lnTo>
                  <a:lnTo>
                    <a:pt x="15983" y="115998"/>
                  </a:lnTo>
                  <a:lnTo>
                    <a:pt x="15787" y="115998"/>
                  </a:lnTo>
                  <a:lnTo>
                    <a:pt x="15563" y="115998"/>
                  </a:lnTo>
                  <a:lnTo>
                    <a:pt x="15311" y="116103"/>
                  </a:lnTo>
                  <a:lnTo>
                    <a:pt x="15171" y="116346"/>
                  </a:lnTo>
                  <a:lnTo>
                    <a:pt x="15003" y="116659"/>
                  </a:lnTo>
                  <a:lnTo>
                    <a:pt x="14975" y="116973"/>
                  </a:lnTo>
                  <a:lnTo>
                    <a:pt x="14863" y="117286"/>
                  </a:lnTo>
                  <a:lnTo>
                    <a:pt x="14723" y="117529"/>
                  </a:lnTo>
                  <a:lnTo>
                    <a:pt x="14415" y="117773"/>
                  </a:lnTo>
                  <a:lnTo>
                    <a:pt x="14023" y="117877"/>
                  </a:lnTo>
                  <a:lnTo>
                    <a:pt x="13995" y="117808"/>
                  </a:lnTo>
                  <a:lnTo>
                    <a:pt x="13883" y="117773"/>
                  </a:lnTo>
                  <a:lnTo>
                    <a:pt x="13799" y="117703"/>
                  </a:lnTo>
                  <a:lnTo>
                    <a:pt x="13687" y="117564"/>
                  </a:lnTo>
                  <a:lnTo>
                    <a:pt x="13547" y="117564"/>
                  </a:lnTo>
                  <a:lnTo>
                    <a:pt x="13407" y="117564"/>
                  </a:lnTo>
                  <a:lnTo>
                    <a:pt x="13240" y="117703"/>
                  </a:lnTo>
                  <a:lnTo>
                    <a:pt x="13100" y="117877"/>
                  </a:lnTo>
                  <a:lnTo>
                    <a:pt x="12876" y="118016"/>
                  </a:lnTo>
                  <a:lnTo>
                    <a:pt x="12512" y="118016"/>
                  </a:lnTo>
                  <a:lnTo>
                    <a:pt x="12176" y="117877"/>
                  </a:lnTo>
                  <a:lnTo>
                    <a:pt x="11700" y="117703"/>
                  </a:lnTo>
                  <a:lnTo>
                    <a:pt x="11056" y="117529"/>
                  </a:lnTo>
                  <a:lnTo>
                    <a:pt x="10412" y="117320"/>
                  </a:lnTo>
                  <a:lnTo>
                    <a:pt x="9881" y="117286"/>
                  </a:lnTo>
                  <a:lnTo>
                    <a:pt x="9405" y="117320"/>
                  </a:lnTo>
                  <a:lnTo>
                    <a:pt x="9293" y="117390"/>
                  </a:lnTo>
                  <a:lnTo>
                    <a:pt x="9209" y="117529"/>
                  </a:lnTo>
                  <a:lnTo>
                    <a:pt x="9041" y="117634"/>
                  </a:lnTo>
                  <a:lnTo>
                    <a:pt x="8957" y="117773"/>
                  </a:lnTo>
                  <a:lnTo>
                    <a:pt x="8845" y="117877"/>
                  </a:lnTo>
                  <a:lnTo>
                    <a:pt x="7501" y="118016"/>
                  </a:lnTo>
                  <a:lnTo>
                    <a:pt x="7389" y="118364"/>
                  </a:lnTo>
                  <a:lnTo>
                    <a:pt x="7053" y="118608"/>
                  </a:lnTo>
                  <a:lnTo>
                    <a:pt x="6662" y="118782"/>
                  </a:lnTo>
                  <a:lnTo>
                    <a:pt x="6326" y="118921"/>
                  </a:lnTo>
                  <a:lnTo>
                    <a:pt x="5822" y="118364"/>
                  </a:lnTo>
                  <a:lnTo>
                    <a:pt x="5234" y="118016"/>
                  </a:lnTo>
                  <a:lnTo>
                    <a:pt x="5094" y="116555"/>
                  </a:lnTo>
                  <a:lnTo>
                    <a:pt x="4814" y="116346"/>
                  </a:lnTo>
                  <a:lnTo>
                    <a:pt x="4702" y="115998"/>
                  </a:lnTo>
                  <a:lnTo>
                    <a:pt x="4814" y="115755"/>
                  </a:lnTo>
                  <a:lnTo>
                    <a:pt x="4898" y="115511"/>
                  </a:lnTo>
                  <a:lnTo>
                    <a:pt x="4898" y="115337"/>
                  </a:lnTo>
                  <a:lnTo>
                    <a:pt x="4702" y="114850"/>
                  </a:lnTo>
                  <a:lnTo>
                    <a:pt x="4366" y="114293"/>
                  </a:lnTo>
                  <a:lnTo>
                    <a:pt x="4030" y="113980"/>
                  </a:lnTo>
                  <a:lnTo>
                    <a:pt x="3386" y="113980"/>
                  </a:lnTo>
                  <a:lnTo>
                    <a:pt x="3386" y="113946"/>
                  </a:lnTo>
                  <a:lnTo>
                    <a:pt x="3331" y="113876"/>
                  </a:lnTo>
                  <a:lnTo>
                    <a:pt x="3275" y="113806"/>
                  </a:lnTo>
                  <a:lnTo>
                    <a:pt x="3247" y="113702"/>
                  </a:lnTo>
                  <a:lnTo>
                    <a:pt x="3191" y="113632"/>
                  </a:lnTo>
                  <a:lnTo>
                    <a:pt x="3191" y="113563"/>
                  </a:lnTo>
                  <a:lnTo>
                    <a:pt x="2939" y="113563"/>
                  </a:lnTo>
                  <a:lnTo>
                    <a:pt x="2687" y="113737"/>
                  </a:lnTo>
                  <a:lnTo>
                    <a:pt x="2351" y="113876"/>
                  </a:lnTo>
                  <a:lnTo>
                    <a:pt x="2015" y="113946"/>
                  </a:lnTo>
                  <a:lnTo>
                    <a:pt x="1679" y="113876"/>
                  </a:lnTo>
                  <a:lnTo>
                    <a:pt x="1371" y="113632"/>
                  </a:lnTo>
                  <a:lnTo>
                    <a:pt x="1147" y="113389"/>
                  </a:lnTo>
                  <a:lnTo>
                    <a:pt x="951" y="113215"/>
                  </a:lnTo>
                  <a:lnTo>
                    <a:pt x="587" y="113076"/>
                  </a:lnTo>
                  <a:lnTo>
                    <a:pt x="55" y="113076"/>
                  </a:lnTo>
                  <a:lnTo>
                    <a:pt x="111" y="112519"/>
                  </a:lnTo>
                  <a:lnTo>
                    <a:pt x="251" y="112171"/>
                  </a:lnTo>
                  <a:lnTo>
                    <a:pt x="447" y="111928"/>
                  </a:lnTo>
                  <a:lnTo>
                    <a:pt x="587" y="111580"/>
                  </a:lnTo>
                  <a:lnTo>
                    <a:pt x="699" y="109875"/>
                  </a:lnTo>
                  <a:lnTo>
                    <a:pt x="839" y="109562"/>
                  </a:lnTo>
                  <a:lnTo>
                    <a:pt x="951" y="109318"/>
                  </a:lnTo>
                  <a:lnTo>
                    <a:pt x="1091" y="109005"/>
                  </a:lnTo>
                  <a:lnTo>
                    <a:pt x="1147" y="108518"/>
                  </a:lnTo>
                  <a:lnTo>
                    <a:pt x="391" y="108518"/>
                  </a:lnTo>
                  <a:lnTo>
                    <a:pt x="307" y="108100"/>
                  </a:lnTo>
                  <a:lnTo>
                    <a:pt x="195" y="107787"/>
                  </a:lnTo>
                  <a:lnTo>
                    <a:pt x="111" y="107544"/>
                  </a:lnTo>
                  <a:lnTo>
                    <a:pt x="0" y="107265"/>
                  </a:lnTo>
                  <a:lnTo>
                    <a:pt x="55" y="106883"/>
                  </a:lnTo>
                  <a:lnTo>
                    <a:pt x="699" y="105178"/>
                  </a:lnTo>
                  <a:lnTo>
                    <a:pt x="839" y="105073"/>
                  </a:lnTo>
                  <a:lnTo>
                    <a:pt x="979" y="105004"/>
                  </a:lnTo>
                  <a:lnTo>
                    <a:pt x="1091" y="104934"/>
                  </a:lnTo>
                  <a:lnTo>
                    <a:pt x="1231" y="104899"/>
                  </a:lnTo>
                  <a:lnTo>
                    <a:pt x="1343" y="104760"/>
                  </a:lnTo>
                  <a:lnTo>
                    <a:pt x="1483" y="104656"/>
                  </a:lnTo>
                  <a:lnTo>
                    <a:pt x="1567" y="104273"/>
                  </a:lnTo>
                  <a:lnTo>
                    <a:pt x="1567" y="103960"/>
                  </a:lnTo>
                  <a:lnTo>
                    <a:pt x="1679" y="103543"/>
                  </a:lnTo>
                  <a:lnTo>
                    <a:pt x="2015" y="103299"/>
                  </a:lnTo>
                  <a:lnTo>
                    <a:pt x="2407" y="102464"/>
                  </a:lnTo>
                  <a:lnTo>
                    <a:pt x="2855" y="101559"/>
                  </a:lnTo>
                  <a:lnTo>
                    <a:pt x="3191" y="100620"/>
                  </a:lnTo>
                  <a:lnTo>
                    <a:pt x="3191" y="97663"/>
                  </a:lnTo>
                  <a:lnTo>
                    <a:pt x="3247" y="97419"/>
                  </a:lnTo>
                  <a:lnTo>
                    <a:pt x="3331" y="96862"/>
                  </a:lnTo>
                  <a:lnTo>
                    <a:pt x="3470" y="96306"/>
                  </a:lnTo>
                  <a:lnTo>
                    <a:pt x="3638" y="95819"/>
                  </a:lnTo>
                  <a:lnTo>
                    <a:pt x="3722" y="95540"/>
                  </a:lnTo>
                  <a:lnTo>
                    <a:pt x="3442" y="94914"/>
                  </a:lnTo>
                  <a:lnTo>
                    <a:pt x="3275" y="94322"/>
                  </a:lnTo>
                  <a:lnTo>
                    <a:pt x="3275" y="93522"/>
                  </a:lnTo>
                  <a:lnTo>
                    <a:pt x="3470" y="93453"/>
                  </a:lnTo>
                  <a:lnTo>
                    <a:pt x="3638" y="93348"/>
                  </a:lnTo>
                  <a:lnTo>
                    <a:pt x="3778" y="93209"/>
                  </a:lnTo>
                  <a:lnTo>
                    <a:pt x="3862" y="93105"/>
                  </a:lnTo>
                  <a:lnTo>
                    <a:pt x="4030" y="92966"/>
                  </a:lnTo>
                  <a:lnTo>
                    <a:pt x="5094" y="93174"/>
                  </a:lnTo>
                  <a:lnTo>
                    <a:pt x="5178" y="93105"/>
                  </a:lnTo>
                  <a:lnTo>
                    <a:pt x="5178" y="92931"/>
                  </a:lnTo>
                  <a:lnTo>
                    <a:pt x="5234" y="92792"/>
                  </a:lnTo>
                  <a:lnTo>
                    <a:pt x="5290" y="92687"/>
                  </a:lnTo>
                  <a:lnTo>
                    <a:pt x="5346" y="92618"/>
                  </a:lnTo>
                  <a:lnTo>
                    <a:pt x="5962" y="92618"/>
                  </a:lnTo>
                  <a:lnTo>
                    <a:pt x="6354" y="92444"/>
                  </a:lnTo>
                  <a:lnTo>
                    <a:pt x="6606" y="92305"/>
                  </a:lnTo>
                  <a:lnTo>
                    <a:pt x="6801" y="92374"/>
                  </a:lnTo>
                  <a:lnTo>
                    <a:pt x="7053" y="92444"/>
                  </a:lnTo>
                  <a:lnTo>
                    <a:pt x="7501" y="92618"/>
                  </a:lnTo>
                  <a:lnTo>
                    <a:pt x="7501" y="92722"/>
                  </a:lnTo>
                  <a:lnTo>
                    <a:pt x="7501" y="92792"/>
                  </a:lnTo>
                  <a:lnTo>
                    <a:pt x="7501" y="92861"/>
                  </a:lnTo>
                  <a:lnTo>
                    <a:pt x="7501" y="92931"/>
                  </a:lnTo>
                  <a:lnTo>
                    <a:pt x="7529" y="92966"/>
                  </a:lnTo>
                  <a:lnTo>
                    <a:pt x="7585" y="93035"/>
                  </a:lnTo>
                  <a:lnTo>
                    <a:pt x="7669" y="93174"/>
                  </a:lnTo>
                  <a:lnTo>
                    <a:pt x="8173" y="93453"/>
                  </a:lnTo>
                  <a:lnTo>
                    <a:pt x="8705" y="93661"/>
                  </a:lnTo>
                  <a:lnTo>
                    <a:pt x="9349" y="93766"/>
                  </a:lnTo>
                  <a:lnTo>
                    <a:pt x="9937" y="93905"/>
                  </a:lnTo>
                  <a:lnTo>
                    <a:pt x="10468" y="94079"/>
                  </a:lnTo>
                  <a:lnTo>
                    <a:pt x="11252" y="94566"/>
                  </a:lnTo>
                  <a:lnTo>
                    <a:pt x="11980" y="95123"/>
                  </a:lnTo>
                  <a:lnTo>
                    <a:pt x="12764" y="95540"/>
                  </a:lnTo>
                  <a:lnTo>
                    <a:pt x="14471" y="95401"/>
                  </a:lnTo>
                  <a:lnTo>
                    <a:pt x="14723" y="95645"/>
                  </a:lnTo>
                  <a:lnTo>
                    <a:pt x="15059" y="95958"/>
                  </a:lnTo>
                  <a:lnTo>
                    <a:pt x="15311" y="96201"/>
                  </a:lnTo>
                  <a:lnTo>
                    <a:pt x="15507" y="96271"/>
                  </a:lnTo>
                  <a:lnTo>
                    <a:pt x="15703" y="96271"/>
                  </a:lnTo>
                  <a:lnTo>
                    <a:pt x="15843" y="96201"/>
                  </a:lnTo>
                  <a:lnTo>
                    <a:pt x="15983" y="96132"/>
                  </a:lnTo>
                  <a:lnTo>
                    <a:pt x="16095" y="96062"/>
                  </a:lnTo>
                  <a:lnTo>
                    <a:pt x="16291" y="96201"/>
                  </a:lnTo>
                  <a:lnTo>
                    <a:pt x="16515" y="96375"/>
                  </a:lnTo>
                  <a:lnTo>
                    <a:pt x="16766" y="96619"/>
                  </a:lnTo>
                  <a:lnTo>
                    <a:pt x="16906" y="96758"/>
                  </a:lnTo>
                  <a:lnTo>
                    <a:pt x="17018" y="96758"/>
                  </a:lnTo>
                  <a:lnTo>
                    <a:pt x="17102" y="96758"/>
                  </a:lnTo>
                  <a:lnTo>
                    <a:pt x="17158" y="96688"/>
                  </a:lnTo>
                  <a:lnTo>
                    <a:pt x="17158" y="96619"/>
                  </a:lnTo>
                  <a:lnTo>
                    <a:pt x="17214" y="96549"/>
                  </a:lnTo>
                  <a:lnTo>
                    <a:pt x="17214" y="96514"/>
                  </a:lnTo>
                  <a:lnTo>
                    <a:pt x="17270" y="96514"/>
                  </a:lnTo>
                  <a:lnTo>
                    <a:pt x="18250" y="96758"/>
                  </a:lnTo>
                  <a:lnTo>
                    <a:pt x="18278" y="96549"/>
                  </a:lnTo>
                  <a:lnTo>
                    <a:pt x="18390" y="96375"/>
                  </a:lnTo>
                  <a:lnTo>
                    <a:pt x="18474" y="96271"/>
                  </a:lnTo>
                  <a:lnTo>
                    <a:pt x="18586" y="96132"/>
                  </a:lnTo>
                  <a:lnTo>
                    <a:pt x="18670" y="95958"/>
                  </a:lnTo>
                  <a:lnTo>
                    <a:pt x="18782" y="95819"/>
                  </a:lnTo>
                  <a:lnTo>
                    <a:pt x="18782" y="95158"/>
                  </a:lnTo>
                  <a:lnTo>
                    <a:pt x="19118" y="93766"/>
                  </a:lnTo>
                  <a:lnTo>
                    <a:pt x="19510" y="92305"/>
                  </a:lnTo>
                  <a:lnTo>
                    <a:pt x="19398" y="91296"/>
                  </a:lnTo>
                  <a:lnTo>
                    <a:pt x="19454" y="91087"/>
                  </a:lnTo>
                  <a:lnTo>
                    <a:pt x="19566" y="90843"/>
                  </a:lnTo>
                  <a:lnTo>
                    <a:pt x="19650" y="90669"/>
                  </a:lnTo>
                  <a:lnTo>
                    <a:pt x="19762" y="90495"/>
                  </a:lnTo>
                  <a:lnTo>
                    <a:pt x="19846" y="90321"/>
                  </a:lnTo>
                  <a:lnTo>
                    <a:pt x="19846" y="88060"/>
                  </a:lnTo>
                  <a:lnTo>
                    <a:pt x="19398" y="87747"/>
                  </a:lnTo>
                  <a:lnTo>
                    <a:pt x="19006" y="87399"/>
                  </a:lnTo>
                  <a:lnTo>
                    <a:pt x="18670" y="86981"/>
                  </a:lnTo>
                  <a:lnTo>
                    <a:pt x="18418" y="86494"/>
                  </a:lnTo>
                  <a:lnTo>
                    <a:pt x="18334" y="86007"/>
                  </a:lnTo>
                  <a:lnTo>
                    <a:pt x="18334" y="85590"/>
                  </a:lnTo>
                  <a:lnTo>
                    <a:pt x="18334" y="85207"/>
                  </a:lnTo>
                  <a:lnTo>
                    <a:pt x="18278" y="84894"/>
                  </a:lnTo>
                  <a:lnTo>
                    <a:pt x="18138" y="84650"/>
                  </a:lnTo>
                  <a:lnTo>
                    <a:pt x="17802" y="84476"/>
                  </a:lnTo>
                  <a:lnTo>
                    <a:pt x="17802" y="83815"/>
                  </a:lnTo>
                  <a:lnTo>
                    <a:pt x="17550" y="83746"/>
                  </a:lnTo>
                  <a:lnTo>
                    <a:pt x="17158" y="83676"/>
                  </a:lnTo>
                  <a:lnTo>
                    <a:pt x="16822" y="83572"/>
                  </a:lnTo>
                  <a:lnTo>
                    <a:pt x="16627" y="83502"/>
                  </a:lnTo>
                  <a:lnTo>
                    <a:pt x="16291" y="83189"/>
                  </a:lnTo>
                  <a:lnTo>
                    <a:pt x="15983" y="82771"/>
                  </a:lnTo>
                  <a:lnTo>
                    <a:pt x="15647" y="82423"/>
                  </a:lnTo>
                  <a:lnTo>
                    <a:pt x="15199" y="82180"/>
                  </a:lnTo>
                  <a:lnTo>
                    <a:pt x="15115" y="82249"/>
                  </a:lnTo>
                  <a:lnTo>
                    <a:pt x="15003" y="82284"/>
                  </a:lnTo>
                  <a:lnTo>
                    <a:pt x="14863" y="82284"/>
                  </a:lnTo>
                  <a:lnTo>
                    <a:pt x="14667" y="82354"/>
                  </a:lnTo>
                  <a:lnTo>
                    <a:pt x="14527" y="81936"/>
                  </a:lnTo>
                  <a:lnTo>
                    <a:pt x="14415" y="81519"/>
                  </a:lnTo>
                  <a:lnTo>
                    <a:pt x="14387" y="80962"/>
                  </a:lnTo>
                  <a:lnTo>
                    <a:pt x="14779" y="80962"/>
                  </a:lnTo>
                  <a:lnTo>
                    <a:pt x="14779" y="80475"/>
                  </a:lnTo>
                  <a:lnTo>
                    <a:pt x="14387" y="80475"/>
                  </a:lnTo>
                  <a:lnTo>
                    <a:pt x="14387" y="80162"/>
                  </a:lnTo>
                  <a:lnTo>
                    <a:pt x="14331" y="80092"/>
                  </a:lnTo>
                  <a:lnTo>
                    <a:pt x="14275" y="79988"/>
                  </a:lnTo>
                  <a:lnTo>
                    <a:pt x="14275" y="79849"/>
                  </a:lnTo>
                  <a:lnTo>
                    <a:pt x="14219" y="79675"/>
                  </a:lnTo>
                  <a:lnTo>
                    <a:pt x="14667" y="79501"/>
                  </a:lnTo>
                  <a:lnTo>
                    <a:pt x="15199" y="79362"/>
                  </a:lnTo>
                  <a:lnTo>
                    <a:pt x="15787" y="79362"/>
                  </a:lnTo>
                  <a:lnTo>
                    <a:pt x="16375" y="79362"/>
                  </a:lnTo>
                  <a:lnTo>
                    <a:pt x="16627" y="79188"/>
                  </a:lnTo>
                  <a:lnTo>
                    <a:pt x="16962" y="79083"/>
                  </a:lnTo>
                  <a:lnTo>
                    <a:pt x="17410" y="79083"/>
                  </a:lnTo>
                  <a:lnTo>
                    <a:pt x="17802" y="79118"/>
                  </a:lnTo>
                  <a:lnTo>
                    <a:pt x="17858" y="79327"/>
                  </a:lnTo>
                  <a:lnTo>
                    <a:pt x="17886" y="79570"/>
                  </a:lnTo>
                  <a:lnTo>
                    <a:pt x="17998" y="79744"/>
                  </a:lnTo>
                  <a:lnTo>
                    <a:pt x="18082" y="79918"/>
                  </a:lnTo>
                  <a:lnTo>
                    <a:pt x="18250" y="80057"/>
                  </a:lnTo>
                  <a:lnTo>
                    <a:pt x="18586" y="80092"/>
                  </a:lnTo>
                  <a:lnTo>
                    <a:pt x="19062" y="80162"/>
                  </a:lnTo>
                  <a:lnTo>
                    <a:pt x="19650" y="80301"/>
                  </a:lnTo>
                  <a:lnTo>
                    <a:pt x="20041" y="80336"/>
                  </a:lnTo>
                  <a:lnTo>
                    <a:pt x="20041" y="79431"/>
                  </a:lnTo>
                  <a:lnTo>
                    <a:pt x="19958" y="78666"/>
                  </a:lnTo>
                  <a:lnTo>
                    <a:pt x="19790" y="77970"/>
                  </a:lnTo>
                  <a:lnTo>
                    <a:pt x="19706" y="77309"/>
                  </a:lnTo>
                  <a:lnTo>
                    <a:pt x="19594" y="76578"/>
                  </a:lnTo>
                  <a:lnTo>
                    <a:pt x="19706" y="76509"/>
                  </a:lnTo>
                  <a:lnTo>
                    <a:pt x="19790" y="76509"/>
                  </a:lnTo>
                  <a:lnTo>
                    <a:pt x="19902" y="76474"/>
                  </a:lnTo>
                  <a:lnTo>
                    <a:pt x="20041" y="76474"/>
                  </a:lnTo>
                  <a:lnTo>
                    <a:pt x="20237" y="76717"/>
                  </a:lnTo>
                  <a:lnTo>
                    <a:pt x="20489" y="76891"/>
                  </a:lnTo>
                  <a:lnTo>
                    <a:pt x="20741" y="76996"/>
                  </a:lnTo>
                  <a:lnTo>
                    <a:pt x="20937" y="77204"/>
                  </a:lnTo>
                  <a:lnTo>
                    <a:pt x="21077" y="77448"/>
                  </a:lnTo>
                  <a:lnTo>
                    <a:pt x="21105" y="77935"/>
                  </a:lnTo>
                  <a:lnTo>
                    <a:pt x="21497" y="78040"/>
                  </a:lnTo>
                  <a:lnTo>
                    <a:pt x="21861" y="78179"/>
                  </a:lnTo>
                  <a:lnTo>
                    <a:pt x="22141" y="78353"/>
                  </a:lnTo>
                  <a:lnTo>
                    <a:pt x="22477" y="78527"/>
                  </a:lnTo>
                  <a:lnTo>
                    <a:pt x="22981" y="78596"/>
                  </a:lnTo>
                  <a:lnTo>
                    <a:pt x="23261" y="77726"/>
                  </a:lnTo>
                  <a:lnTo>
                    <a:pt x="23624" y="76996"/>
                  </a:lnTo>
                  <a:lnTo>
                    <a:pt x="24044" y="76996"/>
                  </a:lnTo>
                  <a:lnTo>
                    <a:pt x="24492" y="76891"/>
                  </a:lnTo>
                  <a:lnTo>
                    <a:pt x="25136" y="76822"/>
                  </a:lnTo>
                  <a:lnTo>
                    <a:pt x="25136" y="76717"/>
                  </a:lnTo>
                  <a:lnTo>
                    <a:pt x="25164" y="76648"/>
                  </a:lnTo>
                  <a:lnTo>
                    <a:pt x="25164" y="76578"/>
                  </a:lnTo>
                  <a:lnTo>
                    <a:pt x="25220" y="76509"/>
                  </a:lnTo>
                  <a:lnTo>
                    <a:pt x="25276" y="76509"/>
                  </a:lnTo>
                  <a:lnTo>
                    <a:pt x="25332" y="76509"/>
                  </a:lnTo>
                  <a:lnTo>
                    <a:pt x="25416" y="76474"/>
                  </a:lnTo>
                  <a:lnTo>
                    <a:pt x="25416" y="76022"/>
                  </a:lnTo>
                  <a:lnTo>
                    <a:pt x="25864" y="76022"/>
                  </a:lnTo>
                  <a:lnTo>
                    <a:pt x="25948" y="74038"/>
                  </a:lnTo>
                  <a:lnTo>
                    <a:pt x="26312" y="73899"/>
                  </a:lnTo>
                  <a:lnTo>
                    <a:pt x="26648" y="73725"/>
                  </a:lnTo>
                  <a:lnTo>
                    <a:pt x="27039" y="73656"/>
                  </a:lnTo>
                  <a:lnTo>
                    <a:pt x="27431" y="73621"/>
                  </a:lnTo>
                  <a:lnTo>
                    <a:pt x="27823" y="73482"/>
                  </a:lnTo>
                  <a:lnTo>
                    <a:pt x="27907" y="73412"/>
                  </a:lnTo>
                  <a:lnTo>
                    <a:pt x="28019" y="73238"/>
                  </a:lnTo>
                  <a:lnTo>
                    <a:pt x="28103" y="73134"/>
                  </a:lnTo>
                  <a:lnTo>
                    <a:pt x="28159" y="72925"/>
                  </a:lnTo>
                  <a:lnTo>
                    <a:pt x="28243" y="72821"/>
                  </a:lnTo>
                  <a:lnTo>
                    <a:pt x="28355" y="72681"/>
                  </a:lnTo>
                  <a:lnTo>
                    <a:pt x="28635" y="72577"/>
                  </a:lnTo>
                  <a:lnTo>
                    <a:pt x="28887" y="72577"/>
                  </a:lnTo>
                  <a:lnTo>
                    <a:pt x="29139" y="72577"/>
                  </a:lnTo>
                  <a:lnTo>
                    <a:pt x="29279" y="72507"/>
                  </a:lnTo>
                  <a:lnTo>
                    <a:pt x="29419" y="72264"/>
                  </a:lnTo>
                  <a:lnTo>
                    <a:pt x="29531" y="71777"/>
                  </a:lnTo>
                  <a:lnTo>
                    <a:pt x="29727" y="71777"/>
                  </a:lnTo>
                  <a:lnTo>
                    <a:pt x="29811" y="71742"/>
                  </a:lnTo>
                  <a:lnTo>
                    <a:pt x="29811" y="71672"/>
                  </a:lnTo>
                  <a:lnTo>
                    <a:pt x="29811" y="71603"/>
                  </a:lnTo>
                  <a:lnTo>
                    <a:pt x="29811" y="71603"/>
                  </a:lnTo>
                  <a:lnTo>
                    <a:pt x="29811" y="71533"/>
                  </a:lnTo>
                  <a:lnTo>
                    <a:pt x="29811" y="71498"/>
                  </a:lnTo>
                  <a:lnTo>
                    <a:pt x="30062" y="71498"/>
                  </a:lnTo>
                  <a:lnTo>
                    <a:pt x="30398" y="71533"/>
                  </a:lnTo>
                  <a:lnTo>
                    <a:pt x="30706" y="71603"/>
                  </a:lnTo>
                  <a:lnTo>
                    <a:pt x="30790" y="71603"/>
                  </a:lnTo>
                  <a:lnTo>
                    <a:pt x="30790" y="71359"/>
                  </a:lnTo>
                  <a:lnTo>
                    <a:pt x="30706" y="71290"/>
                  </a:lnTo>
                  <a:lnTo>
                    <a:pt x="30650" y="71185"/>
                  </a:lnTo>
                  <a:lnTo>
                    <a:pt x="30594" y="71046"/>
                  </a:lnTo>
                  <a:lnTo>
                    <a:pt x="30594" y="70942"/>
                  </a:lnTo>
                  <a:lnTo>
                    <a:pt x="30594" y="70803"/>
                  </a:lnTo>
                  <a:lnTo>
                    <a:pt x="30594" y="70559"/>
                  </a:lnTo>
                  <a:lnTo>
                    <a:pt x="31098" y="70037"/>
                  </a:lnTo>
                  <a:lnTo>
                    <a:pt x="31378" y="69341"/>
                  </a:lnTo>
                  <a:lnTo>
                    <a:pt x="31630" y="68645"/>
                  </a:lnTo>
                  <a:lnTo>
                    <a:pt x="31854" y="67776"/>
                  </a:lnTo>
                  <a:lnTo>
                    <a:pt x="32302" y="67706"/>
                  </a:lnTo>
                  <a:lnTo>
                    <a:pt x="32610" y="67532"/>
                  </a:lnTo>
                  <a:lnTo>
                    <a:pt x="32806" y="67358"/>
                  </a:lnTo>
                  <a:lnTo>
                    <a:pt x="32946" y="67115"/>
                  </a:lnTo>
                  <a:lnTo>
                    <a:pt x="33142" y="66871"/>
                  </a:lnTo>
                  <a:lnTo>
                    <a:pt x="33393" y="66697"/>
                  </a:lnTo>
                  <a:lnTo>
                    <a:pt x="35633" y="66454"/>
                  </a:lnTo>
                  <a:lnTo>
                    <a:pt x="35633" y="65758"/>
                  </a:lnTo>
                  <a:lnTo>
                    <a:pt x="35969" y="65653"/>
                  </a:lnTo>
                  <a:lnTo>
                    <a:pt x="36361" y="65410"/>
                  </a:lnTo>
                  <a:lnTo>
                    <a:pt x="36752" y="65410"/>
                  </a:lnTo>
                  <a:lnTo>
                    <a:pt x="37144" y="65584"/>
                  </a:lnTo>
                  <a:lnTo>
                    <a:pt x="37424" y="65827"/>
                  </a:lnTo>
                  <a:lnTo>
                    <a:pt x="37788" y="66001"/>
                  </a:lnTo>
                  <a:lnTo>
                    <a:pt x="37788" y="65897"/>
                  </a:lnTo>
                  <a:lnTo>
                    <a:pt x="37872" y="65723"/>
                  </a:lnTo>
                  <a:lnTo>
                    <a:pt x="37928" y="65584"/>
                  </a:lnTo>
                  <a:lnTo>
                    <a:pt x="37928" y="65549"/>
                  </a:lnTo>
                  <a:lnTo>
                    <a:pt x="37984" y="65410"/>
                  </a:lnTo>
                  <a:lnTo>
                    <a:pt x="38012" y="65340"/>
                  </a:lnTo>
                  <a:lnTo>
                    <a:pt x="38124" y="65305"/>
                  </a:lnTo>
                  <a:lnTo>
                    <a:pt x="38208" y="65236"/>
                  </a:lnTo>
                  <a:lnTo>
                    <a:pt x="38404" y="65236"/>
                  </a:lnTo>
                  <a:lnTo>
                    <a:pt x="38404" y="64992"/>
                  </a:lnTo>
                  <a:lnTo>
                    <a:pt x="38404" y="64818"/>
                  </a:lnTo>
                  <a:lnTo>
                    <a:pt x="38376" y="64610"/>
                  </a:lnTo>
                  <a:lnTo>
                    <a:pt x="38376" y="64436"/>
                  </a:lnTo>
                  <a:lnTo>
                    <a:pt x="38320" y="64262"/>
                  </a:lnTo>
                  <a:lnTo>
                    <a:pt x="37872" y="64262"/>
                  </a:lnTo>
                  <a:lnTo>
                    <a:pt x="37928" y="64018"/>
                  </a:lnTo>
                  <a:lnTo>
                    <a:pt x="37928" y="63844"/>
                  </a:lnTo>
                  <a:lnTo>
                    <a:pt x="37984" y="63635"/>
                  </a:lnTo>
                  <a:lnTo>
                    <a:pt x="38012" y="63461"/>
                  </a:lnTo>
                  <a:lnTo>
                    <a:pt x="38068" y="63531"/>
                  </a:lnTo>
                  <a:lnTo>
                    <a:pt x="38124" y="63531"/>
                  </a:lnTo>
                  <a:lnTo>
                    <a:pt x="38180" y="63531"/>
                  </a:lnTo>
                  <a:lnTo>
                    <a:pt x="38180" y="63531"/>
                  </a:lnTo>
                  <a:lnTo>
                    <a:pt x="38180" y="63531"/>
                  </a:lnTo>
                  <a:lnTo>
                    <a:pt x="38208" y="63531"/>
                  </a:lnTo>
                  <a:lnTo>
                    <a:pt x="38320" y="63461"/>
                  </a:lnTo>
                  <a:lnTo>
                    <a:pt x="38124" y="63113"/>
                  </a:lnTo>
                  <a:lnTo>
                    <a:pt x="37928" y="62661"/>
                  </a:lnTo>
                  <a:lnTo>
                    <a:pt x="37788" y="62313"/>
                  </a:lnTo>
                  <a:lnTo>
                    <a:pt x="37592" y="62139"/>
                  </a:lnTo>
                  <a:lnTo>
                    <a:pt x="37676" y="60782"/>
                  </a:lnTo>
                  <a:lnTo>
                    <a:pt x="37396" y="60608"/>
                  </a:lnTo>
                  <a:lnTo>
                    <a:pt x="37088" y="60365"/>
                  </a:lnTo>
                  <a:lnTo>
                    <a:pt x="36892" y="60052"/>
                  </a:lnTo>
                  <a:lnTo>
                    <a:pt x="36808" y="59565"/>
                  </a:lnTo>
                  <a:lnTo>
                    <a:pt x="36948" y="59077"/>
                  </a:lnTo>
                  <a:lnTo>
                    <a:pt x="36948" y="58416"/>
                  </a:lnTo>
                  <a:lnTo>
                    <a:pt x="36864" y="57651"/>
                  </a:lnTo>
                  <a:lnTo>
                    <a:pt x="36808" y="56781"/>
                  </a:lnTo>
                  <a:lnTo>
                    <a:pt x="37284" y="56851"/>
                  </a:lnTo>
                  <a:lnTo>
                    <a:pt x="37676" y="56955"/>
                  </a:lnTo>
                  <a:lnTo>
                    <a:pt x="37676" y="56712"/>
                  </a:lnTo>
                  <a:lnTo>
                    <a:pt x="37732" y="56607"/>
                  </a:lnTo>
                  <a:lnTo>
                    <a:pt x="37732" y="56468"/>
                  </a:lnTo>
                  <a:lnTo>
                    <a:pt x="37788" y="56433"/>
                  </a:lnTo>
                  <a:lnTo>
                    <a:pt x="37872" y="56364"/>
                  </a:lnTo>
                  <a:lnTo>
                    <a:pt x="38012" y="56294"/>
                  </a:lnTo>
                  <a:lnTo>
                    <a:pt x="38264" y="56120"/>
                  </a:lnTo>
                  <a:lnTo>
                    <a:pt x="38656" y="55981"/>
                  </a:lnTo>
                  <a:lnTo>
                    <a:pt x="38964" y="55981"/>
                  </a:lnTo>
                  <a:lnTo>
                    <a:pt x="39104" y="55981"/>
                  </a:lnTo>
                  <a:lnTo>
                    <a:pt x="39104" y="55946"/>
                  </a:lnTo>
                  <a:lnTo>
                    <a:pt x="39160" y="55946"/>
                  </a:lnTo>
                  <a:lnTo>
                    <a:pt x="39160" y="55877"/>
                  </a:lnTo>
                  <a:lnTo>
                    <a:pt x="39160" y="55807"/>
                  </a:lnTo>
                  <a:lnTo>
                    <a:pt x="39188" y="55737"/>
                  </a:lnTo>
                  <a:lnTo>
                    <a:pt x="38320" y="55737"/>
                  </a:lnTo>
                  <a:lnTo>
                    <a:pt x="38012" y="55981"/>
                  </a:lnTo>
                  <a:lnTo>
                    <a:pt x="37620" y="56190"/>
                  </a:lnTo>
                  <a:lnTo>
                    <a:pt x="37144" y="56294"/>
                  </a:lnTo>
                  <a:lnTo>
                    <a:pt x="37228" y="55216"/>
                  </a:lnTo>
                  <a:lnTo>
                    <a:pt x="37984" y="55076"/>
                  </a:lnTo>
                  <a:lnTo>
                    <a:pt x="38768" y="55076"/>
                  </a:lnTo>
                  <a:lnTo>
                    <a:pt x="38852" y="54485"/>
                  </a:lnTo>
                  <a:lnTo>
                    <a:pt x="39104" y="53928"/>
                  </a:lnTo>
                  <a:lnTo>
                    <a:pt x="39384" y="53615"/>
                  </a:lnTo>
                  <a:lnTo>
                    <a:pt x="39832" y="53337"/>
                  </a:lnTo>
                  <a:lnTo>
                    <a:pt x="40363" y="53198"/>
                  </a:lnTo>
                  <a:lnTo>
                    <a:pt x="40475" y="53859"/>
                  </a:lnTo>
                  <a:lnTo>
                    <a:pt x="40475" y="54659"/>
                  </a:lnTo>
                  <a:lnTo>
                    <a:pt x="40503" y="55076"/>
                  </a:lnTo>
                  <a:lnTo>
                    <a:pt x="40475" y="55563"/>
                  </a:lnTo>
                  <a:lnTo>
                    <a:pt x="40363" y="56120"/>
                  </a:lnTo>
                  <a:lnTo>
                    <a:pt x="40363" y="56677"/>
                  </a:lnTo>
                  <a:lnTo>
                    <a:pt x="40811" y="56712"/>
                  </a:lnTo>
                  <a:lnTo>
                    <a:pt x="41091" y="56920"/>
                  </a:lnTo>
                  <a:lnTo>
                    <a:pt x="41203" y="57268"/>
                  </a:lnTo>
                  <a:lnTo>
                    <a:pt x="41259" y="57895"/>
                  </a:lnTo>
                  <a:lnTo>
                    <a:pt x="40895" y="57999"/>
                  </a:lnTo>
                  <a:lnTo>
                    <a:pt x="40755" y="58069"/>
                  </a:lnTo>
                  <a:lnTo>
                    <a:pt x="40615" y="58138"/>
                  </a:lnTo>
                  <a:lnTo>
                    <a:pt x="40475" y="58138"/>
                  </a:lnTo>
                  <a:lnTo>
                    <a:pt x="40279" y="58138"/>
                  </a:lnTo>
                  <a:lnTo>
                    <a:pt x="40167" y="58799"/>
                  </a:lnTo>
                  <a:lnTo>
                    <a:pt x="40083" y="59321"/>
                  </a:lnTo>
                  <a:lnTo>
                    <a:pt x="40027" y="59565"/>
                  </a:lnTo>
                  <a:lnTo>
                    <a:pt x="40307" y="59773"/>
                  </a:lnTo>
                  <a:lnTo>
                    <a:pt x="40615" y="59808"/>
                  </a:lnTo>
                  <a:lnTo>
                    <a:pt x="40895" y="59878"/>
                  </a:lnTo>
                  <a:lnTo>
                    <a:pt x="41007" y="60365"/>
                  </a:lnTo>
                  <a:lnTo>
                    <a:pt x="41091" y="60922"/>
                  </a:lnTo>
                  <a:lnTo>
                    <a:pt x="41091" y="61652"/>
                  </a:lnTo>
                  <a:lnTo>
                    <a:pt x="40699" y="61722"/>
                  </a:lnTo>
                  <a:lnTo>
                    <a:pt x="40167" y="61757"/>
                  </a:lnTo>
                  <a:lnTo>
                    <a:pt x="40167" y="62244"/>
                  </a:lnTo>
                  <a:lnTo>
                    <a:pt x="40111" y="62626"/>
                  </a:lnTo>
                  <a:lnTo>
                    <a:pt x="40167" y="62974"/>
                  </a:lnTo>
                  <a:lnTo>
                    <a:pt x="40167" y="63461"/>
                  </a:lnTo>
                  <a:lnTo>
                    <a:pt x="40699" y="63601"/>
                  </a:lnTo>
                  <a:lnTo>
                    <a:pt x="41147" y="63635"/>
                  </a:lnTo>
                  <a:lnTo>
                    <a:pt x="41651" y="63635"/>
                  </a:lnTo>
                  <a:lnTo>
                    <a:pt x="41651" y="64575"/>
                  </a:lnTo>
                  <a:lnTo>
                    <a:pt x="41539" y="64575"/>
                  </a:lnTo>
                  <a:lnTo>
                    <a:pt x="41539" y="64679"/>
                  </a:lnTo>
                  <a:lnTo>
                    <a:pt x="42183" y="64818"/>
                  </a:lnTo>
                  <a:lnTo>
                    <a:pt x="42183" y="64436"/>
                  </a:lnTo>
                  <a:lnTo>
                    <a:pt x="42575" y="64331"/>
                  </a:lnTo>
                  <a:lnTo>
                    <a:pt x="42855" y="64192"/>
                  </a:lnTo>
                  <a:lnTo>
                    <a:pt x="43163" y="64018"/>
                  </a:lnTo>
                  <a:lnTo>
                    <a:pt x="43163" y="63635"/>
                  </a:lnTo>
                  <a:lnTo>
                    <a:pt x="44030" y="63635"/>
                  </a:lnTo>
                  <a:lnTo>
                    <a:pt x="44142" y="63357"/>
                  </a:lnTo>
                  <a:lnTo>
                    <a:pt x="44226" y="63148"/>
                  </a:lnTo>
                  <a:lnTo>
                    <a:pt x="44338" y="62905"/>
                  </a:lnTo>
                  <a:lnTo>
                    <a:pt x="44478" y="62661"/>
                  </a:lnTo>
                  <a:lnTo>
                    <a:pt x="44814" y="62870"/>
                  </a:lnTo>
                  <a:lnTo>
                    <a:pt x="45066" y="63044"/>
                  </a:lnTo>
                  <a:lnTo>
                    <a:pt x="45206" y="63392"/>
                  </a:lnTo>
                  <a:lnTo>
                    <a:pt x="45290" y="63879"/>
                  </a:lnTo>
                  <a:lnTo>
                    <a:pt x="45206" y="63948"/>
                  </a:lnTo>
                  <a:lnTo>
                    <a:pt x="45150" y="63948"/>
                  </a:lnTo>
                  <a:lnTo>
                    <a:pt x="45122" y="63948"/>
                  </a:lnTo>
                  <a:lnTo>
                    <a:pt x="45066" y="64018"/>
                  </a:lnTo>
                  <a:lnTo>
                    <a:pt x="45066" y="64088"/>
                  </a:lnTo>
                  <a:lnTo>
                    <a:pt x="45010" y="64122"/>
                  </a:lnTo>
                  <a:lnTo>
                    <a:pt x="45458" y="64192"/>
                  </a:lnTo>
                  <a:lnTo>
                    <a:pt x="45738" y="64331"/>
                  </a:lnTo>
                  <a:lnTo>
                    <a:pt x="45934" y="64505"/>
                  </a:lnTo>
                  <a:lnTo>
                    <a:pt x="46186" y="64679"/>
                  </a:lnTo>
                  <a:lnTo>
                    <a:pt x="46466" y="64818"/>
                  </a:lnTo>
                  <a:lnTo>
                    <a:pt x="46829" y="64436"/>
                  </a:lnTo>
                  <a:lnTo>
                    <a:pt x="47305" y="64088"/>
                  </a:lnTo>
                  <a:lnTo>
                    <a:pt x="47893" y="63844"/>
                  </a:lnTo>
                  <a:lnTo>
                    <a:pt x="48481" y="63705"/>
                  </a:lnTo>
                  <a:lnTo>
                    <a:pt x="49069" y="63635"/>
                  </a:lnTo>
                  <a:lnTo>
                    <a:pt x="49153" y="62974"/>
                  </a:lnTo>
                  <a:lnTo>
                    <a:pt x="49741" y="62487"/>
                  </a:lnTo>
                  <a:lnTo>
                    <a:pt x="50300" y="62070"/>
                  </a:lnTo>
                  <a:lnTo>
                    <a:pt x="50860" y="61757"/>
                  </a:lnTo>
                  <a:lnTo>
                    <a:pt x="51560" y="61513"/>
                  </a:lnTo>
                  <a:lnTo>
                    <a:pt x="52400" y="61339"/>
                  </a:lnTo>
                  <a:lnTo>
                    <a:pt x="52540" y="61826"/>
                  </a:lnTo>
                  <a:lnTo>
                    <a:pt x="52792" y="62244"/>
                  </a:lnTo>
                  <a:lnTo>
                    <a:pt x="53072" y="62557"/>
                  </a:lnTo>
                  <a:lnTo>
                    <a:pt x="53463" y="62661"/>
                  </a:lnTo>
                  <a:lnTo>
                    <a:pt x="53743" y="62418"/>
                  </a:lnTo>
                  <a:lnTo>
                    <a:pt x="54107" y="62313"/>
                  </a:lnTo>
                  <a:lnTo>
                    <a:pt x="54527" y="62244"/>
                  </a:lnTo>
                  <a:lnTo>
                    <a:pt x="54527" y="61826"/>
                  </a:lnTo>
                  <a:lnTo>
                    <a:pt x="54499" y="61478"/>
                  </a:lnTo>
                  <a:lnTo>
                    <a:pt x="54387" y="61095"/>
                  </a:lnTo>
                  <a:lnTo>
                    <a:pt x="54331" y="60539"/>
                  </a:lnTo>
                  <a:lnTo>
                    <a:pt x="54891" y="60504"/>
                  </a:lnTo>
                  <a:lnTo>
                    <a:pt x="55423" y="60504"/>
                  </a:lnTo>
                  <a:lnTo>
                    <a:pt x="56039" y="60539"/>
                  </a:lnTo>
                  <a:lnTo>
                    <a:pt x="56151" y="60121"/>
                  </a:lnTo>
                  <a:lnTo>
                    <a:pt x="56095" y="59808"/>
                  </a:lnTo>
                  <a:lnTo>
                    <a:pt x="56095" y="59530"/>
                  </a:lnTo>
                  <a:lnTo>
                    <a:pt x="56151" y="59147"/>
                  </a:lnTo>
                  <a:lnTo>
                    <a:pt x="56039" y="58799"/>
                  </a:lnTo>
                  <a:lnTo>
                    <a:pt x="55619" y="57651"/>
                  </a:lnTo>
                  <a:lnTo>
                    <a:pt x="55367" y="56468"/>
                  </a:lnTo>
                  <a:lnTo>
                    <a:pt x="55311" y="55459"/>
                  </a:lnTo>
                  <a:lnTo>
                    <a:pt x="55367" y="54311"/>
                  </a:lnTo>
                  <a:lnTo>
                    <a:pt x="55507" y="53093"/>
                  </a:lnTo>
                  <a:lnTo>
                    <a:pt x="55759" y="51736"/>
                  </a:lnTo>
                  <a:lnTo>
                    <a:pt x="56207" y="51632"/>
                  </a:lnTo>
                  <a:lnTo>
                    <a:pt x="56543" y="51388"/>
                  </a:lnTo>
                  <a:lnTo>
                    <a:pt x="56822" y="51075"/>
                  </a:lnTo>
                  <a:lnTo>
                    <a:pt x="56878" y="51075"/>
                  </a:lnTo>
                  <a:lnTo>
                    <a:pt x="56934" y="51145"/>
                  </a:lnTo>
                  <a:lnTo>
                    <a:pt x="56990" y="51145"/>
                  </a:lnTo>
                  <a:lnTo>
                    <a:pt x="56990" y="51145"/>
                  </a:lnTo>
                  <a:lnTo>
                    <a:pt x="57018" y="51214"/>
                  </a:lnTo>
                  <a:lnTo>
                    <a:pt x="57130" y="51388"/>
                  </a:lnTo>
                  <a:lnTo>
                    <a:pt x="57186" y="51562"/>
                  </a:lnTo>
                  <a:lnTo>
                    <a:pt x="57214" y="51736"/>
                  </a:lnTo>
                  <a:lnTo>
                    <a:pt x="57466" y="51736"/>
                  </a:lnTo>
                  <a:lnTo>
                    <a:pt x="57606" y="51736"/>
                  </a:lnTo>
                  <a:lnTo>
                    <a:pt x="57774" y="51806"/>
                  </a:lnTo>
                  <a:lnTo>
                    <a:pt x="57914" y="51875"/>
                  </a:lnTo>
                  <a:lnTo>
                    <a:pt x="58110" y="52293"/>
                  </a:lnTo>
                  <a:lnTo>
                    <a:pt x="58250" y="52641"/>
                  </a:lnTo>
                  <a:lnTo>
                    <a:pt x="58502" y="52954"/>
                  </a:lnTo>
                  <a:lnTo>
                    <a:pt x="58838" y="53198"/>
                  </a:lnTo>
                  <a:lnTo>
                    <a:pt x="58838" y="53093"/>
                  </a:lnTo>
                  <a:lnTo>
                    <a:pt x="59034" y="52884"/>
                  </a:lnTo>
                  <a:lnTo>
                    <a:pt x="59230" y="52641"/>
                  </a:lnTo>
                  <a:lnTo>
                    <a:pt x="59370" y="52397"/>
                  </a:lnTo>
                  <a:lnTo>
                    <a:pt x="59510" y="52119"/>
                  </a:lnTo>
                  <a:lnTo>
                    <a:pt x="59286" y="51701"/>
                  </a:lnTo>
                  <a:lnTo>
                    <a:pt x="59118" y="51075"/>
                  </a:lnTo>
                  <a:lnTo>
                    <a:pt x="59090" y="50345"/>
                  </a:lnTo>
                  <a:lnTo>
                    <a:pt x="59090" y="49614"/>
                  </a:lnTo>
                  <a:lnTo>
                    <a:pt x="59174" y="48883"/>
                  </a:lnTo>
                  <a:lnTo>
                    <a:pt x="59090" y="48883"/>
                  </a:lnTo>
                  <a:lnTo>
                    <a:pt x="58978" y="49057"/>
                  </a:lnTo>
                  <a:lnTo>
                    <a:pt x="58838" y="49127"/>
                  </a:lnTo>
                  <a:lnTo>
                    <a:pt x="58726" y="49196"/>
                  </a:lnTo>
                  <a:lnTo>
                    <a:pt x="58586" y="49266"/>
                  </a:lnTo>
                  <a:lnTo>
                    <a:pt x="58446" y="49301"/>
                  </a:lnTo>
                  <a:lnTo>
                    <a:pt x="58362" y="49127"/>
                  </a:lnTo>
                  <a:lnTo>
                    <a:pt x="58250" y="49022"/>
                  </a:lnTo>
                  <a:lnTo>
                    <a:pt x="58166" y="48953"/>
                  </a:lnTo>
                  <a:lnTo>
                    <a:pt x="58054" y="48883"/>
                  </a:lnTo>
                  <a:lnTo>
                    <a:pt x="57998" y="48848"/>
                  </a:lnTo>
                  <a:lnTo>
                    <a:pt x="57914" y="48640"/>
                  </a:lnTo>
                  <a:lnTo>
                    <a:pt x="57578" y="47979"/>
                  </a:lnTo>
                  <a:lnTo>
                    <a:pt x="57410" y="47074"/>
                  </a:lnTo>
                  <a:lnTo>
                    <a:pt x="57382" y="46100"/>
                  </a:lnTo>
                  <a:lnTo>
                    <a:pt x="57774" y="45717"/>
                  </a:lnTo>
                  <a:lnTo>
                    <a:pt x="58110" y="45369"/>
                  </a:lnTo>
                  <a:lnTo>
                    <a:pt x="58446" y="45056"/>
                  </a:lnTo>
                  <a:lnTo>
                    <a:pt x="58838" y="45056"/>
                  </a:lnTo>
                  <a:lnTo>
                    <a:pt x="58894" y="45021"/>
                  </a:lnTo>
                  <a:lnTo>
                    <a:pt x="58922" y="44882"/>
                  </a:lnTo>
                  <a:lnTo>
                    <a:pt x="58922" y="44778"/>
                  </a:lnTo>
                  <a:lnTo>
                    <a:pt x="58922" y="44639"/>
                  </a:lnTo>
                  <a:lnTo>
                    <a:pt x="58922" y="44569"/>
                  </a:lnTo>
                  <a:lnTo>
                    <a:pt x="58978" y="44534"/>
                  </a:lnTo>
                  <a:lnTo>
                    <a:pt x="59622" y="44639"/>
                  </a:lnTo>
                  <a:lnTo>
                    <a:pt x="59678" y="44569"/>
                  </a:lnTo>
                  <a:lnTo>
                    <a:pt x="59706" y="44465"/>
                  </a:lnTo>
                  <a:lnTo>
                    <a:pt x="59762" y="44325"/>
                  </a:lnTo>
                  <a:lnTo>
                    <a:pt x="59818" y="44151"/>
                  </a:lnTo>
                  <a:lnTo>
                    <a:pt x="59874" y="44047"/>
                  </a:lnTo>
                  <a:lnTo>
                    <a:pt x="59902" y="43977"/>
                  </a:lnTo>
                  <a:lnTo>
                    <a:pt x="60097" y="43908"/>
                  </a:lnTo>
                  <a:lnTo>
                    <a:pt x="60545" y="43908"/>
                  </a:lnTo>
                  <a:lnTo>
                    <a:pt x="61049" y="43908"/>
                  </a:lnTo>
                  <a:lnTo>
                    <a:pt x="61609" y="43908"/>
                  </a:lnTo>
                  <a:lnTo>
                    <a:pt x="62169" y="43977"/>
                  </a:lnTo>
                  <a:lnTo>
                    <a:pt x="62589" y="43977"/>
                  </a:lnTo>
                  <a:lnTo>
                    <a:pt x="62841" y="43977"/>
                  </a:lnTo>
                  <a:lnTo>
                    <a:pt x="62841" y="43734"/>
                  </a:lnTo>
                  <a:lnTo>
                    <a:pt x="62757" y="43560"/>
                  </a:lnTo>
                  <a:lnTo>
                    <a:pt x="62757" y="43351"/>
                  </a:lnTo>
                  <a:lnTo>
                    <a:pt x="62701" y="43177"/>
                  </a:lnTo>
                  <a:lnTo>
                    <a:pt x="62701" y="43003"/>
                  </a:lnTo>
                  <a:lnTo>
                    <a:pt x="62757" y="42934"/>
                  </a:lnTo>
                  <a:lnTo>
                    <a:pt x="62785" y="42864"/>
                  </a:lnTo>
                  <a:lnTo>
                    <a:pt x="62841" y="42829"/>
                  </a:lnTo>
                  <a:lnTo>
                    <a:pt x="62897" y="42829"/>
                  </a:lnTo>
                  <a:lnTo>
                    <a:pt x="62953" y="42829"/>
                  </a:lnTo>
                  <a:lnTo>
                    <a:pt x="63037" y="42760"/>
                  </a:lnTo>
                  <a:lnTo>
                    <a:pt x="63093" y="42621"/>
                  </a:lnTo>
                  <a:lnTo>
                    <a:pt x="63093" y="42586"/>
                  </a:lnTo>
                  <a:lnTo>
                    <a:pt x="63093" y="42516"/>
                  </a:lnTo>
                  <a:lnTo>
                    <a:pt x="63149" y="42447"/>
                  </a:lnTo>
                  <a:lnTo>
                    <a:pt x="63149" y="42377"/>
                  </a:lnTo>
                  <a:lnTo>
                    <a:pt x="63289" y="42273"/>
                  </a:lnTo>
                  <a:lnTo>
                    <a:pt x="63372" y="42168"/>
                  </a:lnTo>
                  <a:lnTo>
                    <a:pt x="63540" y="42029"/>
                  </a:lnTo>
                  <a:lnTo>
                    <a:pt x="63680" y="41925"/>
                  </a:lnTo>
                  <a:lnTo>
                    <a:pt x="63820" y="41786"/>
                  </a:lnTo>
                  <a:lnTo>
                    <a:pt x="63932" y="41716"/>
                  </a:lnTo>
                  <a:lnTo>
                    <a:pt x="64072" y="41612"/>
                  </a:lnTo>
                  <a:lnTo>
                    <a:pt x="64212" y="41612"/>
                  </a:lnTo>
                  <a:lnTo>
                    <a:pt x="64464" y="41542"/>
                  </a:lnTo>
                  <a:lnTo>
                    <a:pt x="64660" y="41542"/>
                  </a:lnTo>
                  <a:lnTo>
                    <a:pt x="64660" y="41438"/>
                  </a:lnTo>
                  <a:lnTo>
                    <a:pt x="64604" y="41368"/>
                  </a:lnTo>
                  <a:lnTo>
                    <a:pt x="64604" y="41298"/>
                  </a:lnTo>
                  <a:lnTo>
                    <a:pt x="64604" y="41298"/>
                  </a:lnTo>
                  <a:lnTo>
                    <a:pt x="64604" y="41229"/>
                  </a:lnTo>
                  <a:lnTo>
                    <a:pt x="64548" y="41229"/>
                  </a:lnTo>
                  <a:lnTo>
                    <a:pt x="64464" y="41194"/>
                  </a:lnTo>
                  <a:lnTo>
                    <a:pt x="64100" y="41368"/>
                  </a:lnTo>
                  <a:lnTo>
                    <a:pt x="63736" y="41298"/>
                  </a:lnTo>
                  <a:lnTo>
                    <a:pt x="63344" y="41229"/>
                  </a:lnTo>
                  <a:lnTo>
                    <a:pt x="62981" y="41055"/>
                  </a:lnTo>
                  <a:lnTo>
                    <a:pt x="62757" y="40881"/>
                  </a:lnTo>
                  <a:lnTo>
                    <a:pt x="62645" y="40707"/>
                  </a:lnTo>
                  <a:lnTo>
                    <a:pt x="62589" y="40498"/>
                  </a:lnTo>
                  <a:lnTo>
                    <a:pt x="62505" y="40394"/>
                  </a:lnTo>
                  <a:lnTo>
                    <a:pt x="62253" y="40707"/>
                  </a:lnTo>
                  <a:lnTo>
                    <a:pt x="61861" y="40951"/>
                  </a:lnTo>
                  <a:lnTo>
                    <a:pt x="61385" y="41194"/>
                  </a:lnTo>
                  <a:lnTo>
                    <a:pt x="60797" y="41438"/>
                  </a:lnTo>
                  <a:lnTo>
                    <a:pt x="60265" y="41716"/>
                  </a:lnTo>
                  <a:lnTo>
                    <a:pt x="59818" y="42099"/>
                  </a:lnTo>
                  <a:lnTo>
                    <a:pt x="59510" y="42516"/>
                  </a:lnTo>
                  <a:lnTo>
                    <a:pt x="59482" y="42621"/>
                  </a:lnTo>
                  <a:lnTo>
                    <a:pt x="59426" y="42690"/>
                  </a:lnTo>
                  <a:lnTo>
                    <a:pt x="59426" y="42864"/>
                  </a:lnTo>
                  <a:lnTo>
                    <a:pt x="59370" y="43073"/>
                  </a:lnTo>
                  <a:lnTo>
                    <a:pt x="59034" y="43108"/>
                  </a:lnTo>
                  <a:lnTo>
                    <a:pt x="58502" y="43351"/>
                  </a:lnTo>
                  <a:lnTo>
                    <a:pt x="57970" y="43595"/>
                  </a:lnTo>
                  <a:lnTo>
                    <a:pt x="57466" y="43908"/>
                  </a:lnTo>
                  <a:lnTo>
                    <a:pt x="57130" y="44082"/>
                  </a:lnTo>
                  <a:lnTo>
                    <a:pt x="57018" y="44534"/>
                  </a:lnTo>
                  <a:lnTo>
                    <a:pt x="56794" y="44534"/>
                  </a:lnTo>
                  <a:lnTo>
                    <a:pt x="56487" y="44465"/>
                  </a:lnTo>
                  <a:lnTo>
                    <a:pt x="56151" y="44325"/>
                  </a:lnTo>
                  <a:lnTo>
                    <a:pt x="55759" y="44151"/>
                  </a:lnTo>
                  <a:lnTo>
                    <a:pt x="55423" y="44082"/>
                  </a:lnTo>
                  <a:lnTo>
                    <a:pt x="55423" y="43734"/>
                  </a:lnTo>
                  <a:lnTo>
                    <a:pt x="55087" y="43421"/>
                  </a:lnTo>
                  <a:lnTo>
                    <a:pt x="54723" y="43108"/>
                  </a:lnTo>
                  <a:lnTo>
                    <a:pt x="54331" y="42934"/>
                  </a:lnTo>
                  <a:lnTo>
                    <a:pt x="54191" y="43003"/>
                  </a:lnTo>
                  <a:lnTo>
                    <a:pt x="54051" y="43003"/>
                  </a:lnTo>
                  <a:lnTo>
                    <a:pt x="53911" y="43073"/>
                  </a:lnTo>
                  <a:lnTo>
                    <a:pt x="53715" y="43073"/>
                  </a:lnTo>
                  <a:lnTo>
                    <a:pt x="53715" y="41925"/>
                  </a:lnTo>
                  <a:lnTo>
                    <a:pt x="53659" y="40985"/>
                  </a:lnTo>
                  <a:lnTo>
                    <a:pt x="53547" y="40150"/>
                  </a:lnTo>
                  <a:lnTo>
                    <a:pt x="53407" y="39280"/>
                  </a:lnTo>
                  <a:lnTo>
                    <a:pt x="53184" y="38376"/>
                  </a:lnTo>
                  <a:lnTo>
                    <a:pt x="53184" y="37402"/>
                  </a:lnTo>
                  <a:lnTo>
                    <a:pt x="52736" y="37158"/>
                  </a:lnTo>
                  <a:lnTo>
                    <a:pt x="52820" y="33957"/>
                  </a:lnTo>
                  <a:lnTo>
                    <a:pt x="53016" y="33957"/>
                  </a:lnTo>
                  <a:lnTo>
                    <a:pt x="53184" y="33888"/>
                  </a:lnTo>
                  <a:lnTo>
                    <a:pt x="53212" y="33818"/>
                  </a:lnTo>
                  <a:lnTo>
                    <a:pt x="53324" y="33783"/>
                  </a:lnTo>
                  <a:lnTo>
                    <a:pt x="53407" y="33783"/>
                  </a:lnTo>
                  <a:lnTo>
                    <a:pt x="53603" y="33714"/>
                  </a:lnTo>
                  <a:lnTo>
                    <a:pt x="53659" y="33227"/>
                  </a:lnTo>
                  <a:lnTo>
                    <a:pt x="53743" y="32844"/>
                  </a:lnTo>
                  <a:lnTo>
                    <a:pt x="53799" y="32357"/>
                  </a:lnTo>
                  <a:lnTo>
                    <a:pt x="54135" y="32357"/>
                  </a:lnTo>
                  <a:lnTo>
                    <a:pt x="54135" y="32078"/>
                  </a:lnTo>
                  <a:lnTo>
                    <a:pt x="54191" y="31835"/>
                  </a:lnTo>
                  <a:lnTo>
                    <a:pt x="54247" y="31591"/>
                  </a:lnTo>
                  <a:lnTo>
                    <a:pt x="54331" y="31417"/>
                  </a:lnTo>
                  <a:lnTo>
                    <a:pt x="54331" y="31278"/>
                  </a:lnTo>
                  <a:lnTo>
                    <a:pt x="54695" y="31278"/>
                  </a:lnTo>
                  <a:lnTo>
                    <a:pt x="54891" y="30478"/>
                  </a:lnTo>
                  <a:lnTo>
                    <a:pt x="55171" y="29817"/>
                  </a:lnTo>
                  <a:lnTo>
                    <a:pt x="55423" y="29156"/>
                  </a:lnTo>
                  <a:lnTo>
                    <a:pt x="55479" y="28738"/>
                  </a:lnTo>
                  <a:lnTo>
                    <a:pt x="55479" y="28321"/>
                  </a:lnTo>
                  <a:lnTo>
                    <a:pt x="55507" y="27938"/>
                  </a:lnTo>
                  <a:lnTo>
                    <a:pt x="55675" y="27868"/>
                  </a:lnTo>
                  <a:lnTo>
                    <a:pt x="55815" y="27834"/>
                  </a:lnTo>
                  <a:lnTo>
                    <a:pt x="55899" y="27764"/>
                  </a:lnTo>
                  <a:lnTo>
                    <a:pt x="56011" y="27694"/>
                  </a:lnTo>
                  <a:lnTo>
                    <a:pt x="56095" y="27590"/>
                  </a:lnTo>
                  <a:lnTo>
                    <a:pt x="56151" y="27381"/>
                  </a:lnTo>
                  <a:lnTo>
                    <a:pt x="56095" y="27277"/>
                  </a:lnTo>
                  <a:lnTo>
                    <a:pt x="56039" y="27138"/>
                  </a:lnTo>
                  <a:lnTo>
                    <a:pt x="56039" y="27103"/>
                  </a:lnTo>
                  <a:lnTo>
                    <a:pt x="56039" y="26964"/>
                  </a:lnTo>
                  <a:lnTo>
                    <a:pt x="56039" y="26790"/>
                  </a:lnTo>
                  <a:lnTo>
                    <a:pt x="56011" y="26651"/>
                  </a:lnTo>
                  <a:lnTo>
                    <a:pt x="55955" y="26477"/>
                  </a:lnTo>
                  <a:lnTo>
                    <a:pt x="55703" y="26164"/>
                  </a:lnTo>
                  <a:lnTo>
                    <a:pt x="55423" y="25920"/>
                  </a:lnTo>
                  <a:lnTo>
                    <a:pt x="55031" y="25677"/>
                  </a:lnTo>
                  <a:lnTo>
                    <a:pt x="54695" y="25572"/>
                  </a:lnTo>
                  <a:lnTo>
                    <a:pt x="54387" y="25746"/>
                  </a:lnTo>
                  <a:lnTo>
                    <a:pt x="54051" y="25816"/>
                  </a:lnTo>
                  <a:lnTo>
                    <a:pt x="53603" y="25885"/>
                  </a:lnTo>
                  <a:lnTo>
                    <a:pt x="53268" y="25920"/>
                  </a:lnTo>
                  <a:lnTo>
                    <a:pt x="52988" y="26477"/>
                  </a:lnTo>
                  <a:lnTo>
                    <a:pt x="52680" y="26964"/>
                  </a:lnTo>
                  <a:lnTo>
                    <a:pt x="52400" y="27521"/>
                  </a:lnTo>
                  <a:lnTo>
                    <a:pt x="52148" y="28112"/>
                  </a:lnTo>
                  <a:lnTo>
                    <a:pt x="52008" y="28738"/>
                  </a:lnTo>
                  <a:lnTo>
                    <a:pt x="52008" y="29399"/>
                  </a:lnTo>
                  <a:lnTo>
                    <a:pt x="52148" y="29469"/>
                  </a:lnTo>
                  <a:lnTo>
                    <a:pt x="52232" y="29469"/>
                  </a:lnTo>
                  <a:lnTo>
                    <a:pt x="52344" y="29504"/>
                  </a:lnTo>
                  <a:lnTo>
                    <a:pt x="52344" y="29573"/>
                  </a:lnTo>
                  <a:lnTo>
                    <a:pt x="52400" y="29712"/>
                  </a:lnTo>
                  <a:lnTo>
                    <a:pt x="52400" y="29886"/>
                  </a:lnTo>
                  <a:lnTo>
                    <a:pt x="52400" y="30060"/>
                  </a:lnTo>
                  <a:lnTo>
                    <a:pt x="52400" y="30304"/>
                  </a:lnTo>
                  <a:lnTo>
                    <a:pt x="52288" y="30721"/>
                  </a:lnTo>
                  <a:lnTo>
                    <a:pt x="52148" y="31209"/>
                  </a:lnTo>
                  <a:lnTo>
                    <a:pt x="52008" y="31765"/>
                  </a:lnTo>
                  <a:lnTo>
                    <a:pt x="51812" y="32322"/>
                  </a:lnTo>
                  <a:lnTo>
                    <a:pt x="51644" y="32809"/>
                  </a:lnTo>
                  <a:lnTo>
                    <a:pt x="51560" y="33157"/>
                  </a:lnTo>
                  <a:lnTo>
                    <a:pt x="51224" y="33157"/>
                  </a:lnTo>
                  <a:lnTo>
                    <a:pt x="51028" y="33714"/>
                  </a:lnTo>
                  <a:lnTo>
                    <a:pt x="50776" y="33957"/>
                  </a:lnTo>
                  <a:lnTo>
                    <a:pt x="50580" y="34131"/>
                  </a:lnTo>
                  <a:lnTo>
                    <a:pt x="50384" y="34305"/>
                  </a:lnTo>
                  <a:lnTo>
                    <a:pt x="50244" y="34757"/>
                  </a:lnTo>
                  <a:lnTo>
                    <a:pt x="50384" y="34757"/>
                  </a:lnTo>
                  <a:lnTo>
                    <a:pt x="50384" y="34931"/>
                  </a:lnTo>
                  <a:lnTo>
                    <a:pt x="50132" y="34931"/>
                  </a:lnTo>
                  <a:lnTo>
                    <a:pt x="49993" y="34931"/>
                  </a:lnTo>
                  <a:lnTo>
                    <a:pt x="49853" y="35001"/>
                  </a:lnTo>
                  <a:lnTo>
                    <a:pt x="49713" y="35036"/>
                  </a:lnTo>
                  <a:lnTo>
                    <a:pt x="49601" y="35662"/>
                  </a:lnTo>
                  <a:lnTo>
                    <a:pt x="49405" y="36184"/>
                  </a:lnTo>
                  <a:lnTo>
                    <a:pt x="49153" y="36671"/>
                  </a:lnTo>
                  <a:lnTo>
                    <a:pt x="48929" y="37123"/>
                  </a:lnTo>
                  <a:lnTo>
                    <a:pt x="48621" y="37610"/>
                  </a:lnTo>
                  <a:lnTo>
                    <a:pt x="48761" y="38271"/>
                  </a:lnTo>
                  <a:lnTo>
                    <a:pt x="48761" y="38933"/>
                  </a:lnTo>
                  <a:lnTo>
                    <a:pt x="48677" y="39594"/>
                  </a:lnTo>
                  <a:lnTo>
                    <a:pt x="48537" y="40081"/>
                  </a:lnTo>
                  <a:lnTo>
                    <a:pt x="48481" y="40707"/>
                  </a:lnTo>
                  <a:lnTo>
                    <a:pt x="48565" y="41298"/>
                  </a:lnTo>
                  <a:lnTo>
                    <a:pt x="48733" y="41959"/>
                  </a:lnTo>
                  <a:lnTo>
                    <a:pt x="48873" y="42516"/>
                  </a:lnTo>
                  <a:lnTo>
                    <a:pt x="48957" y="43073"/>
                  </a:lnTo>
                  <a:lnTo>
                    <a:pt x="49545" y="43177"/>
                  </a:lnTo>
                  <a:lnTo>
                    <a:pt x="49993" y="43421"/>
                  </a:lnTo>
                  <a:lnTo>
                    <a:pt x="50384" y="43664"/>
                  </a:lnTo>
                  <a:lnTo>
                    <a:pt x="50776" y="43977"/>
                  </a:lnTo>
                  <a:lnTo>
                    <a:pt x="50776" y="44082"/>
                  </a:lnTo>
                  <a:lnTo>
                    <a:pt x="50776" y="44221"/>
                  </a:lnTo>
                  <a:lnTo>
                    <a:pt x="50776" y="44291"/>
                  </a:lnTo>
                  <a:lnTo>
                    <a:pt x="50776" y="44325"/>
                  </a:lnTo>
                  <a:lnTo>
                    <a:pt x="50776" y="44465"/>
                  </a:lnTo>
                  <a:lnTo>
                    <a:pt x="50776" y="44639"/>
                  </a:lnTo>
                  <a:lnTo>
                    <a:pt x="51224" y="44778"/>
                  </a:lnTo>
                  <a:lnTo>
                    <a:pt x="51448" y="44952"/>
                  </a:lnTo>
                  <a:lnTo>
                    <a:pt x="51616" y="45300"/>
                  </a:lnTo>
                  <a:lnTo>
                    <a:pt x="51644" y="45856"/>
                  </a:lnTo>
                  <a:lnTo>
                    <a:pt x="51560" y="45856"/>
                  </a:lnTo>
                  <a:lnTo>
                    <a:pt x="51448" y="45926"/>
                  </a:lnTo>
                  <a:lnTo>
                    <a:pt x="51420" y="45926"/>
                  </a:lnTo>
                  <a:lnTo>
                    <a:pt x="51420" y="45926"/>
                  </a:lnTo>
                  <a:lnTo>
                    <a:pt x="51308" y="45961"/>
                  </a:lnTo>
                  <a:lnTo>
                    <a:pt x="51168" y="46413"/>
                  </a:lnTo>
                  <a:lnTo>
                    <a:pt x="51112" y="46761"/>
                  </a:lnTo>
                  <a:lnTo>
                    <a:pt x="51112" y="47144"/>
                  </a:lnTo>
                  <a:lnTo>
                    <a:pt x="51168" y="47422"/>
                  </a:lnTo>
                  <a:lnTo>
                    <a:pt x="51112" y="47805"/>
                  </a:lnTo>
                  <a:lnTo>
                    <a:pt x="50916" y="48222"/>
                  </a:lnTo>
                  <a:lnTo>
                    <a:pt x="50916" y="48396"/>
                  </a:lnTo>
                  <a:lnTo>
                    <a:pt x="50636" y="48466"/>
                  </a:lnTo>
                  <a:lnTo>
                    <a:pt x="50440" y="48535"/>
                  </a:lnTo>
                  <a:lnTo>
                    <a:pt x="50244" y="48605"/>
                  </a:lnTo>
                  <a:lnTo>
                    <a:pt x="49937" y="48640"/>
                  </a:lnTo>
                  <a:lnTo>
                    <a:pt x="49937" y="49301"/>
                  </a:lnTo>
                  <a:lnTo>
                    <a:pt x="49713" y="49440"/>
                  </a:lnTo>
                  <a:lnTo>
                    <a:pt x="49545" y="49544"/>
                  </a:lnTo>
                  <a:lnTo>
                    <a:pt x="49349" y="49614"/>
                  </a:lnTo>
                  <a:lnTo>
                    <a:pt x="49069" y="49753"/>
                  </a:lnTo>
                  <a:lnTo>
                    <a:pt x="49013" y="51006"/>
                  </a:lnTo>
                  <a:lnTo>
                    <a:pt x="49013" y="52363"/>
                  </a:lnTo>
                  <a:lnTo>
                    <a:pt x="49013" y="53685"/>
                  </a:lnTo>
                  <a:lnTo>
                    <a:pt x="49069" y="54798"/>
                  </a:lnTo>
                  <a:lnTo>
                    <a:pt x="49153" y="54798"/>
                  </a:lnTo>
                  <a:lnTo>
                    <a:pt x="49265" y="54659"/>
                  </a:lnTo>
                  <a:lnTo>
                    <a:pt x="49321" y="54589"/>
                  </a:lnTo>
                  <a:lnTo>
                    <a:pt x="49405" y="54554"/>
                  </a:lnTo>
                  <a:lnTo>
                    <a:pt x="49517" y="54554"/>
                  </a:lnTo>
                  <a:lnTo>
                    <a:pt x="49657" y="54554"/>
                  </a:lnTo>
                  <a:lnTo>
                    <a:pt x="49853" y="54554"/>
                  </a:lnTo>
                  <a:lnTo>
                    <a:pt x="49713" y="55459"/>
                  </a:lnTo>
                  <a:lnTo>
                    <a:pt x="49461" y="56294"/>
                  </a:lnTo>
                  <a:lnTo>
                    <a:pt x="49321" y="57094"/>
                  </a:lnTo>
                  <a:lnTo>
                    <a:pt x="48873" y="57094"/>
                  </a:lnTo>
                  <a:lnTo>
                    <a:pt x="48817" y="56851"/>
                  </a:lnTo>
                  <a:lnTo>
                    <a:pt x="48817" y="56677"/>
                  </a:lnTo>
                  <a:lnTo>
                    <a:pt x="48761" y="56538"/>
                  </a:lnTo>
                  <a:lnTo>
                    <a:pt x="48761" y="56433"/>
                  </a:lnTo>
                  <a:lnTo>
                    <a:pt x="48621" y="56433"/>
                  </a:lnTo>
                  <a:lnTo>
                    <a:pt x="48621" y="56920"/>
                  </a:lnTo>
                  <a:lnTo>
                    <a:pt x="48565" y="57407"/>
                  </a:lnTo>
                  <a:lnTo>
                    <a:pt x="48425" y="57755"/>
                  </a:lnTo>
                  <a:lnTo>
                    <a:pt x="48089" y="57895"/>
                  </a:lnTo>
                  <a:lnTo>
                    <a:pt x="47641" y="57929"/>
                  </a:lnTo>
                  <a:lnTo>
                    <a:pt x="47165" y="57895"/>
                  </a:lnTo>
                  <a:lnTo>
                    <a:pt x="46717" y="57895"/>
                  </a:lnTo>
                  <a:lnTo>
                    <a:pt x="46717" y="58416"/>
                  </a:lnTo>
                  <a:lnTo>
                    <a:pt x="46578" y="58486"/>
                  </a:lnTo>
                  <a:lnTo>
                    <a:pt x="46438" y="58486"/>
                  </a:lnTo>
                  <a:lnTo>
                    <a:pt x="46270" y="58556"/>
                  </a:lnTo>
                  <a:lnTo>
                    <a:pt x="46074" y="58556"/>
                  </a:lnTo>
                  <a:lnTo>
                    <a:pt x="46130" y="59043"/>
                  </a:lnTo>
                  <a:lnTo>
                    <a:pt x="46242" y="59391"/>
                  </a:lnTo>
                  <a:lnTo>
                    <a:pt x="46326" y="59704"/>
                  </a:lnTo>
                  <a:lnTo>
                    <a:pt x="46382" y="60121"/>
                  </a:lnTo>
                  <a:lnTo>
                    <a:pt x="46046" y="60295"/>
                  </a:lnTo>
                  <a:lnTo>
                    <a:pt x="45794" y="60434"/>
                  </a:lnTo>
                  <a:lnTo>
                    <a:pt x="45542" y="60365"/>
                  </a:lnTo>
                  <a:lnTo>
                    <a:pt x="45206" y="60260"/>
                  </a:lnTo>
                  <a:lnTo>
                    <a:pt x="45122" y="60539"/>
                  </a:lnTo>
                  <a:lnTo>
                    <a:pt x="44870" y="60678"/>
                  </a:lnTo>
                  <a:lnTo>
                    <a:pt x="44534" y="60748"/>
                  </a:lnTo>
                  <a:lnTo>
                    <a:pt x="44030" y="60678"/>
                  </a:lnTo>
                  <a:lnTo>
                    <a:pt x="43946" y="60121"/>
                  </a:lnTo>
                  <a:lnTo>
                    <a:pt x="43890" y="59565"/>
                  </a:lnTo>
                  <a:lnTo>
                    <a:pt x="43778" y="59077"/>
                  </a:lnTo>
                  <a:lnTo>
                    <a:pt x="43694" y="59077"/>
                  </a:lnTo>
                  <a:lnTo>
                    <a:pt x="43694" y="60017"/>
                  </a:lnTo>
                  <a:lnTo>
                    <a:pt x="43554" y="60017"/>
                  </a:lnTo>
                  <a:lnTo>
                    <a:pt x="43442" y="60052"/>
                  </a:lnTo>
                  <a:lnTo>
                    <a:pt x="43358" y="60052"/>
                  </a:lnTo>
                  <a:lnTo>
                    <a:pt x="43247" y="60121"/>
                  </a:lnTo>
                  <a:lnTo>
                    <a:pt x="43386" y="60191"/>
                  </a:lnTo>
                  <a:lnTo>
                    <a:pt x="43442" y="60191"/>
                  </a:lnTo>
                  <a:lnTo>
                    <a:pt x="43498" y="60191"/>
                  </a:lnTo>
                  <a:lnTo>
                    <a:pt x="43498" y="60191"/>
                  </a:lnTo>
                  <a:lnTo>
                    <a:pt x="43554" y="60260"/>
                  </a:lnTo>
                  <a:lnTo>
                    <a:pt x="43554" y="60295"/>
                  </a:lnTo>
                  <a:lnTo>
                    <a:pt x="43582" y="60434"/>
                  </a:lnTo>
                  <a:lnTo>
                    <a:pt x="43386" y="60782"/>
                  </a:lnTo>
                  <a:lnTo>
                    <a:pt x="43247" y="61269"/>
                  </a:lnTo>
                  <a:lnTo>
                    <a:pt x="43163" y="61896"/>
                  </a:lnTo>
                  <a:lnTo>
                    <a:pt x="42799" y="61826"/>
                  </a:lnTo>
                  <a:lnTo>
                    <a:pt x="42603" y="61722"/>
                  </a:lnTo>
                  <a:lnTo>
                    <a:pt x="42575" y="61583"/>
                  </a:lnTo>
                  <a:lnTo>
                    <a:pt x="42463" y="61409"/>
                  </a:lnTo>
                  <a:lnTo>
                    <a:pt x="42323" y="61235"/>
                  </a:lnTo>
                  <a:lnTo>
                    <a:pt x="42043" y="61095"/>
                  </a:lnTo>
                  <a:lnTo>
                    <a:pt x="41847" y="61095"/>
                  </a:lnTo>
                  <a:lnTo>
                    <a:pt x="41679" y="61095"/>
                  </a:lnTo>
                  <a:lnTo>
                    <a:pt x="41595" y="61095"/>
                  </a:lnTo>
                  <a:lnTo>
                    <a:pt x="41483" y="60922"/>
                  </a:lnTo>
                  <a:lnTo>
                    <a:pt x="41455" y="60539"/>
                  </a:lnTo>
                  <a:lnTo>
                    <a:pt x="41343" y="60260"/>
                  </a:lnTo>
                  <a:lnTo>
                    <a:pt x="41343" y="59878"/>
                  </a:lnTo>
                  <a:lnTo>
                    <a:pt x="41399" y="59530"/>
                  </a:lnTo>
                  <a:lnTo>
                    <a:pt x="41455" y="59321"/>
                  </a:lnTo>
                  <a:lnTo>
                    <a:pt x="41595" y="59043"/>
                  </a:lnTo>
                  <a:lnTo>
                    <a:pt x="41791" y="58799"/>
                  </a:lnTo>
                  <a:lnTo>
                    <a:pt x="41987" y="58556"/>
                  </a:lnTo>
                  <a:lnTo>
                    <a:pt x="42127" y="58625"/>
                  </a:lnTo>
                  <a:lnTo>
                    <a:pt x="42183" y="58660"/>
                  </a:lnTo>
                  <a:lnTo>
                    <a:pt x="42267" y="58660"/>
                  </a:lnTo>
                  <a:lnTo>
                    <a:pt x="42323" y="58730"/>
                  </a:lnTo>
                  <a:lnTo>
                    <a:pt x="42435" y="58799"/>
                  </a:lnTo>
                  <a:lnTo>
                    <a:pt x="42435" y="58138"/>
                  </a:lnTo>
                  <a:lnTo>
                    <a:pt x="43247" y="57999"/>
                  </a:lnTo>
                  <a:lnTo>
                    <a:pt x="43358" y="57895"/>
                  </a:lnTo>
                  <a:lnTo>
                    <a:pt x="43386" y="57825"/>
                  </a:lnTo>
                  <a:lnTo>
                    <a:pt x="43498" y="57686"/>
                  </a:lnTo>
                  <a:lnTo>
                    <a:pt x="43554" y="57651"/>
                  </a:lnTo>
                  <a:lnTo>
                    <a:pt x="43582" y="57442"/>
                  </a:lnTo>
                  <a:lnTo>
                    <a:pt x="43386" y="57442"/>
                  </a:lnTo>
                  <a:lnTo>
                    <a:pt x="43498" y="56677"/>
                  </a:lnTo>
                  <a:lnTo>
                    <a:pt x="43442" y="56607"/>
                  </a:lnTo>
                  <a:lnTo>
                    <a:pt x="43386" y="56538"/>
                  </a:lnTo>
                  <a:lnTo>
                    <a:pt x="43386" y="56538"/>
                  </a:lnTo>
                  <a:lnTo>
                    <a:pt x="43358" y="56538"/>
                  </a:lnTo>
                  <a:lnTo>
                    <a:pt x="43303" y="56468"/>
                  </a:lnTo>
                  <a:lnTo>
                    <a:pt x="43247" y="56433"/>
                  </a:lnTo>
                  <a:lnTo>
                    <a:pt x="43191" y="56364"/>
                  </a:lnTo>
                  <a:lnTo>
                    <a:pt x="43191" y="56224"/>
                  </a:lnTo>
                  <a:lnTo>
                    <a:pt x="43163" y="55981"/>
                  </a:lnTo>
                  <a:lnTo>
                    <a:pt x="42855" y="55981"/>
                  </a:lnTo>
                  <a:lnTo>
                    <a:pt x="42715" y="55216"/>
                  </a:lnTo>
                  <a:lnTo>
                    <a:pt x="42463" y="54415"/>
                  </a:lnTo>
                  <a:lnTo>
                    <a:pt x="42183" y="53754"/>
                  </a:lnTo>
                  <a:lnTo>
                    <a:pt x="41875" y="52954"/>
                  </a:lnTo>
                  <a:lnTo>
                    <a:pt x="41679" y="52189"/>
                  </a:lnTo>
                  <a:lnTo>
                    <a:pt x="41539" y="51214"/>
                  </a:lnTo>
                  <a:lnTo>
                    <a:pt x="41091" y="51214"/>
                  </a:lnTo>
                  <a:lnTo>
                    <a:pt x="41091" y="50588"/>
                  </a:lnTo>
                  <a:lnTo>
                    <a:pt x="41063" y="50171"/>
                  </a:lnTo>
                  <a:lnTo>
                    <a:pt x="40951" y="49683"/>
                  </a:lnTo>
                  <a:lnTo>
                    <a:pt x="40895" y="49196"/>
                  </a:lnTo>
                  <a:lnTo>
                    <a:pt x="40559" y="49196"/>
                  </a:lnTo>
                  <a:lnTo>
                    <a:pt x="40559" y="49057"/>
                  </a:lnTo>
                  <a:lnTo>
                    <a:pt x="40559" y="48953"/>
                  </a:lnTo>
                  <a:lnTo>
                    <a:pt x="40503" y="48883"/>
                  </a:lnTo>
                  <a:lnTo>
                    <a:pt x="40503" y="48848"/>
                  </a:lnTo>
                  <a:lnTo>
                    <a:pt x="40475" y="48779"/>
                  </a:lnTo>
                  <a:lnTo>
                    <a:pt x="40167" y="49196"/>
                  </a:lnTo>
                  <a:lnTo>
                    <a:pt x="39888" y="49510"/>
                  </a:lnTo>
                  <a:lnTo>
                    <a:pt x="39440" y="49683"/>
                  </a:lnTo>
                  <a:lnTo>
                    <a:pt x="38852" y="49753"/>
                  </a:lnTo>
                  <a:lnTo>
                    <a:pt x="38768" y="50171"/>
                  </a:lnTo>
                  <a:lnTo>
                    <a:pt x="38572" y="50727"/>
                  </a:lnTo>
                  <a:lnTo>
                    <a:pt x="38376" y="51145"/>
                  </a:lnTo>
                  <a:lnTo>
                    <a:pt x="38124" y="51458"/>
                  </a:lnTo>
                  <a:lnTo>
                    <a:pt x="37424" y="51980"/>
                  </a:lnTo>
                  <a:lnTo>
                    <a:pt x="36808" y="52293"/>
                  </a:lnTo>
                  <a:lnTo>
                    <a:pt x="36165" y="52363"/>
                  </a:lnTo>
                  <a:lnTo>
                    <a:pt x="35437" y="52363"/>
                  </a:lnTo>
                  <a:lnTo>
                    <a:pt x="34541" y="52293"/>
                  </a:lnTo>
                  <a:lnTo>
                    <a:pt x="34541" y="51632"/>
                  </a:lnTo>
                  <a:lnTo>
                    <a:pt x="34261" y="51632"/>
                  </a:lnTo>
                  <a:lnTo>
                    <a:pt x="33925" y="51075"/>
                  </a:lnTo>
                  <a:lnTo>
                    <a:pt x="33673" y="50658"/>
                  </a:lnTo>
                  <a:lnTo>
                    <a:pt x="33477" y="50240"/>
                  </a:lnTo>
                  <a:lnTo>
                    <a:pt x="33393" y="49683"/>
                  </a:lnTo>
                  <a:lnTo>
                    <a:pt x="33393" y="48883"/>
                  </a:lnTo>
                  <a:lnTo>
                    <a:pt x="33813" y="48883"/>
                  </a:lnTo>
                  <a:lnTo>
                    <a:pt x="33813" y="48396"/>
                  </a:lnTo>
                  <a:lnTo>
                    <a:pt x="33030" y="48396"/>
                  </a:lnTo>
                  <a:lnTo>
                    <a:pt x="33030" y="46100"/>
                  </a:lnTo>
                  <a:lnTo>
                    <a:pt x="32750" y="45961"/>
                  </a:lnTo>
                  <a:lnTo>
                    <a:pt x="32694" y="45717"/>
                  </a:lnTo>
                  <a:lnTo>
                    <a:pt x="32694" y="45126"/>
                  </a:lnTo>
                  <a:lnTo>
                    <a:pt x="32694" y="44465"/>
                  </a:lnTo>
                  <a:lnTo>
                    <a:pt x="32750" y="43804"/>
                  </a:lnTo>
                  <a:lnTo>
                    <a:pt x="32750" y="43247"/>
                  </a:lnTo>
                  <a:lnTo>
                    <a:pt x="32750" y="43073"/>
                  </a:lnTo>
                  <a:lnTo>
                    <a:pt x="32806" y="42934"/>
                  </a:lnTo>
                  <a:lnTo>
                    <a:pt x="32834" y="42829"/>
                  </a:lnTo>
                  <a:lnTo>
                    <a:pt x="32946" y="42690"/>
                  </a:lnTo>
                  <a:lnTo>
                    <a:pt x="33030" y="42586"/>
                  </a:lnTo>
                  <a:lnTo>
                    <a:pt x="33142" y="42447"/>
                  </a:lnTo>
                  <a:lnTo>
                    <a:pt x="33198" y="42377"/>
                  </a:lnTo>
                  <a:lnTo>
                    <a:pt x="33198" y="42168"/>
                  </a:lnTo>
                  <a:lnTo>
                    <a:pt x="33142" y="41959"/>
                  </a:lnTo>
                  <a:lnTo>
                    <a:pt x="33086" y="41855"/>
                  </a:lnTo>
                  <a:lnTo>
                    <a:pt x="33030" y="41716"/>
                  </a:lnTo>
                  <a:lnTo>
                    <a:pt x="33030" y="41542"/>
                  </a:lnTo>
                  <a:lnTo>
                    <a:pt x="33142" y="41298"/>
                  </a:lnTo>
                  <a:lnTo>
                    <a:pt x="33393" y="40881"/>
                  </a:lnTo>
                  <a:lnTo>
                    <a:pt x="33142" y="40568"/>
                  </a:lnTo>
                  <a:lnTo>
                    <a:pt x="33030" y="40220"/>
                  </a:lnTo>
                  <a:lnTo>
                    <a:pt x="33086" y="39733"/>
                  </a:lnTo>
                  <a:lnTo>
                    <a:pt x="33198" y="39280"/>
                  </a:lnTo>
                  <a:lnTo>
                    <a:pt x="33282" y="38863"/>
                  </a:lnTo>
                  <a:lnTo>
                    <a:pt x="33393" y="38515"/>
                  </a:lnTo>
                  <a:lnTo>
                    <a:pt x="33813" y="38515"/>
                  </a:lnTo>
                  <a:lnTo>
                    <a:pt x="33813" y="38376"/>
                  </a:lnTo>
                  <a:lnTo>
                    <a:pt x="33813" y="38271"/>
                  </a:lnTo>
                  <a:lnTo>
                    <a:pt x="33869" y="38202"/>
                  </a:lnTo>
                  <a:lnTo>
                    <a:pt x="33869" y="38132"/>
                  </a:lnTo>
                  <a:lnTo>
                    <a:pt x="33925" y="38097"/>
                  </a:lnTo>
                  <a:lnTo>
                    <a:pt x="34317" y="37715"/>
                  </a:lnTo>
                  <a:lnTo>
                    <a:pt x="34653" y="37367"/>
                  </a:lnTo>
                  <a:lnTo>
                    <a:pt x="35101" y="37054"/>
                  </a:lnTo>
                  <a:lnTo>
                    <a:pt x="35633" y="36880"/>
                  </a:lnTo>
                  <a:lnTo>
                    <a:pt x="35633" y="36080"/>
                  </a:lnTo>
                  <a:lnTo>
                    <a:pt x="35717" y="36080"/>
                  </a:lnTo>
                  <a:lnTo>
                    <a:pt x="35717" y="35940"/>
                  </a:lnTo>
                  <a:lnTo>
                    <a:pt x="37060" y="35940"/>
                  </a:lnTo>
                  <a:lnTo>
                    <a:pt x="37060" y="35836"/>
                  </a:lnTo>
                  <a:lnTo>
                    <a:pt x="37088" y="35488"/>
                  </a:lnTo>
                  <a:lnTo>
                    <a:pt x="37200" y="35036"/>
                  </a:lnTo>
                  <a:lnTo>
                    <a:pt x="37284" y="34549"/>
                  </a:lnTo>
                  <a:lnTo>
                    <a:pt x="37396" y="34201"/>
                  </a:lnTo>
                  <a:lnTo>
                    <a:pt x="37480" y="33957"/>
                  </a:lnTo>
                  <a:lnTo>
                    <a:pt x="37592" y="33888"/>
                  </a:lnTo>
                  <a:lnTo>
                    <a:pt x="37732" y="33818"/>
                  </a:lnTo>
                  <a:lnTo>
                    <a:pt x="37928" y="33818"/>
                  </a:lnTo>
                  <a:lnTo>
                    <a:pt x="38124" y="33818"/>
                  </a:lnTo>
                  <a:lnTo>
                    <a:pt x="38320" y="34375"/>
                  </a:lnTo>
                  <a:lnTo>
                    <a:pt x="38460" y="34270"/>
                  </a:lnTo>
                  <a:lnTo>
                    <a:pt x="38572" y="34201"/>
                  </a:lnTo>
                  <a:lnTo>
                    <a:pt x="38712" y="34131"/>
                  </a:lnTo>
                  <a:lnTo>
                    <a:pt x="38852" y="34062"/>
                  </a:lnTo>
                  <a:lnTo>
                    <a:pt x="38964" y="33644"/>
                  </a:lnTo>
                  <a:lnTo>
                    <a:pt x="39048" y="33296"/>
                  </a:lnTo>
                  <a:lnTo>
                    <a:pt x="39188" y="33053"/>
                  </a:lnTo>
                  <a:lnTo>
                    <a:pt x="39300" y="32670"/>
                  </a:lnTo>
                  <a:lnTo>
                    <a:pt x="39384" y="32183"/>
                  </a:lnTo>
                  <a:lnTo>
                    <a:pt x="39748" y="32183"/>
                  </a:lnTo>
                  <a:lnTo>
                    <a:pt x="39748" y="32009"/>
                  </a:lnTo>
                  <a:lnTo>
                    <a:pt x="39776" y="31835"/>
                  </a:lnTo>
                  <a:lnTo>
                    <a:pt x="39832" y="31661"/>
                  </a:lnTo>
                  <a:lnTo>
                    <a:pt x="39888" y="31522"/>
                  </a:lnTo>
                  <a:lnTo>
                    <a:pt x="39916" y="31278"/>
                  </a:lnTo>
                  <a:lnTo>
                    <a:pt x="40419" y="31174"/>
                  </a:lnTo>
                  <a:lnTo>
                    <a:pt x="40811" y="31035"/>
                  </a:lnTo>
                  <a:lnTo>
                    <a:pt x="40895" y="30443"/>
                  </a:lnTo>
                  <a:lnTo>
                    <a:pt x="41063" y="29991"/>
                  </a:lnTo>
                  <a:lnTo>
                    <a:pt x="41259" y="29747"/>
                  </a:lnTo>
                  <a:lnTo>
                    <a:pt x="41483" y="29504"/>
                  </a:lnTo>
                  <a:lnTo>
                    <a:pt x="41679" y="29330"/>
                  </a:lnTo>
                  <a:lnTo>
                    <a:pt x="41875" y="29017"/>
                  </a:lnTo>
                  <a:lnTo>
                    <a:pt x="41987" y="27694"/>
                  </a:lnTo>
                  <a:lnTo>
                    <a:pt x="42267" y="26859"/>
                  </a:lnTo>
                  <a:lnTo>
                    <a:pt x="42519" y="25920"/>
                  </a:lnTo>
                  <a:lnTo>
                    <a:pt x="42715" y="25920"/>
                  </a:lnTo>
                  <a:lnTo>
                    <a:pt x="42855" y="25920"/>
                  </a:lnTo>
                  <a:lnTo>
                    <a:pt x="42967" y="25885"/>
                  </a:lnTo>
                  <a:lnTo>
                    <a:pt x="43051" y="25816"/>
                  </a:lnTo>
                  <a:lnTo>
                    <a:pt x="42603" y="25816"/>
                  </a:lnTo>
                  <a:lnTo>
                    <a:pt x="42659" y="25015"/>
                  </a:lnTo>
                  <a:lnTo>
                    <a:pt x="42771" y="24250"/>
                  </a:lnTo>
                  <a:lnTo>
                    <a:pt x="42967" y="23624"/>
                  </a:lnTo>
                  <a:lnTo>
                    <a:pt x="43247" y="23137"/>
                  </a:lnTo>
                  <a:lnTo>
                    <a:pt x="43247" y="23032"/>
                  </a:lnTo>
                  <a:lnTo>
                    <a:pt x="43498" y="23137"/>
                  </a:lnTo>
                  <a:lnTo>
                    <a:pt x="43498" y="23032"/>
                  </a:lnTo>
                  <a:lnTo>
                    <a:pt x="43694" y="22580"/>
                  </a:lnTo>
                  <a:lnTo>
                    <a:pt x="43890" y="22058"/>
                  </a:lnTo>
                  <a:lnTo>
                    <a:pt x="44030" y="21571"/>
                  </a:lnTo>
                  <a:lnTo>
                    <a:pt x="44478" y="21571"/>
                  </a:lnTo>
                  <a:lnTo>
                    <a:pt x="44366" y="21188"/>
                  </a:lnTo>
                  <a:lnTo>
                    <a:pt x="44282" y="20945"/>
                  </a:lnTo>
                  <a:lnTo>
                    <a:pt x="44170" y="20666"/>
                  </a:lnTo>
                  <a:lnTo>
                    <a:pt x="44142" y="20179"/>
                  </a:lnTo>
                  <a:lnTo>
                    <a:pt x="44758" y="20040"/>
                  </a:lnTo>
                  <a:lnTo>
                    <a:pt x="44758" y="19936"/>
                  </a:lnTo>
                  <a:lnTo>
                    <a:pt x="44758" y="19866"/>
                  </a:lnTo>
                  <a:lnTo>
                    <a:pt x="44730" y="19797"/>
                  </a:lnTo>
                  <a:lnTo>
                    <a:pt x="44730" y="19727"/>
                  </a:lnTo>
                  <a:lnTo>
                    <a:pt x="44674" y="19692"/>
                  </a:lnTo>
                  <a:lnTo>
                    <a:pt x="44562" y="19623"/>
                  </a:lnTo>
                  <a:lnTo>
                    <a:pt x="44478" y="19553"/>
                  </a:lnTo>
                  <a:lnTo>
                    <a:pt x="44338" y="19553"/>
                  </a:lnTo>
                  <a:lnTo>
                    <a:pt x="44142" y="19553"/>
                  </a:lnTo>
                  <a:lnTo>
                    <a:pt x="43750" y="19797"/>
                  </a:lnTo>
                  <a:lnTo>
                    <a:pt x="43191" y="19971"/>
                  </a:lnTo>
                  <a:lnTo>
                    <a:pt x="42603" y="20040"/>
                  </a:lnTo>
                  <a:lnTo>
                    <a:pt x="42603" y="19936"/>
                  </a:lnTo>
                  <a:lnTo>
                    <a:pt x="42659" y="19797"/>
                  </a:lnTo>
                  <a:lnTo>
                    <a:pt x="42715" y="19623"/>
                  </a:lnTo>
                  <a:lnTo>
                    <a:pt x="42715" y="19379"/>
                  </a:lnTo>
                  <a:lnTo>
                    <a:pt x="42715" y="19135"/>
                  </a:lnTo>
                  <a:lnTo>
                    <a:pt x="42995" y="18996"/>
                  </a:lnTo>
                  <a:lnTo>
                    <a:pt x="43358" y="18822"/>
                  </a:lnTo>
                  <a:lnTo>
                    <a:pt x="43694" y="18648"/>
                  </a:lnTo>
                  <a:lnTo>
                    <a:pt x="43946" y="18474"/>
                  </a:lnTo>
                  <a:lnTo>
                    <a:pt x="43778" y="18092"/>
                  </a:lnTo>
                  <a:lnTo>
                    <a:pt x="43694" y="17674"/>
                  </a:lnTo>
                  <a:lnTo>
                    <a:pt x="43694" y="17118"/>
                  </a:lnTo>
                  <a:lnTo>
                    <a:pt x="44030" y="16770"/>
                  </a:lnTo>
                  <a:lnTo>
                    <a:pt x="44338" y="16387"/>
                  </a:lnTo>
                  <a:lnTo>
                    <a:pt x="44618" y="16039"/>
                  </a:lnTo>
                  <a:lnTo>
                    <a:pt x="45010" y="15795"/>
                  </a:lnTo>
                  <a:lnTo>
                    <a:pt x="45542" y="15656"/>
                  </a:lnTo>
                  <a:lnTo>
                    <a:pt x="45598" y="16282"/>
                  </a:lnTo>
                  <a:lnTo>
                    <a:pt x="45738" y="16700"/>
                  </a:lnTo>
                  <a:lnTo>
                    <a:pt x="45934" y="17118"/>
                  </a:lnTo>
                  <a:lnTo>
                    <a:pt x="46186" y="17118"/>
                  </a:lnTo>
                  <a:lnTo>
                    <a:pt x="46242" y="16944"/>
                  </a:lnTo>
                  <a:lnTo>
                    <a:pt x="46270" y="16839"/>
                  </a:lnTo>
                  <a:lnTo>
                    <a:pt x="46270" y="16770"/>
                  </a:lnTo>
                  <a:lnTo>
                    <a:pt x="46326" y="16630"/>
                  </a:lnTo>
                  <a:lnTo>
                    <a:pt x="46382" y="16456"/>
                  </a:lnTo>
                  <a:lnTo>
                    <a:pt x="46046" y="16387"/>
                  </a:lnTo>
                  <a:lnTo>
                    <a:pt x="45878" y="16213"/>
                  </a:lnTo>
                  <a:lnTo>
                    <a:pt x="45850" y="15865"/>
                  </a:lnTo>
                  <a:lnTo>
                    <a:pt x="45850" y="15378"/>
                  </a:lnTo>
                  <a:lnTo>
                    <a:pt x="45878" y="15308"/>
                  </a:lnTo>
                  <a:lnTo>
                    <a:pt x="45878" y="15239"/>
                  </a:lnTo>
                  <a:lnTo>
                    <a:pt x="45934" y="15204"/>
                  </a:lnTo>
                  <a:lnTo>
                    <a:pt x="45934" y="15134"/>
                  </a:lnTo>
                  <a:lnTo>
                    <a:pt x="45934" y="14995"/>
                  </a:lnTo>
                  <a:lnTo>
                    <a:pt x="46382" y="14752"/>
                  </a:lnTo>
                  <a:lnTo>
                    <a:pt x="46773" y="14473"/>
                  </a:lnTo>
                  <a:lnTo>
                    <a:pt x="47109" y="14091"/>
                  </a:lnTo>
                  <a:lnTo>
                    <a:pt x="47445" y="13777"/>
                  </a:lnTo>
                  <a:lnTo>
                    <a:pt x="47417" y="13603"/>
                  </a:lnTo>
                  <a:lnTo>
                    <a:pt x="47417" y="13499"/>
                  </a:lnTo>
                  <a:lnTo>
                    <a:pt x="47361" y="13290"/>
                  </a:lnTo>
                  <a:lnTo>
                    <a:pt x="47417" y="13116"/>
                  </a:lnTo>
                  <a:lnTo>
                    <a:pt x="47445" y="13012"/>
                  </a:lnTo>
                  <a:lnTo>
                    <a:pt x="47613" y="12873"/>
                  </a:lnTo>
                  <a:lnTo>
                    <a:pt x="47753" y="12803"/>
                  </a:lnTo>
                  <a:lnTo>
                    <a:pt x="47893" y="12768"/>
                  </a:lnTo>
                  <a:lnTo>
                    <a:pt x="47977" y="12699"/>
                  </a:lnTo>
                  <a:lnTo>
                    <a:pt x="47977" y="12212"/>
                  </a:lnTo>
                  <a:lnTo>
                    <a:pt x="48621" y="12212"/>
                  </a:lnTo>
                  <a:lnTo>
                    <a:pt x="48733" y="12386"/>
                  </a:lnTo>
                  <a:lnTo>
                    <a:pt x="48761" y="12560"/>
                  </a:lnTo>
                  <a:lnTo>
                    <a:pt x="48873" y="12768"/>
                  </a:lnTo>
                  <a:lnTo>
                    <a:pt x="48957" y="13012"/>
                  </a:lnTo>
                  <a:lnTo>
                    <a:pt x="49125" y="12873"/>
                  </a:lnTo>
                  <a:lnTo>
                    <a:pt x="49209" y="12768"/>
                  </a:lnTo>
                  <a:lnTo>
                    <a:pt x="49321" y="12629"/>
                  </a:lnTo>
                  <a:lnTo>
                    <a:pt x="49405" y="12525"/>
                  </a:lnTo>
                  <a:lnTo>
                    <a:pt x="49517" y="12316"/>
                  </a:lnTo>
                  <a:lnTo>
                    <a:pt x="49461" y="12212"/>
                  </a:lnTo>
                  <a:lnTo>
                    <a:pt x="49405" y="12107"/>
                  </a:lnTo>
                  <a:lnTo>
                    <a:pt x="49405" y="11968"/>
                  </a:lnTo>
                  <a:lnTo>
                    <a:pt x="49405" y="11794"/>
                  </a:lnTo>
                  <a:lnTo>
                    <a:pt x="49853" y="11725"/>
                  </a:lnTo>
                  <a:lnTo>
                    <a:pt x="50132" y="11725"/>
                  </a:lnTo>
                  <a:lnTo>
                    <a:pt x="50440" y="11655"/>
                  </a:lnTo>
                  <a:lnTo>
                    <a:pt x="50720" y="11725"/>
                  </a:lnTo>
                  <a:lnTo>
                    <a:pt x="51112" y="11794"/>
                  </a:lnTo>
                  <a:lnTo>
                    <a:pt x="51252" y="11307"/>
                  </a:lnTo>
                  <a:lnTo>
                    <a:pt x="51420" y="10890"/>
                  </a:lnTo>
                  <a:lnTo>
                    <a:pt x="51616" y="10437"/>
                  </a:lnTo>
                  <a:lnTo>
                    <a:pt x="51812" y="10020"/>
                  </a:lnTo>
                  <a:lnTo>
                    <a:pt x="51896" y="9533"/>
                  </a:lnTo>
                  <a:lnTo>
                    <a:pt x="52008" y="8802"/>
                  </a:lnTo>
                  <a:lnTo>
                    <a:pt x="52400" y="8802"/>
                  </a:lnTo>
                  <a:lnTo>
                    <a:pt x="52484" y="8628"/>
                  </a:lnTo>
                  <a:lnTo>
                    <a:pt x="52540" y="8454"/>
                  </a:lnTo>
                  <a:lnTo>
                    <a:pt x="52596" y="8315"/>
                  </a:lnTo>
                  <a:lnTo>
                    <a:pt x="52736" y="8141"/>
                  </a:lnTo>
                  <a:lnTo>
                    <a:pt x="53072" y="8037"/>
                  </a:lnTo>
                  <a:lnTo>
                    <a:pt x="53463" y="8141"/>
                  </a:lnTo>
                  <a:lnTo>
                    <a:pt x="53911" y="8280"/>
                  </a:lnTo>
                  <a:lnTo>
                    <a:pt x="54247" y="8454"/>
                  </a:lnTo>
                  <a:lnTo>
                    <a:pt x="54247" y="7654"/>
                  </a:lnTo>
                  <a:lnTo>
                    <a:pt x="54975" y="7654"/>
                  </a:lnTo>
                  <a:lnTo>
                    <a:pt x="55759" y="7793"/>
                  </a:lnTo>
                  <a:lnTo>
                    <a:pt x="56543" y="7897"/>
                  </a:lnTo>
                  <a:lnTo>
                    <a:pt x="57382" y="7897"/>
                  </a:lnTo>
                  <a:lnTo>
                    <a:pt x="57578" y="8211"/>
                  </a:lnTo>
                  <a:lnTo>
                    <a:pt x="57802" y="8524"/>
                  </a:lnTo>
                  <a:lnTo>
                    <a:pt x="58054" y="8802"/>
                  </a:lnTo>
                  <a:lnTo>
                    <a:pt x="58250" y="9185"/>
                  </a:lnTo>
                  <a:lnTo>
                    <a:pt x="58306" y="9672"/>
                  </a:lnTo>
                  <a:lnTo>
                    <a:pt x="58194" y="9672"/>
                  </a:lnTo>
                  <a:lnTo>
                    <a:pt x="58194" y="9776"/>
                  </a:lnTo>
                  <a:lnTo>
                    <a:pt x="57914" y="9776"/>
                  </a:lnTo>
                  <a:lnTo>
                    <a:pt x="57914" y="10194"/>
                  </a:lnTo>
                  <a:lnTo>
                    <a:pt x="57718" y="10194"/>
                  </a:lnTo>
                  <a:lnTo>
                    <a:pt x="57606" y="10263"/>
                  </a:lnTo>
                  <a:lnTo>
                    <a:pt x="57522" y="10333"/>
                  </a:lnTo>
                  <a:lnTo>
                    <a:pt x="57410" y="10437"/>
                  </a:lnTo>
                  <a:lnTo>
                    <a:pt x="57382" y="10576"/>
                  </a:lnTo>
                  <a:lnTo>
                    <a:pt x="57774" y="10576"/>
                  </a:lnTo>
                  <a:lnTo>
                    <a:pt x="58166" y="10646"/>
                  </a:lnTo>
                  <a:lnTo>
                    <a:pt x="58558" y="10576"/>
                  </a:lnTo>
                  <a:lnTo>
                    <a:pt x="58978" y="10576"/>
                  </a:lnTo>
                  <a:lnTo>
                    <a:pt x="58978" y="10403"/>
                  </a:lnTo>
                  <a:lnTo>
                    <a:pt x="59034" y="10194"/>
                  </a:lnTo>
                  <a:lnTo>
                    <a:pt x="59090" y="10089"/>
                  </a:lnTo>
                  <a:lnTo>
                    <a:pt x="59090" y="9950"/>
                  </a:lnTo>
                  <a:lnTo>
                    <a:pt x="59118" y="9846"/>
                  </a:lnTo>
                  <a:lnTo>
                    <a:pt x="59174" y="9672"/>
                  </a:lnTo>
                  <a:lnTo>
                    <a:pt x="59510" y="9707"/>
                  </a:lnTo>
                  <a:lnTo>
                    <a:pt x="59762" y="9776"/>
                  </a:lnTo>
                  <a:lnTo>
                    <a:pt x="60013" y="9846"/>
                  </a:lnTo>
                  <a:lnTo>
                    <a:pt x="60349" y="9915"/>
                  </a:lnTo>
                  <a:lnTo>
                    <a:pt x="60349" y="10820"/>
                  </a:lnTo>
                  <a:lnTo>
                    <a:pt x="60993" y="10820"/>
                  </a:lnTo>
                  <a:lnTo>
                    <a:pt x="61049" y="10994"/>
                  </a:lnTo>
                  <a:lnTo>
                    <a:pt x="61049" y="11064"/>
                  </a:lnTo>
                  <a:lnTo>
                    <a:pt x="61049" y="11133"/>
                  </a:lnTo>
                  <a:lnTo>
                    <a:pt x="61049" y="11133"/>
                  </a:lnTo>
                  <a:lnTo>
                    <a:pt x="61077" y="11168"/>
                  </a:lnTo>
                  <a:lnTo>
                    <a:pt x="61133" y="11168"/>
                  </a:lnTo>
                  <a:lnTo>
                    <a:pt x="61245" y="11238"/>
                  </a:lnTo>
                  <a:lnTo>
                    <a:pt x="61525" y="11064"/>
                  </a:lnTo>
                  <a:lnTo>
                    <a:pt x="61973" y="10890"/>
                  </a:lnTo>
                  <a:lnTo>
                    <a:pt x="62505" y="10750"/>
                  </a:lnTo>
                  <a:lnTo>
                    <a:pt x="63093" y="10750"/>
                  </a:lnTo>
                  <a:lnTo>
                    <a:pt x="63568" y="10750"/>
                  </a:lnTo>
                  <a:lnTo>
                    <a:pt x="64016" y="10820"/>
                  </a:lnTo>
                  <a:lnTo>
                    <a:pt x="64800" y="11168"/>
                  </a:lnTo>
                  <a:lnTo>
                    <a:pt x="65584" y="11620"/>
                  </a:lnTo>
                  <a:lnTo>
                    <a:pt x="66256" y="12038"/>
                  </a:lnTo>
                  <a:lnTo>
                    <a:pt x="66787" y="12212"/>
                  </a:lnTo>
                  <a:lnTo>
                    <a:pt x="67375" y="12142"/>
                  </a:lnTo>
                  <a:lnTo>
                    <a:pt x="67879" y="12038"/>
                  </a:lnTo>
                  <a:lnTo>
                    <a:pt x="68327" y="12038"/>
                  </a:lnTo>
                  <a:lnTo>
                    <a:pt x="68411" y="12142"/>
                  </a:lnTo>
                  <a:lnTo>
                    <a:pt x="68523" y="12212"/>
                  </a:lnTo>
                  <a:lnTo>
                    <a:pt x="68663" y="12386"/>
                  </a:lnTo>
                  <a:lnTo>
                    <a:pt x="68747" y="12525"/>
                  </a:lnTo>
                  <a:lnTo>
                    <a:pt x="68859" y="12560"/>
                  </a:lnTo>
                  <a:lnTo>
                    <a:pt x="69307" y="12699"/>
                  </a:lnTo>
                  <a:lnTo>
                    <a:pt x="69727" y="12699"/>
                  </a:lnTo>
                  <a:lnTo>
                    <a:pt x="69839" y="13256"/>
                  </a:lnTo>
                  <a:lnTo>
                    <a:pt x="69979" y="13534"/>
                  </a:lnTo>
                  <a:lnTo>
                    <a:pt x="70230" y="13777"/>
                  </a:lnTo>
                  <a:lnTo>
                    <a:pt x="70426" y="14091"/>
                  </a:lnTo>
                  <a:lnTo>
                    <a:pt x="70566" y="14473"/>
                  </a:lnTo>
                  <a:lnTo>
                    <a:pt x="70370" y="17257"/>
                  </a:lnTo>
                  <a:lnTo>
                    <a:pt x="69979" y="17744"/>
                  </a:lnTo>
                  <a:lnTo>
                    <a:pt x="69727" y="18300"/>
                  </a:lnTo>
                  <a:lnTo>
                    <a:pt x="69391" y="18822"/>
                  </a:lnTo>
                  <a:lnTo>
                    <a:pt x="68943" y="19240"/>
                  </a:lnTo>
                  <a:lnTo>
                    <a:pt x="68551" y="19379"/>
                  </a:lnTo>
                  <a:lnTo>
                    <a:pt x="68075" y="19379"/>
                  </a:lnTo>
                  <a:lnTo>
                    <a:pt x="67627" y="19309"/>
                  </a:lnTo>
                  <a:lnTo>
                    <a:pt x="67151" y="19379"/>
                  </a:lnTo>
                  <a:lnTo>
                    <a:pt x="66368" y="19623"/>
                  </a:lnTo>
                  <a:lnTo>
                    <a:pt x="65668" y="19692"/>
                  </a:lnTo>
                  <a:lnTo>
                    <a:pt x="65080" y="19692"/>
                  </a:lnTo>
                  <a:lnTo>
                    <a:pt x="64492" y="19623"/>
                  </a:lnTo>
                  <a:lnTo>
                    <a:pt x="63876" y="19553"/>
                  </a:lnTo>
                  <a:lnTo>
                    <a:pt x="63149" y="19553"/>
                  </a:lnTo>
                  <a:lnTo>
                    <a:pt x="63149" y="19692"/>
                  </a:lnTo>
                  <a:lnTo>
                    <a:pt x="63484" y="19971"/>
                  </a:lnTo>
                  <a:lnTo>
                    <a:pt x="63736" y="20284"/>
                  </a:lnTo>
                  <a:lnTo>
                    <a:pt x="64016" y="20527"/>
                  </a:lnTo>
                  <a:lnTo>
                    <a:pt x="64408" y="20666"/>
                  </a:lnTo>
                  <a:lnTo>
                    <a:pt x="64996" y="20701"/>
                  </a:lnTo>
                  <a:lnTo>
                    <a:pt x="65136" y="20910"/>
                  </a:lnTo>
                  <a:lnTo>
                    <a:pt x="65248" y="20945"/>
                  </a:lnTo>
                  <a:lnTo>
                    <a:pt x="65444" y="21084"/>
                  </a:lnTo>
                  <a:lnTo>
                    <a:pt x="65640" y="21153"/>
                  </a:lnTo>
                  <a:lnTo>
                    <a:pt x="65724" y="23276"/>
                  </a:lnTo>
                  <a:lnTo>
                    <a:pt x="66060" y="23276"/>
                  </a:lnTo>
                  <a:lnTo>
                    <a:pt x="66116" y="23519"/>
                  </a:lnTo>
                  <a:lnTo>
                    <a:pt x="66172" y="23693"/>
                  </a:lnTo>
                  <a:lnTo>
                    <a:pt x="66256" y="23798"/>
                  </a:lnTo>
                  <a:lnTo>
                    <a:pt x="66424" y="23867"/>
                  </a:lnTo>
                  <a:lnTo>
                    <a:pt x="66620" y="23937"/>
                  </a:lnTo>
                  <a:lnTo>
                    <a:pt x="66620" y="24180"/>
                  </a:lnTo>
                  <a:lnTo>
                    <a:pt x="66620" y="24354"/>
                  </a:lnTo>
                  <a:lnTo>
                    <a:pt x="66648" y="24494"/>
                  </a:lnTo>
                  <a:lnTo>
                    <a:pt x="66703" y="24598"/>
                  </a:lnTo>
                  <a:lnTo>
                    <a:pt x="66759" y="24841"/>
                  </a:lnTo>
                  <a:lnTo>
                    <a:pt x="66843" y="25015"/>
                  </a:lnTo>
                  <a:lnTo>
                    <a:pt x="66899" y="25155"/>
                  </a:lnTo>
                  <a:lnTo>
                    <a:pt x="67039" y="25224"/>
                  </a:lnTo>
                  <a:lnTo>
                    <a:pt x="67179" y="25259"/>
                  </a:lnTo>
                  <a:lnTo>
                    <a:pt x="67431" y="25259"/>
                  </a:lnTo>
                  <a:lnTo>
                    <a:pt x="67739" y="25224"/>
                  </a:lnTo>
                  <a:lnTo>
                    <a:pt x="68019" y="25259"/>
                  </a:lnTo>
                  <a:lnTo>
                    <a:pt x="68355" y="25398"/>
                  </a:lnTo>
                  <a:lnTo>
                    <a:pt x="68663" y="25572"/>
                  </a:lnTo>
                  <a:lnTo>
                    <a:pt x="68663" y="25920"/>
                  </a:lnTo>
                  <a:lnTo>
                    <a:pt x="69923" y="25920"/>
                  </a:lnTo>
                  <a:lnTo>
                    <a:pt x="70034" y="25746"/>
                  </a:lnTo>
                  <a:lnTo>
                    <a:pt x="70118" y="25572"/>
                  </a:lnTo>
                  <a:lnTo>
                    <a:pt x="70230" y="25468"/>
                  </a:lnTo>
                  <a:lnTo>
                    <a:pt x="70370" y="25259"/>
                  </a:lnTo>
                  <a:lnTo>
                    <a:pt x="70258" y="25155"/>
                  </a:lnTo>
                  <a:lnTo>
                    <a:pt x="70230" y="24981"/>
                  </a:lnTo>
                  <a:lnTo>
                    <a:pt x="70230" y="24911"/>
                  </a:lnTo>
                  <a:lnTo>
                    <a:pt x="70174" y="24772"/>
                  </a:lnTo>
                  <a:lnTo>
                    <a:pt x="70062" y="24737"/>
                  </a:lnTo>
                  <a:lnTo>
                    <a:pt x="69923" y="24598"/>
                  </a:lnTo>
                  <a:lnTo>
                    <a:pt x="69783" y="24668"/>
                  </a:lnTo>
                  <a:lnTo>
                    <a:pt x="69587" y="24737"/>
                  </a:lnTo>
                  <a:lnTo>
                    <a:pt x="69307" y="24841"/>
                  </a:lnTo>
                  <a:lnTo>
                    <a:pt x="68943" y="24737"/>
                  </a:lnTo>
                  <a:lnTo>
                    <a:pt x="68943" y="24737"/>
                  </a:lnTo>
                  <a:lnTo>
                    <a:pt x="68915" y="24668"/>
                  </a:lnTo>
                  <a:lnTo>
                    <a:pt x="68803" y="24528"/>
                  </a:lnTo>
                  <a:lnTo>
                    <a:pt x="68747" y="24424"/>
                  </a:lnTo>
                  <a:lnTo>
                    <a:pt x="68663" y="24285"/>
                  </a:lnTo>
                  <a:lnTo>
                    <a:pt x="68607" y="24180"/>
                  </a:lnTo>
                  <a:lnTo>
                    <a:pt x="68551" y="24111"/>
                  </a:lnTo>
                  <a:lnTo>
                    <a:pt x="68523" y="24041"/>
                  </a:lnTo>
                  <a:lnTo>
                    <a:pt x="68411" y="24006"/>
                  </a:lnTo>
                  <a:lnTo>
                    <a:pt x="68327" y="24006"/>
                  </a:lnTo>
                  <a:lnTo>
                    <a:pt x="68159" y="24006"/>
                  </a:lnTo>
                  <a:lnTo>
                    <a:pt x="68075" y="24006"/>
                  </a:lnTo>
                  <a:lnTo>
                    <a:pt x="67963" y="23937"/>
                  </a:lnTo>
                  <a:lnTo>
                    <a:pt x="67935" y="23798"/>
                  </a:lnTo>
                  <a:lnTo>
                    <a:pt x="67935" y="23763"/>
                  </a:lnTo>
                  <a:lnTo>
                    <a:pt x="67935" y="23554"/>
                  </a:lnTo>
                  <a:lnTo>
                    <a:pt x="67879" y="23380"/>
                  </a:lnTo>
                  <a:lnTo>
                    <a:pt x="67879" y="23276"/>
                  </a:lnTo>
                  <a:lnTo>
                    <a:pt x="67935" y="22824"/>
                  </a:lnTo>
                  <a:lnTo>
                    <a:pt x="68019" y="22406"/>
                  </a:lnTo>
                  <a:lnTo>
                    <a:pt x="68131" y="22058"/>
                  </a:lnTo>
                  <a:lnTo>
                    <a:pt x="68327" y="21988"/>
                  </a:lnTo>
                  <a:lnTo>
                    <a:pt x="68607" y="21919"/>
                  </a:lnTo>
                  <a:lnTo>
                    <a:pt x="68943" y="21919"/>
                  </a:lnTo>
                  <a:lnTo>
                    <a:pt x="69391" y="22232"/>
                  </a:lnTo>
                  <a:lnTo>
                    <a:pt x="69867" y="22336"/>
                  </a:lnTo>
                  <a:lnTo>
                    <a:pt x="70426" y="22406"/>
                  </a:lnTo>
                  <a:lnTo>
                    <a:pt x="70958" y="22406"/>
                  </a:lnTo>
                  <a:lnTo>
                    <a:pt x="71546" y="22476"/>
                  </a:lnTo>
                  <a:lnTo>
                    <a:pt x="71602" y="22302"/>
                  </a:lnTo>
                  <a:lnTo>
                    <a:pt x="71630" y="22162"/>
                  </a:lnTo>
                  <a:lnTo>
                    <a:pt x="71686" y="22128"/>
                  </a:lnTo>
                  <a:lnTo>
                    <a:pt x="71742" y="22058"/>
                  </a:lnTo>
                  <a:lnTo>
                    <a:pt x="71882" y="21919"/>
                  </a:lnTo>
                  <a:lnTo>
                    <a:pt x="71938" y="21988"/>
                  </a:lnTo>
                  <a:lnTo>
                    <a:pt x="71994" y="21988"/>
                  </a:lnTo>
                  <a:lnTo>
                    <a:pt x="72022" y="22058"/>
                  </a:lnTo>
                  <a:lnTo>
                    <a:pt x="72078" y="21988"/>
                  </a:lnTo>
                  <a:lnTo>
                    <a:pt x="72162" y="21919"/>
                  </a:lnTo>
                  <a:lnTo>
                    <a:pt x="72078" y="21815"/>
                  </a:lnTo>
                  <a:lnTo>
                    <a:pt x="71826" y="21641"/>
                  </a:lnTo>
                  <a:lnTo>
                    <a:pt x="71602" y="21327"/>
                  </a:lnTo>
                  <a:lnTo>
                    <a:pt x="71350" y="21014"/>
                  </a:lnTo>
                  <a:lnTo>
                    <a:pt x="71098" y="20701"/>
                  </a:lnTo>
                  <a:lnTo>
                    <a:pt x="71014" y="20597"/>
                  </a:lnTo>
                  <a:lnTo>
                    <a:pt x="70566" y="20597"/>
                  </a:lnTo>
                  <a:lnTo>
                    <a:pt x="70622" y="19623"/>
                  </a:lnTo>
                  <a:lnTo>
                    <a:pt x="70706" y="18788"/>
                  </a:lnTo>
                  <a:lnTo>
                    <a:pt x="70902" y="18057"/>
                  </a:lnTo>
                  <a:lnTo>
                    <a:pt x="71098" y="17361"/>
                  </a:lnTo>
                  <a:lnTo>
                    <a:pt x="71350" y="16700"/>
                  </a:lnTo>
                  <a:lnTo>
                    <a:pt x="71490" y="15969"/>
                  </a:lnTo>
                  <a:lnTo>
                    <a:pt x="71630" y="15134"/>
                  </a:lnTo>
                  <a:lnTo>
                    <a:pt x="72078" y="15065"/>
                  </a:lnTo>
                  <a:lnTo>
                    <a:pt x="72414" y="14995"/>
                  </a:lnTo>
                  <a:lnTo>
                    <a:pt x="72750" y="14960"/>
                  </a:lnTo>
                  <a:lnTo>
                    <a:pt x="73114" y="14960"/>
                  </a:lnTo>
                  <a:lnTo>
                    <a:pt x="73589" y="15134"/>
                  </a:lnTo>
                  <a:lnTo>
                    <a:pt x="73589" y="14717"/>
                  </a:lnTo>
                  <a:lnTo>
                    <a:pt x="73337" y="14160"/>
                  </a:lnTo>
                  <a:lnTo>
                    <a:pt x="73142" y="13499"/>
                  </a:lnTo>
                  <a:lnTo>
                    <a:pt x="73058" y="12803"/>
                  </a:lnTo>
                  <a:lnTo>
                    <a:pt x="72610" y="12768"/>
                  </a:lnTo>
                  <a:lnTo>
                    <a:pt x="72330" y="12629"/>
                  </a:lnTo>
                  <a:lnTo>
                    <a:pt x="71994" y="12560"/>
                  </a:lnTo>
                  <a:lnTo>
                    <a:pt x="71938" y="11968"/>
                  </a:lnTo>
                  <a:lnTo>
                    <a:pt x="71882" y="11307"/>
                  </a:lnTo>
                  <a:lnTo>
                    <a:pt x="71798" y="10681"/>
                  </a:lnTo>
                  <a:lnTo>
                    <a:pt x="71630" y="10089"/>
                  </a:lnTo>
                  <a:lnTo>
                    <a:pt x="71406" y="9672"/>
                  </a:lnTo>
                  <a:lnTo>
                    <a:pt x="71098" y="9359"/>
                  </a:lnTo>
                  <a:lnTo>
                    <a:pt x="70818" y="9185"/>
                  </a:lnTo>
                  <a:lnTo>
                    <a:pt x="70510" y="9115"/>
                  </a:lnTo>
                  <a:lnTo>
                    <a:pt x="70314" y="8976"/>
                  </a:lnTo>
                  <a:lnTo>
                    <a:pt x="70118" y="8767"/>
                  </a:lnTo>
                  <a:lnTo>
                    <a:pt x="70034" y="8315"/>
                  </a:lnTo>
                  <a:lnTo>
                    <a:pt x="70118" y="8315"/>
                  </a:lnTo>
                  <a:lnTo>
                    <a:pt x="70118" y="8141"/>
                  </a:lnTo>
                  <a:lnTo>
                    <a:pt x="70762" y="8071"/>
                  </a:lnTo>
                  <a:lnTo>
                    <a:pt x="71238" y="7967"/>
                  </a:lnTo>
                  <a:lnTo>
                    <a:pt x="71686" y="7793"/>
                  </a:lnTo>
                  <a:lnTo>
                    <a:pt x="72218" y="7584"/>
                  </a:lnTo>
                  <a:lnTo>
                    <a:pt x="72806" y="7550"/>
                  </a:lnTo>
                  <a:lnTo>
                    <a:pt x="73058" y="7793"/>
                  </a:lnTo>
                  <a:lnTo>
                    <a:pt x="73337" y="7967"/>
                  </a:lnTo>
                  <a:lnTo>
                    <a:pt x="73589" y="8141"/>
                  </a:lnTo>
                  <a:lnTo>
                    <a:pt x="73841" y="8315"/>
                  </a:lnTo>
                  <a:lnTo>
                    <a:pt x="74037" y="8559"/>
                  </a:lnTo>
                  <a:lnTo>
                    <a:pt x="74177" y="8976"/>
                  </a:lnTo>
                  <a:lnTo>
                    <a:pt x="74233" y="9672"/>
                  </a:lnTo>
                  <a:lnTo>
                    <a:pt x="73897" y="9672"/>
                  </a:lnTo>
                  <a:lnTo>
                    <a:pt x="73729" y="9846"/>
                  </a:lnTo>
                  <a:lnTo>
                    <a:pt x="73645" y="9950"/>
                  </a:lnTo>
                  <a:lnTo>
                    <a:pt x="73505" y="10194"/>
                  </a:lnTo>
                  <a:lnTo>
                    <a:pt x="73393" y="10403"/>
                  </a:lnTo>
                  <a:lnTo>
                    <a:pt x="73310" y="10576"/>
                  </a:lnTo>
                  <a:lnTo>
                    <a:pt x="73310" y="10820"/>
                  </a:lnTo>
                  <a:lnTo>
                    <a:pt x="73254" y="11133"/>
                  </a:lnTo>
                  <a:lnTo>
                    <a:pt x="73785" y="11481"/>
                  </a:lnTo>
                  <a:lnTo>
                    <a:pt x="74429" y="11794"/>
                  </a:lnTo>
                  <a:lnTo>
                    <a:pt x="74961" y="12038"/>
                  </a:lnTo>
                  <a:lnTo>
                    <a:pt x="75157" y="11794"/>
                  </a:lnTo>
                  <a:lnTo>
                    <a:pt x="75409" y="11620"/>
                  </a:lnTo>
                  <a:lnTo>
                    <a:pt x="75633" y="11481"/>
                  </a:lnTo>
                  <a:lnTo>
                    <a:pt x="75829" y="11238"/>
                  </a:lnTo>
                  <a:lnTo>
                    <a:pt x="75941" y="10750"/>
                  </a:lnTo>
                  <a:lnTo>
                    <a:pt x="75829" y="10263"/>
                  </a:lnTo>
                  <a:lnTo>
                    <a:pt x="75689" y="9707"/>
                  </a:lnTo>
                  <a:lnTo>
                    <a:pt x="75493" y="9185"/>
                  </a:lnTo>
                  <a:lnTo>
                    <a:pt x="75409" y="8559"/>
                  </a:lnTo>
                  <a:lnTo>
                    <a:pt x="75689" y="8141"/>
                  </a:lnTo>
                  <a:lnTo>
                    <a:pt x="75997" y="7550"/>
                  </a:lnTo>
                  <a:lnTo>
                    <a:pt x="76277" y="6749"/>
                  </a:lnTo>
                  <a:lnTo>
                    <a:pt x="76585" y="5879"/>
                  </a:lnTo>
                  <a:lnTo>
                    <a:pt x="76864" y="5044"/>
                  </a:lnTo>
                  <a:lnTo>
                    <a:pt x="77116" y="4314"/>
                  </a:lnTo>
                  <a:lnTo>
                    <a:pt x="77452" y="3757"/>
                  </a:lnTo>
                  <a:lnTo>
                    <a:pt x="77788" y="3479"/>
                  </a:lnTo>
                  <a:lnTo>
                    <a:pt x="77788" y="2539"/>
                  </a:lnTo>
                  <a:lnTo>
                    <a:pt x="77928" y="1844"/>
                  </a:lnTo>
                  <a:lnTo>
                    <a:pt x="78180" y="1148"/>
                  </a:lnTo>
                  <a:lnTo>
                    <a:pt x="78432" y="556"/>
                  </a:lnTo>
                  <a:lnTo>
                    <a:pt x="78516" y="556"/>
                  </a:lnTo>
                  <a:lnTo>
                    <a:pt x="78628" y="1635"/>
                  </a:lnTo>
                  <a:lnTo>
                    <a:pt x="79160" y="1391"/>
                  </a:lnTo>
                  <a:lnTo>
                    <a:pt x="79552" y="1043"/>
                  </a:lnTo>
                  <a:lnTo>
                    <a:pt x="80000" y="661"/>
                  </a:lnTo>
                  <a:lnTo>
                    <a:pt x="80475" y="417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37"/>
          <p:cNvSpPr txBox="1"/>
          <p:nvPr/>
        </p:nvSpPr>
        <p:spPr>
          <a:xfrm>
            <a:off x="441815" y="1792784"/>
            <a:ext cx="31683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510" name="Google Shape;510;p37"/>
          <p:cNvSpPr txBox="1"/>
          <p:nvPr/>
        </p:nvSpPr>
        <p:spPr>
          <a:xfrm>
            <a:off x="441815" y="1472606"/>
            <a:ext cx="31683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7"/>
          <p:cNvSpPr txBox="1"/>
          <p:nvPr/>
        </p:nvSpPr>
        <p:spPr>
          <a:xfrm>
            <a:off x="441815" y="2939222"/>
            <a:ext cx="31683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512" name="Google Shape;512;p37"/>
          <p:cNvSpPr txBox="1"/>
          <p:nvPr/>
        </p:nvSpPr>
        <p:spPr>
          <a:xfrm>
            <a:off x="441815" y="2619044"/>
            <a:ext cx="3168352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441815" y="4085659"/>
            <a:ext cx="31683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514" name="Google Shape;514;p37"/>
          <p:cNvSpPr txBox="1"/>
          <p:nvPr/>
        </p:nvSpPr>
        <p:spPr>
          <a:xfrm>
            <a:off x="441815" y="3765481"/>
            <a:ext cx="3168352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p37"/>
          <p:cNvCxnSpPr/>
          <p:nvPr/>
        </p:nvCxnSpPr>
        <p:spPr>
          <a:xfrm>
            <a:off x="539552" y="1749605"/>
            <a:ext cx="6336600" cy="552300"/>
          </a:xfrm>
          <a:prstGeom prst="bentConnector3">
            <a:avLst>
              <a:gd fmla="val 58428" name="adj1"/>
            </a:avLst>
          </a:prstGeom>
          <a:noFill/>
          <a:ln cap="flat" cmpd="sng" w="25400">
            <a:solidFill>
              <a:srgbClr val="EB494B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516" name="Google Shape;516;p37"/>
          <p:cNvCxnSpPr/>
          <p:nvPr/>
        </p:nvCxnSpPr>
        <p:spPr>
          <a:xfrm>
            <a:off x="539552" y="2910015"/>
            <a:ext cx="4536600" cy="675600"/>
          </a:xfrm>
          <a:prstGeom prst="bentConnector3">
            <a:avLst>
              <a:gd fmla="val 88860" name="adj1"/>
            </a:avLst>
          </a:prstGeom>
          <a:noFill/>
          <a:ln cap="flat" cmpd="sng" w="25400">
            <a:solidFill>
              <a:srgbClr val="EB494B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517" name="Google Shape;517;p37"/>
          <p:cNvCxnSpPr/>
          <p:nvPr/>
        </p:nvCxnSpPr>
        <p:spPr>
          <a:xfrm>
            <a:off x="539552" y="4085659"/>
            <a:ext cx="5832600" cy="323100"/>
          </a:xfrm>
          <a:prstGeom prst="bentConnector3">
            <a:avLst>
              <a:gd fmla="val 62668" name="adj1"/>
            </a:avLst>
          </a:prstGeom>
          <a:noFill/>
          <a:ln cap="flat" cmpd="sng" w="25400">
            <a:solidFill>
              <a:srgbClr val="EB494B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518" name="Google Shape;518;p37"/>
          <p:cNvSpPr txBox="1"/>
          <p:nvPr/>
        </p:nvSpPr>
        <p:spPr>
          <a:xfrm>
            <a:off x="6408775" y="1887226"/>
            <a:ext cx="9487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7"/>
          <p:cNvSpPr txBox="1"/>
          <p:nvPr/>
        </p:nvSpPr>
        <p:spPr>
          <a:xfrm>
            <a:off x="4609905" y="3123887"/>
            <a:ext cx="9487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7"/>
          <p:cNvSpPr txBox="1"/>
          <p:nvPr/>
        </p:nvSpPr>
        <p:spPr>
          <a:xfrm>
            <a:off x="5897842" y="3970242"/>
            <a:ext cx="9487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7"/>
          <p:cNvSpPr txBox="1"/>
          <p:nvPr>
            <p:ph idx="1" type="subTitle"/>
          </p:nvPr>
        </p:nvSpPr>
        <p:spPr>
          <a:xfrm>
            <a:off x="413450" y="734900"/>
            <a:ext cx="84474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522" name="Google Shape;522;p37"/>
          <p:cNvSpPr txBox="1"/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Worldmap Style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8"/>
          <p:cNvSpPr/>
          <p:nvPr/>
        </p:nvSpPr>
        <p:spPr>
          <a:xfrm>
            <a:off x="4932040" y="2383304"/>
            <a:ext cx="3600400" cy="101520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8"/>
          <p:cNvSpPr/>
          <p:nvPr/>
        </p:nvSpPr>
        <p:spPr>
          <a:xfrm>
            <a:off x="4932040" y="3585411"/>
            <a:ext cx="3600400" cy="101520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EB49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9" name="Google Shape;529;p38"/>
          <p:cNvGrpSpPr/>
          <p:nvPr/>
        </p:nvGrpSpPr>
        <p:grpSpPr>
          <a:xfrm>
            <a:off x="5508103" y="2475515"/>
            <a:ext cx="2880319" cy="889941"/>
            <a:chOff x="1835696" y="1536052"/>
            <a:chExt cx="2052228" cy="889941"/>
          </a:xfrm>
        </p:grpSpPr>
        <p:sp>
          <p:nvSpPr>
            <p:cNvPr id="530" name="Google Shape;530;p38"/>
            <p:cNvSpPr txBox="1"/>
            <p:nvPr/>
          </p:nvSpPr>
          <p:spPr>
            <a:xfrm>
              <a:off x="1835696" y="1779662"/>
              <a:ext cx="20522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8"/>
            <p:cNvSpPr txBox="1"/>
            <p:nvPr/>
          </p:nvSpPr>
          <p:spPr>
            <a:xfrm>
              <a:off x="1835696" y="1536052"/>
              <a:ext cx="2052228" cy="27699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5508103" y="3654382"/>
            <a:ext cx="2880319" cy="889941"/>
            <a:chOff x="1835696" y="1536052"/>
            <a:chExt cx="2052228" cy="889941"/>
          </a:xfrm>
        </p:grpSpPr>
        <p:sp>
          <p:nvSpPr>
            <p:cNvPr id="533" name="Google Shape;533;p38"/>
            <p:cNvSpPr txBox="1"/>
            <p:nvPr/>
          </p:nvSpPr>
          <p:spPr>
            <a:xfrm>
              <a:off x="1835696" y="1779662"/>
              <a:ext cx="20522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8"/>
            <p:cNvSpPr txBox="1"/>
            <p:nvPr/>
          </p:nvSpPr>
          <p:spPr>
            <a:xfrm>
              <a:off x="1835696" y="1536052"/>
              <a:ext cx="2052228" cy="276999"/>
            </a:xfrm>
            <a:prstGeom prst="rect">
              <a:avLst/>
            </a:prstGeom>
            <a:solidFill>
              <a:srgbClr val="EB49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38"/>
          <p:cNvSpPr/>
          <p:nvPr/>
        </p:nvSpPr>
        <p:spPr>
          <a:xfrm>
            <a:off x="4932040" y="1181198"/>
            <a:ext cx="3600400" cy="101520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Google Shape;536;p38"/>
          <p:cNvGrpSpPr/>
          <p:nvPr/>
        </p:nvGrpSpPr>
        <p:grpSpPr>
          <a:xfrm>
            <a:off x="5508105" y="1250169"/>
            <a:ext cx="2880319" cy="889941"/>
            <a:chOff x="1835696" y="1536052"/>
            <a:chExt cx="2052228" cy="889941"/>
          </a:xfrm>
        </p:grpSpPr>
        <p:sp>
          <p:nvSpPr>
            <p:cNvPr id="537" name="Google Shape;537;p38"/>
            <p:cNvSpPr txBox="1"/>
            <p:nvPr/>
          </p:nvSpPr>
          <p:spPr>
            <a:xfrm>
              <a:off x="1835696" y="1779662"/>
              <a:ext cx="20522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Easy to change colors, photos and Text.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8"/>
            <p:cNvSpPr txBox="1"/>
            <p:nvPr/>
          </p:nvSpPr>
          <p:spPr>
            <a:xfrm>
              <a:off x="1835696" y="1536052"/>
              <a:ext cx="2052228" cy="27699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9" name="Google Shape;539;p38"/>
          <p:cNvSpPr/>
          <p:nvPr/>
        </p:nvSpPr>
        <p:spPr>
          <a:xfrm>
            <a:off x="5075670" y="1569324"/>
            <a:ext cx="275782" cy="211838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8"/>
          <p:cNvSpPr/>
          <p:nvPr/>
        </p:nvSpPr>
        <p:spPr>
          <a:xfrm>
            <a:off x="5103085" y="2810935"/>
            <a:ext cx="248367" cy="214337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8"/>
          <p:cNvSpPr/>
          <p:nvPr/>
        </p:nvSpPr>
        <p:spPr>
          <a:xfrm>
            <a:off x="5075670" y="3946215"/>
            <a:ext cx="241648" cy="226204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399764" y="1181198"/>
            <a:ext cx="4172236" cy="3419415"/>
            <a:chOff x="399764" y="1374036"/>
            <a:chExt cx="4172236" cy="2963635"/>
          </a:xfrm>
        </p:grpSpPr>
        <p:sp>
          <p:nvSpPr>
            <p:cNvPr id="543" name="Google Shape;543;p38"/>
            <p:cNvSpPr txBox="1"/>
            <p:nvPr/>
          </p:nvSpPr>
          <p:spPr>
            <a:xfrm>
              <a:off x="892276" y="4060672"/>
              <a:ext cx="9830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1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8"/>
            <p:cNvSpPr txBox="1"/>
            <p:nvPr/>
          </p:nvSpPr>
          <p:spPr>
            <a:xfrm>
              <a:off x="1791157" y="4060672"/>
              <a:ext cx="9830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2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8"/>
            <p:cNvSpPr txBox="1"/>
            <p:nvPr/>
          </p:nvSpPr>
          <p:spPr>
            <a:xfrm>
              <a:off x="2690038" y="4060672"/>
              <a:ext cx="9830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3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8"/>
            <p:cNvSpPr txBox="1"/>
            <p:nvPr/>
          </p:nvSpPr>
          <p:spPr>
            <a:xfrm>
              <a:off x="3588919" y="4060672"/>
              <a:ext cx="9830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4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8"/>
            <p:cNvSpPr txBox="1"/>
            <p:nvPr/>
          </p:nvSpPr>
          <p:spPr>
            <a:xfrm>
              <a:off x="399764" y="1374036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8"/>
            <p:cNvSpPr txBox="1"/>
            <p:nvPr/>
          </p:nvSpPr>
          <p:spPr>
            <a:xfrm>
              <a:off x="399764" y="1626104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90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8"/>
            <p:cNvSpPr txBox="1"/>
            <p:nvPr/>
          </p:nvSpPr>
          <p:spPr>
            <a:xfrm>
              <a:off x="399764" y="1878172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80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8"/>
            <p:cNvSpPr txBox="1"/>
            <p:nvPr/>
          </p:nvSpPr>
          <p:spPr>
            <a:xfrm>
              <a:off x="399764" y="2130240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70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8"/>
            <p:cNvSpPr txBox="1"/>
            <p:nvPr/>
          </p:nvSpPr>
          <p:spPr>
            <a:xfrm>
              <a:off x="399764" y="2382308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8"/>
            <p:cNvSpPr txBox="1"/>
            <p:nvPr/>
          </p:nvSpPr>
          <p:spPr>
            <a:xfrm>
              <a:off x="399764" y="2634376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8"/>
            <p:cNvSpPr txBox="1"/>
            <p:nvPr/>
          </p:nvSpPr>
          <p:spPr>
            <a:xfrm>
              <a:off x="399764" y="2886444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8"/>
            <p:cNvSpPr txBox="1"/>
            <p:nvPr/>
          </p:nvSpPr>
          <p:spPr>
            <a:xfrm>
              <a:off x="399764" y="3138512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8"/>
            <p:cNvSpPr txBox="1"/>
            <p:nvPr/>
          </p:nvSpPr>
          <p:spPr>
            <a:xfrm>
              <a:off x="399764" y="3390580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8"/>
            <p:cNvSpPr txBox="1"/>
            <p:nvPr/>
          </p:nvSpPr>
          <p:spPr>
            <a:xfrm>
              <a:off x="399764" y="3642648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8"/>
            <p:cNvSpPr txBox="1"/>
            <p:nvPr/>
          </p:nvSpPr>
          <p:spPr>
            <a:xfrm>
              <a:off x="399764" y="3894711"/>
              <a:ext cx="44917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8" name="Google Shape;558;p38"/>
            <p:cNvCxnSpPr>
              <a:stCxn id="557" idx="3"/>
              <a:endCxn id="547" idx="3"/>
            </p:cNvCxnSpPr>
            <p:nvPr/>
          </p:nvCxnSpPr>
          <p:spPr>
            <a:xfrm rot="10800000">
              <a:off x="848939" y="1504916"/>
              <a:ext cx="0" cy="252060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9" name="Google Shape;559;p38"/>
            <p:cNvCxnSpPr>
              <a:stCxn id="557" idx="3"/>
            </p:cNvCxnSpPr>
            <p:nvPr/>
          </p:nvCxnSpPr>
          <p:spPr>
            <a:xfrm flipH="1" rot="10800000">
              <a:off x="848939" y="4014716"/>
              <a:ext cx="3723000" cy="1080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60" name="Google Shape;560;p38"/>
            <p:cNvGrpSpPr/>
            <p:nvPr/>
          </p:nvGrpSpPr>
          <p:grpSpPr>
            <a:xfrm>
              <a:off x="1106263" y="2398569"/>
              <a:ext cx="542406" cy="1619804"/>
              <a:chOff x="5091958" y="2637532"/>
              <a:chExt cx="542406" cy="1619804"/>
            </a:xfrm>
          </p:grpSpPr>
          <p:sp>
            <p:nvSpPr>
              <p:cNvPr id="561" name="Google Shape;561;p38"/>
              <p:cNvSpPr/>
              <p:nvPr/>
            </p:nvSpPr>
            <p:spPr>
              <a:xfrm>
                <a:off x="5091958" y="2637532"/>
                <a:ext cx="180000" cy="1619804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8"/>
              <p:cNvSpPr/>
              <p:nvPr/>
            </p:nvSpPr>
            <p:spPr>
              <a:xfrm>
                <a:off x="5273161" y="3108121"/>
                <a:ext cx="180000" cy="1149215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8"/>
              <p:cNvSpPr/>
              <p:nvPr/>
            </p:nvSpPr>
            <p:spPr>
              <a:xfrm>
                <a:off x="5454364" y="2952091"/>
                <a:ext cx="180000" cy="1305245"/>
              </a:xfrm>
              <a:prstGeom prst="rect">
                <a:avLst/>
              </a:prstGeom>
              <a:solidFill>
                <a:srgbClr val="E546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4" name="Google Shape;564;p38"/>
            <p:cNvGrpSpPr/>
            <p:nvPr/>
          </p:nvGrpSpPr>
          <p:grpSpPr>
            <a:xfrm>
              <a:off x="2904025" y="2342655"/>
              <a:ext cx="542406" cy="1675719"/>
              <a:chOff x="5091958" y="2581618"/>
              <a:chExt cx="542406" cy="1675719"/>
            </a:xfrm>
          </p:grpSpPr>
          <p:sp>
            <p:nvSpPr>
              <p:cNvPr id="565" name="Google Shape;565;p38"/>
              <p:cNvSpPr/>
              <p:nvPr/>
            </p:nvSpPr>
            <p:spPr>
              <a:xfrm>
                <a:off x="5091958" y="2581618"/>
                <a:ext cx="180000" cy="1675719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8"/>
              <p:cNvSpPr/>
              <p:nvPr/>
            </p:nvSpPr>
            <p:spPr>
              <a:xfrm>
                <a:off x="5273161" y="3445715"/>
                <a:ext cx="180000" cy="811622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8"/>
              <p:cNvSpPr/>
              <p:nvPr/>
            </p:nvSpPr>
            <p:spPr>
              <a:xfrm>
                <a:off x="5454364" y="2952092"/>
                <a:ext cx="180000" cy="1305245"/>
              </a:xfrm>
              <a:prstGeom prst="rect">
                <a:avLst/>
              </a:prstGeom>
              <a:solidFill>
                <a:srgbClr val="E546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8" name="Google Shape;568;p38"/>
            <p:cNvGrpSpPr/>
            <p:nvPr/>
          </p:nvGrpSpPr>
          <p:grpSpPr>
            <a:xfrm>
              <a:off x="3802906" y="1632823"/>
              <a:ext cx="542406" cy="2385550"/>
              <a:chOff x="5091958" y="1871786"/>
              <a:chExt cx="542406" cy="2385550"/>
            </a:xfrm>
          </p:grpSpPr>
          <p:sp>
            <p:nvSpPr>
              <p:cNvPr id="569" name="Google Shape;569;p38"/>
              <p:cNvSpPr/>
              <p:nvPr/>
            </p:nvSpPr>
            <p:spPr>
              <a:xfrm>
                <a:off x="5091958" y="2245589"/>
                <a:ext cx="180000" cy="2011747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8"/>
              <p:cNvSpPr/>
              <p:nvPr/>
            </p:nvSpPr>
            <p:spPr>
              <a:xfrm>
                <a:off x="5273161" y="2952091"/>
                <a:ext cx="180000" cy="1305245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8"/>
              <p:cNvSpPr/>
              <p:nvPr/>
            </p:nvSpPr>
            <p:spPr>
              <a:xfrm>
                <a:off x="5454364" y="1871786"/>
                <a:ext cx="180000" cy="2385550"/>
              </a:xfrm>
              <a:prstGeom prst="rect">
                <a:avLst/>
              </a:prstGeom>
              <a:solidFill>
                <a:srgbClr val="E546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2" name="Google Shape;572;p38"/>
            <p:cNvGrpSpPr/>
            <p:nvPr/>
          </p:nvGrpSpPr>
          <p:grpSpPr>
            <a:xfrm>
              <a:off x="2005144" y="2006627"/>
              <a:ext cx="542406" cy="2011746"/>
              <a:chOff x="5091958" y="2245590"/>
              <a:chExt cx="542406" cy="2011746"/>
            </a:xfrm>
          </p:grpSpPr>
          <p:sp>
            <p:nvSpPr>
              <p:cNvPr id="573" name="Google Shape;573;p38"/>
              <p:cNvSpPr/>
              <p:nvPr/>
            </p:nvSpPr>
            <p:spPr>
              <a:xfrm>
                <a:off x="5091958" y="3111267"/>
                <a:ext cx="180000" cy="1146068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8"/>
              <p:cNvSpPr/>
              <p:nvPr/>
            </p:nvSpPr>
            <p:spPr>
              <a:xfrm>
                <a:off x="5273161" y="2245590"/>
                <a:ext cx="180000" cy="2011746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8"/>
              <p:cNvSpPr/>
              <p:nvPr/>
            </p:nvSpPr>
            <p:spPr>
              <a:xfrm>
                <a:off x="5454364" y="2821286"/>
                <a:ext cx="180000" cy="1436050"/>
              </a:xfrm>
              <a:prstGeom prst="rect">
                <a:avLst/>
              </a:prstGeom>
              <a:solidFill>
                <a:srgbClr val="E5463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6" name="Google Shape;576;p38"/>
          <p:cNvSpPr txBox="1"/>
          <p:nvPr>
            <p:ph idx="1" type="subTitle"/>
          </p:nvPr>
        </p:nvSpPr>
        <p:spPr>
          <a:xfrm>
            <a:off x="413450" y="734900"/>
            <a:ext cx="84474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577" name="Google Shape;577;p38"/>
          <p:cNvSpPr txBox="1"/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Chart Style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1908720" y="1308705"/>
            <a:ext cx="69847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Open the presentation from the Google Slides Viewer or click the button below. </a:t>
            </a: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have to be signed in to your Google account.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908720" y="2075392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EB494B"/>
                </a:solidFill>
                <a:latin typeface="Arial"/>
                <a:ea typeface="Arial"/>
                <a:cs typeface="Arial"/>
                <a:sym typeface="Arial"/>
              </a:rPr>
              <a:t>Edit In Google Slides</a:t>
            </a:r>
            <a:endParaRPr b="1" sz="1800">
              <a:solidFill>
                <a:srgbClr val="EB49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908720" y="2518473"/>
            <a:ext cx="33123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Please navigate to the </a:t>
            </a: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menu and select </a:t>
            </a: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Make a copy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will get a copy of this document on your Google Drive and this copy will be created. So you will be able to edit, add or delete slides.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581128" y="2075392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EB494B"/>
                </a:solidFill>
                <a:latin typeface="Arial"/>
                <a:ea typeface="Arial"/>
                <a:cs typeface="Arial"/>
                <a:sym typeface="Arial"/>
              </a:rPr>
              <a:t>Edit in PowerPoint</a:t>
            </a:r>
            <a:endParaRPr b="1" sz="1800">
              <a:solidFill>
                <a:srgbClr val="EB49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581128" y="2518473"/>
            <a:ext cx="331236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Navigate to the </a:t>
            </a: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menu and select </a:t>
            </a: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Download as Microsoft PowerPoint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download a </a:t>
            </a: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.pptx 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file. So you can open and edit in PowerPoint.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1908720" y="4045009"/>
            <a:ext cx="69847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More info on how to use this template at 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http://googleslidesppt.com/frequently-asked-questions/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All our templates are free to use under 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Creative Commons Attribution License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If you use the graphic assets (photos, images, icons, shapes and typographies) provided with this presentation you must keep the Credits slide.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426" y="3939902"/>
            <a:ext cx="1636262" cy="104813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-22775" y="699863"/>
            <a:ext cx="91797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1763700" y="135225"/>
            <a:ext cx="73755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B494B"/>
                </a:solidFill>
              </a:rPr>
              <a:t>INSTRUCTIONS FOR USE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2" name="Google Shape;582;p39"/>
          <p:cNvCxnSpPr/>
          <p:nvPr/>
        </p:nvCxnSpPr>
        <p:spPr>
          <a:xfrm>
            <a:off x="3013910" y="2177329"/>
            <a:ext cx="1558090" cy="1658942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p39"/>
          <p:cNvCxnSpPr/>
          <p:nvPr/>
        </p:nvCxnSpPr>
        <p:spPr>
          <a:xfrm>
            <a:off x="3104868" y="3525721"/>
            <a:ext cx="1462186" cy="31055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39"/>
          <p:cNvCxnSpPr/>
          <p:nvPr/>
        </p:nvCxnSpPr>
        <p:spPr>
          <a:xfrm>
            <a:off x="4572000" y="3059614"/>
            <a:ext cx="0" cy="77665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5" name="Google Shape;585;p39"/>
          <p:cNvCxnSpPr/>
          <p:nvPr/>
        </p:nvCxnSpPr>
        <p:spPr>
          <a:xfrm flipH="1">
            <a:off x="4572000" y="2177329"/>
            <a:ext cx="1548198" cy="1658942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39"/>
          <p:cNvCxnSpPr/>
          <p:nvPr/>
        </p:nvCxnSpPr>
        <p:spPr>
          <a:xfrm flipH="1">
            <a:off x="4567054" y="3525721"/>
            <a:ext cx="1462186" cy="31055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7" name="Google Shape;587;p39"/>
          <p:cNvSpPr/>
          <p:nvPr/>
        </p:nvSpPr>
        <p:spPr>
          <a:xfrm>
            <a:off x="4086891" y="3557280"/>
            <a:ext cx="960326" cy="1211854"/>
          </a:xfrm>
          <a:custGeom>
            <a:rect b="b" l="l" r="r" t="t"/>
            <a:pathLst>
              <a:path extrusionOk="0" h="120000" w="120000">
                <a:moveTo>
                  <a:pt x="46623" y="98551"/>
                </a:moveTo>
                <a:lnTo>
                  <a:pt x="46623" y="99937"/>
                </a:lnTo>
                <a:lnTo>
                  <a:pt x="42499" y="99937"/>
                </a:lnTo>
                <a:lnTo>
                  <a:pt x="42499" y="112549"/>
                </a:lnTo>
                <a:lnTo>
                  <a:pt x="46623" y="112549"/>
                </a:lnTo>
                <a:lnTo>
                  <a:pt x="46623" y="113935"/>
                </a:lnTo>
                <a:lnTo>
                  <a:pt x="73445" y="113935"/>
                </a:lnTo>
                <a:lnTo>
                  <a:pt x="73445" y="112549"/>
                </a:lnTo>
                <a:lnTo>
                  <a:pt x="77568" y="112549"/>
                </a:lnTo>
                <a:lnTo>
                  <a:pt x="77568" y="99937"/>
                </a:lnTo>
                <a:lnTo>
                  <a:pt x="73445" y="99937"/>
                </a:lnTo>
                <a:lnTo>
                  <a:pt x="73445" y="98551"/>
                </a:lnTo>
                <a:close/>
                <a:moveTo>
                  <a:pt x="109392" y="6024"/>
                </a:moveTo>
                <a:cubicBezTo>
                  <a:pt x="105941" y="5750"/>
                  <a:pt x="100649" y="9243"/>
                  <a:pt x="93641" y="14185"/>
                </a:cubicBezTo>
                <a:lnTo>
                  <a:pt x="93641" y="34190"/>
                </a:lnTo>
                <a:lnTo>
                  <a:pt x="93458" y="34190"/>
                </a:lnTo>
                <a:cubicBezTo>
                  <a:pt x="93229" y="37813"/>
                  <a:pt x="92436" y="41275"/>
                  <a:pt x="91161" y="44485"/>
                </a:cubicBezTo>
                <a:cubicBezTo>
                  <a:pt x="98403" y="46950"/>
                  <a:pt x="103438" y="44225"/>
                  <a:pt x="107258" y="40380"/>
                </a:cubicBezTo>
                <a:cubicBezTo>
                  <a:pt x="111150" y="36463"/>
                  <a:pt x="114102" y="27993"/>
                  <a:pt x="114088" y="20861"/>
                </a:cubicBezTo>
                <a:cubicBezTo>
                  <a:pt x="114495" y="10444"/>
                  <a:pt x="112888" y="6301"/>
                  <a:pt x="109392" y="6024"/>
                </a:cubicBezTo>
                <a:close/>
                <a:moveTo>
                  <a:pt x="10607" y="6024"/>
                </a:moveTo>
                <a:cubicBezTo>
                  <a:pt x="7111" y="6301"/>
                  <a:pt x="5504" y="10444"/>
                  <a:pt x="5911" y="20861"/>
                </a:cubicBezTo>
                <a:cubicBezTo>
                  <a:pt x="5897" y="27993"/>
                  <a:pt x="8849" y="36463"/>
                  <a:pt x="12741" y="40380"/>
                </a:cubicBezTo>
                <a:cubicBezTo>
                  <a:pt x="16574" y="44238"/>
                  <a:pt x="21629" y="46968"/>
                  <a:pt x="28912" y="44464"/>
                </a:cubicBezTo>
                <a:cubicBezTo>
                  <a:pt x="27645" y="41256"/>
                  <a:pt x="26859" y="37801"/>
                  <a:pt x="26639" y="34190"/>
                </a:cubicBezTo>
                <a:lnTo>
                  <a:pt x="26426" y="34190"/>
                </a:lnTo>
                <a:lnTo>
                  <a:pt x="26426" y="14232"/>
                </a:lnTo>
                <a:cubicBezTo>
                  <a:pt x="19384" y="9265"/>
                  <a:pt x="14069" y="5749"/>
                  <a:pt x="10607" y="6024"/>
                </a:cubicBezTo>
                <a:close/>
                <a:moveTo>
                  <a:pt x="9691" y="15"/>
                </a:moveTo>
                <a:cubicBezTo>
                  <a:pt x="15111" y="328"/>
                  <a:pt x="21705" y="5426"/>
                  <a:pt x="26426" y="8245"/>
                </a:cubicBezTo>
                <a:lnTo>
                  <a:pt x="26426" y="5707"/>
                </a:lnTo>
                <a:cubicBezTo>
                  <a:pt x="25235" y="5395"/>
                  <a:pt x="24390" y="4500"/>
                  <a:pt x="24390" y="3449"/>
                </a:cubicBezTo>
                <a:cubicBezTo>
                  <a:pt x="24390" y="2112"/>
                  <a:pt x="25758" y="1028"/>
                  <a:pt x="27445" y="1028"/>
                </a:cubicBezTo>
                <a:lnTo>
                  <a:pt x="92622" y="1028"/>
                </a:lnTo>
                <a:cubicBezTo>
                  <a:pt x="94310" y="1028"/>
                  <a:pt x="95677" y="2112"/>
                  <a:pt x="95677" y="3449"/>
                </a:cubicBezTo>
                <a:cubicBezTo>
                  <a:pt x="95677" y="4500"/>
                  <a:pt x="94832" y="5395"/>
                  <a:pt x="93641" y="5707"/>
                </a:cubicBezTo>
                <a:lnTo>
                  <a:pt x="93641" y="8202"/>
                </a:lnTo>
                <a:cubicBezTo>
                  <a:pt x="98358" y="5376"/>
                  <a:pt x="104914" y="326"/>
                  <a:pt x="110308" y="15"/>
                </a:cubicBezTo>
                <a:cubicBezTo>
                  <a:pt x="115811" y="-302"/>
                  <a:pt x="120105" y="4310"/>
                  <a:pt x="119998" y="21239"/>
                </a:cubicBezTo>
                <a:cubicBezTo>
                  <a:pt x="119784" y="30215"/>
                  <a:pt x="116477" y="39118"/>
                  <a:pt x="111249" y="43685"/>
                </a:cubicBezTo>
                <a:cubicBezTo>
                  <a:pt x="106099" y="48184"/>
                  <a:pt x="98485" y="51984"/>
                  <a:pt x="89073" y="48762"/>
                </a:cubicBezTo>
                <a:cubicBezTo>
                  <a:pt x="84776" y="56343"/>
                  <a:pt x="77598" y="62016"/>
                  <a:pt x="69049" y="64330"/>
                </a:cubicBezTo>
                <a:lnTo>
                  <a:pt x="69049" y="68332"/>
                </a:lnTo>
                <a:cubicBezTo>
                  <a:pt x="70315" y="68562"/>
                  <a:pt x="71236" y="69470"/>
                  <a:pt x="71236" y="70549"/>
                </a:cubicBezTo>
                <a:lnTo>
                  <a:pt x="71236" y="79904"/>
                </a:lnTo>
                <a:cubicBezTo>
                  <a:pt x="71236" y="80983"/>
                  <a:pt x="70315" y="81891"/>
                  <a:pt x="69049" y="82121"/>
                </a:cubicBezTo>
                <a:lnTo>
                  <a:pt x="69049" y="85184"/>
                </a:lnTo>
                <a:cubicBezTo>
                  <a:pt x="69049" y="85573"/>
                  <a:pt x="68929" y="85939"/>
                  <a:pt x="68685" y="86249"/>
                </a:cubicBezTo>
                <a:cubicBezTo>
                  <a:pt x="83757" y="86965"/>
                  <a:pt x="94658" y="89496"/>
                  <a:pt x="95176" y="92486"/>
                </a:cubicBezTo>
                <a:lnTo>
                  <a:pt x="108922" y="92486"/>
                </a:lnTo>
                <a:lnTo>
                  <a:pt x="108922" y="120000"/>
                </a:lnTo>
                <a:lnTo>
                  <a:pt x="11145" y="120000"/>
                </a:lnTo>
                <a:lnTo>
                  <a:pt x="11145" y="92486"/>
                </a:lnTo>
                <a:lnTo>
                  <a:pt x="24186" y="92486"/>
                </a:lnTo>
                <a:cubicBezTo>
                  <a:pt x="24693" y="89455"/>
                  <a:pt x="35896" y="86889"/>
                  <a:pt x="51356" y="86219"/>
                </a:cubicBezTo>
                <a:cubicBezTo>
                  <a:pt x="51130" y="85915"/>
                  <a:pt x="51018" y="85560"/>
                  <a:pt x="51018" y="85184"/>
                </a:cubicBezTo>
                <a:lnTo>
                  <a:pt x="51018" y="82121"/>
                </a:lnTo>
                <a:cubicBezTo>
                  <a:pt x="49752" y="81891"/>
                  <a:pt x="48831" y="80983"/>
                  <a:pt x="48831" y="79904"/>
                </a:cubicBezTo>
                <a:lnTo>
                  <a:pt x="48831" y="70549"/>
                </a:lnTo>
                <a:cubicBezTo>
                  <a:pt x="48831" y="69470"/>
                  <a:pt x="49752" y="68562"/>
                  <a:pt x="51018" y="68332"/>
                </a:cubicBezTo>
                <a:lnTo>
                  <a:pt x="51018" y="64347"/>
                </a:lnTo>
                <a:cubicBezTo>
                  <a:pt x="42445" y="62018"/>
                  <a:pt x="35275" y="56324"/>
                  <a:pt x="30992" y="48744"/>
                </a:cubicBezTo>
                <a:cubicBezTo>
                  <a:pt x="21549" y="52001"/>
                  <a:pt x="13912" y="48194"/>
                  <a:pt x="8750" y="43685"/>
                </a:cubicBezTo>
                <a:cubicBezTo>
                  <a:pt x="3522" y="39118"/>
                  <a:pt x="215" y="30215"/>
                  <a:pt x="1" y="21239"/>
                </a:cubicBezTo>
                <a:cubicBezTo>
                  <a:pt x="-105" y="4310"/>
                  <a:pt x="4188" y="-302"/>
                  <a:pt x="9691" y="15"/>
                </a:cubicBezTo>
                <a:close/>
              </a:path>
            </a:pathLst>
          </a:cu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9"/>
          <p:cNvSpPr/>
          <p:nvPr/>
        </p:nvSpPr>
        <p:spPr>
          <a:xfrm>
            <a:off x="2483768" y="3215171"/>
            <a:ext cx="621100" cy="6211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9"/>
          <p:cNvSpPr/>
          <p:nvPr/>
        </p:nvSpPr>
        <p:spPr>
          <a:xfrm>
            <a:off x="2483768" y="1647187"/>
            <a:ext cx="621100" cy="621100"/>
          </a:xfrm>
          <a:prstGeom prst="ellipse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9"/>
          <p:cNvSpPr/>
          <p:nvPr/>
        </p:nvSpPr>
        <p:spPr>
          <a:xfrm>
            <a:off x="4261450" y="2438514"/>
            <a:ext cx="621100" cy="6211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9"/>
          <p:cNvSpPr/>
          <p:nvPr/>
        </p:nvSpPr>
        <p:spPr>
          <a:xfrm>
            <a:off x="6029240" y="1647187"/>
            <a:ext cx="621100" cy="621100"/>
          </a:xfrm>
          <a:prstGeom prst="ellipse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9"/>
          <p:cNvSpPr/>
          <p:nvPr/>
        </p:nvSpPr>
        <p:spPr>
          <a:xfrm>
            <a:off x="6029240" y="3215171"/>
            <a:ext cx="621100" cy="6211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3" name="Google Shape;593;p39"/>
          <p:cNvGrpSpPr/>
          <p:nvPr/>
        </p:nvGrpSpPr>
        <p:grpSpPr>
          <a:xfrm>
            <a:off x="3623368" y="1275606"/>
            <a:ext cx="1891100" cy="1081951"/>
            <a:chOff x="1062658" y="3986014"/>
            <a:chExt cx="1728192" cy="1081951"/>
          </a:xfrm>
        </p:grpSpPr>
        <p:sp>
          <p:nvSpPr>
            <p:cNvPr id="594" name="Google Shape;594;p39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/>
            </a:p>
          </p:txBody>
        </p:sp>
      </p:grpSp>
      <p:grpSp>
        <p:nvGrpSpPr>
          <p:cNvPr id="596" name="Google Shape;596;p39"/>
          <p:cNvGrpSpPr/>
          <p:nvPr/>
        </p:nvGrpSpPr>
        <p:grpSpPr>
          <a:xfrm>
            <a:off x="251520" y="1509095"/>
            <a:ext cx="2035116" cy="897285"/>
            <a:chOff x="1062658" y="3986014"/>
            <a:chExt cx="1728192" cy="897285"/>
          </a:xfrm>
        </p:grpSpPr>
        <p:sp>
          <p:nvSpPr>
            <p:cNvPr id="597" name="Google Shape;597;p39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9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251520" y="3077079"/>
            <a:ext cx="2035116" cy="897285"/>
            <a:chOff x="1062658" y="3986014"/>
            <a:chExt cx="1728192" cy="897285"/>
          </a:xfrm>
        </p:grpSpPr>
        <p:sp>
          <p:nvSpPr>
            <p:cNvPr id="600" name="Google Shape;600;p39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9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6876256" y="1509095"/>
            <a:ext cx="2035116" cy="897285"/>
            <a:chOff x="1062658" y="3986014"/>
            <a:chExt cx="1728192" cy="897285"/>
          </a:xfrm>
        </p:grpSpPr>
        <p:sp>
          <p:nvSpPr>
            <p:cNvPr id="603" name="Google Shape;603;p39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9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</p:grpSp>
      <p:grpSp>
        <p:nvGrpSpPr>
          <p:cNvPr id="605" name="Google Shape;605;p39"/>
          <p:cNvGrpSpPr/>
          <p:nvPr/>
        </p:nvGrpSpPr>
        <p:grpSpPr>
          <a:xfrm>
            <a:off x="6876256" y="3077079"/>
            <a:ext cx="2035116" cy="897285"/>
            <a:chOff x="1062658" y="3986014"/>
            <a:chExt cx="1728192" cy="897285"/>
          </a:xfrm>
        </p:grpSpPr>
        <p:sp>
          <p:nvSpPr>
            <p:cNvPr id="606" name="Google Shape;606;p39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9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</p:grpSp>
      <p:sp>
        <p:nvSpPr>
          <p:cNvPr id="608" name="Google Shape;608;p39"/>
          <p:cNvSpPr/>
          <p:nvPr/>
        </p:nvSpPr>
        <p:spPr>
          <a:xfrm>
            <a:off x="6189886" y="1826911"/>
            <a:ext cx="299807" cy="230293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9"/>
          <p:cNvSpPr/>
          <p:nvPr/>
        </p:nvSpPr>
        <p:spPr>
          <a:xfrm>
            <a:off x="2641912" y="3359543"/>
            <a:ext cx="304811" cy="263049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9"/>
          <p:cNvSpPr/>
          <p:nvPr/>
        </p:nvSpPr>
        <p:spPr>
          <a:xfrm>
            <a:off x="2635699" y="1875791"/>
            <a:ext cx="317236" cy="208492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9"/>
          <p:cNvSpPr/>
          <p:nvPr/>
        </p:nvSpPr>
        <p:spPr>
          <a:xfrm>
            <a:off x="6191680" y="3386238"/>
            <a:ext cx="298013" cy="278966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9"/>
          <p:cNvSpPr/>
          <p:nvPr/>
        </p:nvSpPr>
        <p:spPr>
          <a:xfrm rot="2700000">
            <a:off x="4463500" y="2554544"/>
            <a:ext cx="217001" cy="389041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9"/>
          <p:cNvSpPr txBox="1"/>
          <p:nvPr>
            <p:ph idx="1" type="subTitle"/>
          </p:nvPr>
        </p:nvSpPr>
        <p:spPr>
          <a:xfrm>
            <a:off x="413450" y="734900"/>
            <a:ext cx="84474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614" name="Google Shape;614;p39"/>
          <p:cNvSpPr txBox="1"/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Infographic Style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40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7338" l="0" r="0" t="7329"/>
          <a:stretch/>
        </p:blipFill>
        <p:spPr>
          <a:xfrm>
            <a:off x="2339751" y="3075806"/>
            <a:ext cx="4464600" cy="17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grpSp>
        <p:nvGrpSpPr>
          <p:cNvPr id="620" name="Google Shape;620;p40"/>
          <p:cNvGrpSpPr/>
          <p:nvPr/>
        </p:nvGrpSpPr>
        <p:grpSpPr>
          <a:xfrm>
            <a:off x="582300" y="3251640"/>
            <a:ext cx="1534032" cy="1377444"/>
            <a:chOff x="3017860" y="4363106"/>
            <a:chExt cx="1654565" cy="1377444"/>
          </a:xfrm>
        </p:grpSpPr>
        <p:sp>
          <p:nvSpPr>
            <p:cNvPr id="621" name="Google Shape;621;p40"/>
            <p:cNvSpPr txBox="1"/>
            <p:nvPr/>
          </p:nvSpPr>
          <p:spPr>
            <a:xfrm>
              <a:off x="3017860" y="4909553"/>
              <a:ext cx="16545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/>
            </a:p>
          </p:txBody>
        </p:sp>
        <p:sp>
          <p:nvSpPr>
            <p:cNvPr id="622" name="Google Shape;622;p40"/>
            <p:cNvSpPr txBox="1"/>
            <p:nvPr/>
          </p:nvSpPr>
          <p:spPr>
            <a:xfrm>
              <a:off x="3017860" y="4363106"/>
              <a:ext cx="16545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colors. 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3" name="Google Shape;623;p40"/>
          <p:cNvGrpSpPr/>
          <p:nvPr/>
        </p:nvGrpSpPr>
        <p:grpSpPr>
          <a:xfrm>
            <a:off x="7042217" y="1477000"/>
            <a:ext cx="1534032" cy="1377444"/>
            <a:chOff x="3017860" y="4363106"/>
            <a:chExt cx="1654565" cy="1377444"/>
          </a:xfrm>
        </p:grpSpPr>
        <p:sp>
          <p:nvSpPr>
            <p:cNvPr id="624" name="Google Shape;624;p40"/>
            <p:cNvSpPr txBox="1"/>
            <p:nvPr/>
          </p:nvSpPr>
          <p:spPr>
            <a:xfrm>
              <a:off x="3017860" y="4909553"/>
              <a:ext cx="165456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/>
            </a:p>
          </p:txBody>
        </p:sp>
        <p:sp>
          <p:nvSpPr>
            <p:cNvPr id="625" name="Google Shape;625;p40"/>
            <p:cNvSpPr txBox="1"/>
            <p:nvPr/>
          </p:nvSpPr>
          <p:spPr>
            <a:xfrm>
              <a:off x="3017860" y="4363106"/>
              <a:ext cx="16545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colors. 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6" name="Google Shape;626;p40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19" r="119" t="0"/>
          <a:stretch/>
        </p:blipFill>
        <p:spPr>
          <a:xfrm>
            <a:off x="446270" y="1275606"/>
            <a:ext cx="1800000" cy="17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627" name="Google Shape;627;p40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7329" l="0" r="0" t="7338"/>
          <a:stretch/>
        </p:blipFill>
        <p:spPr>
          <a:xfrm>
            <a:off x="2339751" y="1275606"/>
            <a:ext cx="4464600" cy="17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628" name="Google Shape;628;p40"/>
          <p:cNvPicPr preferRelativeResize="0"/>
          <p:nvPr>
            <p:ph idx="3" type="pic"/>
          </p:nvPr>
        </p:nvPicPr>
        <p:blipFill rotWithShape="1">
          <a:blip r:embed="rId6">
            <a:alphaModFix/>
          </a:blip>
          <a:srcRect b="0" l="119" r="119" t="0"/>
          <a:stretch/>
        </p:blipFill>
        <p:spPr>
          <a:xfrm>
            <a:off x="6897730" y="3075998"/>
            <a:ext cx="1800000" cy="17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629" name="Google Shape;629;p40"/>
          <p:cNvSpPr txBox="1"/>
          <p:nvPr>
            <p:ph idx="1" type="subTitle"/>
          </p:nvPr>
        </p:nvSpPr>
        <p:spPr>
          <a:xfrm>
            <a:off x="-22775" y="734900"/>
            <a:ext cx="91797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630" name="Google Shape;630;p40"/>
          <p:cNvSpPr txBox="1"/>
          <p:nvPr>
            <p:ph type="title"/>
          </p:nvPr>
        </p:nvSpPr>
        <p:spPr>
          <a:xfrm>
            <a:off x="-4925" y="170250"/>
            <a:ext cx="91440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Portfolio Presentation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1"/>
          <p:cNvSpPr/>
          <p:nvPr/>
        </p:nvSpPr>
        <p:spPr>
          <a:xfrm>
            <a:off x="3995936" y="2381823"/>
            <a:ext cx="1152128" cy="1152128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1"/>
          <p:cNvSpPr/>
          <p:nvPr/>
        </p:nvSpPr>
        <p:spPr>
          <a:xfrm>
            <a:off x="4085946" y="2471833"/>
            <a:ext cx="972108" cy="972108"/>
          </a:xfrm>
          <a:prstGeom prst="ellipse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1"/>
          <p:cNvSpPr/>
          <p:nvPr/>
        </p:nvSpPr>
        <p:spPr>
          <a:xfrm>
            <a:off x="2715558" y="1555971"/>
            <a:ext cx="680276" cy="680276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1"/>
          <p:cNvSpPr/>
          <p:nvPr/>
        </p:nvSpPr>
        <p:spPr>
          <a:xfrm>
            <a:off x="2715558" y="2617749"/>
            <a:ext cx="680276" cy="680276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1"/>
          <p:cNvSpPr/>
          <p:nvPr/>
        </p:nvSpPr>
        <p:spPr>
          <a:xfrm>
            <a:off x="2715558" y="3679527"/>
            <a:ext cx="680276" cy="680276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0" name="Google Shape;640;p41"/>
          <p:cNvGrpSpPr/>
          <p:nvPr/>
        </p:nvGrpSpPr>
        <p:grpSpPr>
          <a:xfrm>
            <a:off x="180778" y="1543824"/>
            <a:ext cx="2448272" cy="704570"/>
            <a:chOff x="803640" y="3336957"/>
            <a:chExt cx="2059657" cy="704570"/>
          </a:xfrm>
        </p:grpSpPr>
        <p:sp>
          <p:nvSpPr>
            <p:cNvPr id="641" name="Google Shape;641;p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1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3" name="Google Shape;643;p41"/>
          <p:cNvGrpSpPr/>
          <p:nvPr/>
        </p:nvGrpSpPr>
        <p:grpSpPr>
          <a:xfrm>
            <a:off x="180778" y="2605602"/>
            <a:ext cx="2448272" cy="704570"/>
            <a:chOff x="803640" y="3336957"/>
            <a:chExt cx="2059657" cy="704570"/>
          </a:xfrm>
        </p:grpSpPr>
        <p:sp>
          <p:nvSpPr>
            <p:cNvPr id="644" name="Google Shape;644;p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1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41"/>
          <p:cNvGrpSpPr/>
          <p:nvPr/>
        </p:nvGrpSpPr>
        <p:grpSpPr>
          <a:xfrm>
            <a:off x="180778" y="3667380"/>
            <a:ext cx="2448272" cy="704570"/>
            <a:chOff x="803640" y="3336957"/>
            <a:chExt cx="2059657" cy="704570"/>
          </a:xfrm>
        </p:grpSpPr>
        <p:sp>
          <p:nvSpPr>
            <p:cNvPr id="647" name="Google Shape;647;p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1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41"/>
          <p:cNvSpPr/>
          <p:nvPr/>
        </p:nvSpPr>
        <p:spPr>
          <a:xfrm flipH="1">
            <a:off x="5761632" y="1555971"/>
            <a:ext cx="680276" cy="680276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1"/>
          <p:cNvSpPr/>
          <p:nvPr/>
        </p:nvSpPr>
        <p:spPr>
          <a:xfrm flipH="1">
            <a:off x="5761632" y="2617749"/>
            <a:ext cx="680276" cy="680276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1"/>
          <p:cNvSpPr/>
          <p:nvPr/>
        </p:nvSpPr>
        <p:spPr>
          <a:xfrm flipH="1">
            <a:off x="5761632" y="3679527"/>
            <a:ext cx="680276" cy="680276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2" name="Google Shape;652;p41"/>
          <p:cNvGrpSpPr/>
          <p:nvPr/>
        </p:nvGrpSpPr>
        <p:grpSpPr>
          <a:xfrm flipH="1">
            <a:off x="6528416" y="1543824"/>
            <a:ext cx="2448272" cy="704570"/>
            <a:chOff x="803640" y="3336957"/>
            <a:chExt cx="2059657" cy="704570"/>
          </a:xfrm>
        </p:grpSpPr>
        <p:sp>
          <p:nvSpPr>
            <p:cNvPr id="653" name="Google Shape;653;p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1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41"/>
          <p:cNvGrpSpPr/>
          <p:nvPr/>
        </p:nvGrpSpPr>
        <p:grpSpPr>
          <a:xfrm flipH="1">
            <a:off x="6528416" y="2605602"/>
            <a:ext cx="2448272" cy="704570"/>
            <a:chOff x="803640" y="3336957"/>
            <a:chExt cx="2059657" cy="704570"/>
          </a:xfrm>
        </p:grpSpPr>
        <p:sp>
          <p:nvSpPr>
            <p:cNvPr id="656" name="Google Shape;656;p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1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8" name="Google Shape;658;p41"/>
          <p:cNvGrpSpPr/>
          <p:nvPr/>
        </p:nvGrpSpPr>
        <p:grpSpPr>
          <a:xfrm flipH="1">
            <a:off x="6528416" y="3667380"/>
            <a:ext cx="2448272" cy="704570"/>
            <a:chOff x="803640" y="3336957"/>
            <a:chExt cx="2059657" cy="704570"/>
          </a:xfrm>
        </p:grpSpPr>
        <p:sp>
          <p:nvSpPr>
            <p:cNvPr id="659" name="Google Shape;659;p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1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1" name="Google Shape;661;p41"/>
          <p:cNvCxnSpPr>
            <a:stCxn id="635" idx="2"/>
            <a:endCxn id="638" idx="6"/>
          </p:cNvCxnSpPr>
          <p:nvPr/>
        </p:nvCxnSpPr>
        <p:spPr>
          <a:xfrm rot="10800000">
            <a:off x="3395936" y="2957887"/>
            <a:ext cx="600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2" name="Google Shape;662;p41"/>
          <p:cNvCxnSpPr>
            <a:stCxn id="635" idx="6"/>
            <a:endCxn id="650" idx="6"/>
          </p:cNvCxnSpPr>
          <p:nvPr/>
        </p:nvCxnSpPr>
        <p:spPr>
          <a:xfrm>
            <a:off x="5148064" y="2957887"/>
            <a:ext cx="6135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3" name="Google Shape;663;p41"/>
          <p:cNvCxnSpPr>
            <a:stCxn id="635" idx="3"/>
            <a:endCxn id="639" idx="6"/>
          </p:cNvCxnSpPr>
          <p:nvPr/>
        </p:nvCxnSpPr>
        <p:spPr>
          <a:xfrm rot="5400000">
            <a:off x="3453061" y="3307926"/>
            <a:ext cx="654300" cy="768900"/>
          </a:xfrm>
          <a:prstGeom prst="bentConnector2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4" name="Google Shape;664;p41"/>
          <p:cNvCxnSpPr>
            <a:stCxn id="635" idx="1"/>
            <a:endCxn id="637" idx="6"/>
          </p:cNvCxnSpPr>
          <p:nvPr/>
        </p:nvCxnSpPr>
        <p:spPr>
          <a:xfrm flipH="1" rot="5400000">
            <a:off x="3453061" y="1838948"/>
            <a:ext cx="654300" cy="768900"/>
          </a:xfrm>
          <a:prstGeom prst="bentConnector2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5" name="Google Shape;665;p41"/>
          <p:cNvCxnSpPr>
            <a:stCxn id="635" idx="7"/>
            <a:endCxn id="649" idx="6"/>
          </p:cNvCxnSpPr>
          <p:nvPr/>
        </p:nvCxnSpPr>
        <p:spPr>
          <a:xfrm rot="-5400000">
            <a:off x="5043389" y="1832198"/>
            <a:ext cx="654300" cy="782400"/>
          </a:xfrm>
          <a:prstGeom prst="bentConnector2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6" name="Google Shape;666;p41"/>
          <p:cNvCxnSpPr>
            <a:stCxn id="635" idx="5"/>
            <a:endCxn id="651" idx="6"/>
          </p:cNvCxnSpPr>
          <p:nvPr/>
        </p:nvCxnSpPr>
        <p:spPr>
          <a:xfrm flipH="1" rot="-5400000">
            <a:off x="5043389" y="3301176"/>
            <a:ext cx="654300" cy="782400"/>
          </a:xfrm>
          <a:prstGeom prst="bentConnector2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7" name="Google Shape;667;p41"/>
          <p:cNvSpPr/>
          <p:nvPr/>
        </p:nvSpPr>
        <p:spPr>
          <a:xfrm>
            <a:off x="5950969" y="2846679"/>
            <a:ext cx="299807" cy="230293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1"/>
          <p:cNvSpPr/>
          <p:nvPr/>
        </p:nvSpPr>
        <p:spPr>
          <a:xfrm>
            <a:off x="2909503" y="2803120"/>
            <a:ext cx="304811" cy="263049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1"/>
          <p:cNvSpPr/>
          <p:nvPr/>
        </p:nvSpPr>
        <p:spPr>
          <a:xfrm>
            <a:off x="2942651" y="3910285"/>
            <a:ext cx="284937" cy="238185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1"/>
          <p:cNvSpPr/>
          <p:nvPr/>
        </p:nvSpPr>
        <p:spPr>
          <a:xfrm>
            <a:off x="2897078" y="1786729"/>
            <a:ext cx="317236" cy="208492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1"/>
          <p:cNvSpPr/>
          <p:nvPr/>
        </p:nvSpPr>
        <p:spPr>
          <a:xfrm>
            <a:off x="4356164" y="2740248"/>
            <a:ext cx="431671" cy="435278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1"/>
          <p:cNvSpPr/>
          <p:nvPr/>
        </p:nvSpPr>
        <p:spPr>
          <a:xfrm>
            <a:off x="5952763" y="3889894"/>
            <a:ext cx="298013" cy="278966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1"/>
          <p:cNvSpPr/>
          <p:nvPr/>
        </p:nvSpPr>
        <p:spPr>
          <a:xfrm rot="2700000">
            <a:off x="6000161" y="1697338"/>
            <a:ext cx="217001" cy="389041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1"/>
          <p:cNvSpPr txBox="1"/>
          <p:nvPr>
            <p:ph idx="1" type="subTitle"/>
          </p:nvPr>
        </p:nvSpPr>
        <p:spPr>
          <a:xfrm>
            <a:off x="413450" y="734900"/>
            <a:ext cx="84474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675" name="Google Shape;675;p41"/>
          <p:cNvSpPr txBox="1"/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Infographic Style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0" name="Google Shape;680;p42"/>
          <p:cNvGraphicFramePr/>
          <p:nvPr/>
        </p:nvGraphicFramePr>
        <p:xfrm>
          <a:off x="755576" y="12170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{9E81F441-7EF6-4294-BB72-63D7019F2A90}</a:tableStyleId>
              </a:tblPr>
              <a:tblGrid>
                <a:gridCol w="1584175"/>
              </a:tblGrid>
              <a:tr h="83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9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494B"/>
                        </a:buClr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EB49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b="1" sz="1200" u="none" cap="none" strike="noStrike">
                        <a:solidFill>
                          <a:srgbClr val="EB494B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2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 a modern PowerPoint  Presentation that is beautifully designed. Easy to change colors, photos and Text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1" name="Google Shape;681;p42"/>
          <p:cNvGraphicFramePr/>
          <p:nvPr/>
        </p:nvGraphicFramePr>
        <p:xfrm>
          <a:off x="2771800" y="12170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{9E81F441-7EF6-4294-BB72-63D7019F2A90}</a:tableStyleId>
              </a:tblPr>
              <a:tblGrid>
                <a:gridCol w="1584175"/>
              </a:tblGrid>
              <a:tr h="83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9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494B"/>
                        </a:buClr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EB49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b="1" sz="1200" u="none" cap="none" strike="noStrike">
                        <a:solidFill>
                          <a:srgbClr val="EB494B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2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 a modern PowerPoint  Presentation that is beautifully designed. Easy to change colors, photos and Text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2" name="Google Shape;682;p42"/>
          <p:cNvGraphicFramePr/>
          <p:nvPr/>
        </p:nvGraphicFramePr>
        <p:xfrm>
          <a:off x="4788024" y="12170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{9E81F441-7EF6-4294-BB72-63D7019F2A90}</a:tableStyleId>
              </a:tblPr>
              <a:tblGrid>
                <a:gridCol w="1584175"/>
              </a:tblGrid>
              <a:tr h="83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9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494B"/>
                        </a:buClr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EB49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b="1" sz="1200" u="none" cap="none" strike="noStrike">
                        <a:solidFill>
                          <a:srgbClr val="EB494B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2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 a modern PowerPoint  Presentation that is beautifully designed. Easy to change colors, photos and Text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3" name="Google Shape;683;p42"/>
          <p:cNvGraphicFramePr/>
          <p:nvPr/>
        </p:nvGraphicFramePr>
        <p:xfrm>
          <a:off x="6804248" y="12170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{9E81F441-7EF6-4294-BB72-63D7019F2A90}</a:tableStyleId>
              </a:tblPr>
              <a:tblGrid>
                <a:gridCol w="1584175"/>
              </a:tblGrid>
              <a:tr h="838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9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B494B"/>
                        </a:buClr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EB49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Here</a:t>
                      </a:r>
                      <a:endParaRPr b="1" sz="1200" u="none" cap="none" strike="noStrike">
                        <a:solidFill>
                          <a:srgbClr val="EB494B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2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 a modern PowerPoint  Presentation that is beautifully designed. Easy to change colors, photos and Text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84" name="Google Shape;684;p42"/>
          <p:cNvSpPr txBox="1"/>
          <p:nvPr/>
        </p:nvSpPr>
        <p:spPr>
          <a:xfrm>
            <a:off x="503548" y="4342333"/>
            <a:ext cx="81369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/>
          </a:p>
        </p:txBody>
      </p:sp>
      <p:sp>
        <p:nvSpPr>
          <p:cNvPr id="685" name="Google Shape;685;p42"/>
          <p:cNvSpPr/>
          <p:nvPr/>
        </p:nvSpPr>
        <p:spPr>
          <a:xfrm>
            <a:off x="7452320" y="1567831"/>
            <a:ext cx="360339" cy="27679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2"/>
          <p:cNvSpPr/>
          <p:nvPr/>
        </p:nvSpPr>
        <p:spPr>
          <a:xfrm>
            <a:off x="1403648" y="1548147"/>
            <a:ext cx="366353" cy="316159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2"/>
          <p:cNvSpPr/>
          <p:nvPr/>
        </p:nvSpPr>
        <p:spPr>
          <a:xfrm>
            <a:off x="3347864" y="1613718"/>
            <a:ext cx="381287" cy="250587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2"/>
          <p:cNvSpPr/>
          <p:nvPr/>
        </p:nvSpPr>
        <p:spPr>
          <a:xfrm rot="2700000">
            <a:off x="5491210" y="1472431"/>
            <a:ext cx="260814" cy="467590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2"/>
          <p:cNvSpPr txBox="1"/>
          <p:nvPr>
            <p:ph idx="1" type="subTitle"/>
          </p:nvPr>
        </p:nvSpPr>
        <p:spPr>
          <a:xfrm>
            <a:off x="413450" y="734900"/>
            <a:ext cx="84474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690" name="Google Shape;690;p42"/>
          <p:cNvSpPr txBox="1"/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Table Style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43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12709" r="12702" t="0"/>
          <a:stretch/>
        </p:blipFill>
        <p:spPr>
          <a:xfrm>
            <a:off x="6126916" y="1468471"/>
            <a:ext cx="2305500" cy="15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grpSp>
        <p:nvGrpSpPr>
          <p:cNvPr id="696" name="Google Shape;696;p43"/>
          <p:cNvGrpSpPr/>
          <p:nvPr/>
        </p:nvGrpSpPr>
        <p:grpSpPr>
          <a:xfrm>
            <a:off x="3364976" y="4011910"/>
            <a:ext cx="2467164" cy="712619"/>
            <a:chOff x="1062658" y="3986014"/>
            <a:chExt cx="1728192" cy="712619"/>
          </a:xfrm>
        </p:grpSpPr>
        <p:sp>
          <p:nvSpPr>
            <p:cNvPr id="697" name="Google Shape;697;p43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3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/>
            </a:p>
          </p:txBody>
        </p:sp>
      </p:grpSp>
      <p:grpSp>
        <p:nvGrpSpPr>
          <p:cNvPr id="699" name="Google Shape;699;p43"/>
          <p:cNvGrpSpPr/>
          <p:nvPr/>
        </p:nvGrpSpPr>
        <p:grpSpPr>
          <a:xfrm>
            <a:off x="6065276" y="4011910"/>
            <a:ext cx="2467164" cy="712619"/>
            <a:chOff x="1062658" y="3986014"/>
            <a:chExt cx="1728192" cy="712619"/>
          </a:xfrm>
        </p:grpSpPr>
        <p:sp>
          <p:nvSpPr>
            <p:cNvPr id="700" name="Google Shape;700;p43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3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/>
            </a:p>
          </p:txBody>
        </p:sp>
      </p:grpSp>
      <p:grpSp>
        <p:nvGrpSpPr>
          <p:cNvPr id="702" name="Google Shape;702;p43"/>
          <p:cNvGrpSpPr/>
          <p:nvPr/>
        </p:nvGrpSpPr>
        <p:grpSpPr>
          <a:xfrm>
            <a:off x="664676" y="4011910"/>
            <a:ext cx="2467164" cy="712619"/>
            <a:chOff x="1062658" y="3986014"/>
            <a:chExt cx="1728192" cy="712619"/>
          </a:xfrm>
        </p:grpSpPr>
        <p:sp>
          <p:nvSpPr>
            <p:cNvPr id="703" name="Google Shape;703;p43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3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/>
            </a:p>
          </p:txBody>
        </p:sp>
      </p:grpSp>
      <p:pic>
        <p:nvPicPr>
          <p:cNvPr id="705" name="Google Shape;705;p43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2709" r="12702" t="0"/>
          <a:stretch/>
        </p:blipFill>
        <p:spPr>
          <a:xfrm>
            <a:off x="682426" y="1468471"/>
            <a:ext cx="2305500" cy="15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706" name="Google Shape;706;p43"/>
          <p:cNvPicPr preferRelativeResize="0"/>
          <p:nvPr>
            <p:ph idx="3" type="pic"/>
          </p:nvPr>
        </p:nvPicPr>
        <p:blipFill rotWithShape="1">
          <a:blip r:embed="rId5">
            <a:alphaModFix/>
          </a:blip>
          <a:srcRect b="0" l="12709" r="12702" t="0"/>
          <a:stretch/>
        </p:blipFill>
        <p:spPr>
          <a:xfrm>
            <a:off x="3404671" y="1468471"/>
            <a:ext cx="2305500" cy="15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707" name="Google Shape;707;p43"/>
          <p:cNvSpPr txBox="1"/>
          <p:nvPr>
            <p:ph idx="1" type="subTitle"/>
          </p:nvPr>
        </p:nvSpPr>
        <p:spPr>
          <a:xfrm>
            <a:off x="-22775" y="734900"/>
            <a:ext cx="91797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708" name="Google Shape;708;p43"/>
          <p:cNvSpPr txBox="1"/>
          <p:nvPr>
            <p:ph type="title"/>
          </p:nvPr>
        </p:nvSpPr>
        <p:spPr>
          <a:xfrm>
            <a:off x="-4925" y="170250"/>
            <a:ext cx="91440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F3F3F"/>
                </a:solidFill>
              </a:rPr>
              <a:t>Portfolio Presentation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44"/>
          <p:cNvGrpSpPr/>
          <p:nvPr/>
        </p:nvGrpSpPr>
        <p:grpSpPr>
          <a:xfrm>
            <a:off x="3297280" y="1464333"/>
            <a:ext cx="2469911" cy="3168410"/>
            <a:chOff x="3326225" y="1131592"/>
            <a:chExt cx="2736302" cy="3510138"/>
          </a:xfrm>
        </p:grpSpPr>
        <p:sp>
          <p:nvSpPr>
            <p:cNvPr id="714" name="Google Shape;714;p44"/>
            <p:cNvSpPr/>
            <p:nvPr/>
          </p:nvSpPr>
          <p:spPr>
            <a:xfrm flipH="1" rot="-5400000">
              <a:off x="3391077" y="2834373"/>
              <a:ext cx="1742505" cy="1872208"/>
            </a:xfrm>
            <a:prstGeom prst="parallelogram">
              <a:avLst>
                <a:gd fmla="val 60720" name="adj"/>
              </a:avLst>
            </a:prstGeom>
            <a:solidFill>
              <a:srgbClr val="EB49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4"/>
            <p:cNvSpPr/>
            <p:nvPr/>
          </p:nvSpPr>
          <p:spPr>
            <a:xfrm rot="-5400000">
              <a:off x="4010302" y="2391727"/>
              <a:ext cx="1368154" cy="1008115"/>
            </a:xfrm>
            <a:prstGeom prst="parallelogram">
              <a:avLst>
                <a:gd fmla="val 69427" name="adj"/>
              </a:avLst>
            </a:prstGeom>
            <a:gradFill>
              <a:gsLst>
                <a:gs pos="0">
                  <a:srgbClr val="8A0F10"/>
                </a:gs>
                <a:gs pos="100000">
                  <a:srgbClr val="8A0F1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4"/>
            <p:cNvSpPr/>
            <p:nvPr/>
          </p:nvSpPr>
          <p:spPr>
            <a:xfrm flipH="1" rot="-5400000">
              <a:off x="4255171" y="1066740"/>
              <a:ext cx="1742505" cy="1872208"/>
            </a:xfrm>
            <a:prstGeom prst="parallelogram">
              <a:avLst>
                <a:gd fmla="val 60720" name="adj"/>
              </a:avLst>
            </a:prstGeom>
            <a:solidFill>
              <a:srgbClr val="EB49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7" name="Google Shape;717;p44"/>
          <p:cNvSpPr txBox="1"/>
          <p:nvPr/>
        </p:nvSpPr>
        <p:spPr>
          <a:xfrm>
            <a:off x="5164673" y="3023037"/>
            <a:ext cx="755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4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4"/>
          <p:cNvSpPr txBox="1"/>
          <p:nvPr/>
        </p:nvSpPr>
        <p:spPr>
          <a:xfrm>
            <a:off x="5803943" y="1415399"/>
            <a:ext cx="755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4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4"/>
          <p:cNvSpPr txBox="1"/>
          <p:nvPr/>
        </p:nvSpPr>
        <p:spPr>
          <a:xfrm>
            <a:off x="2526830" y="3926043"/>
            <a:ext cx="755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4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0" name="Google Shape;720;p44"/>
          <p:cNvGrpSpPr/>
          <p:nvPr/>
        </p:nvGrpSpPr>
        <p:grpSpPr>
          <a:xfrm>
            <a:off x="6559277" y="1245330"/>
            <a:ext cx="2146125" cy="1048024"/>
            <a:chOff x="803640" y="3362835"/>
            <a:chExt cx="2059657" cy="1048024"/>
          </a:xfrm>
        </p:grpSpPr>
        <p:sp>
          <p:nvSpPr>
            <p:cNvPr id="721" name="Google Shape;721;p4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3" name="Google Shape;723;p44"/>
          <p:cNvGrpSpPr/>
          <p:nvPr/>
        </p:nvGrpSpPr>
        <p:grpSpPr>
          <a:xfrm>
            <a:off x="5920008" y="2852968"/>
            <a:ext cx="2146125" cy="1048024"/>
            <a:chOff x="803640" y="3362835"/>
            <a:chExt cx="2059657" cy="1048024"/>
          </a:xfrm>
        </p:grpSpPr>
        <p:sp>
          <p:nvSpPr>
            <p:cNvPr id="724" name="Google Shape;724;p4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6" name="Google Shape;726;p44"/>
          <p:cNvGrpSpPr/>
          <p:nvPr/>
        </p:nvGrpSpPr>
        <p:grpSpPr>
          <a:xfrm>
            <a:off x="438598" y="3755974"/>
            <a:ext cx="2146125" cy="1048024"/>
            <a:chOff x="803640" y="3362835"/>
            <a:chExt cx="2059657" cy="1048024"/>
          </a:xfrm>
        </p:grpSpPr>
        <p:sp>
          <p:nvSpPr>
            <p:cNvPr id="727" name="Google Shape;727;p4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9" name="Google Shape;729;p44"/>
          <p:cNvSpPr txBox="1"/>
          <p:nvPr/>
        </p:nvSpPr>
        <p:spPr>
          <a:xfrm>
            <a:off x="467173" y="1395337"/>
            <a:ext cx="350438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</a:t>
            </a:r>
            <a:endParaRPr/>
          </a:p>
        </p:txBody>
      </p:sp>
      <p:sp>
        <p:nvSpPr>
          <p:cNvPr id="730" name="Google Shape;730;p44"/>
          <p:cNvSpPr txBox="1"/>
          <p:nvPr/>
        </p:nvSpPr>
        <p:spPr>
          <a:xfrm>
            <a:off x="467173" y="1050595"/>
            <a:ext cx="35043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4"/>
          <p:cNvSpPr/>
          <p:nvPr/>
        </p:nvSpPr>
        <p:spPr>
          <a:xfrm>
            <a:off x="4579629" y="3042207"/>
            <a:ext cx="292306" cy="273624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4"/>
          <p:cNvSpPr/>
          <p:nvPr/>
        </p:nvSpPr>
        <p:spPr>
          <a:xfrm>
            <a:off x="5296828" y="1745951"/>
            <a:ext cx="343349" cy="346144"/>
          </a:xfrm>
          <a:custGeom>
            <a:rect b="b" l="l" r="r" t="t"/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4"/>
          <p:cNvSpPr/>
          <p:nvPr/>
        </p:nvSpPr>
        <p:spPr>
          <a:xfrm>
            <a:off x="3405556" y="4026316"/>
            <a:ext cx="348786" cy="300998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4"/>
          <p:cNvSpPr txBox="1"/>
          <p:nvPr>
            <p:ph idx="1" type="subTitle"/>
          </p:nvPr>
        </p:nvSpPr>
        <p:spPr>
          <a:xfrm>
            <a:off x="413450" y="734900"/>
            <a:ext cx="84474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735" name="Google Shape;735;p44"/>
          <p:cNvSpPr txBox="1"/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Infographic Style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45"/>
          <p:cNvGrpSpPr/>
          <p:nvPr/>
        </p:nvGrpSpPr>
        <p:grpSpPr>
          <a:xfrm>
            <a:off x="1035844" y="1415008"/>
            <a:ext cx="4714875" cy="3028950"/>
            <a:chOff x="800099" y="1247775"/>
            <a:chExt cx="4714875" cy="3028950"/>
          </a:xfrm>
        </p:grpSpPr>
        <p:sp>
          <p:nvSpPr>
            <p:cNvPr id="741" name="Google Shape;741;p45"/>
            <p:cNvSpPr/>
            <p:nvPr/>
          </p:nvSpPr>
          <p:spPr>
            <a:xfrm>
              <a:off x="800099" y="1247775"/>
              <a:ext cx="4714875" cy="3028950"/>
            </a:xfrm>
            <a:custGeom>
              <a:rect b="b" l="l" r="r" t="t"/>
              <a:pathLst>
                <a:path extrusionOk="0" h="120000" w="120000">
                  <a:moveTo>
                    <a:pt x="0" y="119999"/>
                  </a:moveTo>
                  <a:lnTo>
                    <a:pt x="0" y="1132"/>
                  </a:lnTo>
                  <a:lnTo>
                    <a:pt x="120000" y="0"/>
                  </a:lnTo>
                  <a:lnTo>
                    <a:pt x="72242" y="61132"/>
                  </a:lnTo>
                </a:path>
              </a:pathLst>
            </a:custGeom>
            <a:noFill/>
            <a:ln cap="flat" cmpd="sng" w="38100">
              <a:solidFill>
                <a:srgbClr val="EB494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5"/>
            <p:cNvSpPr/>
            <p:nvPr/>
          </p:nvSpPr>
          <p:spPr>
            <a:xfrm rot="-7490466">
              <a:off x="3397316" y="2717887"/>
              <a:ext cx="286380" cy="246879"/>
            </a:xfrm>
            <a:prstGeom prst="triangle">
              <a:avLst>
                <a:gd fmla="val 50000" name="adj"/>
              </a:avLst>
            </a:prstGeom>
            <a:solidFill>
              <a:srgbClr val="EB494B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45"/>
          <p:cNvGrpSpPr/>
          <p:nvPr/>
        </p:nvGrpSpPr>
        <p:grpSpPr>
          <a:xfrm rot="10800000">
            <a:off x="3393281" y="1415007"/>
            <a:ext cx="4714875" cy="3028950"/>
            <a:chOff x="800099" y="1247775"/>
            <a:chExt cx="4714875" cy="3028950"/>
          </a:xfrm>
        </p:grpSpPr>
        <p:sp>
          <p:nvSpPr>
            <p:cNvPr id="744" name="Google Shape;744;p45"/>
            <p:cNvSpPr/>
            <p:nvPr/>
          </p:nvSpPr>
          <p:spPr>
            <a:xfrm>
              <a:off x="800099" y="1247775"/>
              <a:ext cx="4714875" cy="3028950"/>
            </a:xfrm>
            <a:custGeom>
              <a:rect b="b" l="l" r="r" t="t"/>
              <a:pathLst>
                <a:path extrusionOk="0" h="120000" w="120000">
                  <a:moveTo>
                    <a:pt x="0" y="119999"/>
                  </a:moveTo>
                  <a:lnTo>
                    <a:pt x="0" y="1132"/>
                  </a:lnTo>
                  <a:lnTo>
                    <a:pt x="120000" y="0"/>
                  </a:lnTo>
                  <a:lnTo>
                    <a:pt x="72242" y="61132"/>
                  </a:lnTo>
                </a:path>
              </a:pathLst>
            </a:cu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5"/>
            <p:cNvSpPr/>
            <p:nvPr/>
          </p:nvSpPr>
          <p:spPr>
            <a:xfrm rot="-7490466">
              <a:off x="3397316" y="2717887"/>
              <a:ext cx="286380" cy="246879"/>
            </a:xfrm>
            <a:prstGeom prst="triangle">
              <a:avLst>
                <a:gd fmla="val 50000" name="adj"/>
              </a:avLst>
            </a:prstGeom>
            <a:solidFill>
              <a:srgbClr val="3F3F3F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45"/>
          <p:cNvSpPr txBox="1"/>
          <p:nvPr/>
        </p:nvSpPr>
        <p:spPr>
          <a:xfrm>
            <a:off x="1883321" y="2467818"/>
            <a:ext cx="11117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EB494B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5400">
              <a:solidFill>
                <a:srgbClr val="EB49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5"/>
          <p:cNvSpPr txBox="1"/>
          <p:nvPr/>
        </p:nvSpPr>
        <p:spPr>
          <a:xfrm>
            <a:off x="6209134" y="2467816"/>
            <a:ext cx="11117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5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8" name="Google Shape;748;p45"/>
          <p:cNvGrpSpPr/>
          <p:nvPr/>
        </p:nvGrpSpPr>
        <p:grpSpPr>
          <a:xfrm>
            <a:off x="1197149" y="1584857"/>
            <a:ext cx="3230835" cy="991073"/>
            <a:chOff x="5076056" y="2073670"/>
            <a:chExt cx="3504380" cy="991073"/>
          </a:xfrm>
        </p:grpSpPr>
        <p:sp>
          <p:nvSpPr>
            <p:cNvPr id="749" name="Google Shape;749;p45"/>
            <p:cNvSpPr txBox="1"/>
            <p:nvPr/>
          </p:nvSpPr>
          <p:spPr>
            <a:xfrm>
              <a:off x="5076056" y="2418412"/>
              <a:ext cx="35043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750" name="Google Shape;750;p45"/>
            <p:cNvSpPr txBox="1"/>
            <p:nvPr/>
          </p:nvSpPr>
          <p:spPr>
            <a:xfrm>
              <a:off x="5076056" y="2073670"/>
              <a:ext cx="35043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45"/>
          <p:cNvGrpSpPr/>
          <p:nvPr/>
        </p:nvGrpSpPr>
        <p:grpSpPr>
          <a:xfrm>
            <a:off x="4759449" y="3314946"/>
            <a:ext cx="3230835" cy="991073"/>
            <a:chOff x="5076056" y="2073670"/>
            <a:chExt cx="3504380" cy="991073"/>
          </a:xfrm>
        </p:grpSpPr>
        <p:sp>
          <p:nvSpPr>
            <p:cNvPr id="752" name="Google Shape;752;p45"/>
            <p:cNvSpPr txBox="1"/>
            <p:nvPr/>
          </p:nvSpPr>
          <p:spPr>
            <a:xfrm>
              <a:off x="5076056" y="2418412"/>
              <a:ext cx="35043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/>
            </a:p>
          </p:txBody>
        </p:sp>
        <p:sp>
          <p:nvSpPr>
            <p:cNvPr id="753" name="Google Shape;753;p45"/>
            <p:cNvSpPr txBox="1"/>
            <p:nvPr/>
          </p:nvSpPr>
          <p:spPr>
            <a:xfrm>
              <a:off x="5076056" y="2073670"/>
              <a:ext cx="35043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4" name="Google Shape;754;p45"/>
          <p:cNvSpPr/>
          <p:nvPr/>
        </p:nvSpPr>
        <p:spPr>
          <a:xfrm rot="-5400000">
            <a:off x="6525656" y="1727989"/>
            <a:ext cx="614804" cy="615209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45"/>
          <p:cNvSpPr/>
          <p:nvPr/>
        </p:nvSpPr>
        <p:spPr>
          <a:xfrm rot="-5400000">
            <a:off x="2134505" y="3514689"/>
            <a:ext cx="648788" cy="702290"/>
          </a:xfrm>
          <a:custGeom>
            <a:rect b="b" l="l" r="r" t="t"/>
            <a:pathLst>
              <a:path extrusionOk="0" h="120000" w="120000">
                <a:moveTo>
                  <a:pt x="52114" y="23995"/>
                </a:moveTo>
                <a:lnTo>
                  <a:pt x="26681" y="59999"/>
                </a:lnTo>
                <a:lnTo>
                  <a:pt x="52114" y="96003"/>
                </a:lnTo>
                <a:lnTo>
                  <a:pt x="25433" y="96003"/>
                </a:lnTo>
                <a:lnTo>
                  <a:pt x="0" y="59999"/>
                </a:lnTo>
                <a:lnTo>
                  <a:pt x="25433" y="23995"/>
                </a:lnTo>
                <a:close/>
                <a:moveTo>
                  <a:pt x="119999" y="60000"/>
                </a:moveTo>
                <a:lnTo>
                  <a:pt x="76696" y="120000"/>
                </a:lnTo>
                <a:lnTo>
                  <a:pt x="71450" y="112731"/>
                </a:lnTo>
                <a:lnTo>
                  <a:pt x="44503" y="112731"/>
                </a:lnTo>
                <a:cubicBezTo>
                  <a:pt x="43660" y="114688"/>
                  <a:pt x="41587" y="116065"/>
                  <a:pt x="39167" y="116065"/>
                </a:cubicBezTo>
                <a:cubicBezTo>
                  <a:pt x="37038" y="116065"/>
                  <a:pt x="35178" y="115000"/>
                  <a:pt x="34259" y="113372"/>
                </a:cubicBezTo>
                <a:lnTo>
                  <a:pt x="12122" y="117398"/>
                </a:lnTo>
                <a:lnTo>
                  <a:pt x="12122" y="104063"/>
                </a:lnTo>
                <a:lnTo>
                  <a:pt x="34259" y="108089"/>
                </a:lnTo>
                <a:cubicBezTo>
                  <a:pt x="35178" y="106461"/>
                  <a:pt x="37038" y="105397"/>
                  <a:pt x="39167" y="105397"/>
                </a:cubicBezTo>
                <a:cubicBezTo>
                  <a:pt x="41587" y="105397"/>
                  <a:pt x="43660" y="106773"/>
                  <a:pt x="44503" y="108730"/>
                </a:cubicBezTo>
                <a:lnTo>
                  <a:pt x="68563" y="108730"/>
                </a:lnTo>
                <a:lnTo>
                  <a:pt x="33393" y="60000"/>
                </a:lnTo>
                <a:lnTo>
                  <a:pt x="76696" y="0"/>
                </a:lnTo>
                <a:close/>
              </a:path>
            </a:pathLst>
          </a:cu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45"/>
          <p:cNvSpPr txBox="1"/>
          <p:nvPr>
            <p:ph idx="1" type="subTitle"/>
          </p:nvPr>
        </p:nvSpPr>
        <p:spPr>
          <a:xfrm>
            <a:off x="413450" y="734900"/>
            <a:ext cx="84474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7" name="Google Shape;757;p45"/>
          <p:cNvSpPr txBox="1"/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Infographic Style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2" name="Google Shape;762;p46"/>
          <p:cNvCxnSpPr/>
          <p:nvPr/>
        </p:nvCxnSpPr>
        <p:spPr>
          <a:xfrm>
            <a:off x="4572000" y="0"/>
            <a:ext cx="0" cy="1563638"/>
          </a:xfrm>
          <a:prstGeom prst="straightConnector1">
            <a:avLst/>
          </a:prstGeom>
          <a:noFill/>
          <a:ln cap="flat" cmpd="sng" w="25400">
            <a:solidFill>
              <a:srgbClr val="EB494B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763" name="Google Shape;763;p46"/>
          <p:cNvCxnSpPr/>
          <p:nvPr/>
        </p:nvCxnSpPr>
        <p:spPr>
          <a:xfrm rot="10800000">
            <a:off x="2537584" y="4011910"/>
            <a:ext cx="0" cy="1131590"/>
          </a:xfrm>
          <a:prstGeom prst="straightConnector1">
            <a:avLst/>
          </a:prstGeom>
          <a:noFill/>
          <a:ln cap="flat" cmpd="sng" w="25400">
            <a:solidFill>
              <a:srgbClr val="EB494B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764" name="Google Shape;764;p46"/>
          <p:cNvSpPr txBox="1"/>
          <p:nvPr/>
        </p:nvSpPr>
        <p:spPr>
          <a:xfrm>
            <a:off x="4788024" y="205147"/>
            <a:ext cx="2760779" cy="137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B494B"/>
              </a:buClr>
              <a:buFont typeface="Arial"/>
              <a:buNone/>
            </a:pPr>
            <a:r>
              <a:rPr b="1" lang="en-US" sz="2800">
                <a:solidFill>
                  <a:srgbClr val="EB494B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5" name="Google Shape;765;p46"/>
          <p:cNvGrpSpPr/>
          <p:nvPr/>
        </p:nvGrpSpPr>
        <p:grpSpPr>
          <a:xfrm>
            <a:off x="4563678" y="2065145"/>
            <a:ext cx="3320690" cy="2277545"/>
            <a:chOff x="3017860" y="4363106"/>
            <a:chExt cx="1654564" cy="2277545"/>
          </a:xfrm>
        </p:grpSpPr>
        <p:sp>
          <p:nvSpPr>
            <p:cNvPr id="766" name="Google Shape;766;p46"/>
            <p:cNvSpPr txBox="1"/>
            <p:nvPr/>
          </p:nvSpPr>
          <p:spPr>
            <a:xfrm>
              <a:off x="3017860" y="4701659"/>
              <a:ext cx="165456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/>
            </a:p>
          </p:txBody>
        </p:sp>
        <p:sp>
          <p:nvSpPr>
            <p:cNvPr id="767" name="Google Shape;767;p46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colors.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8" name="Google Shape;768;p4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26" r="2235" t="0"/>
          <a:stretch/>
        </p:blipFill>
        <p:spPr>
          <a:xfrm>
            <a:off x="827584" y="1059582"/>
            <a:ext cx="3420000" cy="27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47"/>
          <p:cNvGrpSpPr/>
          <p:nvPr/>
        </p:nvGrpSpPr>
        <p:grpSpPr>
          <a:xfrm>
            <a:off x="4882157" y="1366503"/>
            <a:ext cx="4045518" cy="3312368"/>
            <a:chOff x="2217738" y="944563"/>
            <a:chExt cx="8032750" cy="6577013"/>
          </a:xfrm>
        </p:grpSpPr>
        <p:sp>
          <p:nvSpPr>
            <p:cNvPr id="774" name="Google Shape;774;p47"/>
            <p:cNvSpPr/>
            <p:nvPr/>
          </p:nvSpPr>
          <p:spPr>
            <a:xfrm>
              <a:off x="2217738" y="2614613"/>
              <a:ext cx="8032750" cy="4906963"/>
            </a:xfrm>
            <a:custGeom>
              <a:rect b="b" l="l" r="r" t="t"/>
              <a:pathLst>
                <a:path extrusionOk="0" h="120000" w="120000">
                  <a:moveTo>
                    <a:pt x="78664" y="103500"/>
                  </a:moveTo>
                  <a:lnTo>
                    <a:pt x="79043" y="103578"/>
                  </a:lnTo>
                  <a:lnTo>
                    <a:pt x="79138" y="103927"/>
                  </a:lnTo>
                  <a:lnTo>
                    <a:pt x="79351" y="103927"/>
                  </a:lnTo>
                  <a:lnTo>
                    <a:pt x="79351" y="104121"/>
                  </a:lnTo>
                  <a:lnTo>
                    <a:pt x="79399" y="104276"/>
                  </a:lnTo>
                  <a:lnTo>
                    <a:pt x="79399" y="104471"/>
                  </a:lnTo>
                  <a:lnTo>
                    <a:pt x="79422" y="104703"/>
                  </a:lnTo>
                  <a:lnTo>
                    <a:pt x="79422" y="104975"/>
                  </a:lnTo>
                  <a:lnTo>
                    <a:pt x="79351" y="104975"/>
                  </a:lnTo>
                  <a:lnTo>
                    <a:pt x="79351" y="105131"/>
                  </a:lnTo>
                  <a:lnTo>
                    <a:pt x="78355" y="105247"/>
                  </a:lnTo>
                  <a:lnTo>
                    <a:pt x="77241" y="105325"/>
                  </a:lnTo>
                  <a:lnTo>
                    <a:pt x="77241" y="104471"/>
                  </a:lnTo>
                  <a:lnTo>
                    <a:pt x="77501" y="104276"/>
                  </a:lnTo>
                  <a:lnTo>
                    <a:pt x="77833" y="103966"/>
                  </a:lnTo>
                  <a:lnTo>
                    <a:pt x="78213" y="103616"/>
                  </a:lnTo>
                  <a:lnTo>
                    <a:pt x="78664" y="103500"/>
                  </a:lnTo>
                  <a:close/>
                  <a:moveTo>
                    <a:pt x="8276" y="86069"/>
                  </a:moveTo>
                  <a:lnTo>
                    <a:pt x="8418" y="86845"/>
                  </a:lnTo>
                  <a:lnTo>
                    <a:pt x="8490" y="87660"/>
                  </a:lnTo>
                  <a:lnTo>
                    <a:pt x="8679" y="88515"/>
                  </a:lnTo>
                  <a:lnTo>
                    <a:pt x="8750" y="88515"/>
                  </a:lnTo>
                  <a:lnTo>
                    <a:pt x="8750" y="89175"/>
                  </a:lnTo>
                  <a:lnTo>
                    <a:pt x="8845" y="89175"/>
                  </a:lnTo>
                  <a:lnTo>
                    <a:pt x="8845" y="86690"/>
                  </a:lnTo>
                  <a:lnTo>
                    <a:pt x="8276" y="86069"/>
                  </a:lnTo>
                  <a:close/>
                  <a:moveTo>
                    <a:pt x="95549" y="83856"/>
                  </a:moveTo>
                  <a:lnTo>
                    <a:pt x="95549" y="84361"/>
                  </a:lnTo>
                  <a:lnTo>
                    <a:pt x="95644" y="84361"/>
                  </a:lnTo>
                  <a:lnTo>
                    <a:pt x="95644" y="83856"/>
                  </a:lnTo>
                  <a:lnTo>
                    <a:pt x="95549" y="83856"/>
                  </a:lnTo>
                  <a:close/>
                  <a:moveTo>
                    <a:pt x="6474" y="82963"/>
                  </a:moveTo>
                  <a:lnTo>
                    <a:pt x="6474" y="83079"/>
                  </a:lnTo>
                  <a:lnTo>
                    <a:pt x="6569" y="83079"/>
                  </a:lnTo>
                  <a:lnTo>
                    <a:pt x="6569" y="83235"/>
                  </a:lnTo>
                  <a:lnTo>
                    <a:pt x="6687" y="83390"/>
                  </a:lnTo>
                  <a:lnTo>
                    <a:pt x="6782" y="83429"/>
                  </a:lnTo>
                  <a:lnTo>
                    <a:pt x="6853" y="83506"/>
                  </a:lnTo>
                  <a:lnTo>
                    <a:pt x="6996" y="83662"/>
                  </a:lnTo>
                  <a:lnTo>
                    <a:pt x="7114" y="83739"/>
                  </a:lnTo>
                  <a:lnTo>
                    <a:pt x="7114" y="83235"/>
                  </a:lnTo>
                  <a:lnTo>
                    <a:pt x="7043" y="83235"/>
                  </a:lnTo>
                  <a:lnTo>
                    <a:pt x="6948" y="83079"/>
                  </a:lnTo>
                  <a:lnTo>
                    <a:pt x="6830" y="83002"/>
                  </a:lnTo>
                  <a:lnTo>
                    <a:pt x="6687" y="82963"/>
                  </a:lnTo>
                  <a:lnTo>
                    <a:pt x="6474" y="82963"/>
                  </a:lnTo>
                  <a:close/>
                  <a:moveTo>
                    <a:pt x="107881" y="74966"/>
                  </a:moveTo>
                  <a:lnTo>
                    <a:pt x="108450" y="74966"/>
                  </a:lnTo>
                  <a:lnTo>
                    <a:pt x="108545" y="77178"/>
                  </a:lnTo>
                  <a:lnTo>
                    <a:pt x="107715" y="77450"/>
                  </a:lnTo>
                  <a:lnTo>
                    <a:pt x="106932" y="77800"/>
                  </a:lnTo>
                  <a:lnTo>
                    <a:pt x="106458" y="77800"/>
                  </a:lnTo>
                  <a:lnTo>
                    <a:pt x="106197" y="77955"/>
                  </a:lnTo>
                  <a:lnTo>
                    <a:pt x="105865" y="78149"/>
                  </a:lnTo>
                  <a:lnTo>
                    <a:pt x="105509" y="78149"/>
                  </a:lnTo>
                  <a:lnTo>
                    <a:pt x="105509" y="77955"/>
                  </a:lnTo>
                  <a:lnTo>
                    <a:pt x="105035" y="77800"/>
                  </a:lnTo>
                  <a:lnTo>
                    <a:pt x="104964" y="76247"/>
                  </a:lnTo>
                  <a:lnTo>
                    <a:pt x="105509" y="76247"/>
                  </a:lnTo>
                  <a:lnTo>
                    <a:pt x="105509" y="76518"/>
                  </a:lnTo>
                  <a:lnTo>
                    <a:pt x="105652" y="76674"/>
                  </a:lnTo>
                  <a:lnTo>
                    <a:pt x="105770" y="76790"/>
                  </a:lnTo>
                  <a:lnTo>
                    <a:pt x="105913" y="76945"/>
                  </a:lnTo>
                  <a:lnTo>
                    <a:pt x="105984" y="77178"/>
                  </a:lnTo>
                  <a:lnTo>
                    <a:pt x="106245" y="76868"/>
                  </a:lnTo>
                  <a:lnTo>
                    <a:pt x="106245" y="76751"/>
                  </a:lnTo>
                  <a:lnTo>
                    <a:pt x="106648" y="76518"/>
                  </a:lnTo>
                  <a:lnTo>
                    <a:pt x="106719" y="76247"/>
                  </a:lnTo>
                  <a:lnTo>
                    <a:pt x="107027" y="76247"/>
                  </a:lnTo>
                  <a:lnTo>
                    <a:pt x="107027" y="76091"/>
                  </a:lnTo>
                  <a:lnTo>
                    <a:pt x="107193" y="76091"/>
                  </a:lnTo>
                  <a:lnTo>
                    <a:pt x="107335" y="75820"/>
                  </a:lnTo>
                  <a:lnTo>
                    <a:pt x="107454" y="75664"/>
                  </a:lnTo>
                  <a:lnTo>
                    <a:pt x="107549" y="75626"/>
                  </a:lnTo>
                  <a:lnTo>
                    <a:pt x="107620" y="75626"/>
                  </a:lnTo>
                  <a:lnTo>
                    <a:pt x="107715" y="75548"/>
                  </a:lnTo>
                  <a:lnTo>
                    <a:pt x="107762" y="75470"/>
                  </a:lnTo>
                  <a:lnTo>
                    <a:pt x="107857" y="75237"/>
                  </a:lnTo>
                  <a:lnTo>
                    <a:pt x="107881" y="74966"/>
                  </a:lnTo>
                  <a:close/>
                  <a:moveTo>
                    <a:pt x="104822" y="64755"/>
                  </a:moveTo>
                  <a:lnTo>
                    <a:pt x="104822" y="65532"/>
                  </a:lnTo>
                  <a:lnTo>
                    <a:pt x="104750" y="65998"/>
                  </a:lnTo>
                  <a:lnTo>
                    <a:pt x="104561" y="66308"/>
                  </a:lnTo>
                  <a:lnTo>
                    <a:pt x="104300" y="66580"/>
                  </a:lnTo>
                  <a:lnTo>
                    <a:pt x="104015" y="66774"/>
                  </a:lnTo>
                  <a:lnTo>
                    <a:pt x="103707" y="66774"/>
                  </a:lnTo>
                  <a:lnTo>
                    <a:pt x="103707" y="66929"/>
                  </a:lnTo>
                  <a:lnTo>
                    <a:pt x="103399" y="66929"/>
                  </a:lnTo>
                  <a:lnTo>
                    <a:pt x="103399" y="67085"/>
                  </a:lnTo>
                  <a:lnTo>
                    <a:pt x="103138" y="67085"/>
                  </a:lnTo>
                  <a:lnTo>
                    <a:pt x="103138" y="67279"/>
                  </a:lnTo>
                  <a:lnTo>
                    <a:pt x="102924" y="67279"/>
                  </a:lnTo>
                  <a:lnTo>
                    <a:pt x="102924" y="67434"/>
                  </a:lnTo>
                  <a:lnTo>
                    <a:pt x="101501" y="67279"/>
                  </a:lnTo>
                  <a:lnTo>
                    <a:pt x="101501" y="67085"/>
                  </a:lnTo>
                  <a:lnTo>
                    <a:pt x="100553" y="67279"/>
                  </a:lnTo>
                  <a:lnTo>
                    <a:pt x="100553" y="66308"/>
                  </a:lnTo>
                  <a:lnTo>
                    <a:pt x="100861" y="65998"/>
                  </a:lnTo>
                  <a:lnTo>
                    <a:pt x="100861" y="65881"/>
                  </a:lnTo>
                  <a:lnTo>
                    <a:pt x="101715" y="65532"/>
                  </a:lnTo>
                  <a:lnTo>
                    <a:pt x="101715" y="65376"/>
                  </a:lnTo>
                  <a:lnTo>
                    <a:pt x="101905" y="65376"/>
                  </a:lnTo>
                  <a:lnTo>
                    <a:pt x="101976" y="65105"/>
                  </a:lnTo>
                  <a:lnTo>
                    <a:pt x="102379" y="65105"/>
                  </a:lnTo>
                  <a:lnTo>
                    <a:pt x="103114" y="64794"/>
                  </a:lnTo>
                  <a:lnTo>
                    <a:pt x="103968" y="64755"/>
                  </a:lnTo>
                  <a:lnTo>
                    <a:pt x="104822" y="64755"/>
                  </a:lnTo>
                  <a:close/>
                  <a:moveTo>
                    <a:pt x="877" y="63319"/>
                  </a:moveTo>
                  <a:lnTo>
                    <a:pt x="1565" y="63319"/>
                  </a:lnTo>
                  <a:lnTo>
                    <a:pt x="1636" y="63668"/>
                  </a:lnTo>
                  <a:lnTo>
                    <a:pt x="1897" y="63668"/>
                  </a:lnTo>
                  <a:lnTo>
                    <a:pt x="1897" y="63979"/>
                  </a:lnTo>
                  <a:lnTo>
                    <a:pt x="2110" y="63979"/>
                  </a:lnTo>
                  <a:lnTo>
                    <a:pt x="2158" y="64251"/>
                  </a:lnTo>
                  <a:lnTo>
                    <a:pt x="2252" y="64445"/>
                  </a:lnTo>
                  <a:lnTo>
                    <a:pt x="2324" y="64678"/>
                  </a:lnTo>
                  <a:lnTo>
                    <a:pt x="2371" y="64949"/>
                  </a:lnTo>
                  <a:lnTo>
                    <a:pt x="3059" y="64949"/>
                  </a:lnTo>
                  <a:lnTo>
                    <a:pt x="3059" y="65105"/>
                  </a:lnTo>
                  <a:lnTo>
                    <a:pt x="3154" y="65105"/>
                  </a:lnTo>
                  <a:lnTo>
                    <a:pt x="3154" y="66308"/>
                  </a:lnTo>
                  <a:lnTo>
                    <a:pt x="3059" y="66308"/>
                  </a:lnTo>
                  <a:lnTo>
                    <a:pt x="3059" y="66658"/>
                  </a:lnTo>
                  <a:lnTo>
                    <a:pt x="2845" y="66774"/>
                  </a:lnTo>
                  <a:lnTo>
                    <a:pt x="2845" y="67085"/>
                  </a:lnTo>
                  <a:lnTo>
                    <a:pt x="2774" y="67085"/>
                  </a:lnTo>
                  <a:lnTo>
                    <a:pt x="2774" y="67434"/>
                  </a:lnTo>
                  <a:lnTo>
                    <a:pt x="2205" y="68210"/>
                  </a:lnTo>
                  <a:lnTo>
                    <a:pt x="2205" y="68482"/>
                  </a:lnTo>
                  <a:lnTo>
                    <a:pt x="2110" y="68482"/>
                  </a:lnTo>
                  <a:lnTo>
                    <a:pt x="2110" y="70035"/>
                  </a:lnTo>
                  <a:lnTo>
                    <a:pt x="2039" y="70035"/>
                  </a:lnTo>
                  <a:lnTo>
                    <a:pt x="2039" y="70384"/>
                  </a:lnTo>
                  <a:lnTo>
                    <a:pt x="1636" y="70812"/>
                  </a:lnTo>
                  <a:lnTo>
                    <a:pt x="1731" y="73646"/>
                  </a:lnTo>
                  <a:lnTo>
                    <a:pt x="877" y="73646"/>
                  </a:lnTo>
                  <a:lnTo>
                    <a:pt x="782" y="73141"/>
                  </a:lnTo>
                  <a:lnTo>
                    <a:pt x="687" y="73141"/>
                  </a:lnTo>
                  <a:lnTo>
                    <a:pt x="687" y="72869"/>
                  </a:lnTo>
                  <a:lnTo>
                    <a:pt x="616" y="72869"/>
                  </a:lnTo>
                  <a:lnTo>
                    <a:pt x="616" y="72209"/>
                  </a:lnTo>
                  <a:lnTo>
                    <a:pt x="474" y="72209"/>
                  </a:lnTo>
                  <a:lnTo>
                    <a:pt x="474" y="71743"/>
                  </a:lnTo>
                  <a:lnTo>
                    <a:pt x="403" y="71743"/>
                  </a:lnTo>
                  <a:lnTo>
                    <a:pt x="403" y="70967"/>
                  </a:lnTo>
                  <a:lnTo>
                    <a:pt x="308" y="70967"/>
                  </a:lnTo>
                  <a:lnTo>
                    <a:pt x="308" y="68987"/>
                  </a:lnTo>
                  <a:lnTo>
                    <a:pt x="403" y="68987"/>
                  </a:lnTo>
                  <a:lnTo>
                    <a:pt x="474" y="66308"/>
                  </a:lnTo>
                  <a:lnTo>
                    <a:pt x="403" y="66308"/>
                  </a:lnTo>
                  <a:lnTo>
                    <a:pt x="403" y="65532"/>
                  </a:lnTo>
                  <a:lnTo>
                    <a:pt x="474" y="64794"/>
                  </a:lnTo>
                  <a:lnTo>
                    <a:pt x="616" y="64328"/>
                  </a:lnTo>
                  <a:lnTo>
                    <a:pt x="616" y="63668"/>
                  </a:lnTo>
                  <a:lnTo>
                    <a:pt x="877" y="63552"/>
                  </a:lnTo>
                  <a:lnTo>
                    <a:pt x="877" y="63319"/>
                  </a:lnTo>
                  <a:close/>
                  <a:moveTo>
                    <a:pt x="101027" y="44568"/>
                  </a:moveTo>
                  <a:lnTo>
                    <a:pt x="101027" y="44684"/>
                  </a:lnTo>
                  <a:lnTo>
                    <a:pt x="100861" y="45189"/>
                  </a:lnTo>
                  <a:lnTo>
                    <a:pt x="100695" y="45693"/>
                  </a:lnTo>
                  <a:lnTo>
                    <a:pt x="100553" y="46315"/>
                  </a:lnTo>
                  <a:lnTo>
                    <a:pt x="100482" y="46315"/>
                  </a:lnTo>
                  <a:lnTo>
                    <a:pt x="100482" y="47363"/>
                  </a:lnTo>
                  <a:lnTo>
                    <a:pt x="100292" y="47518"/>
                  </a:lnTo>
                  <a:lnTo>
                    <a:pt x="100221" y="48916"/>
                  </a:lnTo>
                  <a:lnTo>
                    <a:pt x="100482" y="48799"/>
                  </a:lnTo>
                  <a:lnTo>
                    <a:pt x="101169" y="44568"/>
                  </a:lnTo>
                  <a:lnTo>
                    <a:pt x="101027" y="44568"/>
                  </a:lnTo>
                  <a:close/>
                  <a:moveTo>
                    <a:pt x="52861" y="39909"/>
                  </a:moveTo>
                  <a:lnTo>
                    <a:pt x="52909" y="39948"/>
                  </a:lnTo>
                  <a:lnTo>
                    <a:pt x="52909" y="40025"/>
                  </a:lnTo>
                  <a:lnTo>
                    <a:pt x="52909" y="40025"/>
                  </a:lnTo>
                  <a:lnTo>
                    <a:pt x="52956" y="40025"/>
                  </a:lnTo>
                  <a:lnTo>
                    <a:pt x="53003" y="40025"/>
                  </a:lnTo>
                  <a:lnTo>
                    <a:pt x="53051" y="40103"/>
                  </a:lnTo>
                  <a:lnTo>
                    <a:pt x="53003" y="40025"/>
                  </a:lnTo>
                  <a:lnTo>
                    <a:pt x="53003" y="39948"/>
                  </a:lnTo>
                  <a:lnTo>
                    <a:pt x="53003" y="39948"/>
                  </a:lnTo>
                  <a:lnTo>
                    <a:pt x="52956" y="39948"/>
                  </a:lnTo>
                  <a:lnTo>
                    <a:pt x="52909" y="39948"/>
                  </a:lnTo>
                  <a:lnTo>
                    <a:pt x="52861" y="39909"/>
                  </a:lnTo>
                  <a:close/>
                  <a:moveTo>
                    <a:pt x="68442" y="39482"/>
                  </a:moveTo>
                  <a:lnTo>
                    <a:pt x="68442" y="39598"/>
                  </a:lnTo>
                  <a:lnTo>
                    <a:pt x="68513" y="39598"/>
                  </a:lnTo>
                  <a:lnTo>
                    <a:pt x="68561" y="41074"/>
                  </a:lnTo>
                  <a:lnTo>
                    <a:pt x="68608" y="42704"/>
                  </a:lnTo>
                  <a:lnTo>
                    <a:pt x="68442" y="42704"/>
                  </a:lnTo>
                  <a:lnTo>
                    <a:pt x="68300" y="42626"/>
                  </a:lnTo>
                  <a:lnTo>
                    <a:pt x="68181" y="42626"/>
                  </a:lnTo>
                  <a:lnTo>
                    <a:pt x="68086" y="42588"/>
                  </a:lnTo>
                  <a:lnTo>
                    <a:pt x="67968" y="42588"/>
                  </a:lnTo>
                  <a:lnTo>
                    <a:pt x="67778" y="41656"/>
                  </a:lnTo>
                  <a:lnTo>
                    <a:pt x="67707" y="40724"/>
                  </a:lnTo>
                  <a:lnTo>
                    <a:pt x="67660" y="39598"/>
                  </a:lnTo>
                  <a:lnTo>
                    <a:pt x="68015" y="39482"/>
                  </a:lnTo>
                  <a:lnTo>
                    <a:pt x="68442" y="39482"/>
                  </a:lnTo>
                  <a:close/>
                  <a:moveTo>
                    <a:pt x="64505" y="38977"/>
                  </a:moveTo>
                  <a:lnTo>
                    <a:pt x="65193" y="38977"/>
                  </a:lnTo>
                  <a:lnTo>
                    <a:pt x="65288" y="40258"/>
                  </a:lnTo>
                  <a:lnTo>
                    <a:pt x="65193" y="40258"/>
                  </a:lnTo>
                  <a:lnTo>
                    <a:pt x="65193" y="40530"/>
                  </a:lnTo>
                  <a:lnTo>
                    <a:pt x="65122" y="40530"/>
                  </a:lnTo>
                  <a:lnTo>
                    <a:pt x="65122" y="41035"/>
                  </a:lnTo>
                  <a:lnTo>
                    <a:pt x="64980" y="41035"/>
                  </a:lnTo>
                  <a:lnTo>
                    <a:pt x="64980" y="41307"/>
                  </a:lnTo>
                  <a:lnTo>
                    <a:pt x="64909" y="41307"/>
                  </a:lnTo>
                  <a:lnTo>
                    <a:pt x="64909" y="41928"/>
                  </a:lnTo>
                  <a:lnTo>
                    <a:pt x="64648" y="42238"/>
                  </a:lnTo>
                  <a:lnTo>
                    <a:pt x="64648" y="42588"/>
                  </a:lnTo>
                  <a:lnTo>
                    <a:pt x="64505" y="42588"/>
                  </a:lnTo>
                  <a:lnTo>
                    <a:pt x="64434" y="42859"/>
                  </a:lnTo>
                  <a:lnTo>
                    <a:pt x="63960" y="42859"/>
                  </a:lnTo>
                  <a:lnTo>
                    <a:pt x="63960" y="40103"/>
                  </a:lnTo>
                  <a:lnTo>
                    <a:pt x="64031" y="40103"/>
                  </a:lnTo>
                  <a:lnTo>
                    <a:pt x="64173" y="39831"/>
                  </a:lnTo>
                  <a:lnTo>
                    <a:pt x="64245" y="39598"/>
                  </a:lnTo>
                  <a:lnTo>
                    <a:pt x="64387" y="39482"/>
                  </a:lnTo>
                  <a:lnTo>
                    <a:pt x="64458" y="39249"/>
                  </a:lnTo>
                  <a:lnTo>
                    <a:pt x="64505" y="38977"/>
                  </a:lnTo>
                  <a:close/>
                  <a:moveTo>
                    <a:pt x="68513" y="34318"/>
                  </a:moveTo>
                  <a:lnTo>
                    <a:pt x="69249" y="34318"/>
                  </a:lnTo>
                  <a:lnTo>
                    <a:pt x="69343" y="34862"/>
                  </a:lnTo>
                  <a:lnTo>
                    <a:pt x="69391" y="35600"/>
                  </a:lnTo>
                  <a:lnTo>
                    <a:pt x="68916" y="35522"/>
                  </a:lnTo>
                  <a:lnTo>
                    <a:pt x="68513" y="35444"/>
                  </a:lnTo>
                  <a:lnTo>
                    <a:pt x="68513" y="34318"/>
                  </a:lnTo>
                  <a:close/>
                  <a:moveTo>
                    <a:pt x="55707" y="31562"/>
                  </a:moveTo>
                  <a:lnTo>
                    <a:pt x="55707" y="31834"/>
                  </a:lnTo>
                  <a:lnTo>
                    <a:pt x="55968" y="32067"/>
                  </a:lnTo>
                  <a:lnTo>
                    <a:pt x="56229" y="32416"/>
                  </a:lnTo>
                  <a:lnTo>
                    <a:pt x="56442" y="32688"/>
                  </a:lnTo>
                  <a:lnTo>
                    <a:pt x="56750" y="32921"/>
                  </a:lnTo>
                  <a:lnTo>
                    <a:pt x="56750" y="32766"/>
                  </a:lnTo>
                  <a:lnTo>
                    <a:pt x="57225" y="32766"/>
                  </a:lnTo>
                  <a:lnTo>
                    <a:pt x="57225" y="32610"/>
                  </a:lnTo>
                  <a:lnTo>
                    <a:pt x="57320" y="32610"/>
                  </a:lnTo>
                  <a:lnTo>
                    <a:pt x="57320" y="32494"/>
                  </a:lnTo>
                  <a:lnTo>
                    <a:pt x="56869" y="32339"/>
                  </a:lnTo>
                  <a:lnTo>
                    <a:pt x="56490" y="32067"/>
                  </a:lnTo>
                  <a:lnTo>
                    <a:pt x="56110" y="31756"/>
                  </a:lnTo>
                  <a:lnTo>
                    <a:pt x="55707" y="31562"/>
                  </a:lnTo>
                  <a:close/>
                  <a:moveTo>
                    <a:pt x="60071" y="30009"/>
                  </a:moveTo>
                  <a:lnTo>
                    <a:pt x="60545" y="31057"/>
                  </a:lnTo>
                  <a:lnTo>
                    <a:pt x="60640" y="31057"/>
                  </a:lnTo>
                  <a:lnTo>
                    <a:pt x="60640" y="30941"/>
                  </a:lnTo>
                  <a:lnTo>
                    <a:pt x="61185" y="30941"/>
                  </a:lnTo>
                  <a:lnTo>
                    <a:pt x="61185" y="31057"/>
                  </a:lnTo>
                  <a:lnTo>
                    <a:pt x="61399" y="31057"/>
                  </a:lnTo>
                  <a:lnTo>
                    <a:pt x="61588" y="31562"/>
                  </a:lnTo>
                  <a:lnTo>
                    <a:pt x="62276" y="31562"/>
                  </a:lnTo>
                  <a:lnTo>
                    <a:pt x="62276" y="31717"/>
                  </a:lnTo>
                  <a:lnTo>
                    <a:pt x="62442" y="31717"/>
                  </a:lnTo>
                  <a:lnTo>
                    <a:pt x="62442" y="31834"/>
                  </a:lnTo>
                  <a:lnTo>
                    <a:pt x="62750" y="31834"/>
                  </a:lnTo>
                  <a:lnTo>
                    <a:pt x="62750" y="31989"/>
                  </a:lnTo>
                  <a:lnTo>
                    <a:pt x="63865" y="32339"/>
                  </a:lnTo>
                  <a:lnTo>
                    <a:pt x="64339" y="33270"/>
                  </a:lnTo>
                  <a:lnTo>
                    <a:pt x="64434" y="33270"/>
                  </a:lnTo>
                  <a:lnTo>
                    <a:pt x="64458" y="33387"/>
                  </a:lnTo>
                  <a:lnTo>
                    <a:pt x="64505" y="33620"/>
                  </a:lnTo>
                  <a:lnTo>
                    <a:pt x="64505" y="33736"/>
                  </a:lnTo>
                  <a:lnTo>
                    <a:pt x="64458" y="33814"/>
                  </a:lnTo>
                  <a:lnTo>
                    <a:pt x="64458" y="33891"/>
                  </a:lnTo>
                  <a:lnTo>
                    <a:pt x="64505" y="34047"/>
                  </a:lnTo>
                  <a:lnTo>
                    <a:pt x="64600" y="34047"/>
                  </a:lnTo>
                  <a:lnTo>
                    <a:pt x="64719" y="34086"/>
                  </a:lnTo>
                  <a:lnTo>
                    <a:pt x="64909" y="34163"/>
                  </a:lnTo>
                  <a:lnTo>
                    <a:pt x="65122" y="33891"/>
                  </a:lnTo>
                  <a:lnTo>
                    <a:pt x="65383" y="33814"/>
                  </a:lnTo>
                  <a:lnTo>
                    <a:pt x="65667" y="33891"/>
                  </a:lnTo>
                  <a:lnTo>
                    <a:pt x="65928" y="34047"/>
                  </a:lnTo>
                  <a:lnTo>
                    <a:pt x="66071" y="34474"/>
                  </a:lnTo>
                  <a:lnTo>
                    <a:pt x="66142" y="34474"/>
                  </a:lnTo>
                  <a:lnTo>
                    <a:pt x="66142" y="35600"/>
                  </a:lnTo>
                  <a:lnTo>
                    <a:pt x="66071" y="35600"/>
                  </a:lnTo>
                  <a:lnTo>
                    <a:pt x="65976" y="35871"/>
                  </a:lnTo>
                  <a:lnTo>
                    <a:pt x="65928" y="36065"/>
                  </a:lnTo>
                  <a:lnTo>
                    <a:pt x="65857" y="36298"/>
                  </a:lnTo>
                  <a:lnTo>
                    <a:pt x="65762" y="36493"/>
                  </a:lnTo>
                  <a:lnTo>
                    <a:pt x="64173" y="36493"/>
                  </a:lnTo>
                  <a:lnTo>
                    <a:pt x="64126" y="36221"/>
                  </a:lnTo>
                  <a:lnTo>
                    <a:pt x="64079" y="36027"/>
                  </a:lnTo>
                  <a:lnTo>
                    <a:pt x="63984" y="35871"/>
                  </a:lnTo>
                  <a:lnTo>
                    <a:pt x="63913" y="35794"/>
                  </a:lnTo>
                  <a:lnTo>
                    <a:pt x="63770" y="35716"/>
                  </a:lnTo>
                  <a:lnTo>
                    <a:pt x="63557" y="35716"/>
                  </a:lnTo>
                  <a:lnTo>
                    <a:pt x="63557" y="35600"/>
                  </a:lnTo>
                  <a:lnTo>
                    <a:pt x="63225" y="35600"/>
                  </a:lnTo>
                  <a:lnTo>
                    <a:pt x="63225" y="35250"/>
                  </a:lnTo>
                  <a:lnTo>
                    <a:pt x="63011" y="35444"/>
                  </a:lnTo>
                  <a:lnTo>
                    <a:pt x="62964" y="35871"/>
                  </a:lnTo>
                  <a:lnTo>
                    <a:pt x="62964" y="36415"/>
                  </a:lnTo>
                  <a:lnTo>
                    <a:pt x="62916" y="36920"/>
                  </a:lnTo>
                  <a:lnTo>
                    <a:pt x="62822" y="36920"/>
                  </a:lnTo>
                  <a:lnTo>
                    <a:pt x="62822" y="37269"/>
                  </a:lnTo>
                  <a:lnTo>
                    <a:pt x="62750" y="37269"/>
                  </a:lnTo>
                  <a:lnTo>
                    <a:pt x="62750" y="37774"/>
                  </a:lnTo>
                  <a:lnTo>
                    <a:pt x="62537" y="37929"/>
                  </a:lnTo>
                  <a:lnTo>
                    <a:pt x="62537" y="38356"/>
                  </a:lnTo>
                  <a:lnTo>
                    <a:pt x="62442" y="38356"/>
                  </a:lnTo>
                  <a:lnTo>
                    <a:pt x="62347" y="38977"/>
                  </a:lnTo>
                  <a:lnTo>
                    <a:pt x="62276" y="38977"/>
                  </a:lnTo>
                  <a:lnTo>
                    <a:pt x="62276" y="39482"/>
                  </a:lnTo>
                  <a:lnTo>
                    <a:pt x="61968" y="39598"/>
                  </a:lnTo>
                  <a:lnTo>
                    <a:pt x="61873" y="39909"/>
                  </a:lnTo>
                  <a:lnTo>
                    <a:pt x="61328" y="39909"/>
                  </a:lnTo>
                  <a:lnTo>
                    <a:pt x="61185" y="39482"/>
                  </a:lnTo>
                  <a:lnTo>
                    <a:pt x="61114" y="39132"/>
                  </a:lnTo>
                  <a:lnTo>
                    <a:pt x="60972" y="38628"/>
                  </a:lnTo>
                  <a:lnTo>
                    <a:pt x="60924" y="38201"/>
                  </a:lnTo>
                  <a:lnTo>
                    <a:pt x="60640" y="38395"/>
                  </a:lnTo>
                  <a:lnTo>
                    <a:pt x="60379" y="38628"/>
                  </a:lnTo>
                  <a:lnTo>
                    <a:pt x="60166" y="38822"/>
                  </a:lnTo>
                  <a:lnTo>
                    <a:pt x="59857" y="39055"/>
                  </a:lnTo>
                  <a:lnTo>
                    <a:pt x="59430" y="39132"/>
                  </a:lnTo>
                  <a:lnTo>
                    <a:pt x="59501" y="37424"/>
                  </a:lnTo>
                  <a:lnTo>
                    <a:pt x="59762" y="37153"/>
                  </a:lnTo>
                  <a:lnTo>
                    <a:pt x="59762" y="36803"/>
                  </a:lnTo>
                  <a:lnTo>
                    <a:pt x="59905" y="36803"/>
                  </a:lnTo>
                  <a:lnTo>
                    <a:pt x="59762" y="36027"/>
                  </a:lnTo>
                  <a:lnTo>
                    <a:pt x="59691" y="36027"/>
                  </a:lnTo>
                  <a:lnTo>
                    <a:pt x="59691" y="34940"/>
                  </a:lnTo>
                  <a:lnTo>
                    <a:pt x="59596" y="34940"/>
                  </a:lnTo>
                  <a:lnTo>
                    <a:pt x="59596" y="34163"/>
                  </a:lnTo>
                  <a:lnTo>
                    <a:pt x="59501" y="34163"/>
                  </a:lnTo>
                  <a:lnTo>
                    <a:pt x="59501" y="33387"/>
                  </a:lnTo>
                  <a:lnTo>
                    <a:pt x="59430" y="33387"/>
                  </a:lnTo>
                  <a:lnTo>
                    <a:pt x="59430" y="32494"/>
                  </a:lnTo>
                  <a:lnTo>
                    <a:pt x="59288" y="32494"/>
                  </a:lnTo>
                  <a:lnTo>
                    <a:pt x="59430" y="30164"/>
                  </a:lnTo>
                  <a:lnTo>
                    <a:pt x="59549" y="30087"/>
                  </a:lnTo>
                  <a:lnTo>
                    <a:pt x="59644" y="30087"/>
                  </a:lnTo>
                  <a:lnTo>
                    <a:pt x="59762" y="30009"/>
                  </a:lnTo>
                  <a:lnTo>
                    <a:pt x="59905" y="30009"/>
                  </a:lnTo>
                  <a:lnTo>
                    <a:pt x="60071" y="30009"/>
                  </a:lnTo>
                  <a:close/>
                  <a:moveTo>
                    <a:pt x="83786" y="29039"/>
                  </a:moveTo>
                  <a:lnTo>
                    <a:pt x="83833" y="29582"/>
                  </a:lnTo>
                  <a:lnTo>
                    <a:pt x="83881" y="30281"/>
                  </a:lnTo>
                  <a:lnTo>
                    <a:pt x="83691" y="30359"/>
                  </a:lnTo>
                  <a:lnTo>
                    <a:pt x="83478" y="30436"/>
                  </a:lnTo>
                  <a:lnTo>
                    <a:pt x="83217" y="30436"/>
                  </a:lnTo>
                  <a:lnTo>
                    <a:pt x="83146" y="29854"/>
                  </a:lnTo>
                  <a:lnTo>
                    <a:pt x="83146" y="29233"/>
                  </a:lnTo>
                  <a:lnTo>
                    <a:pt x="83264" y="29155"/>
                  </a:lnTo>
                  <a:lnTo>
                    <a:pt x="83359" y="29077"/>
                  </a:lnTo>
                  <a:lnTo>
                    <a:pt x="83478" y="29077"/>
                  </a:lnTo>
                  <a:lnTo>
                    <a:pt x="83620" y="29077"/>
                  </a:lnTo>
                  <a:lnTo>
                    <a:pt x="83786" y="29039"/>
                  </a:lnTo>
                  <a:close/>
                  <a:moveTo>
                    <a:pt x="47359" y="25506"/>
                  </a:moveTo>
                  <a:lnTo>
                    <a:pt x="47383" y="25622"/>
                  </a:lnTo>
                  <a:lnTo>
                    <a:pt x="47383" y="25778"/>
                  </a:lnTo>
                  <a:lnTo>
                    <a:pt x="47430" y="25855"/>
                  </a:lnTo>
                  <a:lnTo>
                    <a:pt x="47478" y="25855"/>
                  </a:lnTo>
                  <a:lnTo>
                    <a:pt x="47525" y="25933"/>
                  </a:lnTo>
                  <a:lnTo>
                    <a:pt x="47644" y="25933"/>
                  </a:lnTo>
                  <a:lnTo>
                    <a:pt x="47644" y="26049"/>
                  </a:lnTo>
                  <a:lnTo>
                    <a:pt x="47905" y="26049"/>
                  </a:lnTo>
                  <a:lnTo>
                    <a:pt x="48047" y="25622"/>
                  </a:lnTo>
                  <a:lnTo>
                    <a:pt x="47905" y="25622"/>
                  </a:lnTo>
                  <a:lnTo>
                    <a:pt x="47905" y="25506"/>
                  </a:lnTo>
                  <a:lnTo>
                    <a:pt x="47359" y="25506"/>
                  </a:lnTo>
                  <a:close/>
                  <a:moveTo>
                    <a:pt x="65762" y="15684"/>
                  </a:moveTo>
                  <a:lnTo>
                    <a:pt x="66806" y="15684"/>
                  </a:lnTo>
                  <a:lnTo>
                    <a:pt x="66972" y="16111"/>
                  </a:lnTo>
                  <a:lnTo>
                    <a:pt x="67138" y="16654"/>
                  </a:lnTo>
                  <a:lnTo>
                    <a:pt x="67351" y="17237"/>
                  </a:lnTo>
                  <a:lnTo>
                    <a:pt x="67494" y="17858"/>
                  </a:lnTo>
                  <a:lnTo>
                    <a:pt x="67494" y="18518"/>
                  </a:lnTo>
                  <a:lnTo>
                    <a:pt x="67351" y="18518"/>
                  </a:lnTo>
                  <a:lnTo>
                    <a:pt x="67280" y="19294"/>
                  </a:lnTo>
                  <a:lnTo>
                    <a:pt x="67067" y="19488"/>
                  </a:lnTo>
                  <a:lnTo>
                    <a:pt x="66877" y="19760"/>
                  </a:lnTo>
                  <a:lnTo>
                    <a:pt x="66664" y="19993"/>
                  </a:lnTo>
                  <a:lnTo>
                    <a:pt x="66403" y="20109"/>
                  </a:lnTo>
                  <a:lnTo>
                    <a:pt x="66071" y="20187"/>
                  </a:lnTo>
                  <a:lnTo>
                    <a:pt x="65976" y="20071"/>
                  </a:lnTo>
                  <a:lnTo>
                    <a:pt x="65928" y="19915"/>
                  </a:lnTo>
                  <a:lnTo>
                    <a:pt x="65881" y="19838"/>
                  </a:lnTo>
                  <a:lnTo>
                    <a:pt x="65810" y="19760"/>
                  </a:lnTo>
                  <a:lnTo>
                    <a:pt x="65667" y="19721"/>
                  </a:lnTo>
                  <a:lnTo>
                    <a:pt x="65549" y="19294"/>
                  </a:lnTo>
                  <a:lnTo>
                    <a:pt x="65407" y="18867"/>
                  </a:lnTo>
                  <a:lnTo>
                    <a:pt x="65288" y="18518"/>
                  </a:lnTo>
                  <a:lnTo>
                    <a:pt x="65288" y="16305"/>
                  </a:lnTo>
                  <a:lnTo>
                    <a:pt x="65407" y="16188"/>
                  </a:lnTo>
                  <a:lnTo>
                    <a:pt x="65549" y="16033"/>
                  </a:lnTo>
                  <a:lnTo>
                    <a:pt x="65667" y="15839"/>
                  </a:lnTo>
                  <a:lnTo>
                    <a:pt x="65762" y="15684"/>
                  </a:lnTo>
                  <a:close/>
                  <a:moveTo>
                    <a:pt x="67968" y="15257"/>
                  </a:moveTo>
                  <a:lnTo>
                    <a:pt x="67968" y="15412"/>
                  </a:lnTo>
                  <a:lnTo>
                    <a:pt x="68300" y="15528"/>
                  </a:lnTo>
                  <a:lnTo>
                    <a:pt x="68300" y="16460"/>
                  </a:lnTo>
                  <a:lnTo>
                    <a:pt x="67826" y="16615"/>
                  </a:lnTo>
                  <a:lnTo>
                    <a:pt x="67280" y="16615"/>
                  </a:lnTo>
                  <a:lnTo>
                    <a:pt x="67280" y="15412"/>
                  </a:lnTo>
                  <a:lnTo>
                    <a:pt x="67968" y="15257"/>
                  </a:lnTo>
                  <a:close/>
                  <a:moveTo>
                    <a:pt x="19280" y="10598"/>
                  </a:moveTo>
                  <a:lnTo>
                    <a:pt x="19185" y="10676"/>
                  </a:lnTo>
                  <a:lnTo>
                    <a:pt x="19114" y="10753"/>
                  </a:lnTo>
                  <a:lnTo>
                    <a:pt x="19019" y="10792"/>
                  </a:lnTo>
                  <a:lnTo>
                    <a:pt x="18924" y="10792"/>
                  </a:lnTo>
                  <a:lnTo>
                    <a:pt x="18901" y="10792"/>
                  </a:lnTo>
                  <a:lnTo>
                    <a:pt x="18806" y="10870"/>
                  </a:lnTo>
                  <a:lnTo>
                    <a:pt x="18806" y="11025"/>
                  </a:lnTo>
                  <a:lnTo>
                    <a:pt x="19660" y="11025"/>
                  </a:lnTo>
                  <a:lnTo>
                    <a:pt x="19660" y="11180"/>
                  </a:lnTo>
                  <a:lnTo>
                    <a:pt x="19754" y="11180"/>
                  </a:lnTo>
                  <a:lnTo>
                    <a:pt x="19754" y="11025"/>
                  </a:lnTo>
                  <a:lnTo>
                    <a:pt x="20229" y="10870"/>
                  </a:lnTo>
                  <a:lnTo>
                    <a:pt x="20229" y="10753"/>
                  </a:lnTo>
                  <a:lnTo>
                    <a:pt x="19280" y="10598"/>
                  </a:lnTo>
                  <a:close/>
                  <a:moveTo>
                    <a:pt x="55802" y="7764"/>
                  </a:moveTo>
                  <a:lnTo>
                    <a:pt x="55968" y="8075"/>
                  </a:lnTo>
                  <a:lnTo>
                    <a:pt x="56110" y="8269"/>
                  </a:lnTo>
                  <a:lnTo>
                    <a:pt x="56229" y="8463"/>
                  </a:lnTo>
                  <a:lnTo>
                    <a:pt x="56371" y="8773"/>
                  </a:lnTo>
                  <a:lnTo>
                    <a:pt x="56371" y="9123"/>
                  </a:lnTo>
                  <a:lnTo>
                    <a:pt x="56276" y="9627"/>
                  </a:lnTo>
                  <a:lnTo>
                    <a:pt x="56395" y="9666"/>
                  </a:lnTo>
                  <a:lnTo>
                    <a:pt x="56490" y="9666"/>
                  </a:lnTo>
                  <a:lnTo>
                    <a:pt x="56584" y="9744"/>
                  </a:lnTo>
                  <a:lnTo>
                    <a:pt x="56656" y="9822"/>
                  </a:lnTo>
                  <a:lnTo>
                    <a:pt x="56656" y="8967"/>
                  </a:lnTo>
                  <a:lnTo>
                    <a:pt x="56584" y="8967"/>
                  </a:lnTo>
                  <a:lnTo>
                    <a:pt x="56584" y="8269"/>
                  </a:lnTo>
                  <a:lnTo>
                    <a:pt x="56181" y="7997"/>
                  </a:lnTo>
                  <a:lnTo>
                    <a:pt x="55802" y="7764"/>
                  </a:lnTo>
                  <a:close/>
                  <a:moveTo>
                    <a:pt x="32869" y="3532"/>
                  </a:moveTo>
                  <a:lnTo>
                    <a:pt x="32727" y="3882"/>
                  </a:lnTo>
                  <a:lnTo>
                    <a:pt x="32774" y="3882"/>
                  </a:lnTo>
                  <a:lnTo>
                    <a:pt x="32822" y="3804"/>
                  </a:lnTo>
                  <a:lnTo>
                    <a:pt x="32869" y="3765"/>
                  </a:lnTo>
                  <a:lnTo>
                    <a:pt x="32940" y="3688"/>
                  </a:lnTo>
                  <a:lnTo>
                    <a:pt x="32940" y="3610"/>
                  </a:lnTo>
                  <a:lnTo>
                    <a:pt x="32940" y="3532"/>
                  </a:lnTo>
                  <a:lnTo>
                    <a:pt x="32869" y="3532"/>
                  </a:lnTo>
                  <a:close/>
                  <a:moveTo>
                    <a:pt x="46221" y="1203"/>
                  </a:moveTo>
                  <a:lnTo>
                    <a:pt x="46221" y="2057"/>
                  </a:lnTo>
                  <a:lnTo>
                    <a:pt x="46885" y="2057"/>
                  </a:lnTo>
                  <a:lnTo>
                    <a:pt x="46790" y="4386"/>
                  </a:lnTo>
                  <a:lnTo>
                    <a:pt x="46624" y="4542"/>
                  </a:lnTo>
                  <a:lnTo>
                    <a:pt x="46624" y="4813"/>
                  </a:lnTo>
                  <a:lnTo>
                    <a:pt x="46482" y="4813"/>
                  </a:lnTo>
                  <a:lnTo>
                    <a:pt x="46482" y="4969"/>
                  </a:lnTo>
                  <a:lnTo>
                    <a:pt x="46482" y="5008"/>
                  </a:lnTo>
                  <a:lnTo>
                    <a:pt x="46529" y="5008"/>
                  </a:lnTo>
                  <a:lnTo>
                    <a:pt x="46529" y="5085"/>
                  </a:lnTo>
                  <a:lnTo>
                    <a:pt x="46577" y="5085"/>
                  </a:lnTo>
                  <a:lnTo>
                    <a:pt x="46624" y="5163"/>
                  </a:lnTo>
                  <a:lnTo>
                    <a:pt x="46695" y="5241"/>
                  </a:lnTo>
                  <a:lnTo>
                    <a:pt x="46743" y="5357"/>
                  </a:lnTo>
                  <a:lnTo>
                    <a:pt x="46837" y="5435"/>
                  </a:lnTo>
                  <a:lnTo>
                    <a:pt x="46885" y="5512"/>
                  </a:lnTo>
                  <a:lnTo>
                    <a:pt x="46909" y="5668"/>
                  </a:lnTo>
                  <a:lnTo>
                    <a:pt x="46956" y="5862"/>
                  </a:lnTo>
                  <a:lnTo>
                    <a:pt x="47359" y="6133"/>
                  </a:lnTo>
                  <a:lnTo>
                    <a:pt x="47573" y="6560"/>
                  </a:lnTo>
                  <a:lnTo>
                    <a:pt x="47644" y="7143"/>
                  </a:lnTo>
                  <a:lnTo>
                    <a:pt x="47644" y="7842"/>
                  </a:lnTo>
                  <a:lnTo>
                    <a:pt x="47644" y="8696"/>
                  </a:lnTo>
                  <a:lnTo>
                    <a:pt x="47739" y="9123"/>
                  </a:lnTo>
                  <a:lnTo>
                    <a:pt x="47739" y="9666"/>
                  </a:lnTo>
                  <a:lnTo>
                    <a:pt x="47644" y="10171"/>
                  </a:lnTo>
                  <a:lnTo>
                    <a:pt x="47573" y="10598"/>
                  </a:lnTo>
                  <a:lnTo>
                    <a:pt x="47478" y="10676"/>
                  </a:lnTo>
                  <a:lnTo>
                    <a:pt x="47430" y="10753"/>
                  </a:lnTo>
                  <a:lnTo>
                    <a:pt x="47383" y="10792"/>
                  </a:lnTo>
                  <a:lnTo>
                    <a:pt x="47359" y="10870"/>
                  </a:lnTo>
                  <a:lnTo>
                    <a:pt x="47169" y="10870"/>
                  </a:lnTo>
                  <a:lnTo>
                    <a:pt x="47169" y="11025"/>
                  </a:lnTo>
                  <a:lnTo>
                    <a:pt x="46885" y="11025"/>
                  </a:lnTo>
                  <a:lnTo>
                    <a:pt x="46885" y="11180"/>
                  </a:lnTo>
                  <a:lnTo>
                    <a:pt x="46790" y="11297"/>
                  </a:lnTo>
                  <a:lnTo>
                    <a:pt x="46743" y="11452"/>
                  </a:lnTo>
                  <a:lnTo>
                    <a:pt x="46695" y="11530"/>
                  </a:lnTo>
                  <a:lnTo>
                    <a:pt x="46695" y="11646"/>
                  </a:lnTo>
                  <a:lnTo>
                    <a:pt x="46695" y="11879"/>
                  </a:lnTo>
                  <a:lnTo>
                    <a:pt x="46695" y="12073"/>
                  </a:lnTo>
                  <a:lnTo>
                    <a:pt x="45841" y="12073"/>
                  </a:lnTo>
                  <a:lnTo>
                    <a:pt x="45747" y="11646"/>
                  </a:lnTo>
                  <a:lnTo>
                    <a:pt x="45675" y="11646"/>
                  </a:lnTo>
                  <a:lnTo>
                    <a:pt x="45675" y="11297"/>
                  </a:lnTo>
                  <a:lnTo>
                    <a:pt x="45533" y="11297"/>
                  </a:lnTo>
                  <a:lnTo>
                    <a:pt x="45533" y="11025"/>
                  </a:lnTo>
                  <a:lnTo>
                    <a:pt x="44988" y="10249"/>
                  </a:lnTo>
                  <a:lnTo>
                    <a:pt x="44893" y="9822"/>
                  </a:lnTo>
                  <a:lnTo>
                    <a:pt x="44727" y="9822"/>
                  </a:lnTo>
                  <a:lnTo>
                    <a:pt x="44727" y="9472"/>
                  </a:lnTo>
                  <a:lnTo>
                    <a:pt x="44537" y="9317"/>
                  </a:lnTo>
                  <a:lnTo>
                    <a:pt x="44418" y="9123"/>
                  </a:lnTo>
                  <a:lnTo>
                    <a:pt x="44252" y="9045"/>
                  </a:lnTo>
                  <a:lnTo>
                    <a:pt x="43944" y="8967"/>
                  </a:lnTo>
                  <a:lnTo>
                    <a:pt x="43944" y="8696"/>
                  </a:lnTo>
                  <a:lnTo>
                    <a:pt x="43565" y="8191"/>
                  </a:lnTo>
                  <a:lnTo>
                    <a:pt x="43351" y="7648"/>
                  </a:lnTo>
                  <a:lnTo>
                    <a:pt x="43304" y="6871"/>
                  </a:lnTo>
                  <a:lnTo>
                    <a:pt x="43304" y="5745"/>
                  </a:lnTo>
                  <a:lnTo>
                    <a:pt x="43849" y="5745"/>
                  </a:lnTo>
                  <a:lnTo>
                    <a:pt x="43849" y="6095"/>
                  </a:lnTo>
                  <a:lnTo>
                    <a:pt x="43992" y="6211"/>
                  </a:lnTo>
                  <a:lnTo>
                    <a:pt x="44063" y="6366"/>
                  </a:lnTo>
                  <a:lnTo>
                    <a:pt x="44158" y="6444"/>
                  </a:lnTo>
                  <a:lnTo>
                    <a:pt x="44252" y="6560"/>
                  </a:lnTo>
                  <a:lnTo>
                    <a:pt x="44418" y="6638"/>
                  </a:lnTo>
                  <a:lnTo>
                    <a:pt x="44418" y="6871"/>
                  </a:lnTo>
                  <a:lnTo>
                    <a:pt x="44513" y="6871"/>
                  </a:lnTo>
                  <a:lnTo>
                    <a:pt x="44513" y="6638"/>
                  </a:lnTo>
                  <a:lnTo>
                    <a:pt x="44727" y="6522"/>
                  </a:lnTo>
                  <a:lnTo>
                    <a:pt x="44727" y="4813"/>
                  </a:lnTo>
                  <a:lnTo>
                    <a:pt x="44324" y="4813"/>
                  </a:lnTo>
                  <a:lnTo>
                    <a:pt x="44300" y="4581"/>
                  </a:lnTo>
                  <a:lnTo>
                    <a:pt x="44252" y="4464"/>
                  </a:lnTo>
                  <a:lnTo>
                    <a:pt x="44252" y="4231"/>
                  </a:lnTo>
                  <a:lnTo>
                    <a:pt x="44205" y="4037"/>
                  </a:lnTo>
                  <a:lnTo>
                    <a:pt x="44252" y="3765"/>
                  </a:lnTo>
                  <a:lnTo>
                    <a:pt x="44252" y="3688"/>
                  </a:lnTo>
                  <a:lnTo>
                    <a:pt x="44252" y="3610"/>
                  </a:lnTo>
                  <a:lnTo>
                    <a:pt x="44300" y="3688"/>
                  </a:lnTo>
                  <a:lnTo>
                    <a:pt x="44300" y="3688"/>
                  </a:lnTo>
                  <a:lnTo>
                    <a:pt x="44324" y="3688"/>
                  </a:lnTo>
                  <a:lnTo>
                    <a:pt x="44324" y="3532"/>
                  </a:lnTo>
                  <a:lnTo>
                    <a:pt x="44252" y="3532"/>
                  </a:lnTo>
                  <a:lnTo>
                    <a:pt x="44252" y="2639"/>
                  </a:lnTo>
                  <a:lnTo>
                    <a:pt x="44584" y="2484"/>
                  </a:lnTo>
                  <a:lnTo>
                    <a:pt x="44727" y="2212"/>
                  </a:lnTo>
                  <a:lnTo>
                    <a:pt x="45011" y="2135"/>
                  </a:lnTo>
                  <a:lnTo>
                    <a:pt x="45320" y="2212"/>
                  </a:lnTo>
                  <a:lnTo>
                    <a:pt x="45533" y="2329"/>
                  </a:lnTo>
                  <a:lnTo>
                    <a:pt x="45533" y="2484"/>
                  </a:lnTo>
                  <a:lnTo>
                    <a:pt x="45841" y="2329"/>
                  </a:lnTo>
                  <a:lnTo>
                    <a:pt x="45841" y="2212"/>
                  </a:lnTo>
                  <a:lnTo>
                    <a:pt x="45533" y="2212"/>
                  </a:lnTo>
                  <a:lnTo>
                    <a:pt x="45533" y="1436"/>
                  </a:lnTo>
                  <a:lnTo>
                    <a:pt x="45747" y="1281"/>
                  </a:lnTo>
                  <a:lnTo>
                    <a:pt x="45960" y="1281"/>
                  </a:lnTo>
                  <a:lnTo>
                    <a:pt x="46221" y="1203"/>
                  </a:lnTo>
                  <a:close/>
                  <a:moveTo>
                    <a:pt x="58173" y="310"/>
                  </a:moveTo>
                  <a:lnTo>
                    <a:pt x="58173" y="427"/>
                  </a:lnTo>
                  <a:lnTo>
                    <a:pt x="58268" y="582"/>
                  </a:lnTo>
                  <a:lnTo>
                    <a:pt x="58292" y="698"/>
                  </a:lnTo>
                  <a:lnTo>
                    <a:pt x="58292" y="776"/>
                  </a:lnTo>
                  <a:lnTo>
                    <a:pt x="58292" y="931"/>
                  </a:lnTo>
                  <a:lnTo>
                    <a:pt x="58292" y="1009"/>
                  </a:lnTo>
                  <a:lnTo>
                    <a:pt x="58339" y="1125"/>
                  </a:lnTo>
                  <a:lnTo>
                    <a:pt x="58339" y="1203"/>
                  </a:lnTo>
                  <a:lnTo>
                    <a:pt x="58648" y="1552"/>
                  </a:lnTo>
                  <a:lnTo>
                    <a:pt x="58648" y="1863"/>
                  </a:lnTo>
                  <a:lnTo>
                    <a:pt x="58743" y="1863"/>
                  </a:lnTo>
                  <a:lnTo>
                    <a:pt x="58814" y="2484"/>
                  </a:lnTo>
                  <a:lnTo>
                    <a:pt x="58956" y="2484"/>
                  </a:lnTo>
                  <a:lnTo>
                    <a:pt x="59003" y="2989"/>
                  </a:lnTo>
                  <a:lnTo>
                    <a:pt x="58956" y="3416"/>
                  </a:lnTo>
                  <a:lnTo>
                    <a:pt x="58956" y="3804"/>
                  </a:lnTo>
                  <a:lnTo>
                    <a:pt x="59027" y="4192"/>
                  </a:lnTo>
                  <a:lnTo>
                    <a:pt x="59217" y="2834"/>
                  </a:lnTo>
                  <a:lnTo>
                    <a:pt x="59905" y="2834"/>
                  </a:lnTo>
                  <a:lnTo>
                    <a:pt x="59905" y="2678"/>
                  </a:lnTo>
                  <a:lnTo>
                    <a:pt x="59976" y="2639"/>
                  </a:lnTo>
                  <a:lnTo>
                    <a:pt x="60023" y="2562"/>
                  </a:lnTo>
                  <a:lnTo>
                    <a:pt x="60071" y="2484"/>
                  </a:lnTo>
                  <a:lnTo>
                    <a:pt x="60071" y="2484"/>
                  </a:lnTo>
                  <a:lnTo>
                    <a:pt x="60071" y="1087"/>
                  </a:lnTo>
                  <a:lnTo>
                    <a:pt x="60166" y="1087"/>
                  </a:lnTo>
                  <a:lnTo>
                    <a:pt x="60545" y="310"/>
                  </a:lnTo>
                  <a:lnTo>
                    <a:pt x="60450" y="310"/>
                  </a:lnTo>
                  <a:lnTo>
                    <a:pt x="60450" y="427"/>
                  </a:lnTo>
                  <a:lnTo>
                    <a:pt x="59976" y="659"/>
                  </a:lnTo>
                  <a:lnTo>
                    <a:pt x="59905" y="931"/>
                  </a:lnTo>
                  <a:lnTo>
                    <a:pt x="59644" y="1281"/>
                  </a:lnTo>
                  <a:lnTo>
                    <a:pt x="59335" y="1475"/>
                  </a:lnTo>
                  <a:lnTo>
                    <a:pt x="58956" y="1552"/>
                  </a:lnTo>
                  <a:lnTo>
                    <a:pt x="58814" y="1436"/>
                  </a:lnTo>
                  <a:lnTo>
                    <a:pt x="58743" y="1281"/>
                  </a:lnTo>
                  <a:lnTo>
                    <a:pt x="58648" y="1125"/>
                  </a:lnTo>
                  <a:lnTo>
                    <a:pt x="58553" y="931"/>
                  </a:lnTo>
                  <a:lnTo>
                    <a:pt x="58482" y="931"/>
                  </a:lnTo>
                  <a:lnTo>
                    <a:pt x="58482" y="427"/>
                  </a:lnTo>
                  <a:lnTo>
                    <a:pt x="58339" y="427"/>
                  </a:lnTo>
                  <a:lnTo>
                    <a:pt x="58339" y="310"/>
                  </a:lnTo>
                  <a:lnTo>
                    <a:pt x="58173" y="310"/>
                  </a:lnTo>
                  <a:close/>
                  <a:moveTo>
                    <a:pt x="49114" y="0"/>
                  </a:moveTo>
                  <a:lnTo>
                    <a:pt x="49422" y="77"/>
                  </a:lnTo>
                  <a:lnTo>
                    <a:pt x="49731" y="232"/>
                  </a:lnTo>
                  <a:lnTo>
                    <a:pt x="49944" y="310"/>
                  </a:lnTo>
                  <a:lnTo>
                    <a:pt x="50418" y="310"/>
                  </a:lnTo>
                  <a:lnTo>
                    <a:pt x="50418" y="155"/>
                  </a:lnTo>
                  <a:lnTo>
                    <a:pt x="51154" y="310"/>
                  </a:lnTo>
                  <a:lnTo>
                    <a:pt x="51225" y="1475"/>
                  </a:lnTo>
                  <a:lnTo>
                    <a:pt x="51154" y="2562"/>
                  </a:lnTo>
                  <a:lnTo>
                    <a:pt x="51011" y="3532"/>
                  </a:lnTo>
                  <a:lnTo>
                    <a:pt x="50893" y="4542"/>
                  </a:lnTo>
                  <a:lnTo>
                    <a:pt x="50750" y="5590"/>
                  </a:lnTo>
                  <a:lnTo>
                    <a:pt x="50632" y="5668"/>
                  </a:lnTo>
                  <a:lnTo>
                    <a:pt x="50584" y="5745"/>
                  </a:lnTo>
                  <a:lnTo>
                    <a:pt x="50537" y="5784"/>
                  </a:lnTo>
                  <a:lnTo>
                    <a:pt x="50490" y="5862"/>
                  </a:lnTo>
                  <a:lnTo>
                    <a:pt x="50490" y="5862"/>
                  </a:lnTo>
                  <a:lnTo>
                    <a:pt x="50229" y="6017"/>
                  </a:lnTo>
                  <a:lnTo>
                    <a:pt x="49992" y="5939"/>
                  </a:lnTo>
                  <a:lnTo>
                    <a:pt x="49802" y="5862"/>
                  </a:lnTo>
                  <a:lnTo>
                    <a:pt x="49636" y="5862"/>
                  </a:lnTo>
                  <a:lnTo>
                    <a:pt x="49541" y="5862"/>
                  </a:lnTo>
                  <a:lnTo>
                    <a:pt x="49636" y="6522"/>
                  </a:lnTo>
                  <a:lnTo>
                    <a:pt x="49731" y="6522"/>
                  </a:lnTo>
                  <a:lnTo>
                    <a:pt x="49731" y="7065"/>
                  </a:lnTo>
                  <a:lnTo>
                    <a:pt x="49636" y="7686"/>
                  </a:lnTo>
                  <a:lnTo>
                    <a:pt x="49541" y="8346"/>
                  </a:lnTo>
                  <a:lnTo>
                    <a:pt x="49470" y="8851"/>
                  </a:lnTo>
                  <a:lnTo>
                    <a:pt x="49256" y="8851"/>
                  </a:lnTo>
                  <a:lnTo>
                    <a:pt x="49256" y="9472"/>
                  </a:lnTo>
                  <a:lnTo>
                    <a:pt x="49280" y="9550"/>
                  </a:lnTo>
                  <a:lnTo>
                    <a:pt x="49280" y="9550"/>
                  </a:lnTo>
                  <a:lnTo>
                    <a:pt x="49280" y="9550"/>
                  </a:lnTo>
                  <a:lnTo>
                    <a:pt x="49280" y="9627"/>
                  </a:lnTo>
                  <a:lnTo>
                    <a:pt x="49328" y="9627"/>
                  </a:lnTo>
                  <a:lnTo>
                    <a:pt x="49802" y="9627"/>
                  </a:lnTo>
                  <a:lnTo>
                    <a:pt x="50276" y="10598"/>
                  </a:lnTo>
                  <a:lnTo>
                    <a:pt x="50418" y="10598"/>
                  </a:lnTo>
                  <a:lnTo>
                    <a:pt x="50418" y="10870"/>
                  </a:lnTo>
                  <a:lnTo>
                    <a:pt x="50584" y="11025"/>
                  </a:lnTo>
                  <a:lnTo>
                    <a:pt x="50584" y="11802"/>
                  </a:lnTo>
                  <a:lnTo>
                    <a:pt x="50679" y="11802"/>
                  </a:lnTo>
                  <a:lnTo>
                    <a:pt x="50750" y="12423"/>
                  </a:lnTo>
                  <a:lnTo>
                    <a:pt x="50893" y="12423"/>
                  </a:lnTo>
                  <a:lnTo>
                    <a:pt x="50893" y="12927"/>
                  </a:lnTo>
                  <a:lnTo>
                    <a:pt x="51059" y="13083"/>
                  </a:lnTo>
                  <a:lnTo>
                    <a:pt x="51272" y="13432"/>
                  </a:lnTo>
                  <a:lnTo>
                    <a:pt x="51415" y="13781"/>
                  </a:lnTo>
                  <a:lnTo>
                    <a:pt x="51533" y="14286"/>
                  </a:lnTo>
                  <a:lnTo>
                    <a:pt x="51841" y="14558"/>
                  </a:lnTo>
                  <a:lnTo>
                    <a:pt x="51960" y="14985"/>
                  </a:lnTo>
                  <a:lnTo>
                    <a:pt x="52007" y="15684"/>
                  </a:lnTo>
                  <a:lnTo>
                    <a:pt x="51628" y="15684"/>
                  </a:lnTo>
                  <a:lnTo>
                    <a:pt x="51628" y="15839"/>
                  </a:lnTo>
                  <a:lnTo>
                    <a:pt x="51841" y="16188"/>
                  </a:lnTo>
                  <a:lnTo>
                    <a:pt x="51841" y="16460"/>
                  </a:lnTo>
                  <a:lnTo>
                    <a:pt x="51747" y="16732"/>
                  </a:lnTo>
                  <a:lnTo>
                    <a:pt x="51652" y="17004"/>
                  </a:lnTo>
                  <a:lnTo>
                    <a:pt x="51628" y="17237"/>
                  </a:lnTo>
                  <a:lnTo>
                    <a:pt x="51699" y="17237"/>
                  </a:lnTo>
                  <a:lnTo>
                    <a:pt x="51794" y="17431"/>
                  </a:lnTo>
                  <a:lnTo>
                    <a:pt x="51889" y="17586"/>
                  </a:lnTo>
                  <a:lnTo>
                    <a:pt x="51960" y="17664"/>
                  </a:lnTo>
                  <a:lnTo>
                    <a:pt x="52102" y="17664"/>
                  </a:lnTo>
                  <a:lnTo>
                    <a:pt x="52316" y="17741"/>
                  </a:lnTo>
                  <a:lnTo>
                    <a:pt x="52316" y="17508"/>
                  </a:lnTo>
                  <a:lnTo>
                    <a:pt x="52956" y="17741"/>
                  </a:lnTo>
                  <a:lnTo>
                    <a:pt x="52956" y="18168"/>
                  </a:lnTo>
                  <a:lnTo>
                    <a:pt x="52956" y="18634"/>
                  </a:lnTo>
                  <a:lnTo>
                    <a:pt x="53051" y="18945"/>
                  </a:lnTo>
                  <a:lnTo>
                    <a:pt x="53264" y="18945"/>
                  </a:lnTo>
                  <a:lnTo>
                    <a:pt x="53335" y="19294"/>
                  </a:lnTo>
                  <a:lnTo>
                    <a:pt x="53525" y="19411"/>
                  </a:lnTo>
                  <a:lnTo>
                    <a:pt x="53525" y="19838"/>
                  </a:lnTo>
                  <a:lnTo>
                    <a:pt x="53739" y="20614"/>
                  </a:lnTo>
                  <a:lnTo>
                    <a:pt x="53905" y="21468"/>
                  </a:lnTo>
                  <a:lnTo>
                    <a:pt x="54071" y="21468"/>
                  </a:lnTo>
                  <a:lnTo>
                    <a:pt x="54071" y="18945"/>
                  </a:lnTo>
                  <a:lnTo>
                    <a:pt x="54213" y="18945"/>
                  </a:lnTo>
                  <a:lnTo>
                    <a:pt x="54284" y="18168"/>
                  </a:lnTo>
                  <a:lnTo>
                    <a:pt x="54758" y="18168"/>
                  </a:lnTo>
                  <a:lnTo>
                    <a:pt x="54806" y="18285"/>
                  </a:lnTo>
                  <a:lnTo>
                    <a:pt x="54853" y="18362"/>
                  </a:lnTo>
                  <a:lnTo>
                    <a:pt x="54853" y="18362"/>
                  </a:lnTo>
                  <a:lnTo>
                    <a:pt x="54901" y="18362"/>
                  </a:lnTo>
                  <a:lnTo>
                    <a:pt x="54948" y="18362"/>
                  </a:lnTo>
                  <a:lnTo>
                    <a:pt x="54972" y="18440"/>
                  </a:lnTo>
                  <a:lnTo>
                    <a:pt x="55019" y="18518"/>
                  </a:lnTo>
                  <a:lnTo>
                    <a:pt x="55019" y="18634"/>
                  </a:lnTo>
                  <a:lnTo>
                    <a:pt x="55233" y="18634"/>
                  </a:lnTo>
                  <a:lnTo>
                    <a:pt x="55802" y="19838"/>
                  </a:lnTo>
                  <a:lnTo>
                    <a:pt x="55802" y="20187"/>
                  </a:lnTo>
                  <a:lnTo>
                    <a:pt x="55897" y="20498"/>
                  </a:lnTo>
                  <a:lnTo>
                    <a:pt x="56015" y="20886"/>
                  </a:lnTo>
                  <a:lnTo>
                    <a:pt x="55968" y="21468"/>
                  </a:lnTo>
                  <a:lnTo>
                    <a:pt x="55897" y="21468"/>
                  </a:lnTo>
                  <a:lnTo>
                    <a:pt x="55849" y="21624"/>
                  </a:lnTo>
                  <a:lnTo>
                    <a:pt x="55849" y="21740"/>
                  </a:lnTo>
                  <a:lnTo>
                    <a:pt x="55802" y="21973"/>
                  </a:lnTo>
                  <a:lnTo>
                    <a:pt x="55802" y="22167"/>
                  </a:lnTo>
                  <a:lnTo>
                    <a:pt x="56063" y="22594"/>
                  </a:lnTo>
                  <a:lnTo>
                    <a:pt x="56229" y="23021"/>
                  </a:lnTo>
                  <a:lnTo>
                    <a:pt x="56371" y="23604"/>
                  </a:lnTo>
                  <a:lnTo>
                    <a:pt x="56584" y="24069"/>
                  </a:lnTo>
                  <a:lnTo>
                    <a:pt x="56656" y="24069"/>
                  </a:lnTo>
                  <a:lnTo>
                    <a:pt x="57059" y="24846"/>
                  </a:lnTo>
                  <a:lnTo>
                    <a:pt x="57059" y="24768"/>
                  </a:lnTo>
                  <a:lnTo>
                    <a:pt x="57106" y="24768"/>
                  </a:lnTo>
                  <a:lnTo>
                    <a:pt x="57106" y="24768"/>
                  </a:lnTo>
                  <a:lnTo>
                    <a:pt x="57106" y="24768"/>
                  </a:lnTo>
                  <a:lnTo>
                    <a:pt x="57106" y="24768"/>
                  </a:lnTo>
                  <a:lnTo>
                    <a:pt x="57130" y="24729"/>
                  </a:lnTo>
                  <a:lnTo>
                    <a:pt x="57486" y="24302"/>
                  </a:lnTo>
                  <a:lnTo>
                    <a:pt x="57604" y="23720"/>
                  </a:lnTo>
                  <a:lnTo>
                    <a:pt x="57604" y="23021"/>
                  </a:lnTo>
                  <a:lnTo>
                    <a:pt x="57604" y="22051"/>
                  </a:lnTo>
                  <a:lnTo>
                    <a:pt x="57699" y="21662"/>
                  </a:lnTo>
                  <a:lnTo>
                    <a:pt x="57747" y="21197"/>
                  </a:lnTo>
                  <a:lnTo>
                    <a:pt x="57699" y="20537"/>
                  </a:lnTo>
                  <a:lnTo>
                    <a:pt x="57652" y="19993"/>
                  </a:lnTo>
                  <a:lnTo>
                    <a:pt x="57652" y="19411"/>
                  </a:lnTo>
                  <a:lnTo>
                    <a:pt x="57699" y="18945"/>
                  </a:lnTo>
                  <a:lnTo>
                    <a:pt x="57865" y="18790"/>
                  </a:lnTo>
                  <a:lnTo>
                    <a:pt x="58007" y="18440"/>
                  </a:lnTo>
                  <a:lnTo>
                    <a:pt x="58079" y="18091"/>
                  </a:lnTo>
                  <a:lnTo>
                    <a:pt x="58079" y="17508"/>
                  </a:lnTo>
                  <a:lnTo>
                    <a:pt x="57913" y="17508"/>
                  </a:lnTo>
                  <a:lnTo>
                    <a:pt x="57794" y="17392"/>
                  </a:lnTo>
                  <a:lnTo>
                    <a:pt x="57699" y="17314"/>
                  </a:lnTo>
                  <a:lnTo>
                    <a:pt x="57652" y="17159"/>
                  </a:lnTo>
                  <a:lnTo>
                    <a:pt x="57604" y="17004"/>
                  </a:lnTo>
                  <a:lnTo>
                    <a:pt x="57581" y="16887"/>
                  </a:lnTo>
                  <a:lnTo>
                    <a:pt x="57533" y="16615"/>
                  </a:lnTo>
                  <a:lnTo>
                    <a:pt x="57391" y="16615"/>
                  </a:lnTo>
                  <a:lnTo>
                    <a:pt x="57391" y="16188"/>
                  </a:lnTo>
                  <a:lnTo>
                    <a:pt x="57225" y="16033"/>
                  </a:lnTo>
                  <a:lnTo>
                    <a:pt x="57320" y="14636"/>
                  </a:lnTo>
                  <a:lnTo>
                    <a:pt x="57699" y="14403"/>
                  </a:lnTo>
                  <a:lnTo>
                    <a:pt x="57699" y="14286"/>
                  </a:lnTo>
                  <a:lnTo>
                    <a:pt x="59691" y="14286"/>
                  </a:lnTo>
                  <a:lnTo>
                    <a:pt x="59715" y="14558"/>
                  </a:lnTo>
                  <a:lnTo>
                    <a:pt x="59762" y="14674"/>
                  </a:lnTo>
                  <a:lnTo>
                    <a:pt x="59857" y="14752"/>
                  </a:lnTo>
                  <a:lnTo>
                    <a:pt x="59952" y="14830"/>
                  </a:lnTo>
                  <a:lnTo>
                    <a:pt x="60071" y="14907"/>
                  </a:lnTo>
                  <a:lnTo>
                    <a:pt x="60071" y="15257"/>
                  </a:lnTo>
                  <a:lnTo>
                    <a:pt x="60379" y="15257"/>
                  </a:lnTo>
                  <a:lnTo>
                    <a:pt x="60640" y="15334"/>
                  </a:lnTo>
                  <a:lnTo>
                    <a:pt x="60853" y="15528"/>
                  </a:lnTo>
                  <a:lnTo>
                    <a:pt x="60924" y="15528"/>
                  </a:lnTo>
                  <a:lnTo>
                    <a:pt x="60924" y="16305"/>
                  </a:lnTo>
                  <a:lnTo>
                    <a:pt x="60853" y="16305"/>
                  </a:lnTo>
                  <a:lnTo>
                    <a:pt x="60853" y="16460"/>
                  </a:lnTo>
                  <a:lnTo>
                    <a:pt x="61185" y="16732"/>
                  </a:lnTo>
                  <a:lnTo>
                    <a:pt x="61328" y="17314"/>
                  </a:lnTo>
                  <a:lnTo>
                    <a:pt x="61280" y="17935"/>
                  </a:lnTo>
                  <a:lnTo>
                    <a:pt x="61185" y="18518"/>
                  </a:lnTo>
                  <a:lnTo>
                    <a:pt x="60711" y="18518"/>
                  </a:lnTo>
                  <a:lnTo>
                    <a:pt x="60711" y="18790"/>
                  </a:lnTo>
                  <a:lnTo>
                    <a:pt x="60901" y="18867"/>
                  </a:lnTo>
                  <a:lnTo>
                    <a:pt x="61019" y="18984"/>
                  </a:lnTo>
                  <a:lnTo>
                    <a:pt x="61114" y="19139"/>
                  </a:lnTo>
                  <a:lnTo>
                    <a:pt x="61138" y="19294"/>
                  </a:lnTo>
                  <a:lnTo>
                    <a:pt x="61185" y="19566"/>
                  </a:lnTo>
                  <a:lnTo>
                    <a:pt x="61185" y="20071"/>
                  </a:lnTo>
                  <a:lnTo>
                    <a:pt x="61494" y="20187"/>
                  </a:lnTo>
                  <a:lnTo>
                    <a:pt x="61588" y="20498"/>
                  </a:lnTo>
                  <a:lnTo>
                    <a:pt x="61802" y="20498"/>
                  </a:lnTo>
                  <a:lnTo>
                    <a:pt x="61873" y="20847"/>
                  </a:lnTo>
                  <a:lnTo>
                    <a:pt x="62276" y="21274"/>
                  </a:lnTo>
                  <a:lnTo>
                    <a:pt x="62276" y="21740"/>
                  </a:lnTo>
                  <a:lnTo>
                    <a:pt x="62442" y="21895"/>
                  </a:lnTo>
                  <a:lnTo>
                    <a:pt x="62442" y="23604"/>
                  </a:lnTo>
                  <a:lnTo>
                    <a:pt x="62347" y="23604"/>
                  </a:lnTo>
                  <a:lnTo>
                    <a:pt x="62276" y="24729"/>
                  </a:lnTo>
                  <a:lnTo>
                    <a:pt x="62134" y="24729"/>
                  </a:lnTo>
                  <a:lnTo>
                    <a:pt x="62134" y="25001"/>
                  </a:lnTo>
                  <a:lnTo>
                    <a:pt x="62063" y="25001"/>
                  </a:lnTo>
                  <a:lnTo>
                    <a:pt x="62063" y="25273"/>
                  </a:lnTo>
                  <a:lnTo>
                    <a:pt x="61802" y="25622"/>
                  </a:lnTo>
                  <a:lnTo>
                    <a:pt x="61802" y="26049"/>
                  </a:lnTo>
                  <a:lnTo>
                    <a:pt x="61588" y="26282"/>
                  </a:lnTo>
                  <a:lnTo>
                    <a:pt x="61494" y="26709"/>
                  </a:lnTo>
                  <a:lnTo>
                    <a:pt x="60853" y="26709"/>
                  </a:lnTo>
                  <a:lnTo>
                    <a:pt x="60924" y="27602"/>
                  </a:lnTo>
                  <a:lnTo>
                    <a:pt x="60450" y="27602"/>
                  </a:lnTo>
                  <a:lnTo>
                    <a:pt x="60450" y="27952"/>
                  </a:lnTo>
                  <a:lnTo>
                    <a:pt x="59501" y="27835"/>
                  </a:lnTo>
                  <a:lnTo>
                    <a:pt x="59430" y="27330"/>
                  </a:lnTo>
                  <a:lnTo>
                    <a:pt x="58339" y="27952"/>
                  </a:lnTo>
                  <a:lnTo>
                    <a:pt x="58339" y="28107"/>
                  </a:lnTo>
                  <a:lnTo>
                    <a:pt x="58482" y="28107"/>
                  </a:lnTo>
                  <a:lnTo>
                    <a:pt x="58482" y="28262"/>
                  </a:lnTo>
                  <a:lnTo>
                    <a:pt x="58956" y="28262"/>
                  </a:lnTo>
                  <a:lnTo>
                    <a:pt x="59003" y="29310"/>
                  </a:lnTo>
                  <a:lnTo>
                    <a:pt x="58909" y="30281"/>
                  </a:lnTo>
                  <a:lnTo>
                    <a:pt x="58766" y="31213"/>
                  </a:lnTo>
                  <a:lnTo>
                    <a:pt x="58529" y="31989"/>
                  </a:lnTo>
                  <a:lnTo>
                    <a:pt x="58268" y="32766"/>
                  </a:lnTo>
                  <a:lnTo>
                    <a:pt x="58482" y="32766"/>
                  </a:lnTo>
                  <a:lnTo>
                    <a:pt x="58600" y="32766"/>
                  </a:lnTo>
                  <a:lnTo>
                    <a:pt x="58743" y="32843"/>
                  </a:lnTo>
                  <a:lnTo>
                    <a:pt x="58766" y="32960"/>
                  </a:lnTo>
                  <a:lnTo>
                    <a:pt x="58814" y="33115"/>
                  </a:lnTo>
                  <a:lnTo>
                    <a:pt x="58814" y="33387"/>
                  </a:lnTo>
                  <a:lnTo>
                    <a:pt x="58814" y="33697"/>
                  </a:lnTo>
                  <a:lnTo>
                    <a:pt x="58743" y="33697"/>
                  </a:lnTo>
                  <a:lnTo>
                    <a:pt x="58743" y="34940"/>
                  </a:lnTo>
                  <a:lnTo>
                    <a:pt x="58648" y="34940"/>
                  </a:lnTo>
                  <a:lnTo>
                    <a:pt x="58648" y="35871"/>
                  </a:lnTo>
                  <a:lnTo>
                    <a:pt x="58553" y="35871"/>
                  </a:lnTo>
                  <a:lnTo>
                    <a:pt x="58553" y="36493"/>
                  </a:lnTo>
                  <a:lnTo>
                    <a:pt x="58482" y="36493"/>
                  </a:lnTo>
                  <a:lnTo>
                    <a:pt x="58482" y="36920"/>
                  </a:lnTo>
                  <a:lnTo>
                    <a:pt x="58339" y="36920"/>
                  </a:lnTo>
                  <a:lnTo>
                    <a:pt x="58339" y="37424"/>
                  </a:lnTo>
                  <a:lnTo>
                    <a:pt x="57794" y="38201"/>
                  </a:lnTo>
                  <a:lnTo>
                    <a:pt x="57391" y="38201"/>
                  </a:lnTo>
                  <a:lnTo>
                    <a:pt x="57391" y="38356"/>
                  </a:lnTo>
                  <a:lnTo>
                    <a:pt x="57225" y="38395"/>
                  </a:lnTo>
                  <a:lnTo>
                    <a:pt x="57059" y="38356"/>
                  </a:lnTo>
                  <a:lnTo>
                    <a:pt x="56869" y="38278"/>
                  </a:lnTo>
                  <a:lnTo>
                    <a:pt x="56750" y="38201"/>
                  </a:lnTo>
                  <a:lnTo>
                    <a:pt x="56750" y="38356"/>
                  </a:lnTo>
                  <a:lnTo>
                    <a:pt x="56632" y="38744"/>
                  </a:lnTo>
                  <a:lnTo>
                    <a:pt x="56584" y="39327"/>
                  </a:lnTo>
                  <a:lnTo>
                    <a:pt x="56537" y="39909"/>
                  </a:lnTo>
                  <a:lnTo>
                    <a:pt x="56442" y="40375"/>
                  </a:lnTo>
                  <a:lnTo>
                    <a:pt x="56371" y="40452"/>
                  </a:lnTo>
                  <a:lnTo>
                    <a:pt x="56276" y="40530"/>
                  </a:lnTo>
                  <a:lnTo>
                    <a:pt x="56181" y="40685"/>
                  </a:lnTo>
                  <a:lnTo>
                    <a:pt x="55636" y="40685"/>
                  </a:lnTo>
                  <a:lnTo>
                    <a:pt x="55636" y="40530"/>
                  </a:lnTo>
                  <a:lnTo>
                    <a:pt x="55446" y="40452"/>
                  </a:lnTo>
                  <a:lnTo>
                    <a:pt x="55209" y="40258"/>
                  </a:lnTo>
                  <a:lnTo>
                    <a:pt x="54972" y="40103"/>
                  </a:lnTo>
                  <a:lnTo>
                    <a:pt x="54853" y="40103"/>
                  </a:lnTo>
                  <a:lnTo>
                    <a:pt x="54853" y="40258"/>
                  </a:lnTo>
                  <a:lnTo>
                    <a:pt x="54687" y="40258"/>
                  </a:lnTo>
                  <a:lnTo>
                    <a:pt x="54687" y="40375"/>
                  </a:lnTo>
                  <a:lnTo>
                    <a:pt x="55209" y="40452"/>
                  </a:lnTo>
                  <a:lnTo>
                    <a:pt x="55588" y="40724"/>
                  </a:lnTo>
                  <a:lnTo>
                    <a:pt x="55897" y="41151"/>
                  </a:lnTo>
                  <a:lnTo>
                    <a:pt x="56063" y="41811"/>
                  </a:lnTo>
                  <a:lnTo>
                    <a:pt x="56158" y="42588"/>
                  </a:lnTo>
                  <a:lnTo>
                    <a:pt x="56181" y="43481"/>
                  </a:lnTo>
                  <a:lnTo>
                    <a:pt x="55707" y="43830"/>
                  </a:lnTo>
                  <a:lnTo>
                    <a:pt x="55233" y="44141"/>
                  </a:lnTo>
                  <a:lnTo>
                    <a:pt x="54687" y="44412"/>
                  </a:lnTo>
                  <a:lnTo>
                    <a:pt x="54640" y="44684"/>
                  </a:lnTo>
                  <a:lnTo>
                    <a:pt x="54640" y="44917"/>
                  </a:lnTo>
                  <a:lnTo>
                    <a:pt x="54640" y="45033"/>
                  </a:lnTo>
                  <a:lnTo>
                    <a:pt x="54592" y="45189"/>
                  </a:lnTo>
                  <a:lnTo>
                    <a:pt x="54545" y="45344"/>
                  </a:lnTo>
                  <a:lnTo>
                    <a:pt x="54474" y="45538"/>
                  </a:lnTo>
                  <a:lnTo>
                    <a:pt x="54379" y="45538"/>
                  </a:lnTo>
                  <a:lnTo>
                    <a:pt x="54379" y="45732"/>
                  </a:lnTo>
                  <a:lnTo>
                    <a:pt x="54474" y="46043"/>
                  </a:lnTo>
                  <a:lnTo>
                    <a:pt x="54498" y="46392"/>
                  </a:lnTo>
                  <a:lnTo>
                    <a:pt x="54474" y="46742"/>
                  </a:lnTo>
                  <a:lnTo>
                    <a:pt x="54213" y="46897"/>
                  </a:lnTo>
                  <a:lnTo>
                    <a:pt x="54000" y="47868"/>
                  </a:lnTo>
                  <a:lnTo>
                    <a:pt x="53739" y="48139"/>
                  </a:lnTo>
                  <a:lnTo>
                    <a:pt x="53739" y="49226"/>
                  </a:lnTo>
                  <a:lnTo>
                    <a:pt x="53335" y="49692"/>
                  </a:lnTo>
                  <a:lnTo>
                    <a:pt x="53335" y="49847"/>
                  </a:lnTo>
                  <a:lnTo>
                    <a:pt x="53122" y="49847"/>
                  </a:lnTo>
                  <a:lnTo>
                    <a:pt x="53075" y="50003"/>
                  </a:lnTo>
                  <a:lnTo>
                    <a:pt x="53003" y="50119"/>
                  </a:lnTo>
                  <a:lnTo>
                    <a:pt x="52956" y="50352"/>
                  </a:lnTo>
                  <a:lnTo>
                    <a:pt x="52861" y="50469"/>
                  </a:lnTo>
                  <a:lnTo>
                    <a:pt x="53003" y="51245"/>
                  </a:lnTo>
                  <a:lnTo>
                    <a:pt x="53003" y="51944"/>
                  </a:lnTo>
                  <a:lnTo>
                    <a:pt x="52909" y="52681"/>
                  </a:lnTo>
                  <a:lnTo>
                    <a:pt x="52837" y="53380"/>
                  </a:lnTo>
                  <a:lnTo>
                    <a:pt x="52790" y="54234"/>
                  </a:lnTo>
                  <a:lnTo>
                    <a:pt x="52790" y="55554"/>
                  </a:lnTo>
                  <a:lnTo>
                    <a:pt x="52909" y="56758"/>
                  </a:lnTo>
                  <a:lnTo>
                    <a:pt x="53003" y="58117"/>
                  </a:lnTo>
                  <a:lnTo>
                    <a:pt x="53051" y="59514"/>
                  </a:lnTo>
                  <a:lnTo>
                    <a:pt x="53169" y="59592"/>
                  </a:lnTo>
                  <a:lnTo>
                    <a:pt x="53217" y="59708"/>
                  </a:lnTo>
                  <a:lnTo>
                    <a:pt x="53264" y="59864"/>
                  </a:lnTo>
                  <a:lnTo>
                    <a:pt x="53264" y="60019"/>
                  </a:lnTo>
                  <a:lnTo>
                    <a:pt x="53335" y="60097"/>
                  </a:lnTo>
                  <a:lnTo>
                    <a:pt x="53525" y="60097"/>
                  </a:lnTo>
                  <a:lnTo>
                    <a:pt x="53739" y="60562"/>
                  </a:lnTo>
                  <a:lnTo>
                    <a:pt x="54000" y="60446"/>
                  </a:lnTo>
                  <a:lnTo>
                    <a:pt x="54071" y="60097"/>
                  </a:lnTo>
                  <a:lnTo>
                    <a:pt x="55162" y="60097"/>
                  </a:lnTo>
                  <a:lnTo>
                    <a:pt x="55233" y="60562"/>
                  </a:lnTo>
                  <a:lnTo>
                    <a:pt x="55422" y="60718"/>
                  </a:lnTo>
                  <a:lnTo>
                    <a:pt x="55422" y="60989"/>
                  </a:lnTo>
                  <a:lnTo>
                    <a:pt x="55636" y="61222"/>
                  </a:lnTo>
                  <a:lnTo>
                    <a:pt x="55707" y="61999"/>
                  </a:lnTo>
                  <a:lnTo>
                    <a:pt x="55802" y="61999"/>
                  </a:lnTo>
                  <a:lnTo>
                    <a:pt x="55802" y="62426"/>
                  </a:lnTo>
                  <a:lnTo>
                    <a:pt x="55897" y="62426"/>
                  </a:lnTo>
                  <a:lnTo>
                    <a:pt x="56110" y="63319"/>
                  </a:lnTo>
                  <a:lnTo>
                    <a:pt x="56181" y="63319"/>
                  </a:lnTo>
                  <a:lnTo>
                    <a:pt x="56181" y="63668"/>
                  </a:lnTo>
                  <a:lnTo>
                    <a:pt x="56276" y="63668"/>
                  </a:lnTo>
                  <a:lnTo>
                    <a:pt x="56276" y="64095"/>
                  </a:lnTo>
                  <a:lnTo>
                    <a:pt x="56442" y="64328"/>
                  </a:lnTo>
                  <a:lnTo>
                    <a:pt x="56442" y="64755"/>
                  </a:lnTo>
                  <a:lnTo>
                    <a:pt x="56656" y="64949"/>
                  </a:lnTo>
                  <a:lnTo>
                    <a:pt x="56703" y="65299"/>
                  </a:lnTo>
                  <a:lnTo>
                    <a:pt x="56750" y="65726"/>
                  </a:lnTo>
                  <a:lnTo>
                    <a:pt x="56750" y="66153"/>
                  </a:lnTo>
                  <a:lnTo>
                    <a:pt x="56845" y="66425"/>
                  </a:lnTo>
                  <a:lnTo>
                    <a:pt x="56845" y="66308"/>
                  </a:lnTo>
                  <a:lnTo>
                    <a:pt x="57320" y="66153"/>
                  </a:lnTo>
                  <a:lnTo>
                    <a:pt x="57699" y="65376"/>
                  </a:lnTo>
                  <a:lnTo>
                    <a:pt x="57865" y="65376"/>
                  </a:lnTo>
                  <a:lnTo>
                    <a:pt x="57865" y="65221"/>
                  </a:lnTo>
                  <a:lnTo>
                    <a:pt x="58339" y="64949"/>
                  </a:lnTo>
                  <a:lnTo>
                    <a:pt x="58956" y="64949"/>
                  </a:lnTo>
                  <a:lnTo>
                    <a:pt x="58956" y="65221"/>
                  </a:lnTo>
                  <a:lnTo>
                    <a:pt x="59905" y="65532"/>
                  </a:lnTo>
                  <a:lnTo>
                    <a:pt x="59905" y="65648"/>
                  </a:lnTo>
                  <a:lnTo>
                    <a:pt x="60071" y="65648"/>
                  </a:lnTo>
                  <a:lnTo>
                    <a:pt x="60071" y="65881"/>
                  </a:lnTo>
                  <a:lnTo>
                    <a:pt x="60379" y="65881"/>
                  </a:lnTo>
                  <a:lnTo>
                    <a:pt x="60379" y="65998"/>
                  </a:lnTo>
                  <a:lnTo>
                    <a:pt x="61185" y="65998"/>
                  </a:lnTo>
                  <a:lnTo>
                    <a:pt x="61185" y="66153"/>
                  </a:lnTo>
                  <a:lnTo>
                    <a:pt x="61494" y="66153"/>
                  </a:lnTo>
                  <a:lnTo>
                    <a:pt x="61494" y="66308"/>
                  </a:lnTo>
                  <a:lnTo>
                    <a:pt x="61873" y="66308"/>
                  </a:lnTo>
                  <a:lnTo>
                    <a:pt x="62063" y="66929"/>
                  </a:lnTo>
                  <a:lnTo>
                    <a:pt x="62608" y="66929"/>
                  </a:lnTo>
                  <a:lnTo>
                    <a:pt x="63486" y="68482"/>
                  </a:lnTo>
                  <a:lnTo>
                    <a:pt x="65383" y="68637"/>
                  </a:lnTo>
                  <a:lnTo>
                    <a:pt x="65383" y="68754"/>
                  </a:lnTo>
                  <a:lnTo>
                    <a:pt x="66332" y="68987"/>
                  </a:lnTo>
                  <a:lnTo>
                    <a:pt x="66403" y="69259"/>
                  </a:lnTo>
                  <a:lnTo>
                    <a:pt x="66711" y="69259"/>
                  </a:lnTo>
                  <a:lnTo>
                    <a:pt x="66877" y="69763"/>
                  </a:lnTo>
                  <a:lnTo>
                    <a:pt x="68229" y="69259"/>
                  </a:lnTo>
                  <a:lnTo>
                    <a:pt x="68229" y="69103"/>
                  </a:lnTo>
                  <a:lnTo>
                    <a:pt x="68442" y="69103"/>
                  </a:lnTo>
                  <a:lnTo>
                    <a:pt x="68442" y="68987"/>
                  </a:lnTo>
                  <a:lnTo>
                    <a:pt x="68774" y="68987"/>
                  </a:lnTo>
                  <a:lnTo>
                    <a:pt x="68774" y="68754"/>
                  </a:lnTo>
                  <a:lnTo>
                    <a:pt x="69177" y="68754"/>
                  </a:lnTo>
                  <a:lnTo>
                    <a:pt x="69177" y="68637"/>
                  </a:lnTo>
                  <a:lnTo>
                    <a:pt x="69391" y="68637"/>
                  </a:lnTo>
                  <a:lnTo>
                    <a:pt x="69391" y="68482"/>
                  </a:lnTo>
                  <a:lnTo>
                    <a:pt x="71075" y="68637"/>
                  </a:lnTo>
                  <a:lnTo>
                    <a:pt x="71146" y="68754"/>
                  </a:lnTo>
                  <a:lnTo>
                    <a:pt x="71193" y="68909"/>
                  </a:lnTo>
                  <a:lnTo>
                    <a:pt x="71288" y="68987"/>
                  </a:lnTo>
                  <a:lnTo>
                    <a:pt x="71288" y="69259"/>
                  </a:lnTo>
                  <a:lnTo>
                    <a:pt x="71359" y="69259"/>
                  </a:lnTo>
                  <a:lnTo>
                    <a:pt x="71549" y="71588"/>
                  </a:lnTo>
                  <a:lnTo>
                    <a:pt x="71620" y="71588"/>
                  </a:lnTo>
                  <a:lnTo>
                    <a:pt x="71762" y="72209"/>
                  </a:lnTo>
                  <a:lnTo>
                    <a:pt x="71833" y="72209"/>
                  </a:lnTo>
                  <a:lnTo>
                    <a:pt x="71833" y="72520"/>
                  </a:lnTo>
                  <a:lnTo>
                    <a:pt x="71928" y="72520"/>
                  </a:lnTo>
                  <a:lnTo>
                    <a:pt x="71928" y="72869"/>
                  </a:lnTo>
                  <a:lnTo>
                    <a:pt x="72023" y="72869"/>
                  </a:lnTo>
                  <a:lnTo>
                    <a:pt x="72023" y="73141"/>
                  </a:lnTo>
                  <a:lnTo>
                    <a:pt x="72094" y="73141"/>
                  </a:lnTo>
                  <a:lnTo>
                    <a:pt x="72094" y="73490"/>
                  </a:lnTo>
                  <a:lnTo>
                    <a:pt x="72237" y="73490"/>
                  </a:lnTo>
                  <a:lnTo>
                    <a:pt x="72237" y="73762"/>
                  </a:lnTo>
                  <a:lnTo>
                    <a:pt x="72308" y="73762"/>
                  </a:lnTo>
                  <a:lnTo>
                    <a:pt x="72308" y="74073"/>
                  </a:lnTo>
                  <a:lnTo>
                    <a:pt x="72403" y="74073"/>
                  </a:lnTo>
                  <a:lnTo>
                    <a:pt x="72403" y="74422"/>
                  </a:lnTo>
                  <a:lnTo>
                    <a:pt x="72498" y="74422"/>
                  </a:lnTo>
                  <a:lnTo>
                    <a:pt x="72498" y="75315"/>
                  </a:lnTo>
                  <a:lnTo>
                    <a:pt x="72569" y="75315"/>
                  </a:lnTo>
                  <a:lnTo>
                    <a:pt x="72569" y="75820"/>
                  </a:lnTo>
                  <a:lnTo>
                    <a:pt x="72711" y="75820"/>
                  </a:lnTo>
                  <a:lnTo>
                    <a:pt x="72711" y="76091"/>
                  </a:lnTo>
                  <a:lnTo>
                    <a:pt x="72782" y="76091"/>
                  </a:lnTo>
                  <a:lnTo>
                    <a:pt x="72782" y="76402"/>
                  </a:lnTo>
                  <a:lnTo>
                    <a:pt x="74205" y="78149"/>
                  </a:lnTo>
                  <a:lnTo>
                    <a:pt x="74205" y="79197"/>
                  </a:lnTo>
                  <a:lnTo>
                    <a:pt x="74300" y="79197"/>
                  </a:lnTo>
                  <a:lnTo>
                    <a:pt x="74300" y="79081"/>
                  </a:lnTo>
                  <a:lnTo>
                    <a:pt x="75083" y="79081"/>
                  </a:lnTo>
                  <a:lnTo>
                    <a:pt x="75154" y="79352"/>
                  </a:lnTo>
                  <a:lnTo>
                    <a:pt x="75343" y="79352"/>
                  </a:lnTo>
                  <a:lnTo>
                    <a:pt x="75343" y="79508"/>
                  </a:lnTo>
                  <a:lnTo>
                    <a:pt x="75557" y="79508"/>
                  </a:lnTo>
                  <a:lnTo>
                    <a:pt x="75557" y="79624"/>
                  </a:lnTo>
                  <a:lnTo>
                    <a:pt x="75889" y="79857"/>
                  </a:lnTo>
                  <a:lnTo>
                    <a:pt x="76031" y="79974"/>
                  </a:lnTo>
                  <a:lnTo>
                    <a:pt x="76079" y="80129"/>
                  </a:lnTo>
                  <a:lnTo>
                    <a:pt x="76150" y="80323"/>
                  </a:lnTo>
                  <a:lnTo>
                    <a:pt x="76245" y="80556"/>
                  </a:lnTo>
                  <a:lnTo>
                    <a:pt x="76292" y="80750"/>
                  </a:lnTo>
                  <a:lnTo>
                    <a:pt x="76363" y="80750"/>
                  </a:lnTo>
                  <a:lnTo>
                    <a:pt x="76363" y="81527"/>
                  </a:lnTo>
                  <a:lnTo>
                    <a:pt x="77620" y="81527"/>
                  </a:lnTo>
                  <a:lnTo>
                    <a:pt x="77525" y="79857"/>
                  </a:lnTo>
                  <a:lnTo>
                    <a:pt x="77715" y="79624"/>
                  </a:lnTo>
                  <a:lnTo>
                    <a:pt x="77881" y="79508"/>
                  </a:lnTo>
                  <a:lnTo>
                    <a:pt x="78094" y="79430"/>
                  </a:lnTo>
                  <a:lnTo>
                    <a:pt x="78403" y="79352"/>
                  </a:lnTo>
                  <a:lnTo>
                    <a:pt x="78569" y="79974"/>
                  </a:lnTo>
                  <a:lnTo>
                    <a:pt x="78664" y="79974"/>
                  </a:lnTo>
                  <a:lnTo>
                    <a:pt x="78664" y="79857"/>
                  </a:lnTo>
                  <a:lnTo>
                    <a:pt x="78735" y="79857"/>
                  </a:lnTo>
                  <a:lnTo>
                    <a:pt x="78735" y="79352"/>
                  </a:lnTo>
                  <a:lnTo>
                    <a:pt x="78450" y="78925"/>
                  </a:lnTo>
                  <a:lnTo>
                    <a:pt x="78308" y="78304"/>
                  </a:lnTo>
                  <a:lnTo>
                    <a:pt x="78260" y="77295"/>
                  </a:lnTo>
                  <a:lnTo>
                    <a:pt x="78403" y="77295"/>
                  </a:lnTo>
                  <a:lnTo>
                    <a:pt x="78474" y="76247"/>
                  </a:lnTo>
                  <a:lnTo>
                    <a:pt x="78474" y="76247"/>
                  </a:lnTo>
                  <a:lnTo>
                    <a:pt x="78521" y="76169"/>
                  </a:lnTo>
                  <a:lnTo>
                    <a:pt x="78569" y="76091"/>
                  </a:lnTo>
                  <a:lnTo>
                    <a:pt x="78616" y="76014"/>
                  </a:lnTo>
                  <a:lnTo>
                    <a:pt x="78664" y="75975"/>
                  </a:lnTo>
                  <a:lnTo>
                    <a:pt x="78260" y="75975"/>
                  </a:lnTo>
                  <a:lnTo>
                    <a:pt x="77312" y="74189"/>
                  </a:lnTo>
                  <a:lnTo>
                    <a:pt x="77312" y="73646"/>
                  </a:lnTo>
                  <a:lnTo>
                    <a:pt x="77146" y="73490"/>
                  </a:lnTo>
                  <a:lnTo>
                    <a:pt x="77146" y="73141"/>
                  </a:lnTo>
                  <a:lnTo>
                    <a:pt x="76980" y="72986"/>
                  </a:lnTo>
                  <a:lnTo>
                    <a:pt x="76980" y="72714"/>
                  </a:lnTo>
                  <a:lnTo>
                    <a:pt x="76837" y="72714"/>
                  </a:lnTo>
                  <a:lnTo>
                    <a:pt x="76837" y="72209"/>
                  </a:lnTo>
                  <a:lnTo>
                    <a:pt x="76766" y="72209"/>
                  </a:lnTo>
                  <a:lnTo>
                    <a:pt x="76766" y="71860"/>
                  </a:lnTo>
                  <a:lnTo>
                    <a:pt x="76671" y="71860"/>
                  </a:lnTo>
                  <a:lnTo>
                    <a:pt x="76671" y="71588"/>
                  </a:lnTo>
                  <a:lnTo>
                    <a:pt x="76505" y="71433"/>
                  </a:lnTo>
                  <a:lnTo>
                    <a:pt x="76292" y="70540"/>
                  </a:lnTo>
                  <a:lnTo>
                    <a:pt x="76197" y="70540"/>
                  </a:lnTo>
                  <a:lnTo>
                    <a:pt x="76102" y="70384"/>
                  </a:lnTo>
                  <a:lnTo>
                    <a:pt x="76079" y="70229"/>
                  </a:lnTo>
                  <a:lnTo>
                    <a:pt x="76031" y="70113"/>
                  </a:lnTo>
                  <a:lnTo>
                    <a:pt x="76031" y="69880"/>
                  </a:lnTo>
                  <a:lnTo>
                    <a:pt x="75841" y="69802"/>
                  </a:lnTo>
                  <a:lnTo>
                    <a:pt x="75723" y="69686"/>
                  </a:lnTo>
                  <a:lnTo>
                    <a:pt x="75628" y="69530"/>
                  </a:lnTo>
                  <a:lnTo>
                    <a:pt x="75557" y="69414"/>
                  </a:lnTo>
                  <a:lnTo>
                    <a:pt x="75557" y="69259"/>
                  </a:lnTo>
                  <a:lnTo>
                    <a:pt x="75343" y="69259"/>
                  </a:lnTo>
                  <a:lnTo>
                    <a:pt x="75201" y="68909"/>
                  </a:lnTo>
                  <a:lnTo>
                    <a:pt x="75154" y="68327"/>
                  </a:lnTo>
                  <a:lnTo>
                    <a:pt x="75154" y="67706"/>
                  </a:lnTo>
                  <a:lnTo>
                    <a:pt x="75367" y="67356"/>
                  </a:lnTo>
                  <a:lnTo>
                    <a:pt x="75509" y="66852"/>
                  </a:lnTo>
                  <a:lnTo>
                    <a:pt x="75628" y="66308"/>
                  </a:lnTo>
                  <a:lnTo>
                    <a:pt x="75723" y="66308"/>
                  </a:lnTo>
                  <a:lnTo>
                    <a:pt x="75723" y="65998"/>
                  </a:lnTo>
                  <a:lnTo>
                    <a:pt x="76102" y="65532"/>
                  </a:lnTo>
                  <a:lnTo>
                    <a:pt x="76197" y="64755"/>
                  </a:lnTo>
                  <a:lnTo>
                    <a:pt x="76363" y="64600"/>
                  </a:lnTo>
                  <a:lnTo>
                    <a:pt x="76505" y="63979"/>
                  </a:lnTo>
                  <a:lnTo>
                    <a:pt x="76671" y="63824"/>
                  </a:lnTo>
                  <a:lnTo>
                    <a:pt x="76671" y="63552"/>
                  </a:lnTo>
                  <a:lnTo>
                    <a:pt x="76766" y="63552"/>
                  </a:lnTo>
                  <a:lnTo>
                    <a:pt x="77051" y="59786"/>
                  </a:lnTo>
                  <a:lnTo>
                    <a:pt x="77525" y="59670"/>
                  </a:lnTo>
                  <a:lnTo>
                    <a:pt x="77525" y="59514"/>
                  </a:lnTo>
                  <a:lnTo>
                    <a:pt x="77454" y="59359"/>
                  </a:lnTo>
                  <a:lnTo>
                    <a:pt x="77407" y="59359"/>
                  </a:lnTo>
                  <a:lnTo>
                    <a:pt x="77359" y="59320"/>
                  </a:lnTo>
                  <a:lnTo>
                    <a:pt x="77312" y="59165"/>
                  </a:lnTo>
                  <a:lnTo>
                    <a:pt x="77193" y="59242"/>
                  </a:lnTo>
                  <a:lnTo>
                    <a:pt x="77098" y="59242"/>
                  </a:lnTo>
                  <a:lnTo>
                    <a:pt x="76980" y="59320"/>
                  </a:lnTo>
                  <a:lnTo>
                    <a:pt x="76837" y="59320"/>
                  </a:lnTo>
                  <a:lnTo>
                    <a:pt x="76671" y="59320"/>
                  </a:lnTo>
                  <a:lnTo>
                    <a:pt x="76671" y="59010"/>
                  </a:lnTo>
                  <a:lnTo>
                    <a:pt x="76411" y="58660"/>
                  </a:lnTo>
                  <a:lnTo>
                    <a:pt x="76292" y="58233"/>
                  </a:lnTo>
                  <a:lnTo>
                    <a:pt x="76102" y="57767"/>
                  </a:lnTo>
                  <a:lnTo>
                    <a:pt x="75889" y="57612"/>
                  </a:lnTo>
                  <a:lnTo>
                    <a:pt x="75818" y="56991"/>
                  </a:lnTo>
                  <a:lnTo>
                    <a:pt x="75415" y="56564"/>
                  </a:lnTo>
                  <a:lnTo>
                    <a:pt x="75415" y="56214"/>
                  </a:lnTo>
                  <a:lnTo>
                    <a:pt x="75249" y="56059"/>
                  </a:lnTo>
                  <a:lnTo>
                    <a:pt x="75249" y="55787"/>
                  </a:lnTo>
                  <a:lnTo>
                    <a:pt x="74940" y="55438"/>
                  </a:lnTo>
                  <a:lnTo>
                    <a:pt x="74940" y="55127"/>
                  </a:lnTo>
                  <a:lnTo>
                    <a:pt x="74774" y="55011"/>
                  </a:lnTo>
                  <a:lnTo>
                    <a:pt x="74774" y="54661"/>
                  </a:lnTo>
                  <a:lnTo>
                    <a:pt x="74608" y="54506"/>
                  </a:lnTo>
                  <a:lnTo>
                    <a:pt x="74608" y="54234"/>
                  </a:lnTo>
                  <a:lnTo>
                    <a:pt x="74466" y="54234"/>
                  </a:lnTo>
                  <a:lnTo>
                    <a:pt x="74466" y="53885"/>
                  </a:lnTo>
                  <a:lnTo>
                    <a:pt x="74134" y="53574"/>
                  </a:lnTo>
                  <a:lnTo>
                    <a:pt x="73992" y="53303"/>
                  </a:lnTo>
                  <a:lnTo>
                    <a:pt x="73185" y="53303"/>
                  </a:lnTo>
                  <a:lnTo>
                    <a:pt x="73185" y="53109"/>
                  </a:lnTo>
                  <a:lnTo>
                    <a:pt x="72972" y="53109"/>
                  </a:lnTo>
                  <a:lnTo>
                    <a:pt x="72972" y="52953"/>
                  </a:lnTo>
                  <a:lnTo>
                    <a:pt x="72664" y="52798"/>
                  </a:lnTo>
                  <a:lnTo>
                    <a:pt x="72450" y="52720"/>
                  </a:lnTo>
                  <a:lnTo>
                    <a:pt x="72237" y="52526"/>
                  </a:lnTo>
                  <a:lnTo>
                    <a:pt x="72094" y="52021"/>
                  </a:lnTo>
                  <a:lnTo>
                    <a:pt x="72023" y="51672"/>
                  </a:lnTo>
                  <a:lnTo>
                    <a:pt x="71928" y="51323"/>
                  </a:lnTo>
                  <a:lnTo>
                    <a:pt x="71928" y="50779"/>
                  </a:lnTo>
                  <a:lnTo>
                    <a:pt x="72284" y="50391"/>
                  </a:lnTo>
                  <a:lnTo>
                    <a:pt x="72521" y="49770"/>
                  </a:lnTo>
                  <a:lnTo>
                    <a:pt x="72711" y="49071"/>
                  </a:lnTo>
                  <a:lnTo>
                    <a:pt x="72569" y="49071"/>
                  </a:lnTo>
                  <a:lnTo>
                    <a:pt x="72569" y="48139"/>
                  </a:lnTo>
                  <a:lnTo>
                    <a:pt x="72711" y="48139"/>
                  </a:lnTo>
                  <a:lnTo>
                    <a:pt x="72711" y="48062"/>
                  </a:lnTo>
                  <a:lnTo>
                    <a:pt x="72758" y="48062"/>
                  </a:lnTo>
                  <a:lnTo>
                    <a:pt x="72758" y="48023"/>
                  </a:lnTo>
                  <a:lnTo>
                    <a:pt x="72758" y="48023"/>
                  </a:lnTo>
                  <a:lnTo>
                    <a:pt x="72782" y="48023"/>
                  </a:lnTo>
                  <a:lnTo>
                    <a:pt x="72877" y="48023"/>
                  </a:lnTo>
                  <a:lnTo>
                    <a:pt x="72782" y="47246"/>
                  </a:lnTo>
                  <a:lnTo>
                    <a:pt x="72664" y="47091"/>
                  </a:lnTo>
                  <a:lnTo>
                    <a:pt x="72569" y="47013"/>
                  </a:lnTo>
                  <a:lnTo>
                    <a:pt x="72450" y="46936"/>
                  </a:lnTo>
                  <a:lnTo>
                    <a:pt x="72308" y="46897"/>
                  </a:lnTo>
                  <a:lnTo>
                    <a:pt x="72284" y="46664"/>
                  </a:lnTo>
                  <a:lnTo>
                    <a:pt x="72284" y="46509"/>
                  </a:lnTo>
                  <a:lnTo>
                    <a:pt x="72237" y="46392"/>
                  </a:lnTo>
                  <a:lnTo>
                    <a:pt x="72189" y="46237"/>
                  </a:lnTo>
                  <a:lnTo>
                    <a:pt x="72094" y="46120"/>
                  </a:lnTo>
                  <a:lnTo>
                    <a:pt x="72023" y="46120"/>
                  </a:lnTo>
                  <a:lnTo>
                    <a:pt x="72023" y="45810"/>
                  </a:lnTo>
                  <a:lnTo>
                    <a:pt x="72023" y="45732"/>
                  </a:lnTo>
                  <a:lnTo>
                    <a:pt x="71976" y="45693"/>
                  </a:lnTo>
                  <a:lnTo>
                    <a:pt x="71928" y="45616"/>
                  </a:lnTo>
                  <a:lnTo>
                    <a:pt x="71833" y="45538"/>
                  </a:lnTo>
                  <a:lnTo>
                    <a:pt x="71833" y="45538"/>
                  </a:lnTo>
                  <a:lnTo>
                    <a:pt x="71620" y="45344"/>
                  </a:lnTo>
                  <a:lnTo>
                    <a:pt x="71620" y="44412"/>
                  </a:lnTo>
                  <a:lnTo>
                    <a:pt x="71075" y="44412"/>
                  </a:lnTo>
                  <a:lnTo>
                    <a:pt x="71075" y="44257"/>
                  </a:lnTo>
                  <a:lnTo>
                    <a:pt x="70980" y="44257"/>
                  </a:lnTo>
                  <a:lnTo>
                    <a:pt x="70885" y="42588"/>
                  </a:lnTo>
                  <a:lnTo>
                    <a:pt x="70980" y="42588"/>
                  </a:lnTo>
                  <a:lnTo>
                    <a:pt x="70980" y="40685"/>
                  </a:lnTo>
                  <a:lnTo>
                    <a:pt x="70885" y="40685"/>
                  </a:lnTo>
                  <a:lnTo>
                    <a:pt x="70885" y="40879"/>
                  </a:lnTo>
                  <a:lnTo>
                    <a:pt x="70339" y="40879"/>
                  </a:lnTo>
                  <a:lnTo>
                    <a:pt x="70245" y="40724"/>
                  </a:lnTo>
                  <a:lnTo>
                    <a:pt x="70197" y="40608"/>
                  </a:lnTo>
                  <a:lnTo>
                    <a:pt x="70197" y="40608"/>
                  </a:lnTo>
                  <a:lnTo>
                    <a:pt x="70150" y="40608"/>
                  </a:lnTo>
                  <a:lnTo>
                    <a:pt x="70126" y="40608"/>
                  </a:lnTo>
                  <a:lnTo>
                    <a:pt x="70126" y="40608"/>
                  </a:lnTo>
                  <a:lnTo>
                    <a:pt x="70079" y="40608"/>
                  </a:lnTo>
                  <a:lnTo>
                    <a:pt x="70031" y="40530"/>
                  </a:lnTo>
                  <a:lnTo>
                    <a:pt x="69936" y="40103"/>
                  </a:lnTo>
                  <a:lnTo>
                    <a:pt x="69652" y="39754"/>
                  </a:lnTo>
                  <a:lnTo>
                    <a:pt x="69652" y="38356"/>
                  </a:lnTo>
                  <a:lnTo>
                    <a:pt x="69723" y="38201"/>
                  </a:lnTo>
                  <a:lnTo>
                    <a:pt x="69770" y="37968"/>
                  </a:lnTo>
                  <a:lnTo>
                    <a:pt x="69865" y="37696"/>
                  </a:lnTo>
                  <a:lnTo>
                    <a:pt x="69913" y="37502"/>
                  </a:lnTo>
                  <a:lnTo>
                    <a:pt x="69936" y="37269"/>
                  </a:lnTo>
                  <a:lnTo>
                    <a:pt x="70031" y="37269"/>
                  </a:lnTo>
                  <a:lnTo>
                    <a:pt x="70031" y="37153"/>
                  </a:lnTo>
                  <a:lnTo>
                    <a:pt x="70505" y="37153"/>
                  </a:lnTo>
                  <a:lnTo>
                    <a:pt x="70505" y="36920"/>
                  </a:lnTo>
                  <a:lnTo>
                    <a:pt x="71288" y="36920"/>
                  </a:lnTo>
                  <a:lnTo>
                    <a:pt x="71762" y="36725"/>
                  </a:lnTo>
                  <a:lnTo>
                    <a:pt x="72308" y="36570"/>
                  </a:lnTo>
                  <a:lnTo>
                    <a:pt x="72972" y="36493"/>
                  </a:lnTo>
                  <a:lnTo>
                    <a:pt x="73826" y="34668"/>
                  </a:lnTo>
                  <a:lnTo>
                    <a:pt x="74466" y="34668"/>
                  </a:lnTo>
                  <a:lnTo>
                    <a:pt x="74727" y="34823"/>
                  </a:lnTo>
                  <a:lnTo>
                    <a:pt x="75083" y="34823"/>
                  </a:lnTo>
                  <a:lnTo>
                    <a:pt x="75415" y="34823"/>
                  </a:lnTo>
                  <a:lnTo>
                    <a:pt x="75557" y="35250"/>
                  </a:lnTo>
                  <a:lnTo>
                    <a:pt x="75604" y="35289"/>
                  </a:lnTo>
                  <a:lnTo>
                    <a:pt x="75604" y="35367"/>
                  </a:lnTo>
                  <a:lnTo>
                    <a:pt x="75604" y="35367"/>
                  </a:lnTo>
                  <a:lnTo>
                    <a:pt x="75604" y="35367"/>
                  </a:lnTo>
                  <a:lnTo>
                    <a:pt x="75604" y="35444"/>
                  </a:lnTo>
                  <a:lnTo>
                    <a:pt x="75628" y="35600"/>
                  </a:lnTo>
                  <a:lnTo>
                    <a:pt x="76197" y="35444"/>
                  </a:lnTo>
                  <a:lnTo>
                    <a:pt x="76316" y="35794"/>
                  </a:lnTo>
                  <a:lnTo>
                    <a:pt x="76458" y="36027"/>
                  </a:lnTo>
                  <a:lnTo>
                    <a:pt x="76671" y="36065"/>
                  </a:lnTo>
                  <a:lnTo>
                    <a:pt x="77051" y="36027"/>
                  </a:lnTo>
                  <a:lnTo>
                    <a:pt x="77051" y="36648"/>
                  </a:lnTo>
                  <a:lnTo>
                    <a:pt x="77146" y="36725"/>
                  </a:lnTo>
                  <a:lnTo>
                    <a:pt x="77264" y="36842"/>
                  </a:lnTo>
                  <a:lnTo>
                    <a:pt x="77359" y="36920"/>
                  </a:lnTo>
                  <a:lnTo>
                    <a:pt x="77454" y="36997"/>
                  </a:lnTo>
                  <a:lnTo>
                    <a:pt x="77573" y="37075"/>
                  </a:lnTo>
                  <a:lnTo>
                    <a:pt x="77715" y="37153"/>
                  </a:lnTo>
                  <a:lnTo>
                    <a:pt x="77715" y="36920"/>
                  </a:lnTo>
                  <a:lnTo>
                    <a:pt x="78474" y="36920"/>
                  </a:lnTo>
                  <a:lnTo>
                    <a:pt x="78569" y="36648"/>
                  </a:lnTo>
                  <a:lnTo>
                    <a:pt x="78877" y="36648"/>
                  </a:lnTo>
                  <a:lnTo>
                    <a:pt x="78877" y="36493"/>
                  </a:lnTo>
                  <a:lnTo>
                    <a:pt x="79422" y="36493"/>
                  </a:lnTo>
                  <a:lnTo>
                    <a:pt x="79422" y="36376"/>
                  </a:lnTo>
                  <a:lnTo>
                    <a:pt x="79470" y="36298"/>
                  </a:lnTo>
                  <a:lnTo>
                    <a:pt x="79470" y="36221"/>
                  </a:lnTo>
                  <a:lnTo>
                    <a:pt x="79470" y="36221"/>
                  </a:lnTo>
                  <a:lnTo>
                    <a:pt x="79470" y="36221"/>
                  </a:lnTo>
                  <a:lnTo>
                    <a:pt x="79517" y="36143"/>
                  </a:lnTo>
                  <a:lnTo>
                    <a:pt x="79517" y="36027"/>
                  </a:lnTo>
                  <a:lnTo>
                    <a:pt x="80086" y="36027"/>
                  </a:lnTo>
                  <a:lnTo>
                    <a:pt x="80300" y="37774"/>
                  </a:lnTo>
                  <a:lnTo>
                    <a:pt x="80561" y="37929"/>
                  </a:lnTo>
                  <a:lnTo>
                    <a:pt x="80632" y="38201"/>
                  </a:lnTo>
                  <a:lnTo>
                    <a:pt x="80940" y="38472"/>
                  </a:lnTo>
                  <a:lnTo>
                    <a:pt x="80940" y="39754"/>
                  </a:lnTo>
                  <a:lnTo>
                    <a:pt x="80845" y="39754"/>
                  </a:lnTo>
                  <a:lnTo>
                    <a:pt x="80845" y="39909"/>
                  </a:lnTo>
                  <a:lnTo>
                    <a:pt x="81249" y="40025"/>
                  </a:lnTo>
                  <a:lnTo>
                    <a:pt x="81509" y="40258"/>
                  </a:lnTo>
                  <a:lnTo>
                    <a:pt x="81723" y="40685"/>
                  </a:lnTo>
                  <a:lnTo>
                    <a:pt x="81723" y="41307"/>
                  </a:lnTo>
                  <a:lnTo>
                    <a:pt x="81794" y="41307"/>
                  </a:lnTo>
                  <a:lnTo>
                    <a:pt x="81794" y="41462"/>
                  </a:lnTo>
                  <a:lnTo>
                    <a:pt x="81889" y="41501"/>
                  </a:lnTo>
                  <a:lnTo>
                    <a:pt x="81984" y="41578"/>
                  </a:lnTo>
                  <a:lnTo>
                    <a:pt x="82007" y="41501"/>
                  </a:lnTo>
                  <a:lnTo>
                    <a:pt x="82055" y="41501"/>
                  </a:lnTo>
                  <a:lnTo>
                    <a:pt x="82102" y="41501"/>
                  </a:lnTo>
                  <a:lnTo>
                    <a:pt x="82150" y="41501"/>
                  </a:lnTo>
                  <a:lnTo>
                    <a:pt x="82197" y="41578"/>
                  </a:lnTo>
                  <a:lnTo>
                    <a:pt x="82245" y="41734"/>
                  </a:lnTo>
                  <a:lnTo>
                    <a:pt x="82268" y="41928"/>
                  </a:lnTo>
                  <a:lnTo>
                    <a:pt x="82458" y="41928"/>
                  </a:lnTo>
                  <a:lnTo>
                    <a:pt x="82458" y="43364"/>
                  </a:lnTo>
                  <a:lnTo>
                    <a:pt x="81984" y="43481"/>
                  </a:lnTo>
                  <a:lnTo>
                    <a:pt x="81984" y="44141"/>
                  </a:lnTo>
                  <a:lnTo>
                    <a:pt x="82268" y="44141"/>
                  </a:lnTo>
                  <a:lnTo>
                    <a:pt x="82529" y="43403"/>
                  </a:lnTo>
                  <a:lnTo>
                    <a:pt x="82837" y="42782"/>
                  </a:lnTo>
                  <a:lnTo>
                    <a:pt x="83217" y="42238"/>
                  </a:lnTo>
                  <a:lnTo>
                    <a:pt x="83217" y="42083"/>
                  </a:lnTo>
                  <a:lnTo>
                    <a:pt x="83786" y="42083"/>
                  </a:lnTo>
                  <a:lnTo>
                    <a:pt x="84000" y="42588"/>
                  </a:lnTo>
                  <a:lnTo>
                    <a:pt x="84355" y="42859"/>
                  </a:lnTo>
                  <a:lnTo>
                    <a:pt x="84735" y="43015"/>
                  </a:lnTo>
                  <a:lnTo>
                    <a:pt x="85209" y="43015"/>
                  </a:lnTo>
                  <a:lnTo>
                    <a:pt x="85422" y="42277"/>
                  </a:lnTo>
                  <a:lnTo>
                    <a:pt x="85636" y="41656"/>
                  </a:lnTo>
                  <a:lnTo>
                    <a:pt x="85802" y="40879"/>
                  </a:lnTo>
                  <a:lnTo>
                    <a:pt x="85849" y="39909"/>
                  </a:lnTo>
                  <a:lnTo>
                    <a:pt x="86252" y="39909"/>
                  </a:lnTo>
                  <a:lnTo>
                    <a:pt x="86158" y="38900"/>
                  </a:lnTo>
                  <a:lnTo>
                    <a:pt x="86110" y="37774"/>
                  </a:lnTo>
                  <a:lnTo>
                    <a:pt x="86158" y="36803"/>
                  </a:lnTo>
                  <a:lnTo>
                    <a:pt x="85849" y="36648"/>
                  </a:lnTo>
                  <a:lnTo>
                    <a:pt x="85778" y="36376"/>
                  </a:lnTo>
                  <a:lnTo>
                    <a:pt x="85588" y="36376"/>
                  </a:lnTo>
                  <a:lnTo>
                    <a:pt x="85565" y="36221"/>
                  </a:lnTo>
                  <a:lnTo>
                    <a:pt x="85517" y="36143"/>
                  </a:lnTo>
                  <a:lnTo>
                    <a:pt x="85470" y="36027"/>
                  </a:lnTo>
                  <a:lnTo>
                    <a:pt x="85375" y="35871"/>
                  </a:lnTo>
                  <a:lnTo>
                    <a:pt x="85375" y="33387"/>
                  </a:lnTo>
                  <a:lnTo>
                    <a:pt x="85849" y="33387"/>
                  </a:lnTo>
                  <a:lnTo>
                    <a:pt x="85992" y="33814"/>
                  </a:lnTo>
                  <a:lnTo>
                    <a:pt x="86727" y="33814"/>
                  </a:lnTo>
                  <a:lnTo>
                    <a:pt x="86798" y="34163"/>
                  </a:lnTo>
                  <a:lnTo>
                    <a:pt x="87106" y="34163"/>
                  </a:lnTo>
                  <a:lnTo>
                    <a:pt x="87106" y="34318"/>
                  </a:lnTo>
                  <a:lnTo>
                    <a:pt x="87747" y="34474"/>
                  </a:lnTo>
                  <a:lnTo>
                    <a:pt x="87747" y="34668"/>
                  </a:lnTo>
                  <a:lnTo>
                    <a:pt x="88007" y="34823"/>
                  </a:lnTo>
                  <a:lnTo>
                    <a:pt x="88221" y="34862"/>
                  </a:lnTo>
                  <a:lnTo>
                    <a:pt x="88529" y="34940"/>
                  </a:lnTo>
                  <a:lnTo>
                    <a:pt x="88529" y="35600"/>
                  </a:lnTo>
                  <a:lnTo>
                    <a:pt x="88837" y="35638"/>
                  </a:lnTo>
                  <a:lnTo>
                    <a:pt x="89051" y="35716"/>
                  </a:lnTo>
                  <a:lnTo>
                    <a:pt x="89169" y="35871"/>
                  </a:lnTo>
                  <a:lnTo>
                    <a:pt x="89430" y="36027"/>
                  </a:lnTo>
                  <a:lnTo>
                    <a:pt x="89786" y="36027"/>
                  </a:lnTo>
                  <a:lnTo>
                    <a:pt x="89786" y="36648"/>
                  </a:lnTo>
                  <a:lnTo>
                    <a:pt x="90426" y="36648"/>
                  </a:lnTo>
                  <a:lnTo>
                    <a:pt x="90474" y="36803"/>
                  </a:lnTo>
                  <a:lnTo>
                    <a:pt x="90521" y="36997"/>
                  </a:lnTo>
                  <a:lnTo>
                    <a:pt x="90521" y="37153"/>
                  </a:lnTo>
                  <a:lnTo>
                    <a:pt x="90521" y="37424"/>
                  </a:lnTo>
                  <a:lnTo>
                    <a:pt x="90948" y="37502"/>
                  </a:lnTo>
                  <a:lnTo>
                    <a:pt x="91256" y="37580"/>
                  </a:lnTo>
                  <a:lnTo>
                    <a:pt x="91541" y="37696"/>
                  </a:lnTo>
                  <a:lnTo>
                    <a:pt x="91944" y="37774"/>
                  </a:lnTo>
                  <a:lnTo>
                    <a:pt x="91968" y="37851"/>
                  </a:lnTo>
                  <a:lnTo>
                    <a:pt x="92015" y="37968"/>
                  </a:lnTo>
                  <a:lnTo>
                    <a:pt x="92063" y="38045"/>
                  </a:lnTo>
                  <a:lnTo>
                    <a:pt x="92110" y="38201"/>
                  </a:lnTo>
                  <a:lnTo>
                    <a:pt x="92158" y="38356"/>
                  </a:lnTo>
                  <a:lnTo>
                    <a:pt x="92229" y="38356"/>
                  </a:lnTo>
                  <a:lnTo>
                    <a:pt x="92229" y="38977"/>
                  </a:lnTo>
                  <a:lnTo>
                    <a:pt x="93652" y="39132"/>
                  </a:lnTo>
                  <a:lnTo>
                    <a:pt x="93652" y="41462"/>
                  </a:lnTo>
                  <a:lnTo>
                    <a:pt x="94055" y="41462"/>
                  </a:lnTo>
                  <a:lnTo>
                    <a:pt x="94126" y="41928"/>
                  </a:lnTo>
                  <a:lnTo>
                    <a:pt x="94221" y="42005"/>
                  </a:lnTo>
                  <a:lnTo>
                    <a:pt x="94316" y="42005"/>
                  </a:lnTo>
                  <a:lnTo>
                    <a:pt x="94316" y="42083"/>
                  </a:lnTo>
                  <a:lnTo>
                    <a:pt x="94316" y="42083"/>
                  </a:lnTo>
                  <a:lnTo>
                    <a:pt x="95169" y="42083"/>
                  </a:lnTo>
                  <a:lnTo>
                    <a:pt x="95169" y="42238"/>
                  </a:lnTo>
                  <a:lnTo>
                    <a:pt x="95335" y="42238"/>
                  </a:lnTo>
                  <a:lnTo>
                    <a:pt x="95383" y="42277"/>
                  </a:lnTo>
                  <a:lnTo>
                    <a:pt x="95383" y="42355"/>
                  </a:lnTo>
                  <a:lnTo>
                    <a:pt x="95430" y="42432"/>
                  </a:lnTo>
                  <a:lnTo>
                    <a:pt x="95478" y="42510"/>
                  </a:lnTo>
                  <a:lnTo>
                    <a:pt x="95478" y="42588"/>
                  </a:lnTo>
                  <a:lnTo>
                    <a:pt x="95549" y="42588"/>
                  </a:lnTo>
                  <a:lnTo>
                    <a:pt x="95549" y="42432"/>
                  </a:lnTo>
                  <a:lnTo>
                    <a:pt x="95810" y="42238"/>
                  </a:lnTo>
                  <a:lnTo>
                    <a:pt x="95810" y="42083"/>
                  </a:lnTo>
                  <a:lnTo>
                    <a:pt x="96972" y="42083"/>
                  </a:lnTo>
                  <a:lnTo>
                    <a:pt x="97233" y="42859"/>
                  </a:lnTo>
                  <a:lnTo>
                    <a:pt x="97541" y="42704"/>
                  </a:lnTo>
                  <a:lnTo>
                    <a:pt x="97754" y="42588"/>
                  </a:lnTo>
                  <a:lnTo>
                    <a:pt x="97968" y="42432"/>
                  </a:lnTo>
                  <a:lnTo>
                    <a:pt x="98229" y="42432"/>
                  </a:lnTo>
                  <a:lnTo>
                    <a:pt x="98584" y="42588"/>
                  </a:lnTo>
                  <a:lnTo>
                    <a:pt x="98584" y="42083"/>
                  </a:lnTo>
                  <a:lnTo>
                    <a:pt x="99059" y="42005"/>
                  </a:lnTo>
                  <a:lnTo>
                    <a:pt x="99438" y="42005"/>
                  </a:lnTo>
                  <a:lnTo>
                    <a:pt x="99913" y="42083"/>
                  </a:lnTo>
                  <a:lnTo>
                    <a:pt x="100007" y="41850"/>
                  </a:lnTo>
                  <a:lnTo>
                    <a:pt x="100031" y="41734"/>
                  </a:lnTo>
                  <a:lnTo>
                    <a:pt x="100079" y="41578"/>
                  </a:lnTo>
                  <a:lnTo>
                    <a:pt x="100173" y="41384"/>
                  </a:lnTo>
                  <a:lnTo>
                    <a:pt x="100221" y="41151"/>
                  </a:lnTo>
                  <a:lnTo>
                    <a:pt x="101715" y="41151"/>
                  </a:lnTo>
                  <a:lnTo>
                    <a:pt x="101644" y="42859"/>
                  </a:lnTo>
                  <a:lnTo>
                    <a:pt x="101715" y="42859"/>
                  </a:lnTo>
                  <a:lnTo>
                    <a:pt x="101928" y="42510"/>
                  </a:lnTo>
                  <a:lnTo>
                    <a:pt x="102284" y="42355"/>
                  </a:lnTo>
                  <a:lnTo>
                    <a:pt x="102758" y="42432"/>
                  </a:lnTo>
                  <a:lnTo>
                    <a:pt x="102853" y="42588"/>
                  </a:lnTo>
                  <a:lnTo>
                    <a:pt x="102924" y="42704"/>
                  </a:lnTo>
                  <a:lnTo>
                    <a:pt x="103019" y="42937"/>
                  </a:lnTo>
                  <a:lnTo>
                    <a:pt x="103114" y="43054"/>
                  </a:lnTo>
                  <a:lnTo>
                    <a:pt x="103185" y="43209"/>
                  </a:lnTo>
                  <a:lnTo>
                    <a:pt x="103233" y="43481"/>
                  </a:lnTo>
                  <a:lnTo>
                    <a:pt x="103328" y="43481"/>
                  </a:lnTo>
                  <a:lnTo>
                    <a:pt x="103328" y="43209"/>
                  </a:lnTo>
                  <a:lnTo>
                    <a:pt x="103351" y="42937"/>
                  </a:lnTo>
                  <a:lnTo>
                    <a:pt x="103399" y="42704"/>
                  </a:lnTo>
                  <a:lnTo>
                    <a:pt x="103446" y="42588"/>
                  </a:lnTo>
                  <a:lnTo>
                    <a:pt x="103588" y="42510"/>
                  </a:lnTo>
                  <a:lnTo>
                    <a:pt x="103707" y="42432"/>
                  </a:lnTo>
                  <a:lnTo>
                    <a:pt x="103707" y="42238"/>
                  </a:lnTo>
                  <a:lnTo>
                    <a:pt x="103873" y="42161"/>
                  </a:lnTo>
                  <a:lnTo>
                    <a:pt x="104181" y="42005"/>
                  </a:lnTo>
                  <a:lnTo>
                    <a:pt x="104537" y="41928"/>
                  </a:lnTo>
                  <a:lnTo>
                    <a:pt x="104869" y="41850"/>
                  </a:lnTo>
                  <a:lnTo>
                    <a:pt x="105130" y="41928"/>
                  </a:lnTo>
                  <a:lnTo>
                    <a:pt x="105225" y="42238"/>
                  </a:lnTo>
                  <a:lnTo>
                    <a:pt x="105699" y="42432"/>
                  </a:lnTo>
                  <a:lnTo>
                    <a:pt x="105699" y="43636"/>
                  </a:lnTo>
                  <a:lnTo>
                    <a:pt x="105865" y="43636"/>
                  </a:lnTo>
                  <a:lnTo>
                    <a:pt x="105984" y="43714"/>
                  </a:lnTo>
                  <a:lnTo>
                    <a:pt x="106031" y="43714"/>
                  </a:lnTo>
                  <a:lnTo>
                    <a:pt x="106126" y="43791"/>
                  </a:lnTo>
                  <a:lnTo>
                    <a:pt x="106173" y="43830"/>
                  </a:lnTo>
                  <a:lnTo>
                    <a:pt x="106245" y="43908"/>
                  </a:lnTo>
                  <a:lnTo>
                    <a:pt x="106387" y="43908"/>
                  </a:lnTo>
                  <a:lnTo>
                    <a:pt x="106387" y="44141"/>
                  </a:lnTo>
                  <a:lnTo>
                    <a:pt x="106434" y="44257"/>
                  </a:lnTo>
                  <a:lnTo>
                    <a:pt x="106434" y="44257"/>
                  </a:lnTo>
                  <a:lnTo>
                    <a:pt x="106458" y="44335"/>
                  </a:lnTo>
                  <a:lnTo>
                    <a:pt x="106458" y="44335"/>
                  </a:lnTo>
                  <a:lnTo>
                    <a:pt x="106505" y="44335"/>
                  </a:lnTo>
                  <a:lnTo>
                    <a:pt x="106553" y="44335"/>
                  </a:lnTo>
                  <a:lnTo>
                    <a:pt x="106648" y="44412"/>
                  </a:lnTo>
                  <a:lnTo>
                    <a:pt x="106648" y="44568"/>
                  </a:lnTo>
                  <a:lnTo>
                    <a:pt x="106719" y="44684"/>
                  </a:lnTo>
                  <a:lnTo>
                    <a:pt x="106861" y="44684"/>
                  </a:lnTo>
                  <a:lnTo>
                    <a:pt x="106980" y="44684"/>
                  </a:lnTo>
                  <a:lnTo>
                    <a:pt x="107122" y="44684"/>
                  </a:lnTo>
                  <a:lnTo>
                    <a:pt x="107122" y="45344"/>
                  </a:lnTo>
                  <a:lnTo>
                    <a:pt x="107146" y="45383"/>
                  </a:lnTo>
                  <a:lnTo>
                    <a:pt x="107146" y="45383"/>
                  </a:lnTo>
                  <a:lnTo>
                    <a:pt x="107193" y="45383"/>
                  </a:lnTo>
                  <a:lnTo>
                    <a:pt x="107193" y="45383"/>
                  </a:lnTo>
                  <a:lnTo>
                    <a:pt x="107193" y="45461"/>
                  </a:lnTo>
                  <a:lnTo>
                    <a:pt x="107193" y="45538"/>
                  </a:lnTo>
                  <a:lnTo>
                    <a:pt x="107501" y="45538"/>
                  </a:lnTo>
                  <a:lnTo>
                    <a:pt x="107501" y="45965"/>
                  </a:lnTo>
                  <a:lnTo>
                    <a:pt x="107596" y="46664"/>
                  </a:lnTo>
                  <a:lnTo>
                    <a:pt x="107620" y="47440"/>
                  </a:lnTo>
                  <a:lnTo>
                    <a:pt x="107715" y="48139"/>
                  </a:lnTo>
                  <a:lnTo>
                    <a:pt x="107810" y="48450"/>
                  </a:lnTo>
                  <a:lnTo>
                    <a:pt x="107810" y="48217"/>
                  </a:lnTo>
                  <a:lnTo>
                    <a:pt x="107857" y="48062"/>
                  </a:lnTo>
                  <a:lnTo>
                    <a:pt x="107857" y="47945"/>
                  </a:lnTo>
                  <a:lnTo>
                    <a:pt x="107881" y="47868"/>
                  </a:lnTo>
                  <a:lnTo>
                    <a:pt x="107928" y="47712"/>
                  </a:lnTo>
                  <a:lnTo>
                    <a:pt x="107976" y="47518"/>
                  </a:lnTo>
                  <a:lnTo>
                    <a:pt x="108758" y="47518"/>
                  </a:lnTo>
                  <a:lnTo>
                    <a:pt x="108806" y="48062"/>
                  </a:lnTo>
                  <a:lnTo>
                    <a:pt x="108830" y="48799"/>
                  </a:lnTo>
                  <a:lnTo>
                    <a:pt x="109090" y="48916"/>
                  </a:lnTo>
                  <a:lnTo>
                    <a:pt x="109233" y="49343"/>
                  </a:lnTo>
                  <a:lnTo>
                    <a:pt x="109304" y="49343"/>
                  </a:lnTo>
                  <a:lnTo>
                    <a:pt x="109304" y="49692"/>
                  </a:lnTo>
                  <a:lnTo>
                    <a:pt x="109399" y="49692"/>
                  </a:lnTo>
                  <a:lnTo>
                    <a:pt x="109399" y="50973"/>
                  </a:lnTo>
                  <a:lnTo>
                    <a:pt x="109494" y="50973"/>
                  </a:lnTo>
                  <a:lnTo>
                    <a:pt x="109494" y="51400"/>
                  </a:lnTo>
                  <a:lnTo>
                    <a:pt x="109565" y="51400"/>
                  </a:lnTo>
                  <a:lnTo>
                    <a:pt x="109565" y="51905"/>
                  </a:lnTo>
                  <a:lnTo>
                    <a:pt x="109707" y="51905"/>
                  </a:lnTo>
                  <a:lnTo>
                    <a:pt x="109707" y="52332"/>
                  </a:lnTo>
                  <a:lnTo>
                    <a:pt x="109778" y="52332"/>
                  </a:lnTo>
                  <a:lnTo>
                    <a:pt x="109778" y="52798"/>
                  </a:lnTo>
                  <a:lnTo>
                    <a:pt x="109873" y="52798"/>
                  </a:lnTo>
                  <a:lnTo>
                    <a:pt x="109873" y="53303"/>
                  </a:lnTo>
                  <a:lnTo>
                    <a:pt x="109968" y="53303"/>
                  </a:lnTo>
                  <a:lnTo>
                    <a:pt x="109968" y="53574"/>
                  </a:lnTo>
                  <a:lnTo>
                    <a:pt x="110039" y="53574"/>
                  </a:lnTo>
                  <a:lnTo>
                    <a:pt x="110039" y="54351"/>
                  </a:lnTo>
                  <a:lnTo>
                    <a:pt x="110181" y="54351"/>
                  </a:lnTo>
                  <a:lnTo>
                    <a:pt x="110181" y="53458"/>
                  </a:lnTo>
                  <a:lnTo>
                    <a:pt x="110252" y="52681"/>
                  </a:lnTo>
                  <a:lnTo>
                    <a:pt x="111391" y="52449"/>
                  </a:lnTo>
                  <a:lnTo>
                    <a:pt x="111391" y="53303"/>
                  </a:lnTo>
                  <a:lnTo>
                    <a:pt x="111462" y="53380"/>
                  </a:lnTo>
                  <a:lnTo>
                    <a:pt x="111509" y="53458"/>
                  </a:lnTo>
                  <a:lnTo>
                    <a:pt x="111604" y="53458"/>
                  </a:lnTo>
                  <a:lnTo>
                    <a:pt x="111652" y="53497"/>
                  </a:lnTo>
                  <a:lnTo>
                    <a:pt x="111770" y="53574"/>
                  </a:lnTo>
                  <a:lnTo>
                    <a:pt x="112079" y="52953"/>
                  </a:lnTo>
                  <a:lnTo>
                    <a:pt x="112719" y="52953"/>
                  </a:lnTo>
                  <a:lnTo>
                    <a:pt x="112719" y="52798"/>
                  </a:lnTo>
                  <a:lnTo>
                    <a:pt x="112814" y="52798"/>
                  </a:lnTo>
                  <a:lnTo>
                    <a:pt x="112814" y="52449"/>
                  </a:lnTo>
                  <a:lnTo>
                    <a:pt x="113027" y="52332"/>
                  </a:lnTo>
                  <a:lnTo>
                    <a:pt x="113098" y="52099"/>
                  </a:lnTo>
                  <a:lnTo>
                    <a:pt x="113193" y="51827"/>
                  </a:lnTo>
                  <a:lnTo>
                    <a:pt x="113241" y="51556"/>
                  </a:lnTo>
                  <a:lnTo>
                    <a:pt x="113288" y="51245"/>
                  </a:lnTo>
                  <a:lnTo>
                    <a:pt x="113407" y="51167"/>
                  </a:lnTo>
                  <a:lnTo>
                    <a:pt x="113501" y="51129"/>
                  </a:lnTo>
                  <a:lnTo>
                    <a:pt x="113573" y="51051"/>
                  </a:lnTo>
                  <a:lnTo>
                    <a:pt x="113667" y="50973"/>
                  </a:lnTo>
                  <a:lnTo>
                    <a:pt x="113667" y="50779"/>
                  </a:lnTo>
                  <a:lnTo>
                    <a:pt x="114047" y="50624"/>
                  </a:lnTo>
                  <a:lnTo>
                    <a:pt x="114142" y="50352"/>
                  </a:lnTo>
                  <a:lnTo>
                    <a:pt x="114996" y="50352"/>
                  </a:lnTo>
                  <a:lnTo>
                    <a:pt x="115090" y="50779"/>
                  </a:lnTo>
                  <a:lnTo>
                    <a:pt x="115185" y="50779"/>
                  </a:lnTo>
                  <a:lnTo>
                    <a:pt x="115185" y="51750"/>
                  </a:lnTo>
                  <a:lnTo>
                    <a:pt x="115256" y="51750"/>
                  </a:lnTo>
                  <a:lnTo>
                    <a:pt x="115731" y="52681"/>
                  </a:lnTo>
                  <a:lnTo>
                    <a:pt x="115778" y="52604"/>
                  </a:lnTo>
                  <a:lnTo>
                    <a:pt x="115826" y="52604"/>
                  </a:lnTo>
                  <a:lnTo>
                    <a:pt x="115826" y="52604"/>
                  </a:lnTo>
                  <a:lnTo>
                    <a:pt x="115826" y="52604"/>
                  </a:lnTo>
                  <a:lnTo>
                    <a:pt x="115826" y="52526"/>
                  </a:lnTo>
                  <a:lnTo>
                    <a:pt x="115873" y="52449"/>
                  </a:lnTo>
                  <a:lnTo>
                    <a:pt x="115944" y="52449"/>
                  </a:lnTo>
                  <a:lnTo>
                    <a:pt x="116039" y="52021"/>
                  </a:lnTo>
                  <a:lnTo>
                    <a:pt x="116822" y="52021"/>
                  </a:lnTo>
                  <a:lnTo>
                    <a:pt x="116679" y="54079"/>
                  </a:lnTo>
                  <a:lnTo>
                    <a:pt x="116893" y="54079"/>
                  </a:lnTo>
                  <a:lnTo>
                    <a:pt x="116988" y="54157"/>
                  </a:lnTo>
                  <a:lnTo>
                    <a:pt x="117083" y="54234"/>
                  </a:lnTo>
                  <a:lnTo>
                    <a:pt x="117106" y="54351"/>
                  </a:lnTo>
                  <a:lnTo>
                    <a:pt x="117106" y="54428"/>
                  </a:lnTo>
                  <a:lnTo>
                    <a:pt x="117154" y="54506"/>
                  </a:lnTo>
                  <a:lnTo>
                    <a:pt x="117154" y="54661"/>
                  </a:lnTo>
                  <a:lnTo>
                    <a:pt x="117201" y="54700"/>
                  </a:lnTo>
                  <a:lnTo>
                    <a:pt x="117296" y="54778"/>
                  </a:lnTo>
                  <a:lnTo>
                    <a:pt x="117462" y="54778"/>
                  </a:lnTo>
                  <a:lnTo>
                    <a:pt x="117367" y="53109"/>
                  </a:lnTo>
                  <a:lnTo>
                    <a:pt x="118102" y="53109"/>
                  </a:lnTo>
                  <a:lnTo>
                    <a:pt x="118245" y="53885"/>
                  </a:lnTo>
                  <a:lnTo>
                    <a:pt x="118316" y="53885"/>
                  </a:lnTo>
                  <a:lnTo>
                    <a:pt x="118316" y="53574"/>
                  </a:lnTo>
                  <a:lnTo>
                    <a:pt x="119051" y="53574"/>
                  </a:lnTo>
                  <a:lnTo>
                    <a:pt x="119146" y="53730"/>
                  </a:lnTo>
                  <a:lnTo>
                    <a:pt x="119241" y="53807"/>
                  </a:lnTo>
                  <a:lnTo>
                    <a:pt x="119264" y="53885"/>
                  </a:lnTo>
                  <a:lnTo>
                    <a:pt x="119264" y="54234"/>
                  </a:lnTo>
                  <a:lnTo>
                    <a:pt x="119454" y="54351"/>
                  </a:lnTo>
                  <a:lnTo>
                    <a:pt x="119454" y="54661"/>
                  </a:lnTo>
                  <a:lnTo>
                    <a:pt x="119525" y="54661"/>
                  </a:lnTo>
                  <a:lnTo>
                    <a:pt x="119525" y="55011"/>
                  </a:lnTo>
                  <a:lnTo>
                    <a:pt x="119667" y="55011"/>
                  </a:lnTo>
                  <a:lnTo>
                    <a:pt x="119667" y="55283"/>
                  </a:lnTo>
                  <a:lnTo>
                    <a:pt x="119739" y="55283"/>
                  </a:lnTo>
                  <a:lnTo>
                    <a:pt x="119739" y="55554"/>
                  </a:lnTo>
                  <a:lnTo>
                    <a:pt x="119833" y="55554"/>
                  </a:lnTo>
                  <a:lnTo>
                    <a:pt x="119833" y="55904"/>
                  </a:lnTo>
                  <a:lnTo>
                    <a:pt x="120000" y="56059"/>
                  </a:lnTo>
                  <a:lnTo>
                    <a:pt x="120000" y="57767"/>
                  </a:lnTo>
                  <a:lnTo>
                    <a:pt x="119833" y="57884"/>
                  </a:lnTo>
                  <a:lnTo>
                    <a:pt x="119833" y="58233"/>
                  </a:lnTo>
                  <a:lnTo>
                    <a:pt x="119454" y="58311"/>
                  </a:lnTo>
                  <a:lnTo>
                    <a:pt x="119241" y="58311"/>
                  </a:lnTo>
                  <a:lnTo>
                    <a:pt x="119098" y="58233"/>
                  </a:lnTo>
                  <a:lnTo>
                    <a:pt x="118932" y="58039"/>
                  </a:lnTo>
                  <a:lnTo>
                    <a:pt x="118719" y="57767"/>
                  </a:lnTo>
                  <a:lnTo>
                    <a:pt x="118719" y="58738"/>
                  </a:lnTo>
                  <a:lnTo>
                    <a:pt x="118031" y="58738"/>
                  </a:lnTo>
                  <a:lnTo>
                    <a:pt x="117936" y="58233"/>
                  </a:lnTo>
                  <a:lnTo>
                    <a:pt x="117841" y="58233"/>
                  </a:lnTo>
                  <a:lnTo>
                    <a:pt x="117841" y="57884"/>
                  </a:lnTo>
                  <a:lnTo>
                    <a:pt x="117557" y="57612"/>
                  </a:lnTo>
                  <a:lnTo>
                    <a:pt x="117462" y="56991"/>
                  </a:lnTo>
                  <a:lnTo>
                    <a:pt x="117415" y="56913"/>
                  </a:lnTo>
                  <a:lnTo>
                    <a:pt x="117343" y="56835"/>
                  </a:lnTo>
                  <a:lnTo>
                    <a:pt x="117249" y="56758"/>
                  </a:lnTo>
                  <a:lnTo>
                    <a:pt x="117154" y="56680"/>
                  </a:lnTo>
                  <a:lnTo>
                    <a:pt x="117083" y="56564"/>
                  </a:lnTo>
                  <a:lnTo>
                    <a:pt x="116988" y="56564"/>
                  </a:lnTo>
                  <a:lnTo>
                    <a:pt x="116988" y="56991"/>
                  </a:lnTo>
                  <a:lnTo>
                    <a:pt x="117083" y="57340"/>
                  </a:lnTo>
                  <a:lnTo>
                    <a:pt x="117106" y="57884"/>
                  </a:lnTo>
                  <a:lnTo>
                    <a:pt x="117083" y="58388"/>
                  </a:lnTo>
                  <a:lnTo>
                    <a:pt x="116988" y="58388"/>
                  </a:lnTo>
                  <a:lnTo>
                    <a:pt x="116988" y="58738"/>
                  </a:lnTo>
                  <a:lnTo>
                    <a:pt x="116893" y="58738"/>
                  </a:lnTo>
                  <a:lnTo>
                    <a:pt x="116893" y="61339"/>
                  </a:lnTo>
                  <a:lnTo>
                    <a:pt x="116822" y="61494"/>
                  </a:lnTo>
                  <a:lnTo>
                    <a:pt x="116727" y="61572"/>
                  </a:lnTo>
                  <a:lnTo>
                    <a:pt x="116727" y="61649"/>
                  </a:lnTo>
                  <a:lnTo>
                    <a:pt x="116679" y="61766"/>
                  </a:lnTo>
                  <a:lnTo>
                    <a:pt x="116632" y="61844"/>
                  </a:lnTo>
                  <a:lnTo>
                    <a:pt x="116561" y="61921"/>
                  </a:lnTo>
                  <a:lnTo>
                    <a:pt x="116418" y="61999"/>
                  </a:lnTo>
                  <a:lnTo>
                    <a:pt x="116418" y="62115"/>
                  </a:lnTo>
                  <a:lnTo>
                    <a:pt x="115873" y="62115"/>
                  </a:lnTo>
                  <a:lnTo>
                    <a:pt x="115944" y="58893"/>
                  </a:lnTo>
                  <a:lnTo>
                    <a:pt x="115873" y="58893"/>
                  </a:lnTo>
                  <a:lnTo>
                    <a:pt x="115826" y="58932"/>
                  </a:lnTo>
                  <a:lnTo>
                    <a:pt x="115826" y="58932"/>
                  </a:lnTo>
                  <a:lnTo>
                    <a:pt x="115826" y="58932"/>
                  </a:lnTo>
                  <a:lnTo>
                    <a:pt x="115826" y="58932"/>
                  </a:lnTo>
                  <a:lnTo>
                    <a:pt x="115778" y="58932"/>
                  </a:lnTo>
                  <a:lnTo>
                    <a:pt x="115731" y="59010"/>
                  </a:lnTo>
                  <a:lnTo>
                    <a:pt x="115683" y="59592"/>
                  </a:lnTo>
                  <a:lnTo>
                    <a:pt x="115612" y="60019"/>
                  </a:lnTo>
                  <a:lnTo>
                    <a:pt x="115470" y="60368"/>
                  </a:lnTo>
                  <a:lnTo>
                    <a:pt x="115185" y="60562"/>
                  </a:lnTo>
                  <a:lnTo>
                    <a:pt x="115185" y="60718"/>
                  </a:lnTo>
                  <a:lnTo>
                    <a:pt x="114616" y="60718"/>
                  </a:lnTo>
                  <a:lnTo>
                    <a:pt x="114616" y="60562"/>
                  </a:lnTo>
                  <a:lnTo>
                    <a:pt x="114450" y="60718"/>
                  </a:lnTo>
                  <a:lnTo>
                    <a:pt x="114355" y="60912"/>
                  </a:lnTo>
                  <a:lnTo>
                    <a:pt x="114308" y="61067"/>
                  </a:lnTo>
                  <a:lnTo>
                    <a:pt x="114260" y="61222"/>
                  </a:lnTo>
                  <a:lnTo>
                    <a:pt x="114260" y="61417"/>
                  </a:lnTo>
                  <a:lnTo>
                    <a:pt x="114237" y="61649"/>
                  </a:lnTo>
                  <a:lnTo>
                    <a:pt x="114047" y="61649"/>
                  </a:lnTo>
                  <a:lnTo>
                    <a:pt x="113976" y="61766"/>
                  </a:lnTo>
                  <a:lnTo>
                    <a:pt x="113881" y="61844"/>
                  </a:lnTo>
                  <a:lnTo>
                    <a:pt x="113833" y="61921"/>
                  </a:lnTo>
                  <a:lnTo>
                    <a:pt x="113762" y="61999"/>
                  </a:lnTo>
                  <a:lnTo>
                    <a:pt x="113667" y="62426"/>
                  </a:lnTo>
                  <a:lnTo>
                    <a:pt x="113501" y="62426"/>
                  </a:lnTo>
                  <a:lnTo>
                    <a:pt x="113288" y="62892"/>
                  </a:lnTo>
                  <a:lnTo>
                    <a:pt x="113098" y="62892"/>
                  </a:lnTo>
                  <a:lnTo>
                    <a:pt x="112814" y="63552"/>
                  </a:lnTo>
                  <a:lnTo>
                    <a:pt x="112411" y="63668"/>
                  </a:lnTo>
                  <a:lnTo>
                    <a:pt x="112150" y="64328"/>
                  </a:lnTo>
                  <a:lnTo>
                    <a:pt x="111865" y="64445"/>
                  </a:lnTo>
                  <a:lnTo>
                    <a:pt x="111865" y="64755"/>
                  </a:lnTo>
                  <a:lnTo>
                    <a:pt x="111770" y="64755"/>
                  </a:lnTo>
                  <a:lnTo>
                    <a:pt x="111723" y="64872"/>
                  </a:lnTo>
                  <a:lnTo>
                    <a:pt x="111675" y="64949"/>
                  </a:lnTo>
                  <a:lnTo>
                    <a:pt x="111675" y="64949"/>
                  </a:lnTo>
                  <a:lnTo>
                    <a:pt x="111652" y="65027"/>
                  </a:lnTo>
                  <a:lnTo>
                    <a:pt x="111604" y="65027"/>
                  </a:lnTo>
                  <a:lnTo>
                    <a:pt x="111462" y="65105"/>
                  </a:lnTo>
                  <a:lnTo>
                    <a:pt x="111462" y="65376"/>
                  </a:lnTo>
                  <a:lnTo>
                    <a:pt x="110916" y="66153"/>
                  </a:lnTo>
                  <a:lnTo>
                    <a:pt x="110916" y="66308"/>
                  </a:lnTo>
                  <a:lnTo>
                    <a:pt x="110252" y="66308"/>
                  </a:lnTo>
                  <a:lnTo>
                    <a:pt x="110181" y="66153"/>
                  </a:lnTo>
                  <a:lnTo>
                    <a:pt x="110086" y="65920"/>
                  </a:lnTo>
                  <a:lnTo>
                    <a:pt x="109992" y="65726"/>
                  </a:lnTo>
                  <a:lnTo>
                    <a:pt x="109920" y="65532"/>
                  </a:lnTo>
                  <a:lnTo>
                    <a:pt x="109873" y="65376"/>
                  </a:lnTo>
                  <a:lnTo>
                    <a:pt x="109826" y="64755"/>
                  </a:lnTo>
                  <a:lnTo>
                    <a:pt x="109826" y="63901"/>
                  </a:lnTo>
                  <a:lnTo>
                    <a:pt x="109920" y="63202"/>
                  </a:lnTo>
                  <a:lnTo>
                    <a:pt x="109968" y="62620"/>
                  </a:lnTo>
                  <a:lnTo>
                    <a:pt x="109399" y="62620"/>
                  </a:lnTo>
                  <a:lnTo>
                    <a:pt x="109304" y="59786"/>
                  </a:lnTo>
                  <a:lnTo>
                    <a:pt x="109399" y="59786"/>
                  </a:lnTo>
                  <a:lnTo>
                    <a:pt x="109399" y="59320"/>
                  </a:lnTo>
                  <a:lnTo>
                    <a:pt x="109090" y="59320"/>
                  </a:lnTo>
                  <a:lnTo>
                    <a:pt x="109019" y="59010"/>
                  </a:lnTo>
                  <a:lnTo>
                    <a:pt x="108877" y="58582"/>
                  </a:lnTo>
                  <a:lnTo>
                    <a:pt x="108877" y="58233"/>
                  </a:lnTo>
                  <a:lnTo>
                    <a:pt x="108830" y="57767"/>
                  </a:lnTo>
                  <a:lnTo>
                    <a:pt x="108758" y="57767"/>
                  </a:lnTo>
                  <a:lnTo>
                    <a:pt x="108758" y="57457"/>
                  </a:lnTo>
                  <a:lnTo>
                    <a:pt x="108616" y="57457"/>
                  </a:lnTo>
                  <a:lnTo>
                    <a:pt x="108616" y="56835"/>
                  </a:lnTo>
                  <a:lnTo>
                    <a:pt x="108545" y="56835"/>
                  </a:lnTo>
                  <a:lnTo>
                    <a:pt x="108545" y="56564"/>
                  </a:lnTo>
                  <a:lnTo>
                    <a:pt x="108450" y="56564"/>
                  </a:lnTo>
                  <a:lnTo>
                    <a:pt x="108450" y="55011"/>
                  </a:lnTo>
                  <a:lnTo>
                    <a:pt x="108142" y="54661"/>
                  </a:lnTo>
                  <a:lnTo>
                    <a:pt x="108071" y="53885"/>
                  </a:lnTo>
                  <a:lnTo>
                    <a:pt x="107810" y="53574"/>
                  </a:lnTo>
                  <a:lnTo>
                    <a:pt x="107810" y="51400"/>
                  </a:lnTo>
                  <a:lnTo>
                    <a:pt x="107667" y="51400"/>
                  </a:lnTo>
                  <a:lnTo>
                    <a:pt x="107667" y="50779"/>
                  </a:lnTo>
                  <a:lnTo>
                    <a:pt x="107596" y="50779"/>
                  </a:lnTo>
                  <a:lnTo>
                    <a:pt x="107596" y="49847"/>
                  </a:lnTo>
                  <a:lnTo>
                    <a:pt x="107501" y="49847"/>
                  </a:lnTo>
                  <a:lnTo>
                    <a:pt x="107501" y="50003"/>
                  </a:lnTo>
                  <a:lnTo>
                    <a:pt x="107193" y="50003"/>
                  </a:lnTo>
                  <a:lnTo>
                    <a:pt x="107193" y="50197"/>
                  </a:lnTo>
                  <a:lnTo>
                    <a:pt x="107146" y="50352"/>
                  </a:lnTo>
                  <a:lnTo>
                    <a:pt x="107122" y="50469"/>
                  </a:lnTo>
                  <a:lnTo>
                    <a:pt x="107027" y="50624"/>
                  </a:lnTo>
                  <a:lnTo>
                    <a:pt x="106932" y="50624"/>
                  </a:lnTo>
                  <a:lnTo>
                    <a:pt x="106932" y="50973"/>
                  </a:lnTo>
                  <a:lnTo>
                    <a:pt x="106719" y="51129"/>
                  </a:lnTo>
                  <a:lnTo>
                    <a:pt x="106719" y="51400"/>
                  </a:lnTo>
                  <a:lnTo>
                    <a:pt x="106458" y="51750"/>
                  </a:lnTo>
                  <a:lnTo>
                    <a:pt x="106458" y="52021"/>
                  </a:lnTo>
                  <a:lnTo>
                    <a:pt x="106245" y="52177"/>
                  </a:lnTo>
                  <a:lnTo>
                    <a:pt x="106173" y="52953"/>
                  </a:lnTo>
                  <a:lnTo>
                    <a:pt x="105913" y="53303"/>
                  </a:lnTo>
                  <a:lnTo>
                    <a:pt x="105770" y="53885"/>
                  </a:lnTo>
                  <a:lnTo>
                    <a:pt x="105699" y="53885"/>
                  </a:lnTo>
                  <a:lnTo>
                    <a:pt x="105699" y="56059"/>
                  </a:lnTo>
                  <a:lnTo>
                    <a:pt x="105604" y="56059"/>
                  </a:lnTo>
                  <a:lnTo>
                    <a:pt x="105604" y="56564"/>
                  </a:lnTo>
                  <a:lnTo>
                    <a:pt x="105509" y="56564"/>
                  </a:lnTo>
                  <a:lnTo>
                    <a:pt x="105509" y="57185"/>
                  </a:lnTo>
                  <a:lnTo>
                    <a:pt x="105604" y="57185"/>
                  </a:lnTo>
                  <a:lnTo>
                    <a:pt x="105652" y="57884"/>
                  </a:lnTo>
                  <a:lnTo>
                    <a:pt x="105557" y="58582"/>
                  </a:lnTo>
                  <a:lnTo>
                    <a:pt x="105509" y="59165"/>
                  </a:lnTo>
                  <a:lnTo>
                    <a:pt x="105035" y="59165"/>
                  </a:lnTo>
                  <a:lnTo>
                    <a:pt x="103802" y="62115"/>
                  </a:lnTo>
                  <a:lnTo>
                    <a:pt x="103588" y="62193"/>
                  </a:lnTo>
                  <a:lnTo>
                    <a:pt x="103328" y="62193"/>
                  </a:lnTo>
                  <a:lnTo>
                    <a:pt x="103067" y="62271"/>
                  </a:lnTo>
                  <a:lnTo>
                    <a:pt x="102853" y="62775"/>
                  </a:lnTo>
                  <a:lnTo>
                    <a:pt x="102664" y="62775"/>
                  </a:lnTo>
                  <a:lnTo>
                    <a:pt x="102664" y="62892"/>
                  </a:lnTo>
                  <a:lnTo>
                    <a:pt x="102379" y="63047"/>
                  </a:lnTo>
                  <a:lnTo>
                    <a:pt x="102284" y="63319"/>
                  </a:lnTo>
                  <a:lnTo>
                    <a:pt x="102118" y="63319"/>
                  </a:lnTo>
                  <a:lnTo>
                    <a:pt x="101905" y="63824"/>
                  </a:lnTo>
                  <a:lnTo>
                    <a:pt x="101644" y="63979"/>
                  </a:lnTo>
                  <a:lnTo>
                    <a:pt x="101501" y="64328"/>
                  </a:lnTo>
                  <a:lnTo>
                    <a:pt x="101169" y="64445"/>
                  </a:lnTo>
                  <a:lnTo>
                    <a:pt x="101027" y="64755"/>
                  </a:lnTo>
                  <a:lnTo>
                    <a:pt x="100861" y="64755"/>
                  </a:lnTo>
                  <a:lnTo>
                    <a:pt x="100766" y="65105"/>
                  </a:lnTo>
                  <a:lnTo>
                    <a:pt x="100553" y="65105"/>
                  </a:lnTo>
                  <a:lnTo>
                    <a:pt x="100482" y="65376"/>
                  </a:lnTo>
                  <a:lnTo>
                    <a:pt x="100292" y="65376"/>
                  </a:lnTo>
                  <a:lnTo>
                    <a:pt x="100292" y="65532"/>
                  </a:lnTo>
                  <a:lnTo>
                    <a:pt x="100007" y="65648"/>
                  </a:lnTo>
                  <a:lnTo>
                    <a:pt x="99913" y="65998"/>
                  </a:lnTo>
                  <a:lnTo>
                    <a:pt x="99747" y="65998"/>
                  </a:lnTo>
                  <a:lnTo>
                    <a:pt x="99533" y="66425"/>
                  </a:lnTo>
                  <a:lnTo>
                    <a:pt x="99343" y="66425"/>
                  </a:lnTo>
                  <a:lnTo>
                    <a:pt x="99272" y="66774"/>
                  </a:lnTo>
                  <a:lnTo>
                    <a:pt x="99059" y="66774"/>
                  </a:lnTo>
                  <a:lnTo>
                    <a:pt x="98869" y="67279"/>
                  </a:lnTo>
                  <a:lnTo>
                    <a:pt x="98656" y="67279"/>
                  </a:lnTo>
                  <a:lnTo>
                    <a:pt x="98584" y="67550"/>
                  </a:lnTo>
                  <a:lnTo>
                    <a:pt x="98324" y="67861"/>
                  </a:lnTo>
                  <a:lnTo>
                    <a:pt x="98324" y="68055"/>
                  </a:lnTo>
                  <a:lnTo>
                    <a:pt x="98110" y="68055"/>
                  </a:lnTo>
                  <a:lnTo>
                    <a:pt x="97849" y="68637"/>
                  </a:lnTo>
                  <a:lnTo>
                    <a:pt x="97636" y="68637"/>
                  </a:lnTo>
                  <a:lnTo>
                    <a:pt x="97541" y="68987"/>
                  </a:lnTo>
                  <a:lnTo>
                    <a:pt x="97446" y="68987"/>
                  </a:lnTo>
                  <a:lnTo>
                    <a:pt x="97446" y="69414"/>
                  </a:lnTo>
                  <a:lnTo>
                    <a:pt x="97375" y="69414"/>
                  </a:lnTo>
                  <a:lnTo>
                    <a:pt x="97375" y="69763"/>
                  </a:lnTo>
                  <a:lnTo>
                    <a:pt x="97233" y="69763"/>
                  </a:lnTo>
                  <a:lnTo>
                    <a:pt x="97233" y="70190"/>
                  </a:lnTo>
                  <a:lnTo>
                    <a:pt x="97162" y="70190"/>
                  </a:lnTo>
                  <a:lnTo>
                    <a:pt x="97162" y="70540"/>
                  </a:lnTo>
                  <a:lnTo>
                    <a:pt x="97067" y="70540"/>
                  </a:lnTo>
                  <a:lnTo>
                    <a:pt x="97067" y="70656"/>
                  </a:lnTo>
                  <a:lnTo>
                    <a:pt x="97162" y="70656"/>
                  </a:lnTo>
                  <a:lnTo>
                    <a:pt x="97162" y="71588"/>
                  </a:lnTo>
                  <a:lnTo>
                    <a:pt x="97233" y="71860"/>
                  </a:lnTo>
                  <a:lnTo>
                    <a:pt x="97328" y="72442"/>
                  </a:lnTo>
                  <a:lnTo>
                    <a:pt x="97375" y="72908"/>
                  </a:lnTo>
                  <a:lnTo>
                    <a:pt x="97375" y="73296"/>
                  </a:lnTo>
                  <a:lnTo>
                    <a:pt x="97233" y="73296"/>
                  </a:lnTo>
                  <a:lnTo>
                    <a:pt x="97185" y="73413"/>
                  </a:lnTo>
                  <a:lnTo>
                    <a:pt x="97162" y="73490"/>
                  </a:lnTo>
                  <a:lnTo>
                    <a:pt x="97114" y="73490"/>
                  </a:lnTo>
                  <a:lnTo>
                    <a:pt x="97067" y="73568"/>
                  </a:lnTo>
                  <a:lnTo>
                    <a:pt x="97019" y="73646"/>
                  </a:lnTo>
                  <a:lnTo>
                    <a:pt x="97019" y="73684"/>
                  </a:lnTo>
                  <a:lnTo>
                    <a:pt x="96972" y="73917"/>
                  </a:lnTo>
                  <a:lnTo>
                    <a:pt x="96758" y="73917"/>
                  </a:lnTo>
                  <a:lnTo>
                    <a:pt x="96498" y="74538"/>
                  </a:lnTo>
                  <a:lnTo>
                    <a:pt x="96426" y="74538"/>
                  </a:lnTo>
                  <a:lnTo>
                    <a:pt x="96284" y="75626"/>
                  </a:lnTo>
                  <a:lnTo>
                    <a:pt x="96213" y="75626"/>
                  </a:lnTo>
                  <a:lnTo>
                    <a:pt x="96213" y="76091"/>
                  </a:lnTo>
                  <a:lnTo>
                    <a:pt x="96118" y="76091"/>
                  </a:lnTo>
                  <a:lnTo>
                    <a:pt x="96118" y="76402"/>
                  </a:lnTo>
                  <a:lnTo>
                    <a:pt x="96023" y="76402"/>
                  </a:lnTo>
                  <a:lnTo>
                    <a:pt x="96023" y="77023"/>
                  </a:lnTo>
                  <a:lnTo>
                    <a:pt x="95952" y="77023"/>
                  </a:lnTo>
                  <a:lnTo>
                    <a:pt x="95810" y="78149"/>
                  </a:lnTo>
                  <a:lnTo>
                    <a:pt x="95739" y="78149"/>
                  </a:lnTo>
                  <a:lnTo>
                    <a:pt x="95644" y="80634"/>
                  </a:lnTo>
                  <a:lnTo>
                    <a:pt x="95549" y="80634"/>
                  </a:lnTo>
                  <a:lnTo>
                    <a:pt x="95478" y="81527"/>
                  </a:lnTo>
                  <a:lnTo>
                    <a:pt x="95549" y="81527"/>
                  </a:lnTo>
                  <a:lnTo>
                    <a:pt x="95549" y="82186"/>
                  </a:lnTo>
                  <a:lnTo>
                    <a:pt x="95644" y="82186"/>
                  </a:lnTo>
                  <a:lnTo>
                    <a:pt x="95691" y="82652"/>
                  </a:lnTo>
                  <a:lnTo>
                    <a:pt x="95644" y="83157"/>
                  </a:lnTo>
                  <a:lnTo>
                    <a:pt x="95739" y="83584"/>
                  </a:lnTo>
                  <a:lnTo>
                    <a:pt x="95762" y="82458"/>
                  </a:lnTo>
                  <a:lnTo>
                    <a:pt x="95857" y="81449"/>
                  </a:lnTo>
                  <a:lnTo>
                    <a:pt x="96023" y="80634"/>
                  </a:lnTo>
                  <a:lnTo>
                    <a:pt x="96023" y="79624"/>
                  </a:lnTo>
                  <a:lnTo>
                    <a:pt x="96118" y="79624"/>
                  </a:lnTo>
                  <a:lnTo>
                    <a:pt x="96118" y="79352"/>
                  </a:lnTo>
                  <a:lnTo>
                    <a:pt x="96213" y="79352"/>
                  </a:lnTo>
                  <a:lnTo>
                    <a:pt x="96213" y="78925"/>
                  </a:lnTo>
                  <a:lnTo>
                    <a:pt x="96426" y="78731"/>
                  </a:lnTo>
                  <a:lnTo>
                    <a:pt x="96498" y="77800"/>
                  </a:lnTo>
                  <a:lnTo>
                    <a:pt x="96687" y="77644"/>
                  </a:lnTo>
                  <a:lnTo>
                    <a:pt x="96687" y="77178"/>
                  </a:lnTo>
                  <a:lnTo>
                    <a:pt x="96758" y="77178"/>
                  </a:lnTo>
                  <a:lnTo>
                    <a:pt x="96901" y="76518"/>
                  </a:lnTo>
                  <a:lnTo>
                    <a:pt x="96972" y="76518"/>
                  </a:lnTo>
                  <a:lnTo>
                    <a:pt x="96972" y="76091"/>
                  </a:lnTo>
                  <a:lnTo>
                    <a:pt x="97067" y="76091"/>
                  </a:lnTo>
                  <a:lnTo>
                    <a:pt x="97162" y="75470"/>
                  </a:lnTo>
                  <a:lnTo>
                    <a:pt x="97233" y="75470"/>
                  </a:lnTo>
                  <a:lnTo>
                    <a:pt x="97375" y="74849"/>
                  </a:lnTo>
                  <a:lnTo>
                    <a:pt x="97541" y="74694"/>
                  </a:lnTo>
                  <a:lnTo>
                    <a:pt x="97541" y="74422"/>
                  </a:lnTo>
                  <a:lnTo>
                    <a:pt x="97849" y="74073"/>
                  </a:lnTo>
                  <a:lnTo>
                    <a:pt x="97849" y="73762"/>
                  </a:lnTo>
                  <a:lnTo>
                    <a:pt x="98110" y="73490"/>
                  </a:lnTo>
                  <a:lnTo>
                    <a:pt x="98110" y="73141"/>
                  </a:lnTo>
                  <a:lnTo>
                    <a:pt x="98395" y="72869"/>
                  </a:lnTo>
                  <a:lnTo>
                    <a:pt x="98395" y="72520"/>
                  </a:lnTo>
                  <a:lnTo>
                    <a:pt x="98584" y="72364"/>
                  </a:lnTo>
                  <a:lnTo>
                    <a:pt x="98750" y="72093"/>
                  </a:lnTo>
                  <a:lnTo>
                    <a:pt x="98869" y="71666"/>
                  </a:lnTo>
                  <a:lnTo>
                    <a:pt x="98964" y="71316"/>
                  </a:lnTo>
                  <a:lnTo>
                    <a:pt x="99083" y="71239"/>
                  </a:lnTo>
                  <a:lnTo>
                    <a:pt x="99177" y="71161"/>
                  </a:lnTo>
                  <a:lnTo>
                    <a:pt x="99272" y="71083"/>
                  </a:lnTo>
                  <a:lnTo>
                    <a:pt x="99343" y="70967"/>
                  </a:lnTo>
                  <a:lnTo>
                    <a:pt x="99343" y="70812"/>
                  </a:lnTo>
                  <a:lnTo>
                    <a:pt x="99533" y="70812"/>
                  </a:lnTo>
                  <a:lnTo>
                    <a:pt x="99604" y="70540"/>
                  </a:lnTo>
                  <a:lnTo>
                    <a:pt x="99818" y="70540"/>
                  </a:lnTo>
                  <a:lnTo>
                    <a:pt x="100007" y="70035"/>
                  </a:lnTo>
                  <a:lnTo>
                    <a:pt x="100387" y="69802"/>
                  </a:lnTo>
                  <a:lnTo>
                    <a:pt x="100909" y="69763"/>
                  </a:lnTo>
                  <a:lnTo>
                    <a:pt x="101501" y="69763"/>
                  </a:lnTo>
                  <a:lnTo>
                    <a:pt x="101976" y="69763"/>
                  </a:lnTo>
                  <a:lnTo>
                    <a:pt x="102166" y="70190"/>
                  </a:lnTo>
                  <a:lnTo>
                    <a:pt x="102379" y="70734"/>
                  </a:lnTo>
                  <a:lnTo>
                    <a:pt x="102592" y="71083"/>
                  </a:lnTo>
                  <a:lnTo>
                    <a:pt x="102545" y="71743"/>
                  </a:lnTo>
                  <a:lnTo>
                    <a:pt x="102498" y="72209"/>
                  </a:lnTo>
                  <a:lnTo>
                    <a:pt x="102403" y="72559"/>
                  </a:lnTo>
                  <a:lnTo>
                    <a:pt x="102284" y="72986"/>
                  </a:lnTo>
                  <a:lnTo>
                    <a:pt x="102284" y="73490"/>
                  </a:lnTo>
                  <a:lnTo>
                    <a:pt x="102237" y="73684"/>
                  </a:lnTo>
                  <a:lnTo>
                    <a:pt x="102166" y="73995"/>
                  </a:lnTo>
                  <a:lnTo>
                    <a:pt x="102071" y="74267"/>
                  </a:lnTo>
                  <a:lnTo>
                    <a:pt x="101976" y="74538"/>
                  </a:lnTo>
                  <a:lnTo>
                    <a:pt x="100695" y="75626"/>
                  </a:lnTo>
                  <a:lnTo>
                    <a:pt x="100695" y="75820"/>
                  </a:lnTo>
                  <a:lnTo>
                    <a:pt x="101169" y="75820"/>
                  </a:lnTo>
                  <a:lnTo>
                    <a:pt x="101169" y="75626"/>
                  </a:lnTo>
                  <a:lnTo>
                    <a:pt x="101810" y="75820"/>
                  </a:lnTo>
                  <a:lnTo>
                    <a:pt x="101976" y="75393"/>
                  </a:lnTo>
                  <a:lnTo>
                    <a:pt x="102166" y="74966"/>
                  </a:lnTo>
                  <a:lnTo>
                    <a:pt x="102284" y="74538"/>
                  </a:lnTo>
                  <a:lnTo>
                    <a:pt x="102924" y="74538"/>
                  </a:lnTo>
                  <a:lnTo>
                    <a:pt x="103138" y="75315"/>
                  </a:lnTo>
                  <a:lnTo>
                    <a:pt x="103351" y="76169"/>
                  </a:lnTo>
                  <a:lnTo>
                    <a:pt x="103541" y="77023"/>
                  </a:lnTo>
                  <a:lnTo>
                    <a:pt x="104015" y="77023"/>
                  </a:lnTo>
                  <a:lnTo>
                    <a:pt x="104964" y="78731"/>
                  </a:lnTo>
                  <a:lnTo>
                    <a:pt x="105296" y="78731"/>
                  </a:lnTo>
                  <a:lnTo>
                    <a:pt x="105486" y="78770"/>
                  </a:lnTo>
                  <a:lnTo>
                    <a:pt x="105770" y="78770"/>
                  </a:lnTo>
                  <a:lnTo>
                    <a:pt x="106079" y="78770"/>
                  </a:lnTo>
                  <a:lnTo>
                    <a:pt x="106458" y="78770"/>
                  </a:lnTo>
                  <a:lnTo>
                    <a:pt x="106719" y="78731"/>
                  </a:lnTo>
                  <a:lnTo>
                    <a:pt x="106719" y="79197"/>
                  </a:lnTo>
                  <a:lnTo>
                    <a:pt x="106861" y="79197"/>
                  </a:lnTo>
                  <a:lnTo>
                    <a:pt x="106861" y="79081"/>
                  </a:lnTo>
                  <a:lnTo>
                    <a:pt x="107501" y="78925"/>
                  </a:lnTo>
                  <a:lnTo>
                    <a:pt x="107501" y="78731"/>
                  </a:lnTo>
                  <a:lnTo>
                    <a:pt x="107810" y="78731"/>
                  </a:lnTo>
                  <a:lnTo>
                    <a:pt x="107810" y="78576"/>
                  </a:lnTo>
                  <a:lnTo>
                    <a:pt x="108142" y="78421"/>
                  </a:lnTo>
                  <a:lnTo>
                    <a:pt x="108142" y="78304"/>
                  </a:lnTo>
                  <a:lnTo>
                    <a:pt x="108758" y="78149"/>
                  </a:lnTo>
                  <a:lnTo>
                    <a:pt x="109090" y="77295"/>
                  </a:lnTo>
                  <a:lnTo>
                    <a:pt x="109233" y="77295"/>
                  </a:lnTo>
                  <a:lnTo>
                    <a:pt x="109233" y="76868"/>
                  </a:lnTo>
                  <a:lnTo>
                    <a:pt x="109304" y="76868"/>
                  </a:lnTo>
                  <a:lnTo>
                    <a:pt x="109351" y="76751"/>
                  </a:lnTo>
                  <a:lnTo>
                    <a:pt x="109399" y="76674"/>
                  </a:lnTo>
                  <a:lnTo>
                    <a:pt x="109446" y="76518"/>
                  </a:lnTo>
                  <a:lnTo>
                    <a:pt x="109446" y="76441"/>
                  </a:lnTo>
                  <a:lnTo>
                    <a:pt x="109494" y="76247"/>
                  </a:lnTo>
                  <a:lnTo>
                    <a:pt x="109565" y="76247"/>
                  </a:lnTo>
                  <a:lnTo>
                    <a:pt x="109707" y="76324"/>
                  </a:lnTo>
                  <a:lnTo>
                    <a:pt x="109826" y="76324"/>
                  </a:lnTo>
                  <a:lnTo>
                    <a:pt x="109968" y="76324"/>
                  </a:lnTo>
                  <a:lnTo>
                    <a:pt x="110039" y="76402"/>
                  </a:lnTo>
                  <a:lnTo>
                    <a:pt x="110134" y="76402"/>
                  </a:lnTo>
                  <a:lnTo>
                    <a:pt x="110181" y="76402"/>
                  </a:lnTo>
                  <a:lnTo>
                    <a:pt x="110252" y="76091"/>
                  </a:lnTo>
                  <a:lnTo>
                    <a:pt x="110442" y="76091"/>
                  </a:lnTo>
                  <a:lnTo>
                    <a:pt x="110229" y="75043"/>
                  </a:lnTo>
                  <a:lnTo>
                    <a:pt x="109968" y="74073"/>
                  </a:lnTo>
                  <a:lnTo>
                    <a:pt x="109873" y="70190"/>
                  </a:lnTo>
                  <a:lnTo>
                    <a:pt x="110513" y="70384"/>
                  </a:lnTo>
                  <a:lnTo>
                    <a:pt x="110513" y="70540"/>
                  </a:lnTo>
                  <a:lnTo>
                    <a:pt x="110774" y="71083"/>
                  </a:lnTo>
                  <a:lnTo>
                    <a:pt x="110940" y="71782"/>
                  </a:lnTo>
                  <a:lnTo>
                    <a:pt x="111130" y="72520"/>
                  </a:lnTo>
                  <a:lnTo>
                    <a:pt x="111130" y="72520"/>
                  </a:lnTo>
                  <a:lnTo>
                    <a:pt x="111177" y="72442"/>
                  </a:lnTo>
                  <a:lnTo>
                    <a:pt x="111177" y="72442"/>
                  </a:lnTo>
                  <a:lnTo>
                    <a:pt x="111177" y="72442"/>
                  </a:lnTo>
                  <a:lnTo>
                    <a:pt x="111177" y="72442"/>
                  </a:lnTo>
                  <a:lnTo>
                    <a:pt x="111201" y="72364"/>
                  </a:lnTo>
                  <a:lnTo>
                    <a:pt x="111343" y="72287"/>
                  </a:lnTo>
                  <a:lnTo>
                    <a:pt x="111462" y="72131"/>
                  </a:lnTo>
                  <a:lnTo>
                    <a:pt x="111557" y="72015"/>
                  </a:lnTo>
                  <a:lnTo>
                    <a:pt x="111652" y="71860"/>
                  </a:lnTo>
                  <a:lnTo>
                    <a:pt x="111675" y="71588"/>
                  </a:lnTo>
                  <a:lnTo>
                    <a:pt x="112245" y="71588"/>
                  </a:lnTo>
                  <a:lnTo>
                    <a:pt x="112339" y="72209"/>
                  </a:lnTo>
                  <a:lnTo>
                    <a:pt x="112339" y="72791"/>
                  </a:lnTo>
                  <a:lnTo>
                    <a:pt x="112245" y="73490"/>
                  </a:lnTo>
                  <a:lnTo>
                    <a:pt x="112245" y="74189"/>
                  </a:lnTo>
                  <a:lnTo>
                    <a:pt x="112150" y="74189"/>
                  </a:lnTo>
                  <a:lnTo>
                    <a:pt x="112079" y="74849"/>
                  </a:lnTo>
                  <a:lnTo>
                    <a:pt x="111770" y="75198"/>
                  </a:lnTo>
                  <a:lnTo>
                    <a:pt x="111462" y="75548"/>
                  </a:lnTo>
                  <a:lnTo>
                    <a:pt x="111130" y="75820"/>
                  </a:lnTo>
                  <a:lnTo>
                    <a:pt x="111201" y="76402"/>
                  </a:lnTo>
                  <a:lnTo>
                    <a:pt x="111604" y="76518"/>
                  </a:lnTo>
                  <a:lnTo>
                    <a:pt x="111462" y="77800"/>
                  </a:lnTo>
                  <a:lnTo>
                    <a:pt x="111296" y="77955"/>
                  </a:lnTo>
                  <a:lnTo>
                    <a:pt x="111296" y="78421"/>
                  </a:lnTo>
                  <a:lnTo>
                    <a:pt x="111130" y="78576"/>
                  </a:lnTo>
                  <a:lnTo>
                    <a:pt x="111130" y="79081"/>
                  </a:lnTo>
                  <a:lnTo>
                    <a:pt x="110988" y="79081"/>
                  </a:lnTo>
                  <a:lnTo>
                    <a:pt x="110988" y="79352"/>
                  </a:lnTo>
                  <a:lnTo>
                    <a:pt x="110916" y="79352"/>
                  </a:lnTo>
                  <a:lnTo>
                    <a:pt x="110916" y="79624"/>
                  </a:lnTo>
                  <a:lnTo>
                    <a:pt x="110727" y="79857"/>
                  </a:lnTo>
                  <a:lnTo>
                    <a:pt x="110656" y="80634"/>
                  </a:lnTo>
                  <a:lnTo>
                    <a:pt x="110442" y="80750"/>
                  </a:lnTo>
                  <a:lnTo>
                    <a:pt x="110442" y="81061"/>
                  </a:lnTo>
                  <a:lnTo>
                    <a:pt x="110181" y="81410"/>
                  </a:lnTo>
                  <a:lnTo>
                    <a:pt x="110181" y="81682"/>
                  </a:lnTo>
                  <a:lnTo>
                    <a:pt x="109873" y="81954"/>
                  </a:lnTo>
                  <a:lnTo>
                    <a:pt x="109873" y="82303"/>
                  </a:lnTo>
                  <a:lnTo>
                    <a:pt x="109494" y="82730"/>
                  </a:lnTo>
                  <a:lnTo>
                    <a:pt x="109399" y="83235"/>
                  </a:lnTo>
                  <a:lnTo>
                    <a:pt x="109233" y="83390"/>
                  </a:lnTo>
                  <a:lnTo>
                    <a:pt x="109233" y="84361"/>
                  </a:lnTo>
                  <a:lnTo>
                    <a:pt x="109090" y="84361"/>
                  </a:lnTo>
                  <a:lnTo>
                    <a:pt x="108924" y="84788"/>
                  </a:lnTo>
                  <a:lnTo>
                    <a:pt x="108616" y="84943"/>
                  </a:lnTo>
                  <a:lnTo>
                    <a:pt x="108616" y="87622"/>
                  </a:lnTo>
                  <a:lnTo>
                    <a:pt x="108545" y="87622"/>
                  </a:lnTo>
                  <a:lnTo>
                    <a:pt x="108545" y="88049"/>
                  </a:lnTo>
                  <a:lnTo>
                    <a:pt x="108450" y="88049"/>
                  </a:lnTo>
                  <a:lnTo>
                    <a:pt x="108450" y="89446"/>
                  </a:lnTo>
                  <a:lnTo>
                    <a:pt x="108355" y="89446"/>
                  </a:lnTo>
                  <a:lnTo>
                    <a:pt x="108355" y="89796"/>
                  </a:lnTo>
                  <a:lnTo>
                    <a:pt x="108142" y="89951"/>
                  </a:lnTo>
                  <a:lnTo>
                    <a:pt x="108142" y="90223"/>
                  </a:lnTo>
                  <a:lnTo>
                    <a:pt x="108071" y="90223"/>
                  </a:lnTo>
                  <a:lnTo>
                    <a:pt x="108071" y="90844"/>
                  </a:lnTo>
                  <a:lnTo>
                    <a:pt x="107976" y="90844"/>
                  </a:lnTo>
                  <a:lnTo>
                    <a:pt x="107976" y="90999"/>
                  </a:lnTo>
                  <a:lnTo>
                    <a:pt x="107335" y="90999"/>
                  </a:lnTo>
                  <a:lnTo>
                    <a:pt x="107027" y="90650"/>
                  </a:lnTo>
                  <a:lnTo>
                    <a:pt x="106648" y="90378"/>
                  </a:lnTo>
                  <a:lnTo>
                    <a:pt x="106245" y="90223"/>
                  </a:lnTo>
                  <a:lnTo>
                    <a:pt x="106197" y="89951"/>
                  </a:lnTo>
                  <a:lnTo>
                    <a:pt x="106173" y="89796"/>
                  </a:lnTo>
                  <a:lnTo>
                    <a:pt x="106079" y="89640"/>
                  </a:lnTo>
                  <a:lnTo>
                    <a:pt x="105984" y="89446"/>
                  </a:lnTo>
                  <a:lnTo>
                    <a:pt x="105913" y="89446"/>
                  </a:lnTo>
                  <a:lnTo>
                    <a:pt x="105818" y="89097"/>
                  </a:lnTo>
                  <a:lnTo>
                    <a:pt x="105770" y="88592"/>
                  </a:lnTo>
                  <a:lnTo>
                    <a:pt x="105770" y="88049"/>
                  </a:lnTo>
                  <a:lnTo>
                    <a:pt x="105604" y="88049"/>
                  </a:lnTo>
                  <a:lnTo>
                    <a:pt x="105652" y="87195"/>
                  </a:lnTo>
                  <a:lnTo>
                    <a:pt x="105770" y="86496"/>
                  </a:lnTo>
                  <a:lnTo>
                    <a:pt x="106079" y="86185"/>
                  </a:lnTo>
                  <a:lnTo>
                    <a:pt x="106079" y="85836"/>
                  </a:lnTo>
                  <a:lnTo>
                    <a:pt x="106173" y="85836"/>
                  </a:lnTo>
                  <a:lnTo>
                    <a:pt x="106173" y="85292"/>
                  </a:lnTo>
                  <a:lnTo>
                    <a:pt x="106387" y="85059"/>
                  </a:lnTo>
                  <a:lnTo>
                    <a:pt x="106387" y="84361"/>
                  </a:lnTo>
                  <a:lnTo>
                    <a:pt x="106458" y="84361"/>
                  </a:lnTo>
                  <a:lnTo>
                    <a:pt x="106458" y="83856"/>
                  </a:lnTo>
                  <a:lnTo>
                    <a:pt x="106553" y="83856"/>
                  </a:lnTo>
                  <a:lnTo>
                    <a:pt x="106553" y="83584"/>
                  </a:lnTo>
                  <a:lnTo>
                    <a:pt x="106648" y="83584"/>
                  </a:lnTo>
                  <a:lnTo>
                    <a:pt x="106648" y="82963"/>
                  </a:lnTo>
                  <a:lnTo>
                    <a:pt x="107027" y="82458"/>
                  </a:lnTo>
                  <a:lnTo>
                    <a:pt x="107122" y="82186"/>
                  </a:lnTo>
                  <a:lnTo>
                    <a:pt x="107407" y="82186"/>
                  </a:lnTo>
                  <a:lnTo>
                    <a:pt x="107407" y="81954"/>
                  </a:lnTo>
                  <a:lnTo>
                    <a:pt x="107501" y="81954"/>
                  </a:lnTo>
                  <a:lnTo>
                    <a:pt x="107501" y="81837"/>
                  </a:lnTo>
                  <a:lnTo>
                    <a:pt x="107193" y="81837"/>
                  </a:lnTo>
                  <a:lnTo>
                    <a:pt x="107027" y="82109"/>
                  </a:lnTo>
                  <a:lnTo>
                    <a:pt x="106814" y="82225"/>
                  </a:lnTo>
                  <a:lnTo>
                    <a:pt x="106458" y="82303"/>
                  </a:lnTo>
                  <a:lnTo>
                    <a:pt x="106387" y="81061"/>
                  </a:lnTo>
                  <a:lnTo>
                    <a:pt x="106079" y="81255"/>
                  </a:lnTo>
                  <a:lnTo>
                    <a:pt x="106079" y="82186"/>
                  </a:lnTo>
                  <a:lnTo>
                    <a:pt x="105913" y="82303"/>
                  </a:lnTo>
                  <a:lnTo>
                    <a:pt x="105723" y="82885"/>
                  </a:lnTo>
                  <a:lnTo>
                    <a:pt x="105604" y="83584"/>
                  </a:lnTo>
                  <a:lnTo>
                    <a:pt x="105486" y="84205"/>
                  </a:lnTo>
                  <a:lnTo>
                    <a:pt x="105296" y="84865"/>
                  </a:lnTo>
                  <a:lnTo>
                    <a:pt x="105083" y="85292"/>
                  </a:lnTo>
                  <a:lnTo>
                    <a:pt x="104750" y="85564"/>
                  </a:lnTo>
                  <a:lnTo>
                    <a:pt x="104656" y="85913"/>
                  </a:lnTo>
                  <a:lnTo>
                    <a:pt x="104490" y="86418"/>
                  </a:lnTo>
                  <a:lnTo>
                    <a:pt x="104300" y="86845"/>
                  </a:lnTo>
                  <a:lnTo>
                    <a:pt x="104181" y="87117"/>
                  </a:lnTo>
                  <a:lnTo>
                    <a:pt x="104015" y="87117"/>
                  </a:lnTo>
                  <a:lnTo>
                    <a:pt x="103873" y="87389"/>
                  </a:lnTo>
                  <a:lnTo>
                    <a:pt x="103612" y="87389"/>
                  </a:lnTo>
                  <a:lnTo>
                    <a:pt x="103494" y="87544"/>
                  </a:lnTo>
                  <a:lnTo>
                    <a:pt x="103446" y="87622"/>
                  </a:lnTo>
                  <a:lnTo>
                    <a:pt x="103446" y="87738"/>
                  </a:lnTo>
                  <a:lnTo>
                    <a:pt x="103446" y="87971"/>
                  </a:lnTo>
                  <a:lnTo>
                    <a:pt x="103399" y="88165"/>
                  </a:lnTo>
                  <a:lnTo>
                    <a:pt x="103138" y="88320"/>
                  </a:lnTo>
                  <a:lnTo>
                    <a:pt x="102853" y="88437"/>
                  </a:lnTo>
                  <a:lnTo>
                    <a:pt x="102450" y="88515"/>
                  </a:lnTo>
                  <a:lnTo>
                    <a:pt x="102237" y="87971"/>
                  </a:lnTo>
                  <a:lnTo>
                    <a:pt x="101928" y="87622"/>
                  </a:lnTo>
                  <a:lnTo>
                    <a:pt x="101549" y="87389"/>
                  </a:lnTo>
                  <a:lnTo>
                    <a:pt x="101027" y="87272"/>
                  </a:lnTo>
                  <a:lnTo>
                    <a:pt x="101027" y="87039"/>
                  </a:lnTo>
                  <a:lnTo>
                    <a:pt x="101027" y="86884"/>
                  </a:lnTo>
                  <a:lnTo>
                    <a:pt x="100980" y="86768"/>
                  </a:lnTo>
                  <a:lnTo>
                    <a:pt x="100956" y="86690"/>
                  </a:lnTo>
                  <a:lnTo>
                    <a:pt x="100861" y="86690"/>
                  </a:lnTo>
                  <a:lnTo>
                    <a:pt x="100861" y="86340"/>
                  </a:lnTo>
                  <a:lnTo>
                    <a:pt x="100695" y="86185"/>
                  </a:lnTo>
                  <a:lnTo>
                    <a:pt x="100695" y="85836"/>
                  </a:lnTo>
                  <a:lnTo>
                    <a:pt x="100482" y="85719"/>
                  </a:lnTo>
                  <a:lnTo>
                    <a:pt x="100482" y="85409"/>
                  </a:lnTo>
                  <a:lnTo>
                    <a:pt x="100292" y="85292"/>
                  </a:lnTo>
                  <a:lnTo>
                    <a:pt x="100292" y="84943"/>
                  </a:lnTo>
                  <a:lnTo>
                    <a:pt x="100007" y="84632"/>
                  </a:lnTo>
                  <a:lnTo>
                    <a:pt x="100007" y="84361"/>
                  </a:lnTo>
                  <a:lnTo>
                    <a:pt x="99747" y="84011"/>
                  </a:lnTo>
                  <a:lnTo>
                    <a:pt x="99747" y="83584"/>
                  </a:lnTo>
                  <a:lnTo>
                    <a:pt x="99533" y="83390"/>
                  </a:lnTo>
                  <a:lnTo>
                    <a:pt x="99533" y="83079"/>
                  </a:lnTo>
                  <a:lnTo>
                    <a:pt x="99343" y="82963"/>
                  </a:lnTo>
                  <a:lnTo>
                    <a:pt x="99343" y="82730"/>
                  </a:lnTo>
                  <a:lnTo>
                    <a:pt x="99130" y="82730"/>
                  </a:lnTo>
                  <a:lnTo>
                    <a:pt x="99130" y="82614"/>
                  </a:lnTo>
                  <a:lnTo>
                    <a:pt x="98181" y="82963"/>
                  </a:lnTo>
                  <a:lnTo>
                    <a:pt x="98110" y="83390"/>
                  </a:lnTo>
                  <a:lnTo>
                    <a:pt x="96972" y="83739"/>
                  </a:lnTo>
                  <a:lnTo>
                    <a:pt x="96901" y="84788"/>
                  </a:lnTo>
                  <a:lnTo>
                    <a:pt x="96758" y="84788"/>
                  </a:lnTo>
                  <a:lnTo>
                    <a:pt x="96901" y="88049"/>
                  </a:lnTo>
                  <a:lnTo>
                    <a:pt x="96972" y="88049"/>
                  </a:lnTo>
                  <a:lnTo>
                    <a:pt x="96972" y="88515"/>
                  </a:lnTo>
                  <a:lnTo>
                    <a:pt x="97067" y="88515"/>
                  </a:lnTo>
                  <a:lnTo>
                    <a:pt x="97067" y="89019"/>
                  </a:lnTo>
                  <a:lnTo>
                    <a:pt x="97162" y="89019"/>
                  </a:lnTo>
                  <a:lnTo>
                    <a:pt x="97162" y="89796"/>
                  </a:lnTo>
                  <a:lnTo>
                    <a:pt x="97233" y="89796"/>
                  </a:lnTo>
                  <a:lnTo>
                    <a:pt x="97233" y="90223"/>
                  </a:lnTo>
                  <a:lnTo>
                    <a:pt x="97375" y="90223"/>
                  </a:lnTo>
                  <a:lnTo>
                    <a:pt x="97375" y="90727"/>
                  </a:lnTo>
                  <a:lnTo>
                    <a:pt x="97446" y="90727"/>
                  </a:lnTo>
                  <a:lnTo>
                    <a:pt x="97446" y="91504"/>
                  </a:lnTo>
                  <a:lnTo>
                    <a:pt x="97446" y="91504"/>
                  </a:lnTo>
                  <a:lnTo>
                    <a:pt x="97494" y="91543"/>
                  </a:lnTo>
                  <a:lnTo>
                    <a:pt x="97541" y="91620"/>
                  </a:lnTo>
                  <a:lnTo>
                    <a:pt x="97541" y="91776"/>
                  </a:lnTo>
                  <a:lnTo>
                    <a:pt x="97541" y="91931"/>
                  </a:lnTo>
                  <a:lnTo>
                    <a:pt x="97446" y="91931"/>
                  </a:lnTo>
                  <a:lnTo>
                    <a:pt x="97375" y="93057"/>
                  </a:lnTo>
                  <a:lnTo>
                    <a:pt x="97233" y="93057"/>
                  </a:lnTo>
                  <a:lnTo>
                    <a:pt x="97233" y="93600"/>
                  </a:lnTo>
                  <a:lnTo>
                    <a:pt x="96687" y="94454"/>
                  </a:lnTo>
                  <a:lnTo>
                    <a:pt x="96640" y="94804"/>
                  </a:lnTo>
                  <a:lnTo>
                    <a:pt x="96592" y="95308"/>
                  </a:lnTo>
                  <a:lnTo>
                    <a:pt x="96498" y="95658"/>
                  </a:lnTo>
                  <a:lnTo>
                    <a:pt x="96426" y="95813"/>
                  </a:lnTo>
                  <a:lnTo>
                    <a:pt x="96379" y="95852"/>
                  </a:lnTo>
                  <a:lnTo>
                    <a:pt x="96284" y="95852"/>
                  </a:lnTo>
                  <a:lnTo>
                    <a:pt x="96237" y="95852"/>
                  </a:lnTo>
                  <a:lnTo>
                    <a:pt x="96213" y="95930"/>
                  </a:lnTo>
                  <a:lnTo>
                    <a:pt x="96118" y="95930"/>
                  </a:lnTo>
                  <a:lnTo>
                    <a:pt x="96023" y="96279"/>
                  </a:lnTo>
                  <a:lnTo>
                    <a:pt x="95739" y="96279"/>
                  </a:lnTo>
                  <a:lnTo>
                    <a:pt x="95644" y="96590"/>
                  </a:lnTo>
                  <a:lnTo>
                    <a:pt x="95478" y="96590"/>
                  </a:lnTo>
                  <a:lnTo>
                    <a:pt x="95478" y="96784"/>
                  </a:lnTo>
                  <a:lnTo>
                    <a:pt x="95169" y="96784"/>
                  </a:lnTo>
                  <a:lnTo>
                    <a:pt x="95075" y="97055"/>
                  </a:lnTo>
                  <a:lnTo>
                    <a:pt x="94600" y="97211"/>
                  </a:lnTo>
                  <a:lnTo>
                    <a:pt x="94529" y="97560"/>
                  </a:lnTo>
                  <a:lnTo>
                    <a:pt x="94316" y="97560"/>
                  </a:lnTo>
                  <a:lnTo>
                    <a:pt x="94316" y="97715"/>
                  </a:lnTo>
                  <a:lnTo>
                    <a:pt x="94055" y="97715"/>
                  </a:lnTo>
                  <a:lnTo>
                    <a:pt x="93913" y="97987"/>
                  </a:lnTo>
                  <a:lnTo>
                    <a:pt x="93581" y="98142"/>
                  </a:lnTo>
                  <a:lnTo>
                    <a:pt x="93581" y="98259"/>
                  </a:lnTo>
                  <a:lnTo>
                    <a:pt x="93367" y="98259"/>
                  </a:lnTo>
                  <a:lnTo>
                    <a:pt x="93272" y="98608"/>
                  </a:lnTo>
                  <a:lnTo>
                    <a:pt x="92964" y="98608"/>
                  </a:lnTo>
                  <a:lnTo>
                    <a:pt x="92893" y="98919"/>
                  </a:lnTo>
                  <a:lnTo>
                    <a:pt x="92015" y="98919"/>
                  </a:lnTo>
                  <a:lnTo>
                    <a:pt x="92015" y="99540"/>
                  </a:lnTo>
                  <a:lnTo>
                    <a:pt x="91897" y="99695"/>
                  </a:lnTo>
                  <a:lnTo>
                    <a:pt x="91802" y="99812"/>
                  </a:lnTo>
                  <a:lnTo>
                    <a:pt x="91683" y="99967"/>
                  </a:lnTo>
                  <a:lnTo>
                    <a:pt x="91541" y="100084"/>
                  </a:lnTo>
                  <a:lnTo>
                    <a:pt x="91375" y="100161"/>
                  </a:lnTo>
                  <a:lnTo>
                    <a:pt x="91209" y="101015"/>
                  </a:lnTo>
                  <a:lnTo>
                    <a:pt x="90901" y="101637"/>
                  </a:lnTo>
                  <a:lnTo>
                    <a:pt x="90592" y="102374"/>
                  </a:lnTo>
                  <a:lnTo>
                    <a:pt x="90592" y="102646"/>
                  </a:lnTo>
                  <a:lnTo>
                    <a:pt x="89952" y="103578"/>
                  </a:lnTo>
                  <a:lnTo>
                    <a:pt x="89952" y="103927"/>
                  </a:lnTo>
                  <a:lnTo>
                    <a:pt x="89573" y="104199"/>
                  </a:lnTo>
                  <a:lnTo>
                    <a:pt x="89573" y="104471"/>
                  </a:lnTo>
                  <a:lnTo>
                    <a:pt x="89383" y="104703"/>
                  </a:lnTo>
                  <a:lnTo>
                    <a:pt x="89383" y="104820"/>
                  </a:lnTo>
                  <a:lnTo>
                    <a:pt x="89264" y="104975"/>
                  </a:lnTo>
                  <a:lnTo>
                    <a:pt x="89169" y="104975"/>
                  </a:lnTo>
                  <a:lnTo>
                    <a:pt x="89098" y="105053"/>
                  </a:lnTo>
                  <a:lnTo>
                    <a:pt x="89003" y="105053"/>
                  </a:lnTo>
                  <a:lnTo>
                    <a:pt x="88909" y="105131"/>
                  </a:lnTo>
                  <a:lnTo>
                    <a:pt x="88837" y="105247"/>
                  </a:lnTo>
                  <a:lnTo>
                    <a:pt x="88695" y="105480"/>
                  </a:lnTo>
                  <a:lnTo>
                    <a:pt x="88624" y="105480"/>
                  </a:lnTo>
                  <a:lnTo>
                    <a:pt x="88648" y="105519"/>
                  </a:lnTo>
                  <a:lnTo>
                    <a:pt x="88648" y="105752"/>
                  </a:lnTo>
                  <a:lnTo>
                    <a:pt x="88695" y="105907"/>
                  </a:lnTo>
                  <a:lnTo>
                    <a:pt x="88743" y="106101"/>
                  </a:lnTo>
                  <a:lnTo>
                    <a:pt x="88743" y="106295"/>
                  </a:lnTo>
                  <a:lnTo>
                    <a:pt x="88695" y="106528"/>
                  </a:lnTo>
                  <a:lnTo>
                    <a:pt x="87747" y="106800"/>
                  </a:lnTo>
                  <a:lnTo>
                    <a:pt x="87320" y="107227"/>
                  </a:lnTo>
                  <a:lnTo>
                    <a:pt x="86893" y="107732"/>
                  </a:lnTo>
                  <a:lnTo>
                    <a:pt x="86466" y="108236"/>
                  </a:lnTo>
                  <a:lnTo>
                    <a:pt x="85992" y="108586"/>
                  </a:lnTo>
                  <a:lnTo>
                    <a:pt x="85944" y="108780"/>
                  </a:lnTo>
                  <a:lnTo>
                    <a:pt x="85897" y="108935"/>
                  </a:lnTo>
                  <a:lnTo>
                    <a:pt x="85849" y="109013"/>
                  </a:lnTo>
                  <a:lnTo>
                    <a:pt x="85778" y="109129"/>
                  </a:lnTo>
                  <a:lnTo>
                    <a:pt x="85683" y="109129"/>
                  </a:lnTo>
                  <a:lnTo>
                    <a:pt x="85683" y="109479"/>
                  </a:lnTo>
                  <a:lnTo>
                    <a:pt x="85517" y="109634"/>
                  </a:lnTo>
                  <a:lnTo>
                    <a:pt x="85517" y="109906"/>
                  </a:lnTo>
                  <a:lnTo>
                    <a:pt x="85304" y="110139"/>
                  </a:lnTo>
                  <a:lnTo>
                    <a:pt x="85162" y="110604"/>
                  </a:lnTo>
                  <a:lnTo>
                    <a:pt x="85114" y="111342"/>
                  </a:lnTo>
                  <a:lnTo>
                    <a:pt x="85209" y="111342"/>
                  </a:lnTo>
                  <a:lnTo>
                    <a:pt x="85209" y="111536"/>
                  </a:lnTo>
                  <a:lnTo>
                    <a:pt x="85470" y="111381"/>
                  </a:lnTo>
                  <a:lnTo>
                    <a:pt x="85731" y="111342"/>
                  </a:lnTo>
                  <a:lnTo>
                    <a:pt x="85944" y="111381"/>
                  </a:lnTo>
                  <a:lnTo>
                    <a:pt x="86063" y="111808"/>
                  </a:lnTo>
                  <a:lnTo>
                    <a:pt x="86158" y="112041"/>
                  </a:lnTo>
                  <a:lnTo>
                    <a:pt x="86252" y="112235"/>
                  </a:lnTo>
                  <a:lnTo>
                    <a:pt x="86252" y="112507"/>
                  </a:lnTo>
                  <a:lnTo>
                    <a:pt x="86252" y="112895"/>
                  </a:lnTo>
                  <a:lnTo>
                    <a:pt x="86158" y="113011"/>
                  </a:lnTo>
                  <a:lnTo>
                    <a:pt x="86110" y="113167"/>
                  </a:lnTo>
                  <a:lnTo>
                    <a:pt x="86063" y="113244"/>
                  </a:lnTo>
                  <a:lnTo>
                    <a:pt x="85849" y="113244"/>
                  </a:lnTo>
                  <a:lnTo>
                    <a:pt x="85849" y="113361"/>
                  </a:lnTo>
                  <a:lnTo>
                    <a:pt x="85375" y="113516"/>
                  </a:lnTo>
                  <a:lnTo>
                    <a:pt x="85375" y="113671"/>
                  </a:lnTo>
                  <a:lnTo>
                    <a:pt x="85114" y="113671"/>
                  </a:lnTo>
                  <a:lnTo>
                    <a:pt x="85114" y="113866"/>
                  </a:lnTo>
                  <a:lnTo>
                    <a:pt x="84830" y="114137"/>
                  </a:lnTo>
                  <a:lnTo>
                    <a:pt x="84830" y="114448"/>
                  </a:lnTo>
                  <a:lnTo>
                    <a:pt x="84355" y="115069"/>
                  </a:lnTo>
                  <a:lnTo>
                    <a:pt x="84260" y="115341"/>
                  </a:lnTo>
                  <a:lnTo>
                    <a:pt x="83691" y="115341"/>
                  </a:lnTo>
                  <a:lnTo>
                    <a:pt x="83691" y="115574"/>
                  </a:lnTo>
                  <a:lnTo>
                    <a:pt x="83478" y="115574"/>
                  </a:lnTo>
                  <a:lnTo>
                    <a:pt x="83478" y="115690"/>
                  </a:lnTo>
                  <a:lnTo>
                    <a:pt x="83217" y="115690"/>
                  </a:lnTo>
                  <a:lnTo>
                    <a:pt x="83003" y="116195"/>
                  </a:lnTo>
                  <a:lnTo>
                    <a:pt x="82837" y="116195"/>
                  </a:lnTo>
                  <a:lnTo>
                    <a:pt x="82743" y="116467"/>
                  </a:lnTo>
                  <a:lnTo>
                    <a:pt x="82529" y="116467"/>
                  </a:lnTo>
                  <a:lnTo>
                    <a:pt x="82411" y="116816"/>
                  </a:lnTo>
                  <a:lnTo>
                    <a:pt x="82363" y="117321"/>
                  </a:lnTo>
                  <a:lnTo>
                    <a:pt x="82268" y="117670"/>
                  </a:lnTo>
                  <a:lnTo>
                    <a:pt x="82055" y="117903"/>
                  </a:lnTo>
                  <a:lnTo>
                    <a:pt x="82055" y="118175"/>
                  </a:lnTo>
                  <a:lnTo>
                    <a:pt x="81581" y="118796"/>
                  </a:lnTo>
                  <a:lnTo>
                    <a:pt x="81367" y="119223"/>
                  </a:lnTo>
                  <a:lnTo>
                    <a:pt x="81154" y="119572"/>
                  </a:lnTo>
                  <a:lnTo>
                    <a:pt x="80940" y="119883"/>
                  </a:lnTo>
                  <a:lnTo>
                    <a:pt x="80584" y="120000"/>
                  </a:lnTo>
                  <a:lnTo>
                    <a:pt x="80086" y="120000"/>
                  </a:lnTo>
                  <a:lnTo>
                    <a:pt x="80086" y="118796"/>
                  </a:lnTo>
                  <a:lnTo>
                    <a:pt x="80205" y="118680"/>
                  </a:lnTo>
                  <a:lnTo>
                    <a:pt x="80300" y="118602"/>
                  </a:lnTo>
                  <a:lnTo>
                    <a:pt x="80371" y="118524"/>
                  </a:lnTo>
                  <a:lnTo>
                    <a:pt x="80513" y="118369"/>
                  </a:lnTo>
                  <a:lnTo>
                    <a:pt x="80632" y="118330"/>
                  </a:lnTo>
                  <a:lnTo>
                    <a:pt x="80561" y="117398"/>
                  </a:lnTo>
                  <a:lnTo>
                    <a:pt x="80418" y="116622"/>
                  </a:lnTo>
                  <a:lnTo>
                    <a:pt x="80252" y="115768"/>
                  </a:lnTo>
                  <a:lnTo>
                    <a:pt x="80158" y="114797"/>
                  </a:lnTo>
                  <a:lnTo>
                    <a:pt x="80466" y="114564"/>
                  </a:lnTo>
                  <a:lnTo>
                    <a:pt x="80466" y="114448"/>
                  </a:lnTo>
                  <a:lnTo>
                    <a:pt x="80632" y="114448"/>
                  </a:lnTo>
                  <a:lnTo>
                    <a:pt x="80632" y="114293"/>
                  </a:lnTo>
                  <a:lnTo>
                    <a:pt x="80940" y="114021"/>
                  </a:lnTo>
                  <a:lnTo>
                    <a:pt x="80940" y="113671"/>
                  </a:lnTo>
                  <a:lnTo>
                    <a:pt x="81035" y="113671"/>
                  </a:lnTo>
                  <a:lnTo>
                    <a:pt x="80845" y="111963"/>
                  </a:lnTo>
                  <a:lnTo>
                    <a:pt x="80774" y="111963"/>
                  </a:lnTo>
                  <a:lnTo>
                    <a:pt x="80774" y="111536"/>
                  </a:lnTo>
                  <a:lnTo>
                    <a:pt x="80632" y="111536"/>
                  </a:lnTo>
                  <a:lnTo>
                    <a:pt x="80632" y="107809"/>
                  </a:lnTo>
                  <a:lnTo>
                    <a:pt x="80466" y="107654"/>
                  </a:lnTo>
                  <a:lnTo>
                    <a:pt x="80466" y="107460"/>
                  </a:lnTo>
                  <a:lnTo>
                    <a:pt x="80300" y="107305"/>
                  </a:lnTo>
                  <a:lnTo>
                    <a:pt x="80300" y="107033"/>
                  </a:lnTo>
                  <a:lnTo>
                    <a:pt x="80086" y="106800"/>
                  </a:lnTo>
                  <a:lnTo>
                    <a:pt x="80086" y="105907"/>
                  </a:lnTo>
                  <a:lnTo>
                    <a:pt x="80418" y="105946"/>
                  </a:lnTo>
                  <a:lnTo>
                    <a:pt x="80727" y="106101"/>
                  </a:lnTo>
                  <a:lnTo>
                    <a:pt x="80940" y="106256"/>
                  </a:lnTo>
                  <a:lnTo>
                    <a:pt x="81249" y="106373"/>
                  </a:lnTo>
                  <a:lnTo>
                    <a:pt x="81249" y="106528"/>
                  </a:lnTo>
                  <a:lnTo>
                    <a:pt x="81296" y="106606"/>
                  </a:lnTo>
                  <a:lnTo>
                    <a:pt x="81296" y="106683"/>
                  </a:lnTo>
                  <a:lnTo>
                    <a:pt x="81320" y="106722"/>
                  </a:lnTo>
                  <a:lnTo>
                    <a:pt x="81320" y="106800"/>
                  </a:lnTo>
                  <a:lnTo>
                    <a:pt x="81415" y="106800"/>
                  </a:lnTo>
                  <a:lnTo>
                    <a:pt x="81581" y="107033"/>
                  </a:lnTo>
                  <a:lnTo>
                    <a:pt x="81889" y="107149"/>
                  </a:lnTo>
                  <a:lnTo>
                    <a:pt x="82197" y="107149"/>
                  </a:lnTo>
                  <a:lnTo>
                    <a:pt x="82197" y="107033"/>
                  </a:lnTo>
                  <a:lnTo>
                    <a:pt x="82363" y="107033"/>
                  </a:lnTo>
                  <a:lnTo>
                    <a:pt x="82363" y="106800"/>
                  </a:lnTo>
                  <a:lnTo>
                    <a:pt x="83003" y="106800"/>
                  </a:lnTo>
                  <a:lnTo>
                    <a:pt x="83146" y="105480"/>
                  </a:lnTo>
                  <a:lnTo>
                    <a:pt x="83003" y="105325"/>
                  </a:lnTo>
                  <a:lnTo>
                    <a:pt x="82932" y="105247"/>
                  </a:lnTo>
                  <a:lnTo>
                    <a:pt x="82790" y="105169"/>
                  </a:lnTo>
                  <a:lnTo>
                    <a:pt x="82671" y="105131"/>
                  </a:lnTo>
                  <a:lnTo>
                    <a:pt x="82529" y="104471"/>
                  </a:lnTo>
                  <a:lnTo>
                    <a:pt x="82316" y="104354"/>
                  </a:lnTo>
                  <a:lnTo>
                    <a:pt x="82102" y="104199"/>
                  </a:lnTo>
                  <a:lnTo>
                    <a:pt x="81889" y="104043"/>
                  </a:lnTo>
                  <a:lnTo>
                    <a:pt x="81889" y="103927"/>
                  </a:lnTo>
                  <a:lnTo>
                    <a:pt x="81509" y="103927"/>
                  </a:lnTo>
                  <a:lnTo>
                    <a:pt x="81106" y="103151"/>
                  </a:lnTo>
                  <a:lnTo>
                    <a:pt x="80940" y="103151"/>
                  </a:lnTo>
                  <a:lnTo>
                    <a:pt x="80940" y="102995"/>
                  </a:lnTo>
                  <a:lnTo>
                    <a:pt x="80774" y="102918"/>
                  </a:lnTo>
                  <a:lnTo>
                    <a:pt x="80632" y="102918"/>
                  </a:lnTo>
                  <a:lnTo>
                    <a:pt x="80513" y="102995"/>
                  </a:lnTo>
                  <a:lnTo>
                    <a:pt x="80371" y="103073"/>
                  </a:lnTo>
                  <a:lnTo>
                    <a:pt x="80300" y="103151"/>
                  </a:lnTo>
                  <a:lnTo>
                    <a:pt x="79043" y="103151"/>
                  </a:lnTo>
                  <a:lnTo>
                    <a:pt x="79043" y="103267"/>
                  </a:lnTo>
                  <a:lnTo>
                    <a:pt x="78474" y="103267"/>
                  </a:lnTo>
                  <a:lnTo>
                    <a:pt x="78474" y="103422"/>
                  </a:lnTo>
                  <a:lnTo>
                    <a:pt x="78094" y="103422"/>
                  </a:lnTo>
                  <a:lnTo>
                    <a:pt x="78094" y="103578"/>
                  </a:lnTo>
                  <a:lnTo>
                    <a:pt x="77715" y="103578"/>
                  </a:lnTo>
                  <a:lnTo>
                    <a:pt x="77715" y="103694"/>
                  </a:lnTo>
                  <a:lnTo>
                    <a:pt x="77146" y="103694"/>
                  </a:lnTo>
                  <a:lnTo>
                    <a:pt x="76932" y="103849"/>
                  </a:lnTo>
                  <a:lnTo>
                    <a:pt x="76505" y="103927"/>
                  </a:lnTo>
                  <a:lnTo>
                    <a:pt x="76031" y="104043"/>
                  </a:lnTo>
                  <a:lnTo>
                    <a:pt x="75509" y="104121"/>
                  </a:lnTo>
                  <a:lnTo>
                    <a:pt x="75083" y="104121"/>
                  </a:lnTo>
                  <a:lnTo>
                    <a:pt x="74774" y="104043"/>
                  </a:lnTo>
                  <a:lnTo>
                    <a:pt x="74679" y="103694"/>
                  </a:lnTo>
                  <a:lnTo>
                    <a:pt x="74466" y="103694"/>
                  </a:lnTo>
                  <a:lnTo>
                    <a:pt x="74466" y="103578"/>
                  </a:lnTo>
                  <a:lnTo>
                    <a:pt x="74205" y="103422"/>
                  </a:lnTo>
                  <a:lnTo>
                    <a:pt x="74205" y="102995"/>
                  </a:lnTo>
                  <a:lnTo>
                    <a:pt x="74086" y="102840"/>
                  </a:lnTo>
                  <a:lnTo>
                    <a:pt x="74039" y="102724"/>
                  </a:lnTo>
                  <a:lnTo>
                    <a:pt x="73992" y="102568"/>
                  </a:lnTo>
                  <a:lnTo>
                    <a:pt x="73944" y="102413"/>
                  </a:lnTo>
                  <a:lnTo>
                    <a:pt x="73920" y="102374"/>
                  </a:lnTo>
                  <a:lnTo>
                    <a:pt x="73826" y="102296"/>
                  </a:lnTo>
                  <a:lnTo>
                    <a:pt x="73731" y="102296"/>
                  </a:lnTo>
                  <a:lnTo>
                    <a:pt x="73660" y="102296"/>
                  </a:lnTo>
                  <a:lnTo>
                    <a:pt x="73612" y="102296"/>
                  </a:lnTo>
                  <a:lnTo>
                    <a:pt x="73517" y="102219"/>
                  </a:lnTo>
                  <a:lnTo>
                    <a:pt x="73517" y="101714"/>
                  </a:lnTo>
                  <a:lnTo>
                    <a:pt x="73446" y="101714"/>
                  </a:lnTo>
                  <a:lnTo>
                    <a:pt x="73446" y="101248"/>
                  </a:lnTo>
                  <a:lnTo>
                    <a:pt x="73256" y="101093"/>
                  </a:lnTo>
                  <a:lnTo>
                    <a:pt x="73256" y="100821"/>
                  </a:lnTo>
                  <a:lnTo>
                    <a:pt x="72782" y="100317"/>
                  </a:lnTo>
                  <a:lnTo>
                    <a:pt x="72403" y="98608"/>
                  </a:lnTo>
                  <a:lnTo>
                    <a:pt x="72094" y="98764"/>
                  </a:lnTo>
                  <a:lnTo>
                    <a:pt x="72094" y="98919"/>
                  </a:lnTo>
                  <a:lnTo>
                    <a:pt x="71928" y="98919"/>
                  </a:lnTo>
                  <a:lnTo>
                    <a:pt x="71928" y="99035"/>
                  </a:lnTo>
                  <a:lnTo>
                    <a:pt x="70885" y="99035"/>
                  </a:lnTo>
                  <a:lnTo>
                    <a:pt x="70624" y="98492"/>
                  </a:lnTo>
                  <a:lnTo>
                    <a:pt x="70292" y="97910"/>
                  </a:lnTo>
                  <a:lnTo>
                    <a:pt x="69984" y="97405"/>
                  </a:lnTo>
                  <a:lnTo>
                    <a:pt x="69723" y="96784"/>
                  </a:lnTo>
                  <a:lnTo>
                    <a:pt x="69462" y="96784"/>
                  </a:lnTo>
                  <a:lnTo>
                    <a:pt x="69462" y="96590"/>
                  </a:lnTo>
                  <a:lnTo>
                    <a:pt x="69391" y="96590"/>
                  </a:lnTo>
                  <a:lnTo>
                    <a:pt x="69391" y="96784"/>
                  </a:lnTo>
                  <a:lnTo>
                    <a:pt x="68774" y="96784"/>
                  </a:lnTo>
                  <a:lnTo>
                    <a:pt x="68774" y="97560"/>
                  </a:lnTo>
                  <a:lnTo>
                    <a:pt x="68229" y="97560"/>
                  </a:lnTo>
                  <a:lnTo>
                    <a:pt x="68229" y="97366"/>
                  </a:lnTo>
                  <a:lnTo>
                    <a:pt x="68181" y="97288"/>
                  </a:lnTo>
                  <a:lnTo>
                    <a:pt x="68181" y="97211"/>
                  </a:lnTo>
                  <a:lnTo>
                    <a:pt x="68134" y="97211"/>
                  </a:lnTo>
                  <a:lnTo>
                    <a:pt x="68086" y="97133"/>
                  </a:lnTo>
                  <a:lnTo>
                    <a:pt x="68039" y="97055"/>
                  </a:lnTo>
                  <a:lnTo>
                    <a:pt x="67778" y="96861"/>
                  </a:lnTo>
                  <a:lnTo>
                    <a:pt x="67399" y="96706"/>
                  </a:lnTo>
                  <a:lnTo>
                    <a:pt x="67019" y="96784"/>
                  </a:lnTo>
                  <a:lnTo>
                    <a:pt x="66806" y="98492"/>
                  </a:lnTo>
                  <a:lnTo>
                    <a:pt x="66545" y="98492"/>
                  </a:lnTo>
                  <a:lnTo>
                    <a:pt x="66545" y="98608"/>
                  </a:lnTo>
                  <a:lnTo>
                    <a:pt x="66450" y="98764"/>
                  </a:lnTo>
                  <a:lnTo>
                    <a:pt x="66403" y="98841"/>
                  </a:lnTo>
                  <a:lnTo>
                    <a:pt x="66355" y="99035"/>
                  </a:lnTo>
                  <a:lnTo>
                    <a:pt x="66332" y="99268"/>
                  </a:lnTo>
                  <a:lnTo>
                    <a:pt x="65857" y="99268"/>
                  </a:lnTo>
                  <a:lnTo>
                    <a:pt x="65715" y="100161"/>
                  </a:lnTo>
                  <a:lnTo>
                    <a:pt x="65501" y="100821"/>
                  </a:lnTo>
                  <a:lnTo>
                    <a:pt x="65193" y="101365"/>
                  </a:lnTo>
                  <a:lnTo>
                    <a:pt x="65122" y="101714"/>
                  </a:lnTo>
                  <a:lnTo>
                    <a:pt x="64814" y="101714"/>
                  </a:lnTo>
                  <a:lnTo>
                    <a:pt x="64719" y="102025"/>
                  </a:lnTo>
                  <a:lnTo>
                    <a:pt x="63083" y="102219"/>
                  </a:lnTo>
                  <a:lnTo>
                    <a:pt x="63011" y="102491"/>
                  </a:lnTo>
                  <a:lnTo>
                    <a:pt x="61873" y="102646"/>
                  </a:lnTo>
                  <a:lnTo>
                    <a:pt x="61873" y="102491"/>
                  </a:lnTo>
                  <a:lnTo>
                    <a:pt x="61660" y="102491"/>
                  </a:lnTo>
                  <a:lnTo>
                    <a:pt x="61660" y="102374"/>
                  </a:lnTo>
                  <a:lnTo>
                    <a:pt x="61399" y="102374"/>
                  </a:lnTo>
                  <a:lnTo>
                    <a:pt x="61328" y="102025"/>
                  </a:lnTo>
                  <a:lnTo>
                    <a:pt x="61019" y="102025"/>
                  </a:lnTo>
                  <a:lnTo>
                    <a:pt x="61019" y="101869"/>
                  </a:lnTo>
                  <a:lnTo>
                    <a:pt x="60853" y="101869"/>
                  </a:lnTo>
                  <a:lnTo>
                    <a:pt x="60853" y="101714"/>
                  </a:lnTo>
                  <a:lnTo>
                    <a:pt x="60450" y="101714"/>
                  </a:lnTo>
                  <a:lnTo>
                    <a:pt x="60450" y="101598"/>
                  </a:lnTo>
                  <a:lnTo>
                    <a:pt x="60166" y="101598"/>
                  </a:lnTo>
                  <a:lnTo>
                    <a:pt x="60166" y="101365"/>
                  </a:lnTo>
                  <a:lnTo>
                    <a:pt x="59762" y="101365"/>
                  </a:lnTo>
                  <a:lnTo>
                    <a:pt x="59762" y="101248"/>
                  </a:lnTo>
                  <a:lnTo>
                    <a:pt x="59478" y="101248"/>
                  </a:lnTo>
                  <a:lnTo>
                    <a:pt x="59169" y="101365"/>
                  </a:lnTo>
                  <a:lnTo>
                    <a:pt x="58956" y="101598"/>
                  </a:lnTo>
                  <a:lnTo>
                    <a:pt x="58743" y="101714"/>
                  </a:lnTo>
                  <a:lnTo>
                    <a:pt x="58434" y="101714"/>
                  </a:lnTo>
                  <a:lnTo>
                    <a:pt x="58007" y="101637"/>
                  </a:lnTo>
                  <a:lnTo>
                    <a:pt x="57581" y="101520"/>
                  </a:lnTo>
                  <a:lnTo>
                    <a:pt x="57130" y="101365"/>
                  </a:lnTo>
                  <a:lnTo>
                    <a:pt x="56845" y="101248"/>
                  </a:lnTo>
                  <a:lnTo>
                    <a:pt x="56845" y="100938"/>
                  </a:lnTo>
                  <a:lnTo>
                    <a:pt x="56750" y="100860"/>
                  </a:lnTo>
                  <a:lnTo>
                    <a:pt x="56656" y="100821"/>
                  </a:lnTo>
                  <a:lnTo>
                    <a:pt x="56632" y="100821"/>
                  </a:lnTo>
                  <a:lnTo>
                    <a:pt x="56584" y="100744"/>
                  </a:lnTo>
                  <a:lnTo>
                    <a:pt x="56584" y="100666"/>
                  </a:lnTo>
                  <a:lnTo>
                    <a:pt x="56537" y="100588"/>
                  </a:lnTo>
                  <a:lnTo>
                    <a:pt x="56442" y="100472"/>
                  </a:lnTo>
                  <a:lnTo>
                    <a:pt x="56442" y="100317"/>
                  </a:lnTo>
                  <a:lnTo>
                    <a:pt x="56276" y="100317"/>
                  </a:lnTo>
                  <a:lnTo>
                    <a:pt x="56181" y="100666"/>
                  </a:lnTo>
                  <a:lnTo>
                    <a:pt x="56015" y="100744"/>
                  </a:lnTo>
                  <a:lnTo>
                    <a:pt x="55707" y="100860"/>
                  </a:lnTo>
                  <a:lnTo>
                    <a:pt x="55328" y="100938"/>
                  </a:lnTo>
                  <a:lnTo>
                    <a:pt x="54901" y="101093"/>
                  </a:lnTo>
                  <a:lnTo>
                    <a:pt x="54545" y="101171"/>
                  </a:lnTo>
                  <a:lnTo>
                    <a:pt x="54284" y="101093"/>
                  </a:lnTo>
                  <a:lnTo>
                    <a:pt x="54284" y="100938"/>
                  </a:lnTo>
                  <a:lnTo>
                    <a:pt x="53739" y="100938"/>
                  </a:lnTo>
                  <a:lnTo>
                    <a:pt x="53739" y="101093"/>
                  </a:lnTo>
                  <a:lnTo>
                    <a:pt x="53335" y="101093"/>
                  </a:lnTo>
                  <a:lnTo>
                    <a:pt x="53335" y="101248"/>
                  </a:lnTo>
                  <a:lnTo>
                    <a:pt x="52173" y="101248"/>
                  </a:lnTo>
                  <a:lnTo>
                    <a:pt x="52173" y="101365"/>
                  </a:lnTo>
                  <a:lnTo>
                    <a:pt x="50893" y="101365"/>
                  </a:lnTo>
                  <a:lnTo>
                    <a:pt x="50893" y="101598"/>
                  </a:lnTo>
                  <a:lnTo>
                    <a:pt x="49802" y="101598"/>
                  </a:lnTo>
                  <a:lnTo>
                    <a:pt x="49802" y="101714"/>
                  </a:lnTo>
                  <a:lnTo>
                    <a:pt x="48521" y="101714"/>
                  </a:lnTo>
                  <a:lnTo>
                    <a:pt x="48521" y="101869"/>
                  </a:lnTo>
                  <a:lnTo>
                    <a:pt x="47644" y="101869"/>
                  </a:lnTo>
                  <a:lnTo>
                    <a:pt x="47644" y="102025"/>
                  </a:lnTo>
                  <a:lnTo>
                    <a:pt x="46482" y="102025"/>
                  </a:lnTo>
                  <a:lnTo>
                    <a:pt x="45889" y="102219"/>
                  </a:lnTo>
                  <a:lnTo>
                    <a:pt x="45201" y="102296"/>
                  </a:lnTo>
                  <a:lnTo>
                    <a:pt x="44418" y="102374"/>
                  </a:lnTo>
                  <a:lnTo>
                    <a:pt x="42521" y="102219"/>
                  </a:lnTo>
                  <a:lnTo>
                    <a:pt x="42521" y="102374"/>
                  </a:lnTo>
                  <a:lnTo>
                    <a:pt x="41098" y="102374"/>
                  </a:lnTo>
                  <a:lnTo>
                    <a:pt x="41098" y="102219"/>
                  </a:lnTo>
                  <a:lnTo>
                    <a:pt x="38822" y="102219"/>
                  </a:lnTo>
                  <a:lnTo>
                    <a:pt x="37660" y="102219"/>
                  </a:lnTo>
                  <a:lnTo>
                    <a:pt x="36450" y="102141"/>
                  </a:lnTo>
                  <a:lnTo>
                    <a:pt x="35359" y="102025"/>
                  </a:lnTo>
                  <a:lnTo>
                    <a:pt x="34363" y="101714"/>
                  </a:lnTo>
                  <a:lnTo>
                    <a:pt x="32086" y="101714"/>
                  </a:lnTo>
                  <a:lnTo>
                    <a:pt x="32086" y="101598"/>
                  </a:lnTo>
                  <a:lnTo>
                    <a:pt x="31920" y="101598"/>
                  </a:lnTo>
                  <a:lnTo>
                    <a:pt x="31707" y="101093"/>
                  </a:lnTo>
                  <a:lnTo>
                    <a:pt x="30830" y="101093"/>
                  </a:lnTo>
                  <a:lnTo>
                    <a:pt x="30830" y="100938"/>
                  </a:lnTo>
                  <a:lnTo>
                    <a:pt x="30189" y="100938"/>
                  </a:lnTo>
                  <a:lnTo>
                    <a:pt x="30189" y="100821"/>
                  </a:lnTo>
                  <a:lnTo>
                    <a:pt x="29715" y="100821"/>
                  </a:lnTo>
                  <a:lnTo>
                    <a:pt x="29715" y="100666"/>
                  </a:lnTo>
                  <a:lnTo>
                    <a:pt x="26703" y="100317"/>
                  </a:lnTo>
                  <a:lnTo>
                    <a:pt x="26703" y="100161"/>
                  </a:lnTo>
                  <a:lnTo>
                    <a:pt x="26015" y="100161"/>
                  </a:lnTo>
                  <a:lnTo>
                    <a:pt x="26015" y="100045"/>
                  </a:lnTo>
                  <a:lnTo>
                    <a:pt x="25541" y="100045"/>
                  </a:lnTo>
                  <a:lnTo>
                    <a:pt x="25541" y="99890"/>
                  </a:lnTo>
                  <a:lnTo>
                    <a:pt x="24189" y="99890"/>
                  </a:lnTo>
                  <a:lnTo>
                    <a:pt x="24189" y="99695"/>
                  </a:lnTo>
                  <a:lnTo>
                    <a:pt x="23454" y="99695"/>
                  </a:lnTo>
                  <a:lnTo>
                    <a:pt x="23454" y="99540"/>
                  </a:lnTo>
                  <a:lnTo>
                    <a:pt x="23241" y="99540"/>
                  </a:lnTo>
                  <a:lnTo>
                    <a:pt x="23241" y="99385"/>
                  </a:lnTo>
                  <a:lnTo>
                    <a:pt x="22600" y="99385"/>
                  </a:lnTo>
                  <a:lnTo>
                    <a:pt x="21699" y="99035"/>
                  </a:lnTo>
                  <a:lnTo>
                    <a:pt x="20750" y="98686"/>
                  </a:lnTo>
                  <a:lnTo>
                    <a:pt x="19849" y="98259"/>
                  </a:lnTo>
                  <a:lnTo>
                    <a:pt x="18640" y="98142"/>
                  </a:lnTo>
                  <a:lnTo>
                    <a:pt x="18640" y="97987"/>
                  </a:lnTo>
                  <a:lnTo>
                    <a:pt x="18332" y="97987"/>
                  </a:lnTo>
                  <a:lnTo>
                    <a:pt x="18332" y="97832"/>
                  </a:lnTo>
                  <a:lnTo>
                    <a:pt x="17003" y="97560"/>
                  </a:lnTo>
                  <a:lnTo>
                    <a:pt x="17003" y="97366"/>
                  </a:lnTo>
                  <a:lnTo>
                    <a:pt x="16600" y="97366"/>
                  </a:lnTo>
                  <a:lnTo>
                    <a:pt x="16600" y="97211"/>
                  </a:lnTo>
                  <a:lnTo>
                    <a:pt x="16339" y="97211"/>
                  </a:lnTo>
                  <a:lnTo>
                    <a:pt x="16339" y="97055"/>
                  </a:lnTo>
                  <a:lnTo>
                    <a:pt x="15865" y="97055"/>
                  </a:lnTo>
                  <a:lnTo>
                    <a:pt x="15865" y="96939"/>
                  </a:lnTo>
                  <a:lnTo>
                    <a:pt x="15652" y="96939"/>
                  </a:lnTo>
                  <a:lnTo>
                    <a:pt x="15652" y="96784"/>
                  </a:lnTo>
                  <a:lnTo>
                    <a:pt x="15391" y="96784"/>
                  </a:lnTo>
                  <a:lnTo>
                    <a:pt x="15391" y="96590"/>
                  </a:lnTo>
                  <a:lnTo>
                    <a:pt x="14845" y="96590"/>
                  </a:lnTo>
                  <a:lnTo>
                    <a:pt x="14845" y="96434"/>
                  </a:lnTo>
                  <a:lnTo>
                    <a:pt x="14158" y="96279"/>
                  </a:lnTo>
                  <a:lnTo>
                    <a:pt x="14158" y="96163"/>
                  </a:lnTo>
                  <a:lnTo>
                    <a:pt x="13897" y="96163"/>
                  </a:lnTo>
                  <a:lnTo>
                    <a:pt x="13897" y="95930"/>
                  </a:lnTo>
                  <a:lnTo>
                    <a:pt x="13494" y="95930"/>
                  </a:lnTo>
                  <a:lnTo>
                    <a:pt x="13494" y="95813"/>
                  </a:lnTo>
                  <a:lnTo>
                    <a:pt x="12640" y="95658"/>
                  </a:lnTo>
                  <a:lnTo>
                    <a:pt x="12640" y="95503"/>
                  </a:lnTo>
                  <a:lnTo>
                    <a:pt x="12260" y="95503"/>
                  </a:lnTo>
                  <a:lnTo>
                    <a:pt x="12260" y="95386"/>
                  </a:lnTo>
                  <a:lnTo>
                    <a:pt x="12071" y="95386"/>
                  </a:lnTo>
                  <a:lnTo>
                    <a:pt x="12071" y="95231"/>
                  </a:lnTo>
                  <a:lnTo>
                    <a:pt x="11691" y="95231"/>
                  </a:lnTo>
                  <a:lnTo>
                    <a:pt x="11691" y="95037"/>
                  </a:lnTo>
                  <a:lnTo>
                    <a:pt x="11312" y="95037"/>
                  </a:lnTo>
                  <a:lnTo>
                    <a:pt x="11051" y="94454"/>
                  </a:lnTo>
                  <a:lnTo>
                    <a:pt x="10837" y="94260"/>
                  </a:lnTo>
                  <a:lnTo>
                    <a:pt x="10837" y="92824"/>
                  </a:lnTo>
                  <a:lnTo>
                    <a:pt x="10648" y="92824"/>
                  </a:lnTo>
                  <a:lnTo>
                    <a:pt x="10648" y="91349"/>
                  </a:lnTo>
                  <a:lnTo>
                    <a:pt x="9960" y="91349"/>
                  </a:lnTo>
                  <a:lnTo>
                    <a:pt x="9960" y="89602"/>
                  </a:lnTo>
                  <a:lnTo>
                    <a:pt x="8845" y="89291"/>
                  </a:lnTo>
                  <a:lnTo>
                    <a:pt x="8845" y="89446"/>
                  </a:lnTo>
                  <a:lnTo>
                    <a:pt x="9320" y="90378"/>
                  </a:lnTo>
                  <a:lnTo>
                    <a:pt x="9486" y="90494"/>
                  </a:lnTo>
                  <a:lnTo>
                    <a:pt x="9486" y="90844"/>
                  </a:lnTo>
                  <a:lnTo>
                    <a:pt x="9889" y="91349"/>
                  </a:lnTo>
                  <a:lnTo>
                    <a:pt x="9889" y="92397"/>
                  </a:lnTo>
                  <a:lnTo>
                    <a:pt x="10055" y="93406"/>
                  </a:lnTo>
                  <a:lnTo>
                    <a:pt x="10150" y="94454"/>
                  </a:lnTo>
                  <a:lnTo>
                    <a:pt x="10173" y="95658"/>
                  </a:lnTo>
                  <a:lnTo>
                    <a:pt x="8940" y="95658"/>
                  </a:lnTo>
                  <a:lnTo>
                    <a:pt x="8845" y="95386"/>
                  </a:lnTo>
                  <a:lnTo>
                    <a:pt x="8679" y="95386"/>
                  </a:lnTo>
                  <a:lnTo>
                    <a:pt x="8679" y="95037"/>
                  </a:lnTo>
                  <a:lnTo>
                    <a:pt x="8252" y="94648"/>
                  </a:lnTo>
                  <a:lnTo>
                    <a:pt x="7944" y="94183"/>
                  </a:lnTo>
                  <a:lnTo>
                    <a:pt x="7588" y="93600"/>
                  </a:lnTo>
                  <a:lnTo>
                    <a:pt x="7422" y="93484"/>
                  </a:lnTo>
                  <a:lnTo>
                    <a:pt x="7256" y="91931"/>
                  </a:lnTo>
                  <a:lnTo>
                    <a:pt x="6640" y="91776"/>
                  </a:lnTo>
                  <a:lnTo>
                    <a:pt x="6640" y="90727"/>
                  </a:lnTo>
                  <a:lnTo>
                    <a:pt x="6569" y="90727"/>
                  </a:lnTo>
                  <a:lnTo>
                    <a:pt x="6379" y="90145"/>
                  </a:lnTo>
                  <a:lnTo>
                    <a:pt x="6166" y="89718"/>
                  </a:lnTo>
                  <a:lnTo>
                    <a:pt x="5905" y="89291"/>
                  </a:lnTo>
                  <a:lnTo>
                    <a:pt x="5691" y="89175"/>
                  </a:lnTo>
                  <a:lnTo>
                    <a:pt x="5691" y="87272"/>
                  </a:lnTo>
                  <a:lnTo>
                    <a:pt x="5620" y="87195"/>
                  </a:lnTo>
                  <a:lnTo>
                    <a:pt x="5525" y="87039"/>
                  </a:lnTo>
                  <a:lnTo>
                    <a:pt x="5478" y="86962"/>
                  </a:lnTo>
                  <a:lnTo>
                    <a:pt x="5407" y="86845"/>
                  </a:lnTo>
                  <a:lnTo>
                    <a:pt x="5312" y="86768"/>
                  </a:lnTo>
                  <a:lnTo>
                    <a:pt x="5169" y="86690"/>
                  </a:lnTo>
                  <a:lnTo>
                    <a:pt x="5051" y="86690"/>
                  </a:lnTo>
                  <a:lnTo>
                    <a:pt x="5051" y="86418"/>
                  </a:lnTo>
                  <a:lnTo>
                    <a:pt x="5051" y="86108"/>
                  </a:lnTo>
                  <a:lnTo>
                    <a:pt x="5003" y="85991"/>
                  </a:lnTo>
                  <a:lnTo>
                    <a:pt x="4956" y="85758"/>
                  </a:lnTo>
                  <a:lnTo>
                    <a:pt x="4956" y="85564"/>
                  </a:lnTo>
                  <a:lnTo>
                    <a:pt x="4790" y="85486"/>
                  </a:lnTo>
                  <a:lnTo>
                    <a:pt x="4671" y="85409"/>
                  </a:lnTo>
                  <a:lnTo>
                    <a:pt x="4577" y="85292"/>
                  </a:lnTo>
                  <a:lnTo>
                    <a:pt x="4458" y="85215"/>
                  </a:lnTo>
                  <a:lnTo>
                    <a:pt x="4268" y="85059"/>
                  </a:lnTo>
                  <a:lnTo>
                    <a:pt x="4268" y="83079"/>
                  </a:lnTo>
                  <a:lnTo>
                    <a:pt x="4743" y="82963"/>
                  </a:lnTo>
                  <a:lnTo>
                    <a:pt x="4743" y="81837"/>
                  </a:lnTo>
                  <a:lnTo>
                    <a:pt x="5359" y="81837"/>
                  </a:lnTo>
                  <a:lnTo>
                    <a:pt x="5359" y="79974"/>
                  </a:lnTo>
                  <a:lnTo>
                    <a:pt x="5525" y="79974"/>
                  </a:lnTo>
                  <a:lnTo>
                    <a:pt x="5573" y="79857"/>
                  </a:lnTo>
                  <a:lnTo>
                    <a:pt x="5620" y="79780"/>
                  </a:lnTo>
                  <a:lnTo>
                    <a:pt x="5644" y="79624"/>
                  </a:lnTo>
                  <a:lnTo>
                    <a:pt x="5691" y="79547"/>
                  </a:lnTo>
                  <a:lnTo>
                    <a:pt x="5691" y="79352"/>
                  </a:lnTo>
                  <a:lnTo>
                    <a:pt x="5620" y="78925"/>
                  </a:lnTo>
                  <a:lnTo>
                    <a:pt x="5573" y="78421"/>
                  </a:lnTo>
                  <a:lnTo>
                    <a:pt x="5644" y="77800"/>
                  </a:lnTo>
                  <a:lnTo>
                    <a:pt x="5739" y="77217"/>
                  </a:lnTo>
                  <a:lnTo>
                    <a:pt x="5833" y="76751"/>
                  </a:lnTo>
                  <a:lnTo>
                    <a:pt x="5905" y="76402"/>
                  </a:lnTo>
                  <a:lnTo>
                    <a:pt x="5833" y="76324"/>
                  </a:lnTo>
                  <a:lnTo>
                    <a:pt x="5786" y="76247"/>
                  </a:lnTo>
                  <a:lnTo>
                    <a:pt x="5739" y="76169"/>
                  </a:lnTo>
                  <a:lnTo>
                    <a:pt x="5739" y="76091"/>
                  </a:lnTo>
                  <a:lnTo>
                    <a:pt x="5786" y="76091"/>
                  </a:lnTo>
                  <a:lnTo>
                    <a:pt x="5786" y="76014"/>
                  </a:lnTo>
                  <a:lnTo>
                    <a:pt x="5739" y="75897"/>
                  </a:lnTo>
                  <a:lnTo>
                    <a:pt x="5691" y="75820"/>
                  </a:lnTo>
                  <a:lnTo>
                    <a:pt x="5620" y="75820"/>
                  </a:lnTo>
                  <a:lnTo>
                    <a:pt x="5430" y="75315"/>
                  </a:lnTo>
                  <a:lnTo>
                    <a:pt x="5146" y="75198"/>
                  </a:lnTo>
                  <a:lnTo>
                    <a:pt x="5051" y="74771"/>
                  </a:lnTo>
                  <a:lnTo>
                    <a:pt x="5003" y="73995"/>
                  </a:lnTo>
                  <a:lnTo>
                    <a:pt x="4956" y="73063"/>
                  </a:lnTo>
                  <a:lnTo>
                    <a:pt x="4932" y="72209"/>
                  </a:lnTo>
                  <a:lnTo>
                    <a:pt x="4956" y="71588"/>
                  </a:lnTo>
                  <a:lnTo>
                    <a:pt x="5003" y="71433"/>
                  </a:lnTo>
                  <a:lnTo>
                    <a:pt x="5051" y="71316"/>
                  </a:lnTo>
                  <a:lnTo>
                    <a:pt x="5098" y="71161"/>
                  </a:lnTo>
                  <a:lnTo>
                    <a:pt x="5146" y="71006"/>
                  </a:lnTo>
                  <a:lnTo>
                    <a:pt x="5169" y="70889"/>
                  </a:lnTo>
                  <a:lnTo>
                    <a:pt x="5146" y="70656"/>
                  </a:lnTo>
                  <a:lnTo>
                    <a:pt x="4956" y="70540"/>
                  </a:lnTo>
                  <a:lnTo>
                    <a:pt x="4956" y="69880"/>
                  </a:lnTo>
                  <a:lnTo>
                    <a:pt x="4885" y="69880"/>
                  </a:lnTo>
                  <a:lnTo>
                    <a:pt x="4743" y="68754"/>
                  </a:lnTo>
                  <a:lnTo>
                    <a:pt x="4671" y="68754"/>
                  </a:lnTo>
                  <a:lnTo>
                    <a:pt x="4671" y="67706"/>
                  </a:lnTo>
                  <a:lnTo>
                    <a:pt x="4743" y="67706"/>
                  </a:lnTo>
                  <a:lnTo>
                    <a:pt x="4743" y="67550"/>
                  </a:lnTo>
                  <a:lnTo>
                    <a:pt x="4695" y="66929"/>
                  </a:lnTo>
                  <a:lnTo>
                    <a:pt x="4624" y="66153"/>
                  </a:lnTo>
                  <a:lnTo>
                    <a:pt x="4671" y="65376"/>
                  </a:lnTo>
                  <a:lnTo>
                    <a:pt x="4743" y="65376"/>
                  </a:lnTo>
                  <a:lnTo>
                    <a:pt x="4885" y="64600"/>
                  </a:lnTo>
                  <a:lnTo>
                    <a:pt x="5217" y="64600"/>
                  </a:lnTo>
                  <a:lnTo>
                    <a:pt x="5264" y="64522"/>
                  </a:lnTo>
                  <a:lnTo>
                    <a:pt x="5312" y="64445"/>
                  </a:lnTo>
                  <a:lnTo>
                    <a:pt x="5359" y="64328"/>
                  </a:lnTo>
                  <a:lnTo>
                    <a:pt x="5430" y="64095"/>
                  </a:lnTo>
                  <a:lnTo>
                    <a:pt x="5478" y="63979"/>
                  </a:lnTo>
                  <a:lnTo>
                    <a:pt x="5573" y="63824"/>
                  </a:lnTo>
                  <a:lnTo>
                    <a:pt x="5620" y="63746"/>
                  </a:lnTo>
                  <a:lnTo>
                    <a:pt x="5620" y="63668"/>
                  </a:lnTo>
                  <a:lnTo>
                    <a:pt x="5905" y="63668"/>
                  </a:lnTo>
                  <a:lnTo>
                    <a:pt x="6000" y="63319"/>
                  </a:lnTo>
                  <a:lnTo>
                    <a:pt x="6094" y="63319"/>
                  </a:lnTo>
                  <a:lnTo>
                    <a:pt x="6094" y="63047"/>
                  </a:lnTo>
                  <a:lnTo>
                    <a:pt x="6166" y="63047"/>
                  </a:lnTo>
                  <a:lnTo>
                    <a:pt x="6166" y="62775"/>
                  </a:lnTo>
                  <a:lnTo>
                    <a:pt x="6308" y="62775"/>
                  </a:lnTo>
                  <a:lnTo>
                    <a:pt x="6308" y="62271"/>
                  </a:lnTo>
                  <a:lnTo>
                    <a:pt x="6379" y="62271"/>
                  </a:lnTo>
                  <a:lnTo>
                    <a:pt x="6379" y="61844"/>
                  </a:lnTo>
                  <a:lnTo>
                    <a:pt x="6569" y="61649"/>
                  </a:lnTo>
                  <a:lnTo>
                    <a:pt x="6640" y="60718"/>
                  </a:lnTo>
                  <a:lnTo>
                    <a:pt x="6569" y="60562"/>
                  </a:lnTo>
                  <a:lnTo>
                    <a:pt x="6474" y="60485"/>
                  </a:lnTo>
                  <a:lnTo>
                    <a:pt x="6426" y="60368"/>
                  </a:lnTo>
                  <a:lnTo>
                    <a:pt x="6426" y="60213"/>
                  </a:lnTo>
                  <a:lnTo>
                    <a:pt x="6379" y="60135"/>
                  </a:lnTo>
                  <a:lnTo>
                    <a:pt x="6355" y="59941"/>
                  </a:lnTo>
                  <a:lnTo>
                    <a:pt x="6308" y="59786"/>
                  </a:lnTo>
                  <a:lnTo>
                    <a:pt x="5905" y="59320"/>
                  </a:lnTo>
                  <a:lnTo>
                    <a:pt x="5905" y="59010"/>
                  </a:lnTo>
                  <a:lnTo>
                    <a:pt x="5525" y="58544"/>
                  </a:lnTo>
                  <a:lnTo>
                    <a:pt x="5525" y="58233"/>
                  </a:lnTo>
                  <a:lnTo>
                    <a:pt x="5217" y="57884"/>
                  </a:lnTo>
                  <a:lnTo>
                    <a:pt x="5217" y="53885"/>
                  </a:lnTo>
                  <a:lnTo>
                    <a:pt x="5312" y="53497"/>
                  </a:lnTo>
                  <a:lnTo>
                    <a:pt x="5312" y="52876"/>
                  </a:lnTo>
                  <a:lnTo>
                    <a:pt x="5264" y="52177"/>
                  </a:lnTo>
                  <a:lnTo>
                    <a:pt x="5264" y="51400"/>
                  </a:lnTo>
                  <a:lnTo>
                    <a:pt x="5217" y="50779"/>
                  </a:lnTo>
                  <a:lnTo>
                    <a:pt x="5146" y="47868"/>
                  </a:lnTo>
                  <a:lnTo>
                    <a:pt x="5051" y="47868"/>
                  </a:lnTo>
                  <a:lnTo>
                    <a:pt x="5051" y="47518"/>
                  </a:lnTo>
                  <a:lnTo>
                    <a:pt x="4885" y="47363"/>
                  </a:lnTo>
                  <a:lnTo>
                    <a:pt x="4885" y="46586"/>
                  </a:lnTo>
                  <a:lnTo>
                    <a:pt x="4743" y="46586"/>
                  </a:lnTo>
                  <a:lnTo>
                    <a:pt x="4743" y="45538"/>
                  </a:lnTo>
                  <a:lnTo>
                    <a:pt x="4885" y="45538"/>
                  </a:lnTo>
                  <a:lnTo>
                    <a:pt x="4932" y="44568"/>
                  </a:lnTo>
                  <a:lnTo>
                    <a:pt x="4790" y="43714"/>
                  </a:lnTo>
                  <a:lnTo>
                    <a:pt x="4671" y="43015"/>
                  </a:lnTo>
                  <a:lnTo>
                    <a:pt x="4316" y="42859"/>
                  </a:lnTo>
                  <a:lnTo>
                    <a:pt x="3936" y="42859"/>
                  </a:lnTo>
                  <a:lnTo>
                    <a:pt x="3675" y="43286"/>
                  </a:lnTo>
                  <a:lnTo>
                    <a:pt x="3320" y="43481"/>
                  </a:lnTo>
                  <a:lnTo>
                    <a:pt x="2893" y="43636"/>
                  </a:lnTo>
                  <a:lnTo>
                    <a:pt x="2466" y="43558"/>
                  </a:lnTo>
                  <a:lnTo>
                    <a:pt x="1992" y="43558"/>
                  </a:lnTo>
                  <a:lnTo>
                    <a:pt x="1565" y="43481"/>
                  </a:lnTo>
                  <a:lnTo>
                    <a:pt x="1565" y="40530"/>
                  </a:lnTo>
                  <a:lnTo>
                    <a:pt x="1422" y="40530"/>
                  </a:lnTo>
                  <a:lnTo>
                    <a:pt x="1422" y="40103"/>
                  </a:lnTo>
                  <a:lnTo>
                    <a:pt x="1351" y="40103"/>
                  </a:lnTo>
                  <a:lnTo>
                    <a:pt x="1351" y="39754"/>
                  </a:lnTo>
                  <a:lnTo>
                    <a:pt x="1256" y="39754"/>
                  </a:lnTo>
                  <a:lnTo>
                    <a:pt x="1256" y="38045"/>
                  </a:lnTo>
                  <a:lnTo>
                    <a:pt x="1565" y="38045"/>
                  </a:lnTo>
                  <a:lnTo>
                    <a:pt x="1565" y="36920"/>
                  </a:lnTo>
                  <a:lnTo>
                    <a:pt x="1256" y="36803"/>
                  </a:lnTo>
                  <a:lnTo>
                    <a:pt x="1256" y="36648"/>
                  </a:lnTo>
                  <a:lnTo>
                    <a:pt x="1090" y="36648"/>
                  </a:lnTo>
                  <a:lnTo>
                    <a:pt x="1090" y="36493"/>
                  </a:lnTo>
                  <a:lnTo>
                    <a:pt x="877" y="36493"/>
                  </a:lnTo>
                  <a:lnTo>
                    <a:pt x="687" y="36027"/>
                  </a:lnTo>
                  <a:lnTo>
                    <a:pt x="474" y="36027"/>
                  </a:lnTo>
                  <a:lnTo>
                    <a:pt x="474" y="35871"/>
                  </a:lnTo>
                  <a:lnTo>
                    <a:pt x="403" y="35794"/>
                  </a:lnTo>
                  <a:lnTo>
                    <a:pt x="308" y="35794"/>
                  </a:lnTo>
                  <a:lnTo>
                    <a:pt x="189" y="35716"/>
                  </a:lnTo>
                  <a:lnTo>
                    <a:pt x="94" y="35638"/>
                  </a:lnTo>
                  <a:lnTo>
                    <a:pt x="0" y="35600"/>
                  </a:lnTo>
                  <a:lnTo>
                    <a:pt x="0" y="34474"/>
                  </a:lnTo>
                  <a:lnTo>
                    <a:pt x="142" y="34474"/>
                  </a:lnTo>
                  <a:lnTo>
                    <a:pt x="142" y="34047"/>
                  </a:lnTo>
                  <a:lnTo>
                    <a:pt x="308" y="33814"/>
                  </a:lnTo>
                  <a:lnTo>
                    <a:pt x="308" y="33542"/>
                  </a:lnTo>
                  <a:lnTo>
                    <a:pt x="616" y="33270"/>
                  </a:lnTo>
                  <a:lnTo>
                    <a:pt x="616" y="32766"/>
                  </a:lnTo>
                  <a:lnTo>
                    <a:pt x="782" y="32610"/>
                  </a:lnTo>
                  <a:lnTo>
                    <a:pt x="877" y="32144"/>
                  </a:lnTo>
                  <a:lnTo>
                    <a:pt x="1162" y="31834"/>
                  </a:lnTo>
                  <a:lnTo>
                    <a:pt x="1256" y="31213"/>
                  </a:lnTo>
                  <a:lnTo>
                    <a:pt x="1636" y="30708"/>
                  </a:lnTo>
                  <a:lnTo>
                    <a:pt x="1636" y="30436"/>
                  </a:lnTo>
                  <a:lnTo>
                    <a:pt x="1826" y="30281"/>
                  </a:lnTo>
                  <a:lnTo>
                    <a:pt x="1897" y="29660"/>
                  </a:lnTo>
                  <a:lnTo>
                    <a:pt x="2110" y="29505"/>
                  </a:lnTo>
                  <a:lnTo>
                    <a:pt x="2205" y="29039"/>
                  </a:lnTo>
                  <a:lnTo>
                    <a:pt x="2513" y="28728"/>
                  </a:lnTo>
                  <a:lnTo>
                    <a:pt x="2513" y="28379"/>
                  </a:lnTo>
                  <a:lnTo>
                    <a:pt x="2679" y="28262"/>
                  </a:lnTo>
                  <a:lnTo>
                    <a:pt x="2774" y="27602"/>
                  </a:lnTo>
                  <a:lnTo>
                    <a:pt x="3059" y="27330"/>
                  </a:lnTo>
                  <a:lnTo>
                    <a:pt x="3059" y="27059"/>
                  </a:lnTo>
                  <a:lnTo>
                    <a:pt x="3320" y="26709"/>
                  </a:lnTo>
                  <a:lnTo>
                    <a:pt x="3320" y="26399"/>
                  </a:lnTo>
                  <a:lnTo>
                    <a:pt x="3462" y="26399"/>
                  </a:lnTo>
                  <a:lnTo>
                    <a:pt x="3533" y="25933"/>
                  </a:lnTo>
                  <a:lnTo>
                    <a:pt x="3723" y="25778"/>
                  </a:lnTo>
                  <a:lnTo>
                    <a:pt x="3723" y="25506"/>
                  </a:lnTo>
                  <a:lnTo>
                    <a:pt x="4007" y="25156"/>
                  </a:lnTo>
                  <a:lnTo>
                    <a:pt x="4102" y="24729"/>
                  </a:lnTo>
                  <a:lnTo>
                    <a:pt x="4268" y="24574"/>
                  </a:lnTo>
                  <a:lnTo>
                    <a:pt x="4268" y="24225"/>
                  </a:lnTo>
                  <a:lnTo>
                    <a:pt x="4411" y="24225"/>
                  </a:lnTo>
                  <a:lnTo>
                    <a:pt x="4411" y="23953"/>
                  </a:lnTo>
                  <a:lnTo>
                    <a:pt x="4577" y="23798"/>
                  </a:lnTo>
                  <a:lnTo>
                    <a:pt x="4671" y="23176"/>
                  </a:lnTo>
                  <a:lnTo>
                    <a:pt x="4885" y="22944"/>
                  </a:lnTo>
                  <a:lnTo>
                    <a:pt x="4885" y="22672"/>
                  </a:lnTo>
                  <a:lnTo>
                    <a:pt x="5146" y="22400"/>
                  </a:lnTo>
                  <a:lnTo>
                    <a:pt x="5217" y="21740"/>
                  </a:lnTo>
                  <a:lnTo>
                    <a:pt x="5430" y="21624"/>
                  </a:lnTo>
                  <a:lnTo>
                    <a:pt x="5430" y="21274"/>
                  </a:lnTo>
                  <a:lnTo>
                    <a:pt x="5691" y="20964"/>
                  </a:lnTo>
                  <a:lnTo>
                    <a:pt x="5691" y="20614"/>
                  </a:lnTo>
                  <a:lnTo>
                    <a:pt x="6000" y="20342"/>
                  </a:lnTo>
                  <a:lnTo>
                    <a:pt x="6166" y="19411"/>
                  </a:lnTo>
                  <a:lnTo>
                    <a:pt x="6308" y="19411"/>
                  </a:lnTo>
                  <a:lnTo>
                    <a:pt x="6379" y="18945"/>
                  </a:lnTo>
                  <a:lnTo>
                    <a:pt x="6569" y="18790"/>
                  </a:lnTo>
                  <a:lnTo>
                    <a:pt x="6569" y="18518"/>
                  </a:lnTo>
                  <a:lnTo>
                    <a:pt x="6782" y="18362"/>
                  </a:lnTo>
                  <a:lnTo>
                    <a:pt x="6782" y="18013"/>
                  </a:lnTo>
                  <a:lnTo>
                    <a:pt x="7043" y="17741"/>
                  </a:lnTo>
                  <a:lnTo>
                    <a:pt x="7114" y="17081"/>
                  </a:lnTo>
                  <a:lnTo>
                    <a:pt x="7422" y="16732"/>
                  </a:lnTo>
                  <a:lnTo>
                    <a:pt x="7517" y="16188"/>
                  </a:lnTo>
                  <a:lnTo>
                    <a:pt x="7802" y="15839"/>
                  </a:lnTo>
                  <a:lnTo>
                    <a:pt x="7802" y="15528"/>
                  </a:lnTo>
                  <a:lnTo>
                    <a:pt x="7992" y="15412"/>
                  </a:lnTo>
                  <a:lnTo>
                    <a:pt x="8063" y="14752"/>
                  </a:lnTo>
                  <a:lnTo>
                    <a:pt x="8276" y="14636"/>
                  </a:lnTo>
                  <a:lnTo>
                    <a:pt x="8276" y="14286"/>
                  </a:lnTo>
                  <a:lnTo>
                    <a:pt x="8537" y="13976"/>
                  </a:lnTo>
                  <a:lnTo>
                    <a:pt x="8537" y="13704"/>
                  </a:lnTo>
                  <a:lnTo>
                    <a:pt x="8679" y="13704"/>
                  </a:lnTo>
                  <a:lnTo>
                    <a:pt x="8750" y="13199"/>
                  </a:lnTo>
                  <a:lnTo>
                    <a:pt x="8940" y="13083"/>
                  </a:lnTo>
                  <a:lnTo>
                    <a:pt x="8940" y="12733"/>
                  </a:lnTo>
                  <a:lnTo>
                    <a:pt x="9225" y="12423"/>
                  </a:lnTo>
                  <a:lnTo>
                    <a:pt x="9225" y="12073"/>
                  </a:lnTo>
                  <a:lnTo>
                    <a:pt x="9415" y="11957"/>
                  </a:lnTo>
                  <a:lnTo>
                    <a:pt x="9415" y="11646"/>
                  </a:lnTo>
                  <a:lnTo>
                    <a:pt x="9628" y="11530"/>
                  </a:lnTo>
                  <a:lnTo>
                    <a:pt x="9628" y="11180"/>
                  </a:lnTo>
                  <a:lnTo>
                    <a:pt x="9889" y="10870"/>
                  </a:lnTo>
                  <a:lnTo>
                    <a:pt x="9889" y="10598"/>
                  </a:lnTo>
                  <a:lnTo>
                    <a:pt x="10102" y="10404"/>
                  </a:lnTo>
                  <a:lnTo>
                    <a:pt x="10102" y="10093"/>
                  </a:lnTo>
                  <a:lnTo>
                    <a:pt x="10173" y="10093"/>
                  </a:lnTo>
                  <a:lnTo>
                    <a:pt x="10173" y="9822"/>
                  </a:lnTo>
                  <a:lnTo>
                    <a:pt x="10268" y="9822"/>
                  </a:lnTo>
                  <a:lnTo>
                    <a:pt x="10363" y="9317"/>
                  </a:lnTo>
                  <a:lnTo>
                    <a:pt x="10577" y="9317"/>
                  </a:lnTo>
                  <a:lnTo>
                    <a:pt x="10624" y="9045"/>
                  </a:lnTo>
                  <a:lnTo>
                    <a:pt x="10648" y="8851"/>
                  </a:lnTo>
                  <a:lnTo>
                    <a:pt x="10743" y="8618"/>
                  </a:lnTo>
                  <a:lnTo>
                    <a:pt x="10837" y="8424"/>
                  </a:lnTo>
                  <a:lnTo>
                    <a:pt x="10909" y="8269"/>
                  </a:lnTo>
                  <a:lnTo>
                    <a:pt x="11051" y="8269"/>
                  </a:lnTo>
                  <a:lnTo>
                    <a:pt x="11122" y="7648"/>
                  </a:lnTo>
                  <a:lnTo>
                    <a:pt x="11312" y="7492"/>
                  </a:lnTo>
                  <a:lnTo>
                    <a:pt x="11312" y="7143"/>
                  </a:lnTo>
                  <a:lnTo>
                    <a:pt x="11525" y="6988"/>
                  </a:lnTo>
                  <a:lnTo>
                    <a:pt x="11525" y="6638"/>
                  </a:lnTo>
                  <a:lnTo>
                    <a:pt x="11786" y="6366"/>
                  </a:lnTo>
                  <a:lnTo>
                    <a:pt x="11857" y="5745"/>
                  </a:lnTo>
                  <a:lnTo>
                    <a:pt x="12071" y="5590"/>
                  </a:lnTo>
                  <a:lnTo>
                    <a:pt x="12071" y="5318"/>
                  </a:lnTo>
                  <a:lnTo>
                    <a:pt x="12332" y="4969"/>
                  </a:lnTo>
                  <a:lnTo>
                    <a:pt x="12332" y="4658"/>
                  </a:lnTo>
                  <a:lnTo>
                    <a:pt x="12640" y="4386"/>
                  </a:lnTo>
                  <a:lnTo>
                    <a:pt x="12640" y="4192"/>
                  </a:lnTo>
                  <a:lnTo>
                    <a:pt x="13422" y="4192"/>
                  </a:lnTo>
                  <a:lnTo>
                    <a:pt x="13968" y="5745"/>
                  </a:lnTo>
                  <a:lnTo>
                    <a:pt x="13968" y="6871"/>
                  </a:lnTo>
                  <a:lnTo>
                    <a:pt x="14063" y="6871"/>
                  </a:lnTo>
                  <a:lnTo>
                    <a:pt x="14063" y="7298"/>
                  </a:lnTo>
                  <a:lnTo>
                    <a:pt x="14158" y="7298"/>
                  </a:lnTo>
                  <a:lnTo>
                    <a:pt x="14158" y="7648"/>
                  </a:lnTo>
                  <a:lnTo>
                    <a:pt x="14229" y="7648"/>
                  </a:lnTo>
                  <a:lnTo>
                    <a:pt x="14371" y="8424"/>
                  </a:lnTo>
                  <a:lnTo>
                    <a:pt x="15391" y="9977"/>
                  </a:lnTo>
                  <a:lnTo>
                    <a:pt x="15391" y="10753"/>
                  </a:lnTo>
                  <a:lnTo>
                    <a:pt x="15581" y="10753"/>
                  </a:lnTo>
                  <a:lnTo>
                    <a:pt x="15581" y="10404"/>
                  </a:lnTo>
                  <a:lnTo>
                    <a:pt x="16055" y="10404"/>
                  </a:lnTo>
                  <a:lnTo>
                    <a:pt x="16079" y="10520"/>
                  </a:lnTo>
                  <a:lnTo>
                    <a:pt x="16173" y="10598"/>
                  </a:lnTo>
                  <a:lnTo>
                    <a:pt x="16221" y="10676"/>
                  </a:lnTo>
                  <a:lnTo>
                    <a:pt x="16268" y="10753"/>
                  </a:lnTo>
                  <a:lnTo>
                    <a:pt x="16339" y="11530"/>
                  </a:lnTo>
                  <a:lnTo>
                    <a:pt x="16434" y="11530"/>
                  </a:lnTo>
                  <a:lnTo>
                    <a:pt x="16434" y="10753"/>
                  </a:lnTo>
                  <a:lnTo>
                    <a:pt x="16529" y="10093"/>
                  </a:lnTo>
                  <a:lnTo>
                    <a:pt x="16339" y="10093"/>
                  </a:lnTo>
                  <a:lnTo>
                    <a:pt x="16339" y="8851"/>
                  </a:lnTo>
                  <a:lnTo>
                    <a:pt x="16743" y="8696"/>
                  </a:lnTo>
                  <a:lnTo>
                    <a:pt x="17122" y="8618"/>
                  </a:lnTo>
                  <a:lnTo>
                    <a:pt x="17549" y="8540"/>
                  </a:lnTo>
                  <a:lnTo>
                    <a:pt x="17549" y="9472"/>
                  </a:lnTo>
                  <a:lnTo>
                    <a:pt x="17217" y="9822"/>
                  </a:lnTo>
                  <a:lnTo>
                    <a:pt x="17217" y="9977"/>
                  </a:lnTo>
                  <a:lnTo>
                    <a:pt x="17383" y="9977"/>
                  </a:lnTo>
                  <a:lnTo>
                    <a:pt x="17596" y="9744"/>
                  </a:lnTo>
                  <a:lnTo>
                    <a:pt x="17905" y="9744"/>
                  </a:lnTo>
                  <a:lnTo>
                    <a:pt x="18166" y="9627"/>
                  </a:lnTo>
                  <a:lnTo>
                    <a:pt x="18237" y="9317"/>
                  </a:lnTo>
                  <a:lnTo>
                    <a:pt x="18426" y="9317"/>
                  </a:lnTo>
                  <a:lnTo>
                    <a:pt x="18426" y="9200"/>
                  </a:lnTo>
                  <a:lnTo>
                    <a:pt x="19588" y="9317"/>
                  </a:lnTo>
                  <a:lnTo>
                    <a:pt x="19588" y="9200"/>
                  </a:lnTo>
                  <a:lnTo>
                    <a:pt x="19849" y="9200"/>
                  </a:lnTo>
                  <a:lnTo>
                    <a:pt x="19849" y="8967"/>
                  </a:lnTo>
                  <a:lnTo>
                    <a:pt x="20229" y="8967"/>
                  </a:lnTo>
                  <a:lnTo>
                    <a:pt x="20229" y="8851"/>
                  </a:lnTo>
                  <a:lnTo>
                    <a:pt x="20584" y="8851"/>
                  </a:lnTo>
                  <a:lnTo>
                    <a:pt x="20916" y="8890"/>
                  </a:lnTo>
                  <a:lnTo>
                    <a:pt x="21225" y="9045"/>
                  </a:lnTo>
                  <a:lnTo>
                    <a:pt x="21557" y="9200"/>
                  </a:lnTo>
                  <a:lnTo>
                    <a:pt x="21557" y="10093"/>
                  </a:lnTo>
                  <a:lnTo>
                    <a:pt x="21011" y="10404"/>
                  </a:lnTo>
                  <a:lnTo>
                    <a:pt x="21011" y="10598"/>
                  </a:lnTo>
                  <a:lnTo>
                    <a:pt x="21652" y="10598"/>
                  </a:lnTo>
                  <a:lnTo>
                    <a:pt x="21652" y="10870"/>
                  </a:lnTo>
                  <a:lnTo>
                    <a:pt x="22031" y="10753"/>
                  </a:lnTo>
                  <a:lnTo>
                    <a:pt x="22126" y="10404"/>
                  </a:lnTo>
                  <a:lnTo>
                    <a:pt x="22766" y="10093"/>
                  </a:lnTo>
                  <a:lnTo>
                    <a:pt x="22766" y="9317"/>
                  </a:lnTo>
                  <a:lnTo>
                    <a:pt x="22909" y="9239"/>
                  </a:lnTo>
                  <a:lnTo>
                    <a:pt x="23027" y="9200"/>
                  </a:lnTo>
                  <a:lnTo>
                    <a:pt x="23169" y="9200"/>
                  </a:lnTo>
                  <a:lnTo>
                    <a:pt x="23383" y="9200"/>
                  </a:lnTo>
                  <a:lnTo>
                    <a:pt x="23383" y="9627"/>
                  </a:lnTo>
                  <a:lnTo>
                    <a:pt x="23454" y="9627"/>
                  </a:lnTo>
                  <a:lnTo>
                    <a:pt x="23454" y="12927"/>
                  </a:lnTo>
                  <a:lnTo>
                    <a:pt x="23549" y="12927"/>
                  </a:lnTo>
                  <a:lnTo>
                    <a:pt x="23644" y="13704"/>
                  </a:lnTo>
                  <a:lnTo>
                    <a:pt x="23715" y="13704"/>
                  </a:lnTo>
                  <a:lnTo>
                    <a:pt x="23715" y="13859"/>
                  </a:lnTo>
                  <a:lnTo>
                    <a:pt x="24023" y="13859"/>
                  </a:lnTo>
                  <a:lnTo>
                    <a:pt x="24592" y="12733"/>
                  </a:lnTo>
                  <a:lnTo>
                    <a:pt x="24664" y="12733"/>
                  </a:lnTo>
                  <a:lnTo>
                    <a:pt x="24806" y="12306"/>
                  </a:lnTo>
                  <a:lnTo>
                    <a:pt x="25351" y="12306"/>
                  </a:lnTo>
                  <a:lnTo>
                    <a:pt x="25351" y="14286"/>
                  </a:lnTo>
                  <a:lnTo>
                    <a:pt x="25280" y="14286"/>
                  </a:lnTo>
                  <a:lnTo>
                    <a:pt x="25138" y="14907"/>
                  </a:lnTo>
                  <a:lnTo>
                    <a:pt x="25541" y="15063"/>
                  </a:lnTo>
                  <a:lnTo>
                    <a:pt x="26086" y="13976"/>
                  </a:lnTo>
                  <a:lnTo>
                    <a:pt x="26869" y="13859"/>
                  </a:lnTo>
                  <a:lnTo>
                    <a:pt x="26964" y="13976"/>
                  </a:lnTo>
                  <a:lnTo>
                    <a:pt x="27035" y="14131"/>
                  </a:lnTo>
                  <a:lnTo>
                    <a:pt x="27083" y="14131"/>
                  </a:lnTo>
                  <a:lnTo>
                    <a:pt x="27177" y="14208"/>
                  </a:lnTo>
                  <a:lnTo>
                    <a:pt x="27249" y="14208"/>
                  </a:lnTo>
                  <a:lnTo>
                    <a:pt x="27343" y="14208"/>
                  </a:lnTo>
                  <a:lnTo>
                    <a:pt x="27438" y="14208"/>
                  </a:lnTo>
                  <a:lnTo>
                    <a:pt x="27509" y="14286"/>
                  </a:lnTo>
                  <a:lnTo>
                    <a:pt x="27652" y="14636"/>
                  </a:lnTo>
                  <a:lnTo>
                    <a:pt x="27818" y="14752"/>
                  </a:lnTo>
                  <a:lnTo>
                    <a:pt x="27818" y="15063"/>
                  </a:lnTo>
                  <a:lnTo>
                    <a:pt x="27984" y="15257"/>
                  </a:lnTo>
                  <a:lnTo>
                    <a:pt x="27984" y="15684"/>
                  </a:lnTo>
                  <a:lnTo>
                    <a:pt x="28126" y="15684"/>
                  </a:lnTo>
                  <a:lnTo>
                    <a:pt x="28126" y="16033"/>
                  </a:lnTo>
                  <a:lnTo>
                    <a:pt x="28197" y="16033"/>
                  </a:lnTo>
                  <a:lnTo>
                    <a:pt x="28245" y="16111"/>
                  </a:lnTo>
                  <a:lnTo>
                    <a:pt x="28292" y="16188"/>
                  </a:lnTo>
                  <a:lnTo>
                    <a:pt x="28292" y="16188"/>
                  </a:lnTo>
                  <a:lnTo>
                    <a:pt x="28339" y="16227"/>
                  </a:lnTo>
                  <a:lnTo>
                    <a:pt x="28387" y="16227"/>
                  </a:lnTo>
                  <a:lnTo>
                    <a:pt x="28458" y="16305"/>
                  </a:lnTo>
                  <a:lnTo>
                    <a:pt x="28458" y="16732"/>
                  </a:lnTo>
                  <a:lnTo>
                    <a:pt x="28814" y="16810"/>
                  </a:lnTo>
                  <a:lnTo>
                    <a:pt x="29027" y="16965"/>
                  </a:lnTo>
                  <a:lnTo>
                    <a:pt x="29241" y="17081"/>
                  </a:lnTo>
                  <a:lnTo>
                    <a:pt x="29241" y="17392"/>
                  </a:lnTo>
                  <a:lnTo>
                    <a:pt x="29881" y="18362"/>
                  </a:lnTo>
                  <a:lnTo>
                    <a:pt x="30023" y="18634"/>
                  </a:lnTo>
                  <a:lnTo>
                    <a:pt x="30189" y="18634"/>
                  </a:lnTo>
                  <a:lnTo>
                    <a:pt x="30189" y="18790"/>
                  </a:lnTo>
                  <a:lnTo>
                    <a:pt x="30355" y="18790"/>
                  </a:lnTo>
                  <a:lnTo>
                    <a:pt x="30355" y="18945"/>
                  </a:lnTo>
                  <a:lnTo>
                    <a:pt x="30569" y="18945"/>
                  </a:lnTo>
                  <a:lnTo>
                    <a:pt x="30569" y="19139"/>
                  </a:lnTo>
                  <a:lnTo>
                    <a:pt x="30758" y="19139"/>
                  </a:lnTo>
                  <a:lnTo>
                    <a:pt x="30758" y="19294"/>
                  </a:lnTo>
                  <a:lnTo>
                    <a:pt x="30972" y="19294"/>
                  </a:lnTo>
                  <a:lnTo>
                    <a:pt x="30972" y="19411"/>
                  </a:lnTo>
                  <a:lnTo>
                    <a:pt x="31138" y="19411"/>
                  </a:lnTo>
                  <a:lnTo>
                    <a:pt x="31233" y="19721"/>
                  </a:lnTo>
                  <a:lnTo>
                    <a:pt x="31992" y="19566"/>
                  </a:lnTo>
                  <a:lnTo>
                    <a:pt x="31992" y="19721"/>
                  </a:lnTo>
                  <a:lnTo>
                    <a:pt x="32347" y="19993"/>
                  </a:lnTo>
                  <a:lnTo>
                    <a:pt x="32608" y="20265"/>
                  </a:lnTo>
                  <a:lnTo>
                    <a:pt x="32727" y="20847"/>
                  </a:lnTo>
                  <a:lnTo>
                    <a:pt x="32916" y="21197"/>
                  </a:lnTo>
                  <a:lnTo>
                    <a:pt x="32940" y="21740"/>
                  </a:lnTo>
                  <a:lnTo>
                    <a:pt x="32940" y="22400"/>
                  </a:lnTo>
                  <a:lnTo>
                    <a:pt x="32940" y="22944"/>
                  </a:lnTo>
                  <a:lnTo>
                    <a:pt x="32561" y="23021"/>
                  </a:lnTo>
                  <a:lnTo>
                    <a:pt x="32205" y="23176"/>
                  </a:lnTo>
                  <a:lnTo>
                    <a:pt x="31920" y="23293"/>
                  </a:lnTo>
                  <a:lnTo>
                    <a:pt x="31873" y="23526"/>
                  </a:lnTo>
                  <a:lnTo>
                    <a:pt x="31873" y="23642"/>
                  </a:lnTo>
                  <a:lnTo>
                    <a:pt x="31826" y="23798"/>
                  </a:lnTo>
                  <a:lnTo>
                    <a:pt x="31778" y="23953"/>
                  </a:lnTo>
                  <a:lnTo>
                    <a:pt x="31920" y="23953"/>
                  </a:lnTo>
                  <a:lnTo>
                    <a:pt x="32086" y="24302"/>
                  </a:lnTo>
                  <a:lnTo>
                    <a:pt x="32347" y="24496"/>
                  </a:lnTo>
                  <a:lnTo>
                    <a:pt x="32656" y="24729"/>
                  </a:lnTo>
                  <a:lnTo>
                    <a:pt x="33201" y="24729"/>
                  </a:lnTo>
                  <a:lnTo>
                    <a:pt x="33201" y="24846"/>
                  </a:lnTo>
                  <a:lnTo>
                    <a:pt x="35027" y="25273"/>
                  </a:lnTo>
                  <a:lnTo>
                    <a:pt x="35027" y="25156"/>
                  </a:lnTo>
                  <a:lnTo>
                    <a:pt x="35573" y="25156"/>
                  </a:lnTo>
                  <a:lnTo>
                    <a:pt x="35573" y="25001"/>
                  </a:lnTo>
                  <a:lnTo>
                    <a:pt x="35786" y="25001"/>
                  </a:lnTo>
                  <a:lnTo>
                    <a:pt x="35881" y="24729"/>
                  </a:lnTo>
                  <a:lnTo>
                    <a:pt x="36450" y="24729"/>
                  </a:lnTo>
                  <a:lnTo>
                    <a:pt x="36450" y="24846"/>
                  </a:lnTo>
                  <a:lnTo>
                    <a:pt x="36735" y="25079"/>
                  </a:lnTo>
                  <a:lnTo>
                    <a:pt x="36948" y="25428"/>
                  </a:lnTo>
                  <a:lnTo>
                    <a:pt x="37185" y="25700"/>
                  </a:lnTo>
                  <a:lnTo>
                    <a:pt x="37470" y="25933"/>
                  </a:lnTo>
                  <a:lnTo>
                    <a:pt x="37612" y="26903"/>
                  </a:lnTo>
                  <a:lnTo>
                    <a:pt x="38086" y="26903"/>
                  </a:lnTo>
                  <a:lnTo>
                    <a:pt x="38158" y="27330"/>
                  </a:lnTo>
                  <a:lnTo>
                    <a:pt x="38300" y="27758"/>
                  </a:lnTo>
                  <a:lnTo>
                    <a:pt x="38347" y="28262"/>
                  </a:lnTo>
                  <a:lnTo>
                    <a:pt x="38300" y="28806"/>
                  </a:lnTo>
                  <a:lnTo>
                    <a:pt x="38347" y="29388"/>
                  </a:lnTo>
                  <a:lnTo>
                    <a:pt x="38561" y="29388"/>
                  </a:lnTo>
                  <a:lnTo>
                    <a:pt x="38608" y="29233"/>
                  </a:lnTo>
                  <a:lnTo>
                    <a:pt x="38632" y="29077"/>
                  </a:lnTo>
                  <a:lnTo>
                    <a:pt x="38632" y="29039"/>
                  </a:lnTo>
                  <a:lnTo>
                    <a:pt x="38679" y="28883"/>
                  </a:lnTo>
                  <a:lnTo>
                    <a:pt x="38727" y="28728"/>
                  </a:lnTo>
                  <a:lnTo>
                    <a:pt x="38632" y="28728"/>
                  </a:lnTo>
                  <a:lnTo>
                    <a:pt x="38632" y="27835"/>
                  </a:lnTo>
                  <a:lnTo>
                    <a:pt x="38561" y="27835"/>
                  </a:lnTo>
                  <a:lnTo>
                    <a:pt x="38561" y="27059"/>
                  </a:lnTo>
                  <a:lnTo>
                    <a:pt x="38418" y="27059"/>
                  </a:lnTo>
                  <a:lnTo>
                    <a:pt x="38371" y="26554"/>
                  </a:lnTo>
                  <a:lnTo>
                    <a:pt x="38347" y="26049"/>
                  </a:lnTo>
                  <a:lnTo>
                    <a:pt x="38418" y="25622"/>
                  </a:lnTo>
                  <a:lnTo>
                    <a:pt x="38513" y="25273"/>
                  </a:lnTo>
                  <a:lnTo>
                    <a:pt x="38632" y="25001"/>
                  </a:lnTo>
                  <a:lnTo>
                    <a:pt x="38774" y="24729"/>
                  </a:lnTo>
                  <a:lnTo>
                    <a:pt x="38893" y="24574"/>
                  </a:lnTo>
                  <a:lnTo>
                    <a:pt x="39106" y="24574"/>
                  </a:lnTo>
                  <a:lnTo>
                    <a:pt x="39106" y="24380"/>
                  </a:lnTo>
                  <a:lnTo>
                    <a:pt x="39581" y="24225"/>
                  </a:lnTo>
                  <a:lnTo>
                    <a:pt x="39581" y="24069"/>
                  </a:lnTo>
                  <a:lnTo>
                    <a:pt x="39770" y="23953"/>
                  </a:lnTo>
                  <a:lnTo>
                    <a:pt x="39770" y="23604"/>
                  </a:lnTo>
                  <a:lnTo>
                    <a:pt x="39841" y="23604"/>
                  </a:lnTo>
                  <a:lnTo>
                    <a:pt x="39936" y="23448"/>
                  </a:lnTo>
                  <a:lnTo>
                    <a:pt x="39984" y="23371"/>
                  </a:lnTo>
                  <a:lnTo>
                    <a:pt x="40031" y="23176"/>
                  </a:lnTo>
                  <a:lnTo>
                    <a:pt x="40055" y="22944"/>
                  </a:lnTo>
                  <a:lnTo>
                    <a:pt x="40102" y="22944"/>
                  </a:lnTo>
                  <a:lnTo>
                    <a:pt x="40102" y="22944"/>
                  </a:lnTo>
                  <a:lnTo>
                    <a:pt x="40102" y="22944"/>
                  </a:lnTo>
                  <a:lnTo>
                    <a:pt x="40102" y="22944"/>
                  </a:lnTo>
                  <a:lnTo>
                    <a:pt x="40102" y="22866"/>
                  </a:lnTo>
                  <a:lnTo>
                    <a:pt x="40150" y="22827"/>
                  </a:lnTo>
                  <a:lnTo>
                    <a:pt x="40055" y="22827"/>
                  </a:lnTo>
                  <a:lnTo>
                    <a:pt x="39675" y="23798"/>
                  </a:lnTo>
                  <a:lnTo>
                    <a:pt x="38822" y="23798"/>
                  </a:lnTo>
                  <a:lnTo>
                    <a:pt x="38822" y="23798"/>
                  </a:lnTo>
                  <a:lnTo>
                    <a:pt x="38774" y="23875"/>
                  </a:lnTo>
                  <a:lnTo>
                    <a:pt x="38727" y="23953"/>
                  </a:lnTo>
                  <a:lnTo>
                    <a:pt x="38679" y="23992"/>
                  </a:lnTo>
                  <a:lnTo>
                    <a:pt x="38632" y="24069"/>
                  </a:lnTo>
                  <a:lnTo>
                    <a:pt x="38632" y="24574"/>
                  </a:lnTo>
                  <a:lnTo>
                    <a:pt x="38466" y="24496"/>
                  </a:lnTo>
                  <a:lnTo>
                    <a:pt x="38347" y="24496"/>
                  </a:lnTo>
                  <a:lnTo>
                    <a:pt x="38205" y="24496"/>
                  </a:lnTo>
                  <a:lnTo>
                    <a:pt x="38086" y="24419"/>
                  </a:lnTo>
                  <a:lnTo>
                    <a:pt x="37944" y="24380"/>
                  </a:lnTo>
                  <a:lnTo>
                    <a:pt x="37873" y="23992"/>
                  </a:lnTo>
                  <a:lnTo>
                    <a:pt x="37826" y="23642"/>
                  </a:lnTo>
                  <a:lnTo>
                    <a:pt x="37778" y="23176"/>
                  </a:lnTo>
                  <a:lnTo>
                    <a:pt x="37873" y="23021"/>
                  </a:lnTo>
                  <a:lnTo>
                    <a:pt x="37897" y="22866"/>
                  </a:lnTo>
                  <a:lnTo>
                    <a:pt x="37944" y="22749"/>
                  </a:lnTo>
                  <a:lnTo>
                    <a:pt x="37944" y="22516"/>
                  </a:lnTo>
                  <a:lnTo>
                    <a:pt x="38466" y="22322"/>
                  </a:lnTo>
                  <a:lnTo>
                    <a:pt x="38940" y="22089"/>
                  </a:lnTo>
                  <a:lnTo>
                    <a:pt x="39415" y="21818"/>
                  </a:lnTo>
                  <a:lnTo>
                    <a:pt x="39936" y="21662"/>
                  </a:lnTo>
                  <a:lnTo>
                    <a:pt x="40529" y="21624"/>
                  </a:lnTo>
                  <a:lnTo>
                    <a:pt x="40624" y="22051"/>
                  </a:lnTo>
                  <a:lnTo>
                    <a:pt x="40932" y="22051"/>
                  </a:lnTo>
                  <a:lnTo>
                    <a:pt x="40885" y="22400"/>
                  </a:lnTo>
                  <a:lnTo>
                    <a:pt x="40837" y="22866"/>
                  </a:lnTo>
                  <a:lnTo>
                    <a:pt x="40837" y="23293"/>
                  </a:lnTo>
                  <a:lnTo>
                    <a:pt x="40790" y="23448"/>
                  </a:lnTo>
                  <a:lnTo>
                    <a:pt x="40932" y="23448"/>
                  </a:lnTo>
                  <a:lnTo>
                    <a:pt x="41003" y="23642"/>
                  </a:lnTo>
                  <a:lnTo>
                    <a:pt x="41098" y="23798"/>
                  </a:lnTo>
                  <a:lnTo>
                    <a:pt x="41146" y="23953"/>
                  </a:lnTo>
                  <a:lnTo>
                    <a:pt x="41217" y="24147"/>
                  </a:lnTo>
                  <a:lnTo>
                    <a:pt x="41264" y="24380"/>
                  </a:lnTo>
                  <a:lnTo>
                    <a:pt x="41478" y="24380"/>
                  </a:lnTo>
                  <a:lnTo>
                    <a:pt x="41478" y="24574"/>
                  </a:lnTo>
                  <a:lnTo>
                    <a:pt x="41525" y="24652"/>
                  </a:lnTo>
                  <a:lnTo>
                    <a:pt x="41525" y="24729"/>
                  </a:lnTo>
                  <a:lnTo>
                    <a:pt x="41573" y="24768"/>
                  </a:lnTo>
                  <a:lnTo>
                    <a:pt x="41667" y="24768"/>
                  </a:lnTo>
                  <a:lnTo>
                    <a:pt x="41739" y="24846"/>
                  </a:lnTo>
                  <a:lnTo>
                    <a:pt x="41739" y="25001"/>
                  </a:lnTo>
                  <a:lnTo>
                    <a:pt x="41881" y="25079"/>
                  </a:lnTo>
                  <a:lnTo>
                    <a:pt x="41952" y="25001"/>
                  </a:lnTo>
                  <a:lnTo>
                    <a:pt x="42000" y="25001"/>
                  </a:lnTo>
                  <a:lnTo>
                    <a:pt x="42094" y="24923"/>
                  </a:lnTo>
                  <a:lnTo>
                    <a:pt x="42142" y="24846"/>
                  </a:lnTo>
                  <a:lnTo>
                    <a:pt x="42142" y="24729"/>
                  </a:lnTo>
                  <a:lnTo>
                    <a:pt x="42616" y="24729"/>
                  </a:lnTo>
                  <a:lnTo>
                    <a:pt x="42901" y="25351"/>
                  </a:lnTo>
                  <a:lnTo>
                    <a:pt x="43209" y="25855"/>
                  </a:lnTo>
                  <a:lnTo>
                    <a:pt x="43565" y="26399"/>
                  </a:lnTo>
                  <a:lnTo>
                    <a:pt x="43683" y="26321"/>
                  </a:lnTo>
                  <a:lnTo>
                    <a:pt x="43731" y="26321"/>
                  </a:lnTo>
                  <a:lnTo>
                    <a:pt x="43731" y="26282"/>
                  </a:lnTo>
                  <a:lnTo>
                    <a:pt x="43778" y="26282"/>
                  </a:lnTo>
                  <a:lnTo>
                    <a:pt x="44584" y="26282"/>
                  </a:lnTo>
                  <a:lnTo>
                    <a:pt x="44584" y="26049"/>
                  </a:lnTo>
                  <a:lnTo>
                    <a:pt x="44988" y="25933"/>
                  </a:lnTo>
                  <a:lnTo>
                    <a:pt x="44988" y="25778"/>
                  </a:lnTo>
                  <a:lnTo>
                    <a:pt x="45936" y="25778"/>
                  </a:lnTo>
                  <a:lnTo>
                    <a:pt x="45936" y="25933"/>
                  </a:lnTo>
                  <a:lnTo>
                    <a:pt x="46695" y="25778"/>
                  </a:lnTo>
                  <a:lnTo>
                    <a:pt x="46695" y="25273"/>
                  </a:lnTo>
                  <a:lnTo>
                    <a:pt x="47098" y="25273"/>
                  </a:lnTo>
                  <a:lnTo>
                    <a:pt x="47098" y="25156"/>
                  </a:lnTo>
                  <a:lnTo>
                    <a:pt x="46909" y="24768"/>
                  </a:lnTo>
                  <a:lnTo>
                    <a:pt x="46837" y="24225"/>
                  </a:lnTo>
                  <a:lnTo>
                    <a:pt x="46790" y="23604"/>
                  </a:lnTo>
                  <a:lnTo>
                    <a:pt x="47573" y="22944"/>
                  </a:lnTo>
                  <a:lnTo>
                    <a:pt x="47573" y="22827"/>
                  </a:lnTo>
                  <a:lnTo>
                    <a:pt x="47217" y="22672"/>
                  </a:lnTo>
                  <a:lnTo>
                    <a:pt x="46956" y="22439"/>
                  </a:lnTo>
                  <a:lnTo>
                    <a:pt x="46695" y="22167"/>
                  </a:lnTo>
                  <a:lnTo>
                    <a:pt x="46482" y="22167"/>
                  </a:lnTo>
                  <a:lnTo>
                    <a:pt x="46482" y="22051"/>
                  </a:lnTo>
                  <a:lnTo>
                    <a:pt x="45841" y="21895"/>
                  </a:lnTo>
                  <a:lnTo>
                    <a:pt x="45841" y="20847"/>
                  </a:lnTo>
                  <a:lnTo>
                    <a:pt x="46624" y="20071"/>
                  </a:lnTo>
                  <a:lnTo>
                    <a:pt x="46624" y="18790"/>
                  </a:lnTo>
                  <a:lnTo>
                    <a:pt x="46671" y="18518"/>
                  </a:lnTo>
                  <a:lnTo>
                    <a:pt x="46743" y="18285"/>
                  </a:lnTo>
                  <a:lnTo>
                    <a:pt x="46837" y="18013"/>
                  </a:lnTo>
                  <a:lnTo>
                    <a:pt x="46885" y="17741"/>
                  </a:lnTo>
                  <a:lnTo>
                    <a:pt x="47430" y="17741"/>
                  </a:lnTo>
                  <a:lnTo>
                    <a:pt x="48379" y="19411"/>
                  </a:lnTo>
                  <a:lnTo>
                    <a:pt x="48592" y="19566"/>
                  </a:lnTo>
                  <a:lnTo>
                    <a:pt x="48592" y="19838"/>
                  </a:lnTo>
                  <a:lnTo>
                    <a:pt x="48853" y="20187"/>
                  </a:lnTo>
                  <a:lnTo>
                    <a:pt x="49114" y="20692"/>
                  </a:lnTo>
                  <a:lnTo>
                    <a:pt x="49280" y="21313"/>
                  </a:lnTo>
                  <a:lnTo>
                    <a:pt x="49328" y="22167"/>
                  </a:lnTo>
                  <a:lnTo>
                    <a:pt x="49067" y="22516"/>
                  </a:lnTo>
                  <a:lnTo>
                    <a:pt x="48901" y="22827"/>
                  </a:lnTo>
                  <a:lnTo>
                    <a:pt x="48782" y="22944"/>
                  </a:lnTo>
                  <a:lnTo>
                    <a:pt x="48569" y="23099"/>
                  </a:lnTo>
                  <a:lnTo>
                    <a:pt x="48308" y="23099"/>
                  </a:lnTo>
                  <a:lnTo>
                    <a:pt x="47833" y="22944"/>
                  </a:lnTo>
                  <a:lnTo>
                    <a:pt x="47833" y="23176"/>
                  </a:lnTo>
                  <a:lnTo>
                    <a:pt x="48047" y="23176"/>
                  </a:lnTo>
                  <a:lnTo>
                    <a:pt x="48094" y="23215"/>
                  </a:lnTo>
                  <a:lnTo>
                    <a:pt x="48118" y="23293"/>
                  </a:lnTo>
                  <a:lnTo>
                    <a:pt x="48166" y="23293"/>
                  </a:lnTo>
                  <a:lnTo>
                    <a:pt x="48213" y="23293"/>
                  </a:lnTo>
                  <a:lnTo>
                    <a:pt x="48213" y="23215"/>
                  </a:lnTo>
                  <a:lnTo>
                    <a:pt x="48260" y="23215"/>
                  </a:lnTo>
                  <a:lnTo>
                    <a:pt x="48308" y="23293"/>
                  </a:lnTo>
                  <a:lnTo>
                    <a:pt x="48308" y="23448"/>
                  </a:lnTo>
                  <a:lnTo>
                    <a:pt x="48474" y="23720"/>
                  </a:lnTo>
                  <a:lnTo>
                    <a:pt x="48521" y="23875"/>
                  </a:lnTo>
                  <a:lnTo>
                    <a:pt x="48592" y="23992"/>
                  </a:lnTo>
                  <a:lnTo>
                    <a:pt x="48782" y="24069"/>
                  </a:lnTo>
                  <a:lnTo>
                    <a:pt x="49067" y="24069"/>
                  </a:lnTo>
                  <a:lnTo>
                    <a:pt x="49162" y="26554"/>
                  </a:lnTo>
                  <a:lnTo>
                    <a:pt x="49280" y="26709"/>
                  </a:lnTo>
                  <a:lnTo>
                    <a:pt x="49375" y="26748"/>
                  </a:lnTo>
                  <a:lnTo>
                    <a:pt x="49470" y="26826"/>
                  </a:lnTo>
                  <a:lnTo>
                    <a:pt x="49588" y="26981"/>
                  </a:lnTo>
                  <a:lnTo>
                    <a:pt x="49731" y="27059"/>
                  </a:lnTo>
                  <a:lnTo>
                    <a:pt x="49683" y="26554"/>
                  </a:lnTo>
                  <a:lnTo>
                    <a:pt x="49636" y="26205"/>
                  </a:lnTo>
                  <a:lnTo>
                    <a:pt x="49541" y="25778"/>
                  </a:lnTo>
                  <a:lnTo>
                    <a:pt x="49470" y="25778"/>
                  </a:lnTo>
                  <a:lnTo>
                    <a:pt x="49541" y="24225"/>
                  </a:lnTo>
                  <a:lnTo>
                    <a:pt x="49944" y="23875"/>
                  </a:lnTo>
                  <a:lnTo>
                    <a:pt x="50418" y="23604"/>
                  </a:lnTo>
                  <a:lnTo>
                    <a:pt x="50418" y="23371"/>
                  </a:lnTo>
                  <a:lnTo>
                    <a:pt x="50466" y="23176"/>
                  </a:lnTo>
                  <a:lnTo>
                    <a:pt x="50490" y="23021"/>
                  </a:lnTo>
                  <a:lnTo>
                    <a:pt x="50537" y="22866"/>
                  </a:lnTo>
                  <a:lnTo>
                    <a:pt x="50632" y="22749"/>
                  </a:lnTo>
                  <a:lnTo>
                    <a:pt x="50679" y="22516"/>
                  </a:lnTo>
                  <a:lnTo>
                    <a:pt x="50750" y="22516"/>
                  </a:lnTo>
                  <a:lnTo>
                    <a:pt x="50679" y="20964"/>
                  </a:lnTo>
                  <a:lnTo>
                    <a:pt x="50584" y="20964"/>
                  </a:lnTo>
                  <a:lnTo>
                    <a:pt x="50584" y="21119"/>
                  </a:lnTo>
                  <a:lnTo>
                    <a:pt x="50110" y="21119"/>
                  </a:lnTo>
                  <a:lnTo>
                    <a:pt x="50205" y="19139"/>
                  </a:lnTo>
                  <a:lnTo>
                    <a:pt x="50584" y="19139"/>
                  </a:lnTo>
                  <a:lnTo>
                    <a:pt x="50584" y="18790"/>
                  </a:lnTo>
                  <a:lnTo>
                    <a:pt x="49731" y="18790"/>
                  </a:lnTo>
                  <a:lnTo>
                    <a:pt x="49636" y="18518"/>
                  </a:lnTo>
                  <a:lnTo>
                    <a:pt x="49470" y="18518"/>
                  </a:lnTo>
                  <a:lnTo>
                    <a:pt x="49328" y="18168"/>
                  </a:lnTo>
                  <a:lnTo>
                    <a:pt x="49162" y="18168"/>
                  </a:lnTo>
                  <a:lnTo>
                    <a:pt x="49162" y="18013"/>
                  </a:lnTo>
                  <a:lnTo>
                    <a:pt x="48687" y="18013"/>
                  </a:lnTo>
                  <a:lnTo>
                    <a:pt x="48379" y="17392"/>
                  </a:lnTo>
                  <a:lnTo>
                    <a:pt x="48118" y="17237"/>
                  </a:lnTo>
                  <a:lnTo>
                    <a:pt x="48047" y="15257"/>
                  </a:lnTo>
                  <a:lnTo>
                    <a:pt x="48118" y="15257"/>
                  </a:lnTo>
                  <a:lnTo>
                    <a:pt x="48213" y="14286"/>
                  </a:lnTo>
                  <a:lnTo>
                    <a:pt x="48118" y="14286"/>
                  </a:lnTo>
                  <a:lnTo>
                    <a:pt x="48118" y="13976"/>
                  </a:lnTo>
                  <a:lnTo>
                    <a:pt x="48047" y="13976"/>
                  </a:lnTo>
                  <a:lnTo>
                    <a:pt x="48047" y="11646"/>
                  </a:lnTo>
                  <a:lnTo>
                    <a:pt x="48047" y="11569"/>
                  </a:lnTo>
                  <a:lnTo>
                    <a:pt x="48094" y="11569"/>
                  </a:lnTo>
                  <a:lnTo>
                    <a:pt x="48094" y="11569"/>
                  </a:lnTo>
                  <a:lnTo>
                    <a:pt x="48094" y="11569"/>
                  </a:lnTo>
                  <a:lnTo>
                    <a:pt x="48094" y="11569"/>
                  </a:lnTo>
                  <a:lnTo>
                    <a:pt x="48118" y="11530"/>
                  </a:lnTo>
                  <a:lnTo>
                    <a:pt x="48379" y="11530"/>
                  </a:lnTo>
                  <a:lnTo>
                    <a:pt x="48308" y="9977"/>
                  </a:lnTo>
                  <a:lnTo>
                    <a:pt x="48521" y="9822"/>
                  </a:lnTo>
                  <a:lnTo>
                    <a:pt x="48592" y="9200"/>
                  </a:lnTo>
                  <a:lnTo>
                    <a:pt x="48782" y="9200"/>
                  </a:lnTo>
                  <a:lnTo>
                    <a:pt x="48687" y="8424"/>
                  </a:lnTo>
                  <a:lnTo>
                    <a:pt x="48592" y="8424"/>
                  </a:lnTo>
                  <a:lnTo>
                    <a:pt x="48592" y="7143"/>
                  </a:lnTo>
                  <a:lnTo>
                    <a:pt x="48213" y="6638"/>
                  </a:lnTo>
                  <a:lnTo>
                    <a:pt x="48213" y="6366"/>
                  </a:lnTo>
                  <a:lnTo>
                    <a:pt x="48118" y="6366"/>
                  </a:lnTo>
                  <a:lnTo>
                    <a:pt x="48118" y="5435"/>
                  </a:lnTo>
                  <a:lnTo>
                    <a:pt x="48000" y="4386"/>
                  </a:lnTo>
                  <a:lnTo>
                    <a:pt x="47952" y="3261"/>
                  </a:lnTo>
                  <a:lnTo>
                    <a:pt x="47905" y="2057"/>
                  </a:lnTo>
                  <a:lnTo>
                    <a:pt x="48118" y="2057"/>
                  </a:lnTo>
                  <a:lnTo>
                    <a:pt x="48047" y="1436"/>
                  </a:lnTo>
                  <a:lnTo>
                    <a:pt x="48047" y="659"/>
                  </a:lnTo>
                  <a:lnTo>
                    <a:pt x="48308" y="427"/>
                  </a:lnTo>
                  <a:lnTo>
                    <a:pt x="48308" y="310"/>
                  </a:lnTo>
                  <a:lnTo>
                    <a:pt x="48853" y="155"/>
                  </a:lnTo>
                  <a:lnTo>
                    <a:pt x="48853" y="0"/>
                  </a:lnTo>
                  <a:lnTo>
                    <a:pt x="4911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3963988" y="944563"/>
              <a:ext cx="3746500" cy="2940050"/>
            </a:xfrm>
            <a:custGeom>
              <a:rect b="b" l="l" r="r" t="t"/>
              <a:pathLst>
                <a:path extrusionOk="0" h="120000" w="120000">
                  <a:moveTo>
                    <a:pt x="70474" y="64082"/>
                  </a:moveTo>
                  <a:lnTo>
                    <a:pt x="73220" y="64276"/>
                  </a:lnTo>
                  <a:lnTo>
                    <a:pt x="73677" y="64989"/>
                  </a:lnTo>
                  <a:lnTo>
                    <a:pt x="74338" y="65572"/>
                  </a:lnTo>
                  <a:lnTo>
                    <a:pt x="74898" y="66155"/>
                  </a:lnTo>
                  <a:lnTo>
                    <a:pt x="75254" y="66868"/>
                  </a:lnTo>
                  <a:lnTo>
                    <a:pt x="75355" y="67127"/>
                  </a:lnTo>
                  <a:lnTo>
                    <a:pt x="75355" y="67451"/>
                  </a:lnTo>
                  <a:lnTo>
                    <a:pt x="75254" y="67840"/>
                  </a:lnTo>
                  <a:lnTo>
                    <a:pt x="75152" y="68034"/>
                  </a:lnTo>
                  <a:lnTo>
                    <a:pt x="75152" y="68293"/>
                  </a:lnTo>
                  <a:lnTo>
                    <a:pt x="75101" y="68423"/>
                  </a:lnTo>
                  <a:lnTo>
                    <a:pt x="77745" y="68423"/>
                  </a:lnTo>
                  <a:lnTo>
                    <a:pt x="78152" y="69330"/>
                  </a:lnTo>
                  <a:lnTo>
                    <a:pt x="78711" y="69978"/>
                  </a:lnTo>
                  <a:lnTo>
                    <a:pt x="79423" y="70302"/>
                  </a:lnTo>
                  <a:lnTo>
                    <a:pt x="80186" y="70755"/>
                  </a:lnTo>
                  <a:lnTo>
                    <a:pt x="80186" y="72570"/>
                  </a:lnTo>
                  <a:lnTo>
                    <a:pt x="80338" y="72570"/>
                  </a:lnTo>
                  <a:lnTo>
                    <a:pt x="80440" y="72181"/>
                  </a:lnTo>
                  <a:lnTo>
                    <a:pt x="80644" y="71922"/>
                  </a:lnTo>
                  <a:lnTo>
                    <a:pt x="80745" y="71857"/>
                  </a:lnTo>
                  <a:lnTo>
                    <a:pt x="81000" y="71857"/>
                  </a:lnTo>
                  <a:lnTo>
                    <a:pt x="81254" y="71857"/>
                  </a:lnTo>
                  <a:lnTo>
                    <a:pt x="81661" y="71857"/>
                  </a:lnTo>
                  <a:lnTo>
                    <a:pt x="81813" y="73153"/>
                  </a:lnTo>
                  <a:lnTo>
                    <a:pt x="82372" y="73153"/>
                  </a:lnTo>
                  <a:lnTo>
                    <a:pt x="82372" y="72894"/>
                  </a:lnTo>
                  <a:lnTo>
                    <a:pt x="82677" y="72570"/>
                  </a:lnTo>
                  <a:lnTo>
                    <a:pt x="82830" y="72051"/>
                  </a:lnTo>
                  <a:lnTo>
                    <a:pt x="82932" y="71598"/>
                  </a:lnTo>
                  <a:lnTo>
                    <a:pt x="83033" y="71015"/>
                  </a:lnTo>
                  <a:lnTo>
                    <a:pt x="84813" y="71144"/>
                  </a:lnTo>
                  <a:lnTo>
                    <a:pt x="86288" y="71274"/>
                  </a:lnTo>
                  <a:lnTo>
                    <a:pt x="86440" y="72311"/>
                  </a:lnTo>
                  <a:lnTo>
                    <a:pt x="86440" y="73606"/>
                  </a:lnTo>
                  <a:lnTo>
                    <a:pt x="86745" y="73606"/>
                  </a:lnTo>
                  <a:lnTo>
                    <a:pt x="86898" y="73218"/>
                  </a:lnTo>
                  <a:lnTo>
                    <a:pt x="87101" y="73153"/>
                  </a:lnTo>
                  <a:lnTo>
                    <a:pt x="87355" y="73153"/>
                  </a:lnTo>
                  <a:lnTo>
                    <a:pt x="87661" y="73153"/>
                  </a:lnTo>
                  <a:lnTo>
                    <a:pt x="88118" y="73153"/>
                  </a:lnTo>
                  <a:lnTo>
                    <a:pt x="88220" y="73477"/>
                  </a:lnTo>
                  <a:lnTo>
                    <a:pt x="88322" y="73866"/>
                  </a:lnTo>
                  <a:lnTo>
                    <a:pt x="88372" y="74060"/>
                  </a:lnTo>
                  <a:lnTo>
                    <a:pt x="88677" y="74319"/>
                  </a:lnTo>
                  <a:lnTo>
                    <a:pt x="88932" y="74319"/>
                  </a:lnTo>
                  <a:lnTo>
                    <a:pt x="89338" y="74449"/>
                  </a:lnTo>
                  <a:lnTo>
                    <a:pt x="89796" y="73606"/>
                  </a:lnTo>
                  <a:lnTo>
                    <a:pt x="90355" y="73153"/>
                  </a:lnTo>
                  <a:lnTo>
                    <a:pt x="91067" y="73023"/>
                  </a:lnTo>
                  <a:lnTo>
                    <a:pt x="92186" y="73153"/>
                  </a:lnTo>
                  <a:lnTo>
                    <a:pt x="92288" y="73606"/>
                  </a:lnTo>
                  <a:lnTo>
                    <a:pt x="92389" y="74190"/>
                  </a:lnTo>
                  <a:lnTo>
                    <a:pt x="92389" y="74902"/>
                  </a:lnTo>
                  <a:lnTo>
                    <a:pt x="92186" y="74902"/>
                  </a:lnTo>
                  <a:lnTo>
                    <a:pt x="92186" y="75745"/>
                  </a:lnTo>
                  <a:lnTo>
                    <a:pt x="92440" y="75745"/>
                  </a:lnTo>
                  <a:lnTo>
                    <a:pt x="92745" y="75745"/>
                  </a:lnTo>
                  <a:lnTo>
                    <a:pt x="92847" y="75809"/>
                  </a:lnTo>
                  <a:lnTo>
                    <a:pt x="93000" y="75809"/>
                  </a:lnTo>
                  <a:lnTo>
                    <a:pt x="93101" y="75939"/>
                  </a:lnTo>
                  <a:lnTo>
                    <a:pt x="93203" y="76069"/>
                  </a:lnTo>
                  <a:lnTo>
                    <a:pt x="93406" y="76198"/>
                  </a:lnTo>
                  <a:lnTo>
                    <a:pt x="93406" y="75745"/>
                  </a:lnTo>
                  <a:lnTo>
                    <a:pt x="93457" y="75356"/>
                  </a:lnTo>
                  <a:lnTo>
                    <a:pt x="93457" y="75032"/>
                  </a:lnTo>
                  <a:lnTo>
                    <a:pt x="93559" y="74773"/>
                  </a:lnTo>
                  <a:lnTo>
                    <a:pt x="93559" y="74449"/>
                  </a:lnTo>
                  <a:lnTo>
                    <a:pt x="95898" y="74902"/>
                  </a:lnTo>
                  <a:lnTo>
                    <a:pt x="96000" y="75809"/>
                  </a:lnTo>
                  <a:lnTo>
                    <a:pt x="96050" y="77041"/>
                  </a:lnTo>
                  <a:lnTo>
                    <a:pt x="95593" y="77041"/>
                  </a:lnTo>
                  <a:lnTo>
                    <a:pt x="94881" y="78790"/>
                  </a:lnTo>
                  <a:lnTo>
                    <a:pt x="95440" y="78790"/>
                  </a:lnTo>
                  <a:lnTo>
                    <a:pt x="96152" y="78077"/>
                  </a:lnTo>
                  <a:lnTo>
                    <a:pt x="97169" y="77624"/>
                  </a:lnTo>
                  <a:lnTo>
                    <a:pt x="98491" y="77494"/>
                  </a:lnTo>
                  <a:lnTo>
                    <a:pt x="98491" y="79244"/>
                  </a:lnTo>
                  <a:lnTo>
                    <a:pt x="98084" y="79632"/>
                  </a:lnTo>
                  <a:lnTo>
                    <a:pt x="97728" y="79827"/>
                  </a:lnTo>
                  <a:lnTo>
                    <a:pt x="97271" y="79956"/>
                  </a:lnTo>
                  <a:lnTo>
                    <a:pt x="96610" y="80086"/>
                  </a:lnTo>
                  <a:lnTo>
                    <a:pt x="96610" y="80928"/>
                  </a:lnTo>
                  <a:lnTo>
                    <a:pt x="97474" y="80928"/>
                  </a:lnTo>
                  <a:lnTo>
                    <a:pt x="97627" y="81965"/>
                  </a:lnTo>
                  <a:lnTo>
                    <a:pt x="97932" y="81965"/>
                  </a:lnTo>
                  <a:lnTo>
                    <a:pt x="98033" y="82289"/>
                  </a:lnTo>
                  <a:lnTo>
                    <a:pt x="98084" y="82678"/>
                  </a:lnTo>
                  <a:lnTo>
                    <a:pt x="98084" y="82937"/>
                  </a:lnTo>
                  <a:lnTo>
                    <a:pt x="98084" y="83131"/>
                  </a:lnTo>
                  <a:lnTo>
                    <a:pt x="98186" y="83261"/>
                  </a:lnTo>
                  <a:lnTo>
                    <a:pt x="98389" y="83390"/>
                  </a:lnTo>
                  <a:lnTo>
                    <a:pt x="98542" y="83390"/>
                  </a:lnTo>
                  <a:lnTo>
                    <a:pt x="98847" y="83520"/>
                  </a:lnTo>
                  <a:lnTo>
                    <a:pt x="99305" y="83520"/>
                  </a:lnTo>
                  <a:lnTo>
                    <a:pt x="99661" y="83002"/>
                  </a:lnTo>
                  <a:lnTo>
                    <a:pt x="100220" y="82937"/>
                  </a:lnTo>
                  <a:lnTo>
                    <a:pt x="100983" y="82937"/>
                  </a:lnTo>
                  <a:lnTo>
                    <a:pt x="101135" y="83714"/>
                  </a:lnTo>
                  <a:lnTo>
                    <a:pt x="101898" y="83585"/>
                  </a:lnTo>
                  <a:lnTo>
                    <a:pt x="102559" y="83585"/>
                  </a:lnTo>
                  <a:lnTo>
                    <a:pt x="103372" y="83714"/>
                  </a:lnTo>
                  <a:lnTo>
                    <a:pt x="103372" y="83131"/>
                  </a:lnTo>
                  <a:lnTo>
                    <a:pt x="105050" y="82937"/>
                  </a:lnTo>
                  <a:lnTo>
                    <a:pt x="105050" y="83131"/>
                  </a:lnTo>
                  <a:lnTo>
                    <a:pt x="107440" y="83520"/>
                  </a:lnTo>
                  <a:lnTo>
                    <a:pt x="108101" y="84557"/>
                  </a:lnTo>
                  <a:lnTo>
                    <a:pt x="108254" y="84557"/>
                  </a:lnTo>
                  <a:lnTo>
                    <a:pt x="108254" y="85269"/>
                  </a:lnTo>
                  <a:lnTo>
                    <a:pt x="108457" y="85269"/>
                  </a:lnTo>
                  <a:lnTo>
                    <a:pt x="108813" y="84686"/>
                  </a:lnTo>
                  <a:lnTo>
                    <a:pt x="109271" y="84298"/>
                  </a:lnTo>
                  <a:lnTo>
                    <a:pt x="110135" y="84233"/>
                  </a:lnTo>
                  <a:lnTo>
                    <a:pt x="110694" y="85269"/>
                  </a:lnTo>
                  <a:lnTo>
                    <a:pt x="111305" y="84816"/>
                  </a:lnTo>
                  <a:lnTo>
                    <a:pt x="111305" y="84557"/>
                  </a:lnTo>
                  <a:lnTo>
                    <a:pt x="112067" y="84103"/>
                  </a:lnTo>
                  <a:lnTo>
                    <a:pt x="113084" y="83974"/>
                  </a:lnTo>
                  <a:lnTo>
                    <a:pt x="114203" y="83974"/>
                  </a:lnTo>
                  <a:lnTo>
                    <a:pt x="114305" y="84233"/>
                  </a:lnTo>
                  <a:lnTo>
                    <a:pt x="114457" y="84298"/>
                  </a:lnTo>
                  <a:lnTo>
                    <a:pt x="114559" y="84557"/>
                  </a:lnTo>
                  <a:lnTo>
                    <a:pt x="114813" y="85399"/>
                  </a:lnTo>
                  <a:lnTo>
                    <a:pt x="114915" y="86436"/>
                  </a:lnTo>
                  <a:lnTo>
                    <a:pt x="114915" y="87602"/>
                  </a:lnTo>
                  <a:lnTo>
                    <a:pt x="114355" y="87861"/>
                  </a:lnTo>
                  <a:lnTo>
                    <a:pt x="114203" y="88704"/>
                  </a:lnTo>
                  <a:lnTo>
                    <a:pt x="115220" y="88704"/>
                  </a:lnTo>
                  <a:lnTo>
                    <a:pt x="115372" y="92591"/>
                  </a:lnTo>
                  <a:lnTo>
                    <a:pt x="114559" y="92786"/>
                  </a:lnTo>
                  <a:lnTo>
                    <a:pt x="114559" y="93045"/>
                  </a:lnTo>
                  <a:lnTo>
                    <a:pt x="115220" y="93758"/>
                  </a:lnTo>
                  <a:lnTo>
                    <a:pt x="115576" y="94600"/>
                  </a:lnTo>
                  <a:lnTo>
                    <a:pt x="115779" y="95766"/>
                  </a:lnTo>
                  <a:lnTo>
                    <a:pt x="115779" y="97192"/>
                  </a:lnTo>
                  <a:lnTo>
                    <a:pt x="113745" y="96933"/>
                  </a:lnTo>
                  <a:lnTo>
                    <a:pt x="113745" y="97192"/>
                  </a:lnTo>
                  <a:lnTo>
                    <a:pt x="112525" y="97192"/>
                  </a:lnTo>
                  <a:lnTo>
                    <a:pt x="112322" y="96673"/>
                  </a:lnTo>
                  <a:lnTo>
                    <a:pt x="111864" y="96673"/>
                  </a:lnTo>
                  <a:lnTo>
                    <a:pt x="111864" y="96479"/>
                  </a:lnTo>
                  <a:lnTo>
                    <a:pt x="110694" y="96479"/>
                  </a:lnTo>
                  <a:lnTo>
                    <a:pt x="109830" y="95183"/>
                  </a:lnTo>
                  <a:lnTo>
                    <a:pt x="108101" y="95183"/>
                  </a:lnTo>
                  <a:lnTo>
                    <a:pt x="108101" y="94924"/>
                  </a:lnTo>
                  <a:lnTo>
                    <a:pt x="107440" y="94924"/>
                  </a:lnTo>
                  <a:lnTo>
                    <a:pt x="107440" y="94600"/>
                  </a:lnTo>
                  <a:lnTo>
                    <a:pt x="105610" y="94600"/>
                  </a:lnTo>
                  <a:lnTo>
                    <a:pt x="105610" y="94082"/>
                  </a:lnTo>
                  <a:lnTo>
                    <a:pt x="105050" y="93887"/>
                  </a:lnTo>
                  <a:lnTo>
                    <a:pt x="105050" y="94082"/>
                  </a:lnTo>
                  <a:lnTo>
                    <a:pt x="104745" y="94082"/>
                  </a:lnTo>
                  <a:lnTo>
                    <a:pt x="104745" y="95183"/>
                  </a:lnTo>
                  <a:lnTo>
                    <a:pt x="104593" y="95183"/>
                  </a:lnTo>
                  <a:lnTo>
                    <a:pt x="104389" y="95896"/>
                  </a:lnTo>
                  <a:lnTo>
                    <a:pt x="104745" y="95896"/>
                  </a:lnTo>
                  <a:lnTo>
                    <a:pt x="104745" y="96090"/>
                  </a:lnTo>
                  <a:lnTo>
                    <a:pt x="106220" y="96479"/>
                  </a:lnTo>
                  <a:lnTo>
                    <a:pt x="106220" y="99071"/>
                  </a:lnTo>
                  <a:lnTo>
                    <a:pt x="107644" y="99071"/>
                  </a:lnTo>
                  <a:lnTo>
                    <a:pt x="107644" y="99265"/>
                  </a:lnTo>
                  <a:lnTo>
                    <a:pt x="108355" y="99654"/>
                  </a:lnTo>
                  <a:lnTo>
                    <a:pt x="108915" y="100237"/>
                  </a:lnTo>
                  <a:lnTo>
                    <a:pt x="109474" y="100820"/>
                  </a:lnTo>
                  <a:lnTo>
                    <a:pt x="109677" y="101274"/>
                  </a:lnTo>
                  <a:lnTo>
                    <a:pt x="109728" y="101403"/>
                  </a:lnTo>
                  <a:lnTo>
                    <a:pt x="109830" y="101533"/>
                  </a:lnTo>
                  <a:lnTo>
                    <a:pt x="109932" y="101403"/>
                  </a:lnTo>
                  <a:lnTo>
                    <a:pt x="109932" y="101403"/>
                  </a:lnTo>
                  <a:lnTo>
                    <a:pt x="109932" y="101403"/>
                  </a:lnTo>
                  <a:lnTo>
                    <a:pt x="110033" y="101533"/>
                  </a:lnTo>
                  <a:lnTo>
                    <a:pt x="110135" y="101663"/>
                  </a:lnTo>
                  <a:lnTo>
                    <a:pt x="111305" y="101274"/>
                  </a:lnTo>
                  <a:lnTo>
                    <a:pt x="111508" y="100820"/>
                  </a:lnTo>
                  <a:lnTo>
                    <a:pt x="112067" y="100691"/>
                  </a:lnTo>
                  <a:lnTo>
                    <a:pt x="112779" y="100820"/>
                  </a:lnTo>
                  <a:lnTo>
                    <a:pt x="113644" y="101079"/>
                  </a:lnTo>
                  <a:lnTo>
                    <a:pt x="114355" y="101274"/>
                  </a:lnTo>
                  <a:lnTo>
                    <a:pt x="114915" y="101274"/>
                  </a:lnTo>
                  <a:lnTo>
                    <a:pt x="115016" y="101663"/>
                  </a:lnTo>
                  <a:lnTo>
                    <a:pt x="115118" y="101987"/>
                  </a:lnTo>
                  <a:lnTo>
                    <a:pt x="115118" y="102375"/>
                  </a:lnTo>
                  <a:lnTo>
                    <a:pt x="115118" y="102699"/>
                  </a:lnTo>
                  <a:lnTo>
                    <a:pt x="115220" y="103153"/>
                  </a:lnTo>
                  <a:lnTo>
                    <a:pt x="115779" y="103412"/>
                  </a:lnTo>
                  <a:lnTo>
                    <a:pt x="115779" y="103671"/>
                  </a:lnTo>
                  <a:lnTo>
                    <a:pt x="115932" y="103671"/>
                  </a:lnTo>
                  <a:lnTo>
                    <a:pt x="115932" y="103412"/>
                  </a:lnTo>
                  <a:lnTo>
                    <a:pt x="116338" y="103412"/>
                  </a:lnTo>
                  <a:lnTo>
                    <a:pt x="116593" y="103412"/>
                  </a:lnTo>
                  <a:lnTo>
                    <a:pt x="116847" y="103542"/>
                  </a:lnTo>
                  <a:lnTo>
                    <a:pt x="117152" y="103671"/>
                  </a:lnTo>
                  <a:lnTo>
                    <a:pt x="117406" y="103671"/>
                  </a:lnTo>
                  <a:lnTo>
                    <a:pt x="117813" y="104708"/>
                  </a:lnTo>
                  <a:lnTo>
                    <a:pt x="118271" y="104967"/>
                  </a:lnTo>
                  <a:lnTo>
                    <a:pt x="118271" y="105550"/>
                  </a:lnTo>
                  <a:lnTo>
                    <a:pt x="118627" y="105745"/>
                  </a:lnTo>
                  <a:lnTo>
                    <a:pt x="118627" y="107559"/>
                  </a:lnTo>
                  <a:lnTo>
                    <a:pt x="118423" y="107559"/>
                  </a:lnTo>
                  <a:lnTo>
                    <a:pt x="118627" y="108142"/>
                  </a:lnTo>
                  <a:lnTo>
                    <a:pt x="118830" y="108207"/>
                  </a:lnTo>
                  <a:lnTo>
                    <a:pt x="119084" y="108466"/>
                  </a:lnTo>
                  <a:lnTo>
                    <a:pt x="119288" y="108596"/>
                  </a:lnTo>
                  <a:lnTo>
                    <a:pt x="119440" y="108725"/>
                  </a:lnTo>
                  <a:lnTo>
                    <a:pt x="119745" y="108855"/>
                  </a:lnTo>
                  <a:lnTo>
                    <a:pt x="120000" y="108855"/>
                  </a:lnTo>
                  <a:lnTo>
                    <a:pt x="120000" y="110151"/>
                  </a:lnTo>
                  <a:lnTo>
                    <a:pt x="120000" y="110215"/>
                  </a:lnTo>
                  <a:lnTo>
                    <a:pt x="120000" y="110345"/>
                  </a:lnTo>
                  <a:lnTo>
                    <a:pt x="119898" y="110215"/>
                  </a:lnTo>
                  <a:lnTo>
                    <a:pt x="119898" y="110215"/>
                  </a:lnTo>
                  <a:lnTo>
                    <a:pt x="119847" y="110215"/>
                  </a:lnTo>
                  <a:lnTo>
                    <a:pt x="119847" y="110345"/>
                  </a:lnTo>
                  <a:lnTo>
                    <a:pt x="120000" y="110345"/>
                  </a:lnTo>
                  <a:lnTo>
                    <a:pt x="120000" y="112030"/>
                  </a:lnTo>
                  <a:lnTo>
                    <a:pt x="118271" y="111447"/>
                  </a:lnTo>
                  <a:lnTo>
                    <a:pt x="117966" y="112030"/>
                  </a:lnTo>
                  <a:lnTo>
                    <a:pt x="117254" y="112030"/>
                  </a:lnTo>
                  <a:lnTo>
                    <a:pt x="116796" y="112224"/>
                  </a:lnTo>
                  <a:lnTo>
                    <a:pt x="116135" y="112483"/>
                  </a:lnTo>
                  <a:lnTo>
                    <a:pt x="115474" y="112613"/>
                  </a:lnTo>
                  <a:lnTo>
                    <a:pt x="114762" y="112483"/>
                  </a:lnTo>
                  <a:lnTo>
                    <a:pt x="114559" y="112030"/>
                  </a:lnTo>
                  <a:lnTo>
                    <a:pt x="114355" y="112030"/>
                  </a:lnTo>
                  <a:lnTo>
                    <a:pt x="114355" y="112224"/>
                  </a:lnTo>
                  <a:lnTo>
                    <a:pt x="113186" y="112224"/>
                  </a:lnTo>
                  <a:lnTo>
                    <a:pt x="113186" y="112030"/>
                  </a:lnTo>
                  <a:lnTo>
                    <a:pt x="112322" y="112030"/>
                  </a:lnTo>
                  <a:lnTo>
                    <a:pt x="112322" y="112224"/>
                  </a:lnTo>
                  <a:lnTo>
                    <a:pt x="110135" y="112030"/>
                  </a:lnTo>
                  <a:lnTo>
                    <a:pt x="110135" y="112224"/>
                  </a:lnTo>
                  <a:lnTo>
                    <a:pt x="110491" y="112224"/>
                  </a:lnTo>
                  <a:lnTo>
                    <a:pt x="110949" y="112483"/>
                  </a:lnTo>
                  <a:lnTo>
                    <a:pt x="111508" y="112613"/>
                  </a:lnTo>
                  <a:lnTo>
                    <a:pt x="112169" y="112742"/>
                  </a:lnTo>
                  <a:lnTo>
                    <a:pt x="112169" y="113066"/>
                  </a:lnTo>
                  <a:lnTo>
                    <a:pt x="112881" y="113066"/>
                  </a:lnTo>
                  <a:lnTo>
                    <a:pt x="115830" y="114103"/>
                  </a:lnTo>
                  <a:lnTo>
                    <a:pt x="118830" y="115075"/>
                  </a:lnTo>
                  <a:lnTo>
                    <a:pt x="119186" y="115788"/>
                  </a:lnTo>
                  <a:lnTo>
                    <a:pt x="119440" y="116371"/>
                  </a:lnTo>
                  <a:lnTo>
                    <a:pt x="119745" y="117213"/>
                  </a:lnTo>
                  <a:lnTo>
                    <a:pt x="119847" y="118250"/>
                  </a:lnTo>
                  <a:lnTo>
                    <a:pt x="119745" y="118250"/>
                  </a:lnTo>
                  <a:lnTo>
                    <a:pt x="119745" y="118250"/>
                  </a:lnTo>
                  <a:lnTo>
                    <a:pt x="119745" y="118250"/>
                  </a:lnTo>
                  <a:lnTo>
                    <a:pt x="119745" y="118250"/>
                  </a:lnTo>
                  <a:lnTo>
                    <a:pt x="119745" y="118380"/>
                  </a:lnTo>
                  <a:lnTo>
                    <a:pt x="119644" y="118509"/>
                  </a:lnTo>
                  <a:lnTo>
                    <a:pt x="117813" y="118509"/>
                  </a:lnTo>
                  <a:lnTo>
                    <a:pt x="117254" y="119416"/>
                  </a:lnTo>
                  <a:lnTo>
                    <a:pt x="114915" y="119416"/>
                  </a:lnTo>
                  <a:lnTo>
                    <a:pt x="114305" y="119676"/>
                  </a:lnTo>
                  <a:lnTo>
                    <a:pt x="113338" y="119805"/>
                  </a:lnTo>
                  <a:lnTo>
                    <a:pt x="112322" y="119870"/>
                  </a:lnTo>
                  <a:lnTo>
                    <a:pt x="111508" y="119805"/>
                  </a:lnTo>
                  <a:lnTo>
                    <a:pt x="111508" y="119416"/>
                  </a:lnTo>
                  <a:lnTo>
                    <a:pt x="111152" y="119416"/>
                  </a:lnTo>
                  <a:lnTo>
                    <a:pt x="111152" y="119222"/>
                  </a:lnTo>
                  <a:lnTo>
                    <a:pt x="110491" y="119222"/>
                  </a:lnTo>
                  <a:lnTo>
                    <a:pt x="110491" y="118963"/>
                  </a:lnTo>
                  <a:lnTo>
                    <a:pt x="110237" y="118963"/>
                  </a:lnTo>
                  <a:lnTo>
                    <a:pt x="109932" y="119092"/>
                  </a:lnTo>
                  <a:lnTo>
                    <a:pt x="109677" y="119222"/>
                  </a:lnTo>
                  <a:lnTo>
                    <a:pt x="109474" y="119287"/>
                  </a:lnTo>
                  <a:lnTo>
                    <a:pt x="109271" y="119416"/>
                  </a:lnTo>
                  <a:lnTo>
                    <a:pt x="109271" y="119805"/>
                  </a:lnTo>
                  <a:lnTo>
                    <a:pt x="105203" y="119805"/>
                  </a:lnTo>
                  <a:lnTo>
                    <a:pt x="105203" y="119416"/>
                  </a:lnTo>
                  <a:lnTo>
                    <a:pt x="104389" y="119222"/>
                  </a:lnTo>
                  <a:lnTo>
                    <a:pt x="104288" y="118963"/>
                  </a:lnTo>
                  <a:lnTo>
                    <a:pt x="104186" y="118574"/>
                  </a:lnTo>
                  <a:lnTo>
                    <a:pt x="104186" y="118120"/>
                  </a:lnTo>
                  <a:lnTo>
                    <a:pt x="104186" y="117667"/>
                  </a:lnTo>
                  <a:lnTo>
                    <a:pt x="104389" y="117667"/>
                  </a:lnTo>
                  <a:lnTo>
                    <a:pt x="104389" y="116954"/>
                  </a:lnTo>
                  <a:lnTo>
                    <a:pt x="104033" y="116954"/>
                  </a:lnTo>
                  <a:lnTo>
                    <a:pt x="103932" y="116825"/>
                  </a:lnTo>
                  <a:lnTo>
                    <a:pt x="103932" y="116695"/>
                  </a:lnTo>
                  <a:lnTo>
                    <a:pt x="103830" y="116630"/>
                  </a:lnTo>
                  <a:lnTo>
                    <a:pt x="103830" y="116501"/>
                  </a:lnTo>
                  <a:lnTo>
                    <a:pt x="103728" y="116371"/>
                  </a:lnTo>
                  <a:lnTo>
                    <a:pt x="103576" y="116371"/>
                  </a:lnTo>
                  <a:lnTo>
                    <a:pt x="103576" y="116630"/>
                  </a:lnTo>
                  <a:lnTo>
                    <a:pt x="103169" y="116630"/>
                  </a:lnTo>
                  <a:lnTo>
                    <a:pt x="103169" y="116954"/>
                  </a:lnTo>
                  <a:lnTo>
                    <a:pt x="101338" y="116954"/>
                  </a:lnTo>
                  <a:lnTo>
                    <a:pt x="101338" y="116630"/>
                  </a:lnTo>
                  <a:lnTo>
                    <a:pt x="100983" y="116630"/>
                  </a:lnTo>
                  <a:lnTo>
                    <a:pt x="100983" y="116371"/>
                  </a:lnTo>
                  <a:lnTo>
                    <a:pt x="100322" y="116371"/>
                  </a:lnTo>
                  <a:lnTo>
                    <a:pt x="100118" y="115917"/>
                  </a:lnTo>
                  <a:lnTo>
                    <a:pt x="99305" y="115529"/>
                  </a:lnTo>
                  <a:lnTo>
                    <a:pt x="98644" y="114622"/>
                  </a:lnTo>
                  <a:lnTo>
                    <a:pt x="97627" y="114233"/>
                  </a:lnTo>
                  <a:lnTo>
                    <a:pt x="97627" y="114038"/>
                  </a:lnTo>
                  <a:lnTo>
                    <a:pt x="95898" y="114233"/>
                  </a:lnTo>
                  <a:lnTo>
                    <a:pt x="95898" y="114622"/>
                  </a:lnTo>
                  <a:lnTo>
                    <a:pt x="96254" y="114622"/>
                  </a:lnTo>
                  <a:lnTo>
                    <a:pt x="96355" y="114946"/>
                  </a:lnTo>
                  <a:lnTo>
                    <a:pt x="96355" y="115205"/>
                  </a:lnTo>
                  <a:lnTo>
                    <a:pt x="96457" y="115529"/>
                  </a:lnTo>
                  <a:lnTo>
                    <a:pt x="96457" y="115917"/>
                  </a:lnTo>
                  <a:lnTo>
                    <a:pt x="96457" y="116371"/>
                  </a:lnTo>
                  <a:lnTo>
                    <a:pt x="95796" y="116501"/>
                  </a:lnTo>
                  <a:lnTo>
                    <a:pt x="95338" y="116630"/>
                  </a:lnTo>
                  <a:lnTo>
                    <a:pt x="94779" y="116630"/>
                  </a:lnTo>
                  <a:lnTo>
                    <a:pt x="94220" y="116371"/>
                  </a:lnTo>
                  <a:lnTo>
                    <a:pt x="94220" y="116630"/>
                  </a:lnTo>
                  <a:lnTo>
                    <a:pt x="94016" y="116630"/>
                  </a:lnTo>
                  <a:lnTo>
                    <a:pt x="94016" y="118250"/>
                  </a:lnTo>
                  <a:lnTo>
                    <a:pt x="93559" y="118509"/>
                  </a:lnTo>
                  <a:lnTo>
                    <a:pt x="93203" y="119092"/>
                  </a:lnTo>
                  <a:lnTo>
                    <a:pt x="92949" y="119416"/>
                  </a:lnTo>
                  <a:lnTo>
                    <a:pt x="92542" y="119676"/>
                  </a:lnTo>
                  <a:lnTo>
                    <a:pt x="91983" y="119805"/>
                  </a:lnTo>
                  <a:lnTo>
                    <a:pt x="91169" y="119805"/>
                  </a:lnTo>
                  <a:lnTo>
                    <a:pt x="90711" y="119999"/>
                  </a:lnTo>
                  <a:lnTo>
                    <a:pt x="90050" y="119870"/>
                  </a:lnTo>
                  <a:lnTo>
                    <a:pt x="89389" y="119676"/>
                  </a:lnTo>
                  <a:lnTo>
                    <a:pt x="88932" y="119416"/>
                  </a:lnTo>
                  <a:lnTo>
                    <a:pt x="88474" y="117926"/>
                  </a:lnTo>
                  <a:lnTo>
                    <a:pt x="88322" y="117926"/>
                  </a:lnTo>
                  <a:lnTo>
                    <a:pt x="88779" y="114622"/>
                  </a:lnTo>
                  <a:lnTo>
                    <a:pt x="88932" y="114622"/>
                  </a:lnTo>
                  <a:lnTo>
                    <a:pt x="88932" y="112742"/>
                  </a:lnTo>
                  <a:lnTo>
                    <a:pt x="90406" y="112483"/>
                  </a:lnTo>
                  <a:lnTo>
                    <a:pt x="91627" y="112095"/>
                  </a:lnTo>
                  <a:lnTo>
                    <a:pt x="92847" y="111447"/>
                  </a:lnTo>
                  <a:lnTo>
                    <a:pt x="92847" y="111187"/>
                  </a:lnTo>
                  <a:lnTo>
                    <a:pt x="93559" y="110345"/>
                  </a:lnTo>
                  <a:lnTo>
                    <a:pt x="93559" y="109892"/>
                  </a:lnTo>
                  <a:lnTo>
                    <a:pt x="93864" y="109892"/>
                  </a:lnTo>
                  <a:lnTo>
                    <a:pt x="94322" y="109179"/>
                  </a:lnTo>
                  <a:lnTo>
                    <a:pt x="94881" y="108725"/>
                  </a:lnTo>
                  <a:lnTo>
                    <a:pt x="95593" y="108336"/>
                  </a:lnTo>
                  <a:lnTo>
                    <a:pt x="95593" y="107883"/>
                  </a:lnTo>
                  <a:lnTo>
                    <a:pt x="95237" y="107559"/>
                  </a:lnTo>
                  <a:lnTo>
                    <a:pt x="94576" y="107170"/>
                  </a:lnTo>
                  <a:lnTo>
                    <a:pt x="93864" y="106717"/>
                  </a:lnTo>
                  <a:lnTo>
                    <a:pt x="93305" y="106328"/>
                  </a:lnTo>
                  <a:lnTo>
                    <a:pt x="93000" y="106004"/>
                  </a:lnTo>
                  <a:lnTo>
                    <a:pt x="93000" y="103671"/>
                  </a:lnTo>
                  <a:lnTo>
                    <a:pt x="93203" y="103671"/>
                  </a:lnTo>
                  <a:lnTo>
                    <a:pt x="93559" y="101274"/>
                  </a:lnTo>
                  <a:lnTo>
                    <a:pt x="93864" y="101274"/>
                  </a:lnTo>
                  <a:lnTo>
                    <a:pt x="93864" y="99784"/>
                  </a:lnTo>
                  <a:lnTo>
                    <a:pt x="93864" y="99654"/>
                  </a:lnTo>
                  <a:lnTo>
                    <a:pt x="93864" y="99654"/>
                  </a:lnTo>
                  <a:lnTo>
                    <a:pt x="93966" y="99654"/>
                  </a:lnTo>
                  <a:lnTo>
                    <a:pt x="93966" y="99654"/>
                  </a:lnTo>
                  <a:lnTo>
                    <a:pt x="94016" y="99654"/>
                  </a:lnTo>
                  <a:lnTo>
                    <a:pt x="94016" y="99524"/>
                  </a:lnTo>
                  <a:lnTo>
                    <a:pt x="93864" y="99524"/>
                  </a:lnTo>
                  <a:lnTo>
                    <a:pt x="93864" y="97969"/>
                  </a:lnTo>
                  <a:lnTo>
                    <a:pt x="94016" y="97969"/>
                  </a:lnTo>
                  <a:lnTo>
                    <a:pt x="94016" y="96933"/>
                  </a:lnTo>
                  <a:lnTo>
                    <a:pt x="92847" y="95637"/>
                  </a:lnTo>
                  <a:lnTo>
                    <a:pt x="92847" y="95183"/>
                  </a:lnTo>
                  <a:lnTo>
                    <a:pt x="92186" y="94924"/>
                  </a:lnTo>
                  <a:lnTo>
                    <a:pt x="91983" y="94082"/>
                  </a:lnTo>
                  <a:lnTo>
                    <a:pt x="91169" y="93304"/>
                  </a:lnTo>
                  <a:lnTo>
                    <a:pt x="90813" y="92203"/>
                  </a:lnTo>
                  <a:lnTo>
                    <a:pt x="89796" y="92203"/>
                  </a:lnTo>
                  <a:lnTo>
                    <a:pt x="89796" y="92008"/>
                  </a:lnTo>
                  <a:lnTo>
                    <a:pt x="89491" y="92008"/>
                  </a:lnTo>
                  <a:lnTo>
                    <a:pt x="89237" y="91879"/>
                  </a:lnTo>
                  <a:lnTo>
                    <a:pt x="88932" y="91879"/>
                  </a:lnTo>
                  <a:lnTo>
                    <a:pt x="88779" y="91749"/>
                  </a:lnTo>
                  <a:lnTo>
                    <a:pt x="88576" y="91490"/>
                  </a:lnTo>
                  <a:lnTo>
                    <a:pt x="88576" y="91360"/>
                  </a:lnTo>
                  <a:lnTo>
                    <a:pt x="88474" y="91295"/>
                  </a:lnTo>
                  <a:lnTo>
                    <a:pt x="88372" y="91036"/>
                  </a:lnTo>
                  <a:lnTo>
                    <a:pt x="88322" y="90712"/>
                  </a:lnTo>
                  <a:lnTo>
                    <a:pt x="87457" y="90907"/>
                  </a:lnTo>
                  <a:lnTo>
                    <a:pt x="86440" y="91036"/>
                  </a:lnTo>
                  <a:lnTo>
                    <a:pt x="86084" y="89416"/>
                  </a:lnTo>
                  <a:lnTo>
                    <a:pt x="85983" y="89481"/>
                  </a:lnTo>
                  <a:lnTo>
                    <a:pt x="85983" y="89481"/>
                  </a:lnTo>
                  <a:lnTo>
                    <a:pt x="85983" y="89481"/>
                  </a:lnTo>
                  <a:lnTo>
                    <a:pt x="85983" y="89481"/>
                  </a:lnTo>
                  <a:lnTo>
                    <a:pt x="85881" y="89611"/>
                  </a:lnTo>
                  <a:lnTo>
                    <a:pt x="85881" y="89740"/>
                  </a:lnTo>
                  <a:lnTo>
                    <a:pt x="85423" y="90194"/>
                  </a:lnTo>
                  <a:lnTo>
                    <a:pt x="85169" y="90907"/>
                  </a:lnTo>
                  <a:lnTo>
                    <a:pt x="84864" y="91490"/>
                  </a:lnTo>
                  <a:lnTo>
                    <a:pt x="84508" y="92008"/>
                  </a:lnTo>
                  <a:lnTo>
                    <a:pt x="83949" y="92332"/>
                  </a:lnTo>
                  <a:lnTo>
                    <a:pt x="83237" y="92591"/>
                  </a:lnTo>
                  <a:lnTo>
                    <a:pt x="83135" y="91879"/>
                  </a:lnTo>
                  <a:lnTo>
                    <a:pt x="82932" y="91036"/>
                  </a:lnTo>
                  <a:lnTo>
                    <a:pt x="83033" y="90194"/>
                  </a:lnTo>
                  <a:lnTo>
                    <a:pt x="83237" y="90194"/>
                  </a:lnTo>
                  <a:lnTo>
                    <a:pt x="83288" y="90000"/>
                  </a:lnTo>
                  <a:lnTo>
                    <a:pt x="83389" y="89870"/>
                  </a:lnTo>
                  <a:lnTo>
                    <a:pt x="83491" y="89611"/>
                  </a:lnTo>
                  <a:lnTo>
                    <a:pt x="83593" y="89481"/>
                  </a:lnTo>
                  <a:lnTo>
                    <a:pt x="83694" y="89157"/>
                  </a:lnTo>
                  <a:lnTo>
                    <a:pt x="83491" y="89028"/>
                  </a:lnTo>
                  <a:lnTo>
                    <a:pt x="83288" y="88768"/>
                  </a:lnTo>
                  <a:lnTo>
                    <a:pt x="83237" y="88704"/>
                  </a:lnTo>
                  <a:lnTo>
                    <a:pt x="82830" y="88704"/>
                  </a:lnTo>
                  <a:lnTo>
                    <a:pt x="82830" y="88315"/>
                  </a:lnTo>
                  <a:lnTo>
                    <a:pt x="82016" y="88315"/>
                  </a:lnTo>
                  <a:lnTo>
                    <a:pt x="82016" y="88120"/>
                  </a:lnTo>
                  <a:lnTo>
                    <a:pt x="81661" y="88120"/>
                  </a:lnTo>
                  <a:lnTo>
                    <a:pt x="81661" y="87861"/>
                  </a:lnTo>
                  <a:lnTo>
                    <a:pt x="80796" y="87861"/>
                  </a:lnTo>
                  <a:lnTo>
                    <a:pt x="80796" y="87602"/>
                  </a:lnTo>
                  <a:lnTo>
                    <a:pt x="80644" y="87602"/>
                  </a:lnTo>
                  <a:lnTo>
                    <a:pt x="80644" y="86825"/>
                  </a:lnTo>
                  <a:lnTo>
                    <a:pt x="79169" y="86825"/>
                  </a:lnTo>
                  <a:lnTo>
                    <a:pt x="79169" y="86306"/>
                  </a:lnTo>
                  <a:lnTo>
                    <a:pt x="78966" y="86306"/>
                  </a:lnTo>
                  <a:lnTo>
                    <a:pt x="78966" y="85853"/>
                  </a:lnTo>
                  <a:lnTo>
                    <a:pt x="78610" y="85529"/>
                  </a:lnTo>
                  <a:lnTo>
                    <a:pt x="78305" y="84816"/>
                  </a:lnTo>
                  <a:lnTo>
                    <a:pt x="76118" y="84816"/>
                  </a:lnTo>
                  <a:lnTo>
                    <a:pt x="76118" y="85010"/>
                  </a:lnTo>
                  <a:lnTo>
                    <a:pt x="76932" y="85010"/>
                  </a:lnTo>
                  <a:lnTo>
                    <a:pt x="77135" y="87602"/>
                  </a:lnTo>
                  <a:lnTo>
                    <a:pt x="76932" y="87602"/>
                  </a:lnTo>
                  <a:lnTo>
                    <a:pt x="76932" y="88120"/>
                  </a:lnTo>
                  <a:lnTo>
                    <a:pt x="76576" y="88315"/>
                  </a:lnTo>
                  <a:lnTo>
                    <a:pt x="76576" y="88574"/>
                  </a:lnTo>
                  <a:lnTo>
                    <a:pt x="76677" y="88704"/>
                  </a:lnTo>
                  <a:lnTo>
                    <a:pt x="76728" y="88768"/>
                  </a:lnTo>
                  <a:lnTo>
                    <a:pt x="76830" y="88898"/>
                  </a:lnTo>
                  <a:lnTo>
                    <a:pt x="76932" y="88898"/>
                  </a:lnTo>
                  <a:lnTo>
                    <a:pt x="76932" y="90453"/>
                  </a:lnTo>
                  <a:lnTo>
                    <a:pt x="76169" y="90712"/>
                  </a:lnTo>
                  <a:lnTo>
                    <a:pt x="75254" y="90712"/>
                  </a:lnTo>
                  <a:lnTo>
                    <a:pt x="75254" y="88898"/>
                  </a:lnTo>
                  <a:lnTo>
                    <a:pt x="75915" y="88898"/>
                  </a:lnTo>
                  <a:lnTo>
                    <a:pt x="75915" y="88704"/>
                  </a:lnTo>
                  <a:lnTo>
                    <a:pt x="73220" y="88315"/>
                  </a:lnTo>
                  <a:lnTo>
                    <a:pt x="73220" y="90000"/>
                  </a:lnTo>
                  <a:lnTo>
                    <a:pt x="73067" y="90000"/>
                  </a:lnTo>
                  <a:lnTo>
                    <a:pt x="72864" y="90064"/>
                  </a:lnTo>
                  <a:lnTo>
                    <a:pt x="72762" y="90194"/>
                  </a:lnTo>
                  <a:lnTo>
                    <a:pt x="72610" y="90323"/>
                  </a:lnTo>
                  <a:lnTo>
                    <a:pt x="72508" y="90453"/>
                  </a:lnTo>
                  <a:lnTo>
                    <a:pt x="72508" y="90712"/>
                  </a:lnTo>
                  <a:lnTo>
                    <a:pt x="71847" y="90777"/>
                  </a:lnTo>
                  <a:lnTo>
                    <a:pt x="71084" y="90712"/>
                  </a:lnTo>
                  <a:lnTo>
                    <a:pt x="70372" y="90583"/>
                  </a:lnTo>
                  <a:lnTo>
                    <a:pt x="69610" y="90712"/>
                  </a:lnTo>
                  <a:lnTo>
                    <a:pt x="69610" y="91036"/>
                  </a:lnTo>
                  <a:lnTo>
                    <a:pt x="69152" y="91036"/>
                  </a:lnTo>
                  <a:lnTo>
                    <a:pt x="69152" y="91295"/>
                  </a:lnTo>
                  <a:lnTo>
                    <a:pt x="68796" y="91360"/>
                  </a:lnTo>
                  <a:lnTo>
                    <a:pt x="68033" y="91619"/>
                  </a:lnTo>
                  <a:lnTo>
                    <a:pt x="67118" y="91749"/>
                  </a:lnTo>
                  <a:lnTo>
                    <a:pt x="66203" y="92008"/>
                  </a:lnTo>
                  <a:lnTo>
                    <a:pt x="65389" y="92073"/>
                  </a:lnTo>
                  <a:lnTo>
                    <a:pt x="64932" y="92008"/>
                  </a:lnTo>
                  <a:lnTo>
                    <a:pt x="64932" y="91749"/>
                  </a:lnTo>
                  <a:lnTo>
                    <a:pt x="64525" y="91749"/>
                  </a:lnTo>
                  <a:lnTo>
                    <a:pt x="64067" y="91036"/>
                  </a:lnTo>
                  <a:lnTo>
                    <a:pt x="63711" y="91036"/>
                  </a:lnTo>
                  <a:lnTo>
                    <a:pt x="63711" y="90712"/>
                  </a:lnTo>
                  <a:lnTo>
                    <a:pt x="62491" y="91036"/>
                  </a:lnTo>
                  <a:lnTo>
                    <a:pt x="62491" y="91295"/>
                  </a:lnTo>
                  <a:lnTo>
                    <a:pt x="60864" y="91295"/>
                  </a:lnTo>
                  <a:lnTo>
                    <a:pt x="60305" y="90194"/>
                  </a:lnTo>
                  <a:lnTo>
                    <a:pt x="59847" y="90194"/>
                  </a:lnTo>
                  <a:lnTo>
                    <a:pt x="59440" y="89416"/>
                  </a:lnTo>
                  <a:lnTo>
                    <a:pt x="58830" y="89157"/>
                  </a:lnTo>
                  <a:lnTo>
                    <a:pt x="58830" y="87019"/>
                  </a:lnTo>
                  <a:lnTo>
                    <a:pt x="61016" y="87019"/>
                  </a:lnTo>
                  <a:lnTo>
                    <a:pt x="61322" y="86565"/>
                  </a:lnTo>
                  <a:lnTo>
                    <a:pt x="61016" y="86436"/>
                  </a:lnTo>
                  <a:lnTo>
                    <a:pt x="60864" y="86177"/>
                  </a:lnTo>
                  <a:lnTo>
                    <a:pt x="60762" y="85982"/>
                  </a:lnTo>
                  <a:lnTo>
                    <a:pt x="60559" y="85853"/>
                  </a:lnTo>
                  <a:lnTo>
                    <a:pt x="60406" y="85723"/>
                  </a:lnTo>
                  <a:lnTo>
                    <a:pt x="60203" y="85593"/>
                  </a:lnTo>
                  <a:lnTo>
                    <a:pt x="59847" y="85529"/>
                  </a:lnTo>
                  <a:lnTo>
                    <a:pt x="59389" y="85723"/>
                  </a:lnTo>
                  <a:lnTo>
                    <a:pt x="58627" y="85853"/>
                  </a:lnTo>
                  <a:lnTo>
                    <a:pt x="57864" y="85853"/>
                  </a:lnTo>
                  <a:lnTo>
                    <a:pt x="57254" y="85853"/>
                  </a:lnTo>
                  <a:lnTo>
                    <a:pt x="56949" y="84816"/>
                  </a:lnTo>
                  <a:lnTo>
                    <a:pt x="56796" y="84816"/>
                  </a:lnTo>
                  <a:lnTo>
                    <a:pt x="56593" y="80345"/>
                  </a:lnTo>
                  <a:lnTo>
                    <a:pt x="56389" y="80345"/>
                  </a:lnTo>
                  <a:lnTo>
                    <a:pt x="56389" y="79827"/>
                  </a:lnTo>
                  <a:lnTo>
                    <a:pt x="56237" y="79827"/>
                  </a:lnTo>
                  <a:lnTo>
                    <a:pt x="56237" y="76457"/>
                  </a:lnTo>
                  <a:lnTo>
                    <a:pt x="56389" y="76457"/>
                  </a:lnTo>
                  <a:lnTo>
                    <a:pt x="56593" y="72570"/>
                  </a:lnTo>
                  <a:lnTo>
                    <a:pt x="56796" y="72570"/>
                  </a:lnTo>
                  <a:lnTo>
                    <a:pt x="56796" y="71857"/>
                  </a:lnTo>
                  <a:lnTo>
                    <a:pt x="56949" y="71857"/>
                  </a:lnTo>
                  <a:lnTo>
                    <a:pt x="56949" y="71015"/>
                  </a:lnTo>
                  <a:lnTo>
                    <a:pt x="57254" y="71015"/>
                  </a:lnTo>
                  <a:lnTo>
                    <a:pt x="57254" y="70561"/>
                  </a:lnTo>
                  <a:lnTo>
                    <a:pt x="57406" y="70561"/>
                  </a:lnTo>
                  <a:lnTo>
                    <a:pt x="57406" y="69719"/>
                  </a:lnTo>
                  <a:lnTo>
                    <a:pt x="58983" y="68164"/>
                  </a:lnTo>
                  <a:lnTo>
                    <a:pt x="58983" y="67969"/>
                  </a:lnTo>
                  <a:lnTo>
                    <a:pt x="60305" y="67969"/>
                  </a:lnTo>
                  <a:lnTo>
                    <a:pt x="60305" y="67710"/>
                  </a:lnTo>
                  <a:lnTo>
                    <a:pt x="61677" y="67710"/>
                  </a:lnTo>
                  <a:lnTo>
                    <a:pt x="61779" y="68876"/>
                  </a:lnTo>
                  <a:lnTo>
                    <a:pt x="61779" y="69848"/>
                  </a:lnTo>
                  <a:lnTo>
                    <a:pt x="61474" y="71015"/>
                  </a:lnTo>
                  <a:lnTo>
                    <a:pt x="61322" y="71015"/>
                  </a:lnTo>
                  <a:lnTo>
                    <a:pt x="61016" y="73153"/>
                  </a:lnTo>
                  <a:lnTo>
                    <a:pt x="60915" y="73736"/>
                  </a:lnTo>
                  <a:lnTo>
                    <a:pt x="60864" y="74514"/>
                  </a:lnTo>
                  <a:lnTo>
                    <a:pt x="60864" y="75485"/>
                  </a:lnTo>
                  <a:lnTo>
                    <a:pt x="61016" y="75485"/>
                  </a:lnTo>
                  <a:lnTo>
                    <a:pt x="61016" y="75939"/>
                  </a:lnTo>
                  <a:lnTo>
                    <a:pt x="62033" y="77041"/>
                  </a:lnTo>
                  <a:lnTo>
                    <a:pt x="62033" y="78531"/>
                  </a:lnTo>
                  <a:lnTo>
                    <a:pt x="62338" y="78531"/>
                  </a:lnTo>
                  <a:lnTo>
                    <a:pt x="62491" y="79373"/>
                  </a:lnTo>
                  <a:lnTo>
                    <a:pt x="62491" y="79827"/>
                  </a:lnTo>
                  <a:lnTo>
                    <a:pt x="62694" y="80215"/>
                  </a:lnTo>
                  <a:lnTo>
                    <a:pt x="62949" y="80410"/>
                  </a:lnTo>
                  <a:lnTo>
                    <a:pt x="63508" y="80928"/>
                  </a:lnTo>
                  <a:lnTo>
                    <a:pt x="63254" y="80345"/>
                  </a:lnTo>
                  <a:lnTo>
                    <a:pt x="63050" y="79956"/>
                  </a:lnTo>
                  <a:lnTo>
                    <a:pt x="62949" y="79373"/>
                  </a:lnTo>
                  <a:lnTo>
                    <a:pt x="62898" y="78531"/>
                  </a:lnTo>
                  <a:lnTo>
                    <a:pt x="63050" y="78531"/>
                  </a:lnTo>
                  <a:lnTo>
                    <a:pt x="63050" y="77494"/>
                  </a:lnTo>
                  <a:lnTo>
                    <a:pt x="63152" y="77494"/>
                  </a:lnTo>
                  <a:lnTo>
                    <a:pt x="63254" y="77365"/>
                  </a:lnTo>
                  <a:lnTo>
                    <a:pt x="63457" y="77105"/>
                  </a:lnTo>
                  <a:lnTo>
                    <a:pt x="63508" y="77041"/>
                  </a:lnTo>
                  <a:lnTo>
                    <a:pt x="62898" y="76652"/>
                  </a:lnTo>
                  <a:lnTo>
                    <a:pt x="62440" y="76069"/>
                  </a:lnTo>
                  <a:lnTo>
                    <a:pt x="62135" y="75161"/>
                  </a:lnTo>
                  <a:lnTo>
                    <a:pt x="61932" y="74190"/>
                  </a:lnTo>
                  <a:lnTo>
                    <a:pt x="61881" y="73153"/>
                  </a:lnTo>
                  <a:lnTo>
                    <a:pt x="62898" y="72894"/>
                  </a:lnTo>
                  <a:lnTo>
                    <a:pt x="62898" y="71857"/>
                  </a:lnTo>
                  <a:lnTo>
                    <a:pt x="62491" y="71857"/>
                  </a:lnTo>
                  <a:lnTo>
                    <a:pt x="62593" y="70755"/>
                  </a:lnTo>
                  <a:lnTo>
                    <a:pt x="62694" y="70043"/>
                  </a:lnTo>
                  <a:lnTo>
                    <a:pt x="62898" y="69265"/>
                  </a:lnTo>
                  <a:lnTo>
                    <a:pt x="64067" y="69265"/>
                  </a:lnTo>
                  <a:lnTo>
                    <a:pt x="64067" y="67127"/>
                  </a:lnTo>
                  <a:lnTo>
                    <a:pt x="64728" y="66673"/>
                  </a:lnTo>
                  <a:lnTo>
                    <a:pt x="64728" y="66414"/>
                  </a:lnTo>
                  <a:lnTo>
                    <a:pt x="65745" y="65961"/>
                  </a:lnTo>
                  <a:lnTo>
                    <a:pt x="66966" y="65831"/>
                  </a:lnTo>
                  <a:lnTo>
                    <a:pt x="67016" y="66090"/>
                  </a:lnTo>
                  <a:lnTo>
                    <a:pt x="67220" y="66155"/>
                  </a:lnTo>
                  <a:lnTo>
                    <a:pt x="67423" y="66414"/>
                  </a:lnTo>
                  <a:lnTo>
                    <a:pt x="67525" y="66544"/>
                  </a:lnTo>
                  <a:lnTo>
                    <a:pt x="67576" y="66673"/>
                  </a:lnTo>
                  <a:lnTo>
                    <a:pt x="67677" y="66868"/>
                  </a:lnTo>
                  <a:lnTo>
                    <a:pt x="67677" y="67127"/>
                  </a:lnTo>
                  <a:lnTo>
                    <a:pt x="67677" y="67386"/>
                  </a:lnTo>
                  <a:lnTo>
                    <a:pt x="67677" y="67451"/>
                  </a:lnTo>
                  <a:lnTo>
                    <a:pt x="67677" y="67710"/>
                  </a:lnTo>
                  <a:lnTo>
                    <a:pt x="67677" y="67840"/>
                  </a:lnTo>
                  <a:lnTo>
                    <a:pt x="67779" y="68034"/>
                  </a:lnTo>
                  <a:lnTo>
                    <a:pt x="67983" y="68164"/>
                  </a:lnTo>
                  <a:lnTo>
                    <a:pt x="68135" y="68423"/>
                  </a:lnTo>
                  <a:lnTo>
                    <a:pt x="67881" y="66997"/>
                  </a:lnTo>
                  <a:lnTo>
                    <a:pt x="67779" y="65377"/>
                  </a:lnTo>
                  <a:lnTo>
                    <a:pt x="68033" y="65248"/>
                  </a:lnTo>
                  <a:lnTo>
                    <a:pt x="68135" y="65118"/>
                  </a:lnTo>
                  <a:lnTo>
                    <a:pt x="68237" y="64989"/>
                  </a:lnTo>
                  <a:lnTo>
                    <a:pt x="68338" y="64859"/>
                  </a:lnTo>
                  <a:lnTo>
                    <a:pt x="68338" y="64859"/>
                  </a:lnTo>
                  <a:lnTo>
                    <a:pt x="68440" y="64794"/>
                  </a:lnTo>
                  <a:lnTo>
                    <a:pt x="69152" y="64794"/>
                  </a:lnTo>
                  <a:lnTo>
                    <a:pt x="69152" y="64535"/>
                  </a:lnTo>
                  <a:lnTo>
                    <a:pt x="69813" y="64535"/>
                  </a:lnTo>
                  <a:lnTo>
                    <a:pt x="69813" y="64276"/>
                  </a:lnTo>
                  <a:lnTo>
                    <a:pt x="70474" y="64276"/>
                  </a:lnTo>
                  <a:lnTo>
                    <a:pt x="70474" y="64082"/>
                  </a:lnTo>
                  <a:close/>
                  <a:moveTo>
                    <a:pt x="34881" y="61490"/>
                  </a:moveTo>
                  <a:lnTo>
                    <a:pt x="34983" y="62526"/>
                  </a:lnTo>
                  <a:lnTo>
                    <a:pt x="35033" y="63822"/>
                  </a:lnTo>
                  <a:lnTo>
                    <a:pt x="34779" y="63822"/>
                  </a:lnTo>
                  <a:lnTo>
                    <a:pt x="34474" y="63952"/>
                  </a:lnTo>
                  <a:lnTo>
                    <a:pt x="34220" y="64082"/>
                  </a:lnTo>
                  <a:lnTo>
                    <a:pt x="33864" y="64082"/>
                  </a:lnTo>
                  <a:lnTo>
                    <a:pt x="33661" y="62980"/>
                  </a:lnTo>
                  <a:lnTo>
                    <a:pt x="33559" y="61684"/>
                  </a:lnTo>
                  <a:lnTo>
                    <a:pt x="33864" y="61555"/>
                  </a:lnTo>
                  <a:lnTo>
                    <a:pt x="34118" y="61490"/>
                  </a:lnTo>
                  <a:lnTo>
                    <a:pt x="34423" y="61490"/>
                  </a:lnTo>
                  <a:lnTo>
                    <a:pt x="34881" y="61490"/>
                  </a:lnTo>
                  <a:close/>
                  <a:moveTo>
                    <a:pt x="7423" y="61360"/>
                  </a:moveTo>
                  <a:lnTo>
                    <a:pt x="8135" y="61490"/>
                  </a:lnTo>
                  <a:lnTo>
                    <a:pt x="8796" y="61814"/>
                  </a:lnTo>
                  <a:lnTo>
                    <a:pt x="9610" y="62203"/>
                  </a:lnTo>
                  <a:lnTo>
                    <a:pt x="10576" y="62397"/>
                  </a:lnTo>
                  <a:lnTo>
                    <a:pt x="11491" y="62526"/>
                  </a:lnTo>
                  <a:lnTo>
                    <a:pt x="11847" y="64082"/>
                  </a:lnTo>
                  <a:lnTo>
                    <a:pt x="12203" y="64276"/>
                  </a:lnTo>
                  <a:lnTo>
                    <a:pt x="12305" y="64535"/>
                  </a:lnTo>
                  <a:lnTo>
                    <a:pt x="12406" y="64794"/>
                  </a:lnTo>
                  <a:lnTo>
                    <a:pt x="12508" y="65118"/>
                  </a:lnTo>
                  <a:lnTo>
                    <a:pt x="12610" y="65377"/>
                  </a:lnTo>
                  <a:lnTo>
                    <a:pt x="12661" y="65572"/>
                  </a:lnTo>
                  <a:lnTo>
                    <a:pt x="14898" y="65377"/>
                  </a:lnTo>
                  <a:lnTo>
                    <a:pt x="15101" y="65831"/>
                  </a:lnTo>
                  <a:lnTo>
                    <a:pt x="15559" y="65831"/>
                  </a:lnTo>
                  <a:lnTo>
                    <a:pt x="15559" y="66090"/>
                  </a:lnTo>
                  <a:lnTo>
                    <a:pt x="16118" y="66414"/>
                  </a:lnTo>
                  <a:lnTo>
                    <a:pt x="16372" y="67451"/>
                  </a:lnTo>
                  <a:lnTo>
                    <a:pt x="16830" y="68682"/>
                  </a:lnTo>
                  <a:lnTo>
                    <a:pt x="17288" y="69848"/>
                  </a:lnTo>
                  <a:lnTo>
                    <a:pt x="17593" y="71144"/>
                  </a:lnTo>
                  <a:lnTo>
                    <a:pt x="17593" y="72311"/>
                  </a:lnTo>
                  <a:lnTo>
                    <a:pt x="17288" y="72311"/>
                  </a:lnTo>
                  <a:lnTo>
                    <a:pt x="17288" y="72894"/>
                  </a:lnTo>
                  <a:lnTo>
                    <a:pt x="17186" y="72894"/>
                  </a:lnTo>
                  <a:lnTo>
                    <a:pt x="17033" y="73023"/>
                  </a:lnTo>
                  <a:lnTo>
                    <a:pt x="16932" y="73153"/>
                  </a:lnTo>
                  <a:lnTo>
                    <a:pt x="16728" y="73347"/>
                  </a:lnTo>
                  <a:lnTo>
                    <a:pt x="17135" y="73347"/>
                  </a:lnTo>
                  <a:lnTo>
                    <a:pt x="17593" y="73153"/>
                  </a:lnTo>
                  <a:lnTo>
                    <a:pt x="18305" y="73023"/>
                  </a:lnTo>
                  <a:lnTo>
                    <a:pt x="18966" y="73153"/>
                  </a:lnTo>
                  <a:lnTo>
                    <a:pt x="19169" y="74449"/>
                  </a:lnTo>
                  <a:lnTo>
                    <a:pt x="19169" y="75939"/>
                  </a:lnTo>
                  <a:lnTo>
                    <a:pt x="18966" y="77235"/>
                  </a:lnTo>
                  <a:lnTo>
                    <a:pt x="19169" y="77235"/>
                  </a:lnTo>
                  <a:lnTo>
                    <a:pt x="19525" y="76522"/>
                  </a:lnTo>
                  <a:lnTo>
                    <a:pt x="19881" y="76069"/>
                  </a:lnTo>
                  <a:lnTo>
                    <a:pt x="20440" y="75745"/>
                  </a:lnTo>
                  <a:lnTo>
                    <a:pt x="21203" y="75745"/>
                  </a:lnTo>
                  <a:lnTo>
                    <a:pt x="21661" y="76328"/>
                  </a:lnTo>
                  <a:lnTo>
                    <a:pt x="22118" y="76652"/>
                  </a:lnTo>
                  <a:lnTo>
                    <a:pt x="22474" y="77105"/>
                  </a:lnTo>
                  <a:lnTo>
                    <a:pt x="22779" y="77624"/>
                  </a:lnTo>
                  <a:lnTo>
                    <a:pt x="22932" y="78401"/>
                  </a:lnTo>
                  <a:lnTo>
                    <a:pt x="23033" y="79632"/>
                  </a:lnTo>
                  <a:lnTo>
                    <a:pt x="23847" y="79373"/>
                  </a:lnTo>
                  <a:lnTo>
                    <a:pt x="24864" y="79244"/>
                  </a:lnTo>
                  <a:lnTo>
                    <a:pt x="24864" y="79244"/>
                  </a:lnTo>
                  <a:lnTo>
                    <a:pt x="24966" y="79114"/>
                  </a:lnTo>
                  <a:lnTo>
                    <a:pt x="24966" y="79114"/>
                  </a:lnTo>
                  <a:lnTo>
                    <a:pt x="24966" y="79114"/>
                  </a:lnTo>
                  <a:lnTo>
                    <a:pt x="24966" y="79114"/>
                  </a:lnTo>
                  <a:lnTo>
                    <a:pt x="25067" y="79049"/>
                  </a:lnTo>
                  <a:lnTo>
                    <a:pt x="25067" y="77494"/>
                  </a:lnTo>
                  <a:lnTo>
                    <a:pt x="26084" y="77494"/>
                  </a:lnTo>
                  <a:lnTo>
                    <a:pt x="27305" y="80086"/>
                  </a:lnTo>
                  <a:lnTo>
                    <a:pt x="27305" y="82937"/>
                  </a:lnTo>
                  <a:lnTo>
                    <a:pt x="27915" y="85010"/>
                  </a:lnTo>
                  <a:lnTo>
                    <a:pt x="28322" y="84816"/>
                  </a:lnTo>
                  <a:lnTo>
                    <a:pt x="28474" y="83714"/>
                  </a:lnTo>
                  <a:lnTo>
                    <a:pt x="28474" y="82548"/>
                  </a:lnTo>
                  <a:lnTo>
                    <a:pt x="28474" y="81382"/>
                  </a:lnTo>
                  <a:lnTo>
                    <a:pt x="28322" y="80799"/>
                  </a:lnTo>
                  <a:lnTo>
                    <a:pt x="28322" y="79956"/>
                  </a:lnTo>
                  <a:lnTo>
                    <a:pt x="28322" y="79049"/>
                  </a:lnTo>
                  <a:lnTo>
                    <a:pt x="28322" y="77948"/>
                  </a:lnTo>
                  <a:lnTo>
                    <a:pt x="28118" y="77948"/>
                  </a:lnTo>
                  <a:lnTo>
                    <a:pt x="28322" y="75161"/>
                  </a:lnTo>
                  <a:lnTo>
                    <a:pt x="29033" y="75226"/>
                  </a:lnTo>
                  <a:lnTo>
                    <a:pt x="29694" y="75485"/>
                  </a:lnTo>
                  <a:lnTo>
                    <a:pt x="30152" y="75745"/>
                  </a:lnTo>
                  <a:lnTo>
                    <a:pt x="30813" y="75939"/>
                  </a:lnTo>
                  <a:lnTo>
                    <a:pt x="30711" y="75615"/>
                  </a:lnTo>
                  <a:lnTo>
                    <a:pt x="30610" y="75485"/>
                  </a:lnTo>
                  <a:lnTo>
                    <a:pt x="30508" y="75226"/>
                  </a:lnTo>
                  <a:lnTo>
                    <a:pt x="30406" y="75161"/>
                  </a:lnTo>
                  <a:lnTo>
                    <a:pt x="30355" y="74902"/>
                  </a:lnTo>
                  <a:lnTo>
                    <a:pt x="30152" y="74902"/>
                  </a:lnTo>
                  <a:lnTo>
                    <a:pt x="30152" y="73153"/>
                  </a:lnTo>
                  <a:lnTo>
                    <a:pt x="30813" y="72894"/>
                  </a:lnTo>
                  <a:lnTo>
                    <a:pt x="31372" y="72440"/>
                  </a:lnTo>
                  <a:lnTo>
                    <a:pt x="31983" y="72311"/>
                  </a:lnTo>
                  <a:lnTo>
                    <a:pt x="32745" y="72440"/>
                  </a:lnTo>
                  <a:lnTo>
                    <a:pt x="33406" y="72570"/>
                  </a:lnTo>
                  <a:lnTo>
                    <a:pt x="33406" y="73153"/>
                  </a:lnTo>
                  <a:lnTo>
                    <a:pt x="33864" y="73347"/>
                  </a:lnTo>
                  <a:lnTo>
                    <a:pt x="33966" y="74319"/>
                  </a:lnTo>
                  <a:lnTo>
                    <a:pt x="33864" y="75356"/>
                  </a:lnTo>
                  <a:lnTo>
                    <a:pt x="33457" y="76457"/>
                  </a:lnTo>
                  <a:lnTo>
                    <a:pt x="33203" y="77235"/>
                  </a:lnTo>
                  <a:lnTo>
                    <a:pt x="33000" y="77948"/>
                  </a:lnTo>
                  <a:lnTo>
                    <a:pt x="32389" y="77948"/>
                  </a:lnTo>
                  <a:lnTo>
                    <a:pt x="32389" y="78336"/>
                  </a:lnTo>
                  <a:lnTo>
                    <a:pt x="32644" y="79049"/>
                  </a:lnTo>
                  <a:lnTo>
                    <a:pt x="32745" y="79956"/>
                  </a:lnTo>
                  <a:lnTo>
                    <a:pt x="32745" y="80928"/>
                  </a:lnTo>
                  <a:lnTo>
                    <a:pt x="32644" y="81965"/>
                  </a:lnTo>
                  <a:lnTo>
                    <a:pt x="32847" y="82937"/>
                  </a:lnTo>
                  <a:lnTo>
                    <a:pt x="33000" y="82937"/>
                  </a:lnTo>
                  <a:lnTo>
                    <a:pt x="33000" y="84557"/>
                  </a:lnTo>
                  <a:lnTo>
                    <a:pt x="33203" y="84557"/>
                  </a:lnTo>
                  <a:lnTo>
                    <a:pt x="33559" y="86112"/>
                  </a:lnTo>
                  <a:lnTo>
                    <a:pt x="33864" y="86112"/>
                  </a:lnTo>
                  <a:lnTo>
                    <a:pt x="33864" y="90194"/>
                  </a:lnTo>
                  <a:lnTo>
                    <a:pt x="34423" y="90712"/>
                  </a:lnTo>
                  <a:lnTo>
                    <a:pt x="34423" y="91295"/>
                  </a:lnTo>
                  <a:lnTo>
                    <a:pt x="35033" y="91749"/>
                  </a:lnTo>
                  <a:lnTo>
                    <a:pt x="35033" y="92203"/>
                  </a:lnTo>
                  <a:lnTo>
                    <a:pt x="35237" y="92203"/>
                  </a:lnTo>
                  <a:lnTo>
                    <a:pt x="35440" y="92786"/>
                  </a:lnTo>
                  <a:lnTo>
                    <a:pt x="36915" y="92786"/>
                  </a:lnTo>
                  <a:lnTo>
                    <a:pt x="37067" y="93498"/>
                  </a:lnTo>
                  <a:lnTo>
                    <a:pt x="37474" y="94082"/>
                  </a:lnTo>
                  <a:lnTo>
                    <a:pt x="37627" y="94924"/>
                  </a:lnTo>
                  <a:lnTo>
                    <a:pt x="38389" y="95053"/>
                  </a:lnTo>
                  <a:lnTo>
                    <a:pt x="38847" y="95248"/>
                  </a:lnTo>
                  <a:lnTo>
                    <a:pt x="39203" y="95766"/>
                  </a:lnTo>
                  <a:lnTo>
                    <a:pt x="39508" y="96220"/>
                  </a:lnTo>
                  <a:lnTo>
                    <a:pt x="39966" y="96673"/>
                  </a:lnTo>
                  <a:lnTo>
                    <a:pt x="39661" y="99265"/>
                  </a:lnTo>
                  <a:lnTo>
                    <a:pt x="38847" y="99136"/>
                  </a:lnTo>
                  <a:lnTo>
                    <a:pt x="38084" y="98941"/>
                  </a:lnTo>
                  <a:lnTo>
                    <a:pt x="37474" y="98488"/>
                  </a:lnTo>
                  <a:lnTo>
                    <a:pt x="37372" y="98941"/>
                  </a:lnTo>
                  <a:lnTo>
                    <a:pt x="37271" y="99136"/>
                  </a:lnTo>
                  <a:lnTo>
                    <a:pt x="37169" y="99395"/>
                  </a:lnTo>
                  <a:lnTo>
                    <a:pt x="37067" y="99524"/>
                  </a:lnTo>
                  <a:lnTo>
                    <a:pt x="36915" y="99784"/>
                  </a:lnTo>
                  <a:lnTo>
                    <a:pt x="36915" y="100107"/>
                  </a:lnTo>
                  <a:lnTo>
                    <a:pt x="36254" y="100367"/>
                  </a:lnTo>
                  <a:lnTo>
                    <a:pt x="36254" y="100820"/>
                  </a:lnTo>
                  <a:lnTo>
                    <a:pt x="36457" y="100820"/>
                  </a:lnTo>
                  <a:lnTo>
                    <a:pt x="36457" y="100561"/>
                  </a:lnTo>
                  <a:lnTo>
                    <a:pt x="37627" y="100561"/>
                  </a:lnTo>
                  <a:lnTo>
                    <a:pt x="37627" y="101857"/>
                  </a:lnTo>
                  <a:lnTo>
                    <a:pt x="38084" y="102116"/>
                  </a:lnTo>
                  <a:lnTo>
                    <a:pt x="38288" y="103671"/>
                  </a:lnTo>
                  <a:lnTo>
                    <a:pt x="37830" y="104125"/>
                  </a:lnTo>
                  <a:lnTo>
                    <a:pt x="37525" y="104449"/>
                  </a:lnTo>
                  <a:lnTo>
                    <a:pt x="37169" y="104838"/>
                  </a:lnTo>
                  <a:lnTo>
                    <a:pt x="36711" y="105161"/>
                  </a:lnTo>
                  <a:lnTo>
                    <a:pt x="36050" y="105161"/>
                  </a:lnTo>
                  <a:lnTo>
                    <a:pt x="35796" y="105421"/>
                  </a:lnTo>
                  <a:lnTo>
                    <a:pt x="35237" y="105550"/>
                  </a:lnTo>
                  <a:lnTo>
                    <a:pt x="34677" y="105615"/>
                  </a:lnTo>
                  <a:lnTo>
                    <a:pt x="34220" y="105550"/>
                  </a:lnTo>
                  <a:lnTo>
                    <a:pt x="34016" y="104967"/>
                  </a:lnTo>
                  <a:lnTo>
                    <a:pt x="33406" y="104967"/>
                  </a:lnTo>
                  <a:lnTo>
                    <a:pt x="33406" y="104708"/>
                  </a:lnTo>
                  <a:lnTo>
                    <a:pt x="32389" y="104708"/>
                  </a:lnTo>
                  <a:lnTo>
                    <a:pt x="32389" y="104708"/>
                  </a:lnTo>
                  <a:lnTo>
                    <a:pt x="32389" y="104578"/>
                  </a:lnTo>
                  <a:lnTo>
                    <a:pt x="32186" y="104578"/>
                  </a:lnTo>
                  <a:lnTo>
                    <a:pt x="31983" y="104449"/>
                  </a:lnTo>
                  <a:lnTo>
                    <a:pt x="31983" y="103671"/>
                  </a:lnTo>
                  <a:lnTo>
                    <a:pt x="31271" y="103412"/>
                  </a:lnTo>
                  <a:lnTo>
                    <a:pt x="30610" y="102958"/>
                  </a:lnTo>
                  <a:lnTo>
                    <a:pt x="29949" y="102570"/>
                  </a:lnTo>
                  <a:lnTo>
                    <a:pt x="29796" y="101079"/>
                  </a:lnTo>
                  <a:lnTo>
                    <a:pt x="29491" y="101079"/>
                  </a:lnTo>
                  <a:lnTo>
                    <a:pt x="29389" y="101274"/>
                  </a:lnTo>
                  <a:lnTo>
                    <a:pt x="29389" y="101403"/>
                  </a:lnTo>
                  <a:lnTo>
                    <a:pt x="29338" y="101403"/>
                  </a:lnTo>
                  <a:lnTo>
                    <a:pt x="29237" y="101533"/>
                  </a:lnTo>
                  <a:lnTo>
                    <a:pt x="29135" y="101533"/>
                  </a:lnTo>
                  <a:lnTo>
                    <a:pt x="28932" y="101663"/>
                  </a:lnTo>
                  <a:lnTo>
                    <a:pt x="28779" y="102440"/>
                  </a:lnTo>
                  <a:lnTo>
                    <a:pt x="28576" y="103023"/>
                  </a:lnTo>
                  <a:lnTo>
                    <a:pt x="28322" y="103671"/>
                  </a:lnTo>
                  <a:lnTo>
                    <a:pt x="25881" y="104254"/>
                  </a:lnTo>
                  <a:lnTo>
                    <a:pt x="25728" y="104708"/>
                  </a:lnTo>
                  <a:lnTo>
                    <a:pt x="25271" y="105161"/>
                  </a:lnTo>
                  <a:lnTo>
                    <a:pt x="24813" y="105550"/>
                  </a:lnTo>
                  <a:lnTo>
                    <a:pt x="24254" y="105745"/>
                  </a:lnTo>
                  <a:lnTo>
                    <a:pt x="19779" y="105745"/>
                  </a:lnTo>
                  <a:lnTo>
                    <a:pt x="19779" y="106004"/>
                  </a:lnTo>
                  <a:lnTo>
                    <a:pt x="17135" y="105745"/>
                  </a:lnTo>
                  <a:lnTo>
                    <a:pt x="16728" y="104967"/>
                  </a:lnTo>
                  <a:lnTo>
                    <a:pt x="16576" y="104967"/>
                  </a:lnTo>
                  <a:lnTo>
                    <a:pt x="16576" y="104449"/>
                  </a:lnTo>
                  <a:lnTo>
                    <a:pt x="16118" y="104254"/>
                  </a:lnTo>
                  <a:lnTo>
                    <a:pt x="15915" y="101079"/>
                  </a:lnTo>
                  <a:lnTo>
                    <a:pt x="15661" y="100950"/>
                  </a:lnTo>
                  <a:lnTo>
                    <a:pt x="15457" y="100950"/>
                  </a:lnTo>
                  <a:lnTo>
                    <a:pt x="15254" y="100691"/>
                  </a:lnTo>
                  <a:lnTo>
                    <a:pt x="15101" y="100561"/>
                  </a:lnTo>
                  <a:lnTo>
                    <a:pt x="15101" y="100367"/>
                  </a:lnTo>
                  <a:lnTo>
                    <a:pt x="14237" y="100107"/>
                  </a:lnTo>
                  <a:lnTo>
                    <a:pt x="14237" y="99784"/>
                  </a:lnTo>
                  <a:lnTo>
                    <a:pt x="12864" y="99784"/>
                  </a:lnTo>
                  <a:lnTo>
                    <a:pt x="12864" y="99524"/>
                  </a:lnTo>
                  <a:lnTo>
                    <a:pt x="12610" y="99265"/>
                  </a:lnTo>
                  <a:lnTo>
                    <a:pt x="12305" y="99071"/>
                  </a:lnTo>
                  <a:lnTo>
                    <a:pt x="12050" y="98941"/>
                  </a:lnTo>
                  <a:lnTo>
                    <a:pt x="11644" y="98812"/>
                  </a:lnTo>
                  <a:lnTo>
                    <a:pt x="11491" y="97775"/>
                  </a:lnTo>
                  <a:lnTo>
                    <a:pt x="11033" y="97386"/>
                  </a:lnTo>
                  <a:lnTo>
                    <a:pt x="10830" y="94924"/>
                  </a:lnTo>
                  <a:lnTo>
                    <a:pt x="10474" y="94924"/>
                  </a:lnTo>
                  <a:lnTo>
                    <a:pt x="10627" y="93304"/>
                  </a:lnTo>
                  <a:lnTo>
                    <a:pt x="10830" y="93304"/>
                  </a:lnTo>
                  <a:lnTo>
                    <a:pt x="10830" y="93045"/>
                  </a:lnTo>
                  <a:lnTo>
                    <a:pt x="12203" y="93045"/>
                  </a:lnTo>
                  <a:lnTo>
                    <a:pt x="12864" y="92915"/>
                  </a:lnTo>
                  <a:lnTo>
                    <a:pt x="13881" y="92656"/>
                  </a:lnTo>
                  <a:lnTo>
                    <a:pt x="15000" y="92462"/>
                  </a:lnTo>
                  <a:lnTo>
                    <a:pt x="16118" y="92332"/>
                  </a:lnTo>
                  <a:lnTo>
                    <a:pt x="16932" y="92591"/>
                  </a:lnTo>
                  <a:lnTo>
                    <a:pt x="16932" y="92786"/>
                  </a:lnTo>
                  <a:lnTo>
                    <a:pt x="17288" y="92786"/>
                  </a:lnTo>
                  <a:lnTo>
                    <a:pt x="17288" y="93045"/>
                  </a:lnTo>
                  <a:lnTo>
                    <a:pt x="18305" y="93045"/>
                  </a:lnTo>
                  <a:lnTo>
                    <a:pt x="18305" y="93304"/>
                  </a:lnTo>
                  <a:lnTo>
                    <a:pt x="19322" y="93628"/>
                  </a:lnTo>
                  <a:lnTo>
                    <a:pt x="19627" y="92786"/>
                  </a:lnTo>
                  <a:lnTo>
                    <a:pt x="18610" y="92591"/>
                  </a:lnTo>
                  <a:lnTo>
                    <a:pt x="18305" y="92008"/>
                  </a:lnTo>
                  <a:lnTo>
                    <a:pt x="17745" y="92008"/>
                  </a:lnTo>
                  <a:lnTo>
                    <a:pt x="17745" y="91749"/>
                  </a:lnTo>
                  <a:lnTo>
                    <a:pt x="17288" y="91749"/>
                  </a:lnTo>
                  <a:lnTo>
                    <a:pt x="17288" y="91490"/>
                  </a:lnTo>
                  <a:lnTo>
                    <a:pt x="16932" y="91490"/>
                  </a:lnTo>
                  <a:lnTo>
                    <a:pt x="16932" y="91295"/>
                  </a:lnTo>
                  <a:lnTo>
                    <a:pt x="16576" y="91295"/>
                  </a:lnTo>
                  <a:lnTo>
                    <a:pt x="16576" y="91036"/>
                  </a:lnTo>
                  <a:lnTo>
                    <a:pt x="13220" y="91036"/>
                  </a:lnTo>
                  <a:lnTo>
                    <a:pt x="13220" y="90712"/>
                  </a:lnTo>
                  <a:lnTo>
                    <a:pt x="12661" y="90712"/>
                  </a:lnTo>
                  <a:lnTo>
                    <a:pt x="12661" y="90453"/>
                  </a:lnTo>
                  <a:lnTo>
                    <a:pt x="12203" y="90453"/>
                  </a:lnTo>
                  <a:lnTo>
                    <a:pt x="12203" y="90194"/>
                  </a:lnTo>
                  <a:lnTo>
                    <a:pt x="11186" y="90000"/>
                  </a:lnTo>
                  <a:lnTo>
                    <a:pt x="10830" y="89416"/>
                  </a:lnTo>
                  <a:lnTo>
                    <a:pt x="10576" y="88315"/>
                  </a:lnTo>
                  <a:lnTo>
                    <a:pt x="10474" y="87278"/>
                  </a:lnTo>
                  <a:lnTo>
                    <a:pt x="10474" y="86112"/>
                  </a:lnTo>
                  <a:lnTo>
                    <a:pt x="11186" y="85853"/>
                  </a:lnTo>
                  <a:lnTo>
                    <a:pt x="11186" y="85529"/>
                  </a:lnTo>
                  <a:lnTo>
                    <a:pt x="11949" y="85399"/>
                  </a:lnTo>
                  <a:lnTo>
                    <a:pt x="12610" y="85529"/>
                  </a:lnTo>
                  <a:lnTo>
                    <a:pt x="13118" y="85399"/>
                  </a:lnTo>
                  <a:lnTo>
                    <a:pt x="13677" y="85010"/>
                  </a:lnTo>
                  <a:lnTo>
                    <a:pt x="11033" y="84816"/>
                  </a:lnTo>
                  <a:lnTo>
                    <a:pt x="11033" y="83131"/>
                  </a:lnTo>
                  <a:lnTo>
                    <a:pt x="10474" y="82937"/>
                  </a:lnTo>
                  <a:lnTo>
                    <a:pt x="10271" y="82419"/>
                  </a:lnTo>
                  <a:lnTo>
                    <a:pt x="10169" y="81641"/>
                  </a:lnTo>
                  <a:lnTo>
                    <a:pt x="10067" y="80799"/>
                  </a:lnTo>
                  <a:lnTo>
                    <a:pt x="10169" y="80086"/>
                  </a:lnTo>
                  <a:lnTo>
                    <a:pt x="10474" y="80086"/>
                  </a:lnTo>
                  <a:lnTo>
                    <a:pt x="10576" y="79827"/>
                  </a:lnTo>
                  <a:lnTo>
                    <a:pt x="10728" y="79632"/>
                  </a:lnTo>
                  <a:lnTo>
                    <a:pt x="10830" y="79373"/>
                  </a:lnTo>
                  <a:lnTo>
                    <a:pt x="10932" y="79114"/>
                  </a:lnTo>
                  <a:lnTo>
                    <a:pt x="11033" y="78790"/>
                  </a:lnTo>
                  <a:lnTo>
                    <a:pt x="11644" y="78790"/>
                  </a:lnTo>
                  <a:lnTo>
                    <a:pt x="11644" y="78531"/>
                  </a:lnTo>
                  <a:lnTo>
                    <a:pt x="11847" y="78531"/>
                  </a:lnTo>
                  <a:lnTo>
                    <a:pt x="11847" y="77041"/>
                  </a:lnTo>
                  <a:lnTo>
                    <a:pt x="12203" y="76781"/>
                  </a:lnTo>
                  <a:lnTo>
                    <a:pt x="12864" y="75745"/>
                  </a:lnTo>
                  <a:lnTo>
                    <a:pt x="13220" y="75745"/>
                  </a:lnTo>
                  <a:lnTo>
                    <a:pt x="13677" y="74902"/>
                  </a:lnTo>
                  <a:lnTo>
                    <a:pt x="13525" y="74902"/>
                  </a:lnTo>
                  <a:lnTo>
                    <a:pt x="13322" y="75161"/>
                  </a:lnTo>
                  <a:lnTo>
                    <a:pt x="13118" y="75226"/>
                  </a:lnTo>
                  <a:lnTo>
                    <a:pt x="13067" y="75226"/>
                  </a:lnTo>
                  <a:lnTo>
                    <a:pt x="12966" y="75226"/>
                  </a:lnTo>
                  <a:lnTo>
                    <a:pt x="12762" y="75226"/>
                  </a:lnTo>
                  <a:lnTo>
                    <a:pt x="12661" y="75356"/>
                  </a:lnTo>
                  <a:lnTo>
                    <a:pt x="12508" y="75485"/>
                  </a:lnTo>
                  <a:lnTo>
                    <a:pt x="12203" y="75939"/>
                  </a:lnTo>
                  <a:lnTo>
                    <a:pt x="11491" y="75939"/>
                  </a:lnTo>
                  <a:lnTo>
                    <a:pt x="11491" y="76198"/>
                  </a:lnTo>
                  <a:lnTo>
                    <a:pt x="10830" y="76781"/>
                  </a:lnTo>
                  <a:lnTo>
                    <a:pt x="10830" y="77235"/>
                  </a:lnTo>
                  <a:lnTo>
                    <a:pt x="10474" y="77494"/>
                  </a:lnTo>
                  <a:lnTo>
                    <a:pt x="10474" y="77948"/>
                  </a:lnTo>
                  <a:lnTo>
                    <a:pt x="8796" y="78790"/>
                  </a:lnTo>
                  <a:lnTo>
                    <a:pt x="8796" y="79244"/>
                  </a:lnTo>
                  <a:lnTo>
                    <a:pt x="8440" y="79632"/>
                  </a:lnTo>
                  <a:lnTo>
                    <a:pt x="8440" y="80086"/>
                  </a:lnTo>
                  <a:lnTo>
                    <a:pt x="8135" y="80086"/>
                  </a:lnTo>
                  <a:lnTo>
                    <a:pt x="8135" y="80669"/>
                  </a:lnTo>
                  <a:lnTo>
                    <a:pt x="7779" y="80928"/>
                  </a:lnTo>
                  <a:lnTo>
                    <a:pt x="7779" y="81641"/>
                  </a:lnTo>
                  <a:lnTo>
                    <a:pt x="7118" y="82224"/>
                  </a:lnTo>
                  <a:lnTo>
                    <a:pt x="7118" y="82419"/>
                  </a:lnTo>
                  <a:lnTo>
                    <a:pt x="4932" y="82419"/>
                  </a:lnTo>
                  <a:lnTo>
                    <a:pt x="4932" y="82678"/>
                  </a:lnTo>
                  <a:lnTo>
                    <a:pt x="4067" y="82678"/>
                  </a:lnTo>
                  <a:lnTo>
                    <a:pt x="4067" y="82937"/>
                  </a:lnTo>
                  <a:lnTo>
                    <a:pt x="3610" y="83261"/>
                  </a:lnTo>
                  <a:lnTo>
                    <a:pt x="3152" y="83390"/>
                  </a:lnTo>
                  <a:lnTo>
                    <a:pt x="2491" y="83520"/>
                  </a:lnTo>
                  <a:lnTo>
                    <a:pt x="2440" y="83390"/>
                  </a:lnTo>
                  <a:lnTo>
                    <a:pt x="2338" y="83131"/>
                  </a:lnTo>
                  <a:lnTo>
                    <a:pt x="2237" y="83002"/>
                  </a:lnTo>
                  <a:lnTo>
                    <a:pt x="2135" y="83002"/>
                  </a:lnTo>
                  <a:lnTo>
                    <a:pt x="2033" y="82937"/>
                  </a:lnTo>
                  <a:lnTo>
                    <a:pt x="2033" y="79632"/>
                  </a:lnTo>
                  <a:lnTo>
                    <a:pt x="1881" y="79632"/>
                  </a:lnTo>
                  <a:lnTo>
                    <a:pt x="1881" y="79049"/>
                  </a:lnTo>
                  <a:lnTo>
                    <a:pt x="1322" y="78531"/>
                  </a:lnTo>
                  <a:lnTo>
                    <a:pt x="1322" y="77948"/>
                  </a:lnTo>
                  <a:lnTo>
                    <a:pt x="864" y="77753"/>
                  </a:lnTo>
                  <a:lnTo>
                    <a:pt x="864" y="77494"/>
                  </a:lnTo>
                  <a:lnTo>
                    <a:pt x="457" y="77235"/>
                  </a:lnTo>
                  <a:lnTo>
                    <a:pt x="457" y="76781"/>
                  </a:lnTo>
                  <a:lnTo>
                    <a:pt x="0" y="76457"/>
                  </a:lnTo>
                  <a:lnTo>
                    <a:pt x="0" y="74643"/>
                  </a:lnTo>
                  <a:lnTo>
                    <a:pt x="661" y="73930"/>
                  </a:lnTo>
                  <a:lnTo>
                    <a:pt x="1220" y="72894"/>
                  </a:lnTo>
                  <a:lnTo>
                    <a:pt x="1779" y="71857"/>
                  </a:lnTo>
                  <a:lnTo>
                    <a:pt x="2033" y="70755"/>
                  </a:lnTo>
                  <a:lnTo>
                    <a:pt x="2491" y="70755"/>
                  </a:lnTo>
                  <a:lnTo>
                    <a:pt x="3050" y="69719"/>
                  </a:lnTo>
                  <a:lnTo>
                    <a:pt x="3355" y="69719"/>
                  </a:lnTo>
                  <a:lnTo>
                    <a:pt x="3355" y="68423"/>
                  </a:lnTo>
                  <a:lnTo>
                    <a:pt x="3711" y="68164"/>
                  </a:lnTo>
                  <a:lnTo>
                    <a:pt x="3711" y="67710"/>
                  </a:lnTo>
                  <a:lnTo>
                    <a:pt x="4372" y="67127"/>
                  </a:lnTo>
                  <a:lnTo>
                    <a:pt x="4372" y="66673"/>
                  </a:lnTo>
                  <a:lnTo>
                    <a:pt x="5745" y="64989"/>
                  </a:lnTo>
                  <a:lnTo>
                    <a:pt x="5847" y="64276"/>
                  </a:lnTo>
                  <a:lnTo>
                    <a:pt x="5949" y="63369"/>
                  </a:lnTo>
                  <a:lnTo>
                    <a:pt x="5949" y="62397"/>
                  </a:lnTo>
                  <a:lnTo>
                    <a:pt x="6101" y="61684"/>
                  </a:lnTo>
                  <a:lnTo>
                    <a:pt x="6661" y="61490"/>
                  </a:lnTo>
                  <a:lnTo>
                    <a:pt x="7423" y="61360"/>
                  </a:lnTo>
                  <a:close/>
                  <a:moveTo>
                    <a:pt x="46779" y="58898"/>
                  </a:moveTo>
                  <a:lnTo>
                    <a:pt x="47084" y="59222"/>
                  </a:lnTo>
                  <a:lnTo>
                    <a:pt x="47338" y="59481"/>
                  </a:lnTo>
                  <a:lnTo>
                    <a:pt x="47694" y="59805"/>
                  </a:lnTo>
                  <a:lnTo>
                    <a:pt x="48000" y="60064"/>
                  </a:lnTo>
                  <a:lnTo>
                    <a:pt x="48254" y="60388"/>
                  </a:lnTo>
                  <a:lnTo>
                    <a:pt x="48254" y="60907"/>
                  </a:lnTo>
                  <a:lnTo>
                    <a:pt x="48813" y="61490"/>
                  </a:lnTo>
                  <a:lnTo>
                    <a:pt x="48813" y="65572"/>
                  </a:lnTo>
                  <a:lnTo>
                    <a:pt x="48000" y="65701"/>
                  </a:lnTo>
                  <a:lnTo>
                    <a:pt x="47237" y="65701"/>
                  </a:lnTo>
                  <a:lnTo>
                    <a:pt x="46423" y="65572"/>
                  </a:lnTo>
                  <a:lnTo>
                    <a:pt x="46169" y="65118"/>
                  </a:lnTo>
                  <a:lnTo>
                    <a:pt x="45864" y="64794"/>
                  </a:lnTo>
                  <a:lnTo>
                    <a:pt x="45610" y="64535"/>
                  </a:lnTo>
                  <a:lnTo>
                    <a:pt x="45305" y="64146"/>
                  </a:lnTo>
                  <a:lnTo>
                    <a:pt x="45050" y="63822"/>
                  </a:lnTo>
                  <a:lnTo>
                    <a:pt x="44745" y="63822"/>
                  </a:lnTo>
                  <a:lnTo>
                    <a:pt x="44745" y="60647"/>
                  </a:lnTo>
                  <a:lnTo>
                    <a:pt x="44949" y="60388"/>
                  </a:lnTo>
                  <a:lnTo>
                    <a:pt x="45050" y="60194"/>
                  </a:lnTo>
                  <a:lnTo>
                    <a:pt x="45152" y="59935"/>
                  </a:lnTo>
                  <a:lnTo>
                    <a:pt x="45152" y="59805"/>
                  </a:lnTo>
                  <a:lnTo>
                    <a:pt x="45152" y="59611"/>
                  </a:lnTo>
                  <a:lnTo>
                    <a:pt x="45203" y="59352"/>
                  </a:lnTo>
                  <a:lnTo>
                    <a:pt x="45406" y="59352"/>
                  </a:lnTo>
                  <a:lnTo>
                    <a:pt x="45661" y="59092"/>
                  </a:lnTo>
                  <a:lnTo>
                    <a:pt x="45966" y="58898"/>
                  </a:lnTo>
                  <a:lnTo>
                    <a:pt x="46322" y="58898"/>
                  </a:lnTo>
                  <a:lnTo>
                    <a:pt x="46779" y="58898"/>
                  </a:lnTo>
                  <a:close/>
                  <a:moveTo>
                    <a:pt x="17135" y="54168"/>
                  </a:moveTo>
                  <a:lnTo>
                    <a:pt x="17033" y="55075"/>
                  </a:lnTo>
                  <a:lnTo>
                    <a:pt x="16932" y="55788"/>
                  </a:lnTo>
                  <a:lnTo>
                    <a:pt x="16728" y="56501"/>
                  </a:lnTo>
                  <a:lnTo>
                    <a:pt x="16576" y="57343"/>
                  </a:lnTo>
                  <a:lnTo>
                    <a:pt x="16118" y="57473"/>
                  </a:lnTo>
                  <a:lnTo>
                    <a:pt x="15661" y="57473"/>
                  </a:lnTo>
                  <a:lnTo>
                    <a:pt x="15101" y="57602"/>
                  </a:lnTo>
                  <a:lnTo>
                    <a:pt x="15000" y="56501"/>
                  </a:lnTo>
                  <a:lnTo>
                    <a:pt x="14898" y="55205"/>
                  </a:lnTo>
                  <a:lnTo>
                    <a:pt x="15355" y="54881"/>
                  </a:lnTo>
                  <a:lnTo>
                    <a:pt x="15813" y="54492"/>
                  </a:lnTo>
                  <a:lnTo>
                    <a:pt x="16372" y="54298"/>
                  </a:lnTo>
                  <a:lnTo>
                    <a:pt x="17135" y="54168"/>
                  </a:lnTo>
                  <a:close/>
                  <a:moveTo>
                    <a:pt x="34423" y="53909"/>
                  </a:moveTo>
                  <a:lnTo>
                    <a:pt x="35593" y="53909"/>
                  </a:lnTo>
                  <a:lnTo>
                    <a:pt x="35593" y="55205"/>
                  </a:lnTo>
                  <a:lnTo>
                    <a:pt x="36050" y="55205"/>
                  </a:lnTo>
                  <a:lnTo>
                    <a:pt x="36050" y="57019"/>
                  </a:lnTo>
                  <a:lnTo>
                    <a:pt x="34423" y="57019"/>
                  </a:lnTo>
                  <a:lnTo>
                    <a:pt x="34423" y="53909"/>
                  </a:lnTo>
                  <a:close/>
                  <a:moveTo>
                    <a:pt x="40067" y="53002"/>
                  </a:moveTo>
                  <a:lnTo>
                    <a:pt x="40779" y="53002"/>
                  </a:lnTo>
                  <a:lnTo>
                    <a:pt x="41542" y="53131"/>
                  </a:lnTo>
                  <a:lnTo>
                    <a:pt x="42152" y="53131"/>
                  </a:lnTo>
                  <a:lnTo>
                    <a:pt x="42152" y="53455"/>
                  </a:lnTo>
                  <a:lnTo>
                    <a:pt x="42355" y="53455"/>
                  </a:lnTo>
                  <a:lnTo>
                    <a:pt x="43016" y="60194"/>
                  </a:lnTo>
                  <a:lnTo>
                    <a:pt x="42711" y="60194"/>
                  </a:lnTo>
                  <a:lnTo>
                    <a:pt x="42711" y="60907"/>
                  </a:lnTo>
                  <a:lnTo>
                    <a:pt x="42559" y="60907"/>
                  </a:lnTo>
                  <a:lnTo>
                    <a:pt x="42559" y="63822"/>
                  </a:lnTo>
                  <a:lnTo>
                    <a:pt x="41542" y="63952"/>
                  </a:lnTo>
                  <a:lnTo>
                    <a:pt x="40525" y="64146"/>
                  </a:lnTo>
                  <a:lnTo>
                    <a:pt x="39305" y="64276"/>
                  </a:lnTo>
                  <a:lnTo>
                    <a:pt x="39203" y="62980"/>
                  </a:lnTo>
                  <a:lnTo>
                    <a:pt x="39203" y="61943"/>
                  </a:lnTo>
                  <a:lnTo>
                    <a:pt x="39203" y="60971"/>
                  </a:lnTo>
                  <a:lnTo>
                    <a:pt x="39508" y="59805"/>
                  </a:lnTo>
                  <a:lnTo>
                    <a:pt x="39101" y="59805"/>
                  </a:lnTo>
                  <a:lnTo>
                    <a:pt x="38644" y="60388"/>
                  </a:lnTo>
                  <a:lnTo>
                    <a:pt x="38033" y="60647"/>
                  </a:lnTo>
                  <a:lnTo>
                    <a:pt x="37271" y="60647"/>
                  </a:lnTo>
                  <a:lnTo>
                    <a:pt x="36457" y="60647"/>
                  </a:lnTo>
                  <a:lnTo>
                    <a:pt x="36508" y="59352"/>
                  </a:lnTo>
                  <a:lnTo>
                    <a:pt x="36610" y="58315"/>
                  </a:lnTo>
                  <a:lnTo>
                    <a:pt x="37474" y="58315"/>
                  </a:lnTo>
                  <a:lnTo>
                    <a:pt x="37372" y="57019"/>
                  </a:lnTo>
                  <a:lnTo>
                    <a:pt x="37169" y="55788"/>
                  </a:lnTo>
                  <a:lnTo>
                    <a:pt x="37067" y="54427"/>
                  </a:lnTo>
                  <a:lnTo>
                    <a:pt x="37474" y="54427"/>
                  </a:lnTo>
                  <a:lnTo>
                    <a:pt x="37932" y="54492"/>
                  </a:lnTo>
                  <a:lnTo>
                    <a:pt x="38186" y="54492"/>
                  </a:lnTo>
                  <a:lnTo>
                    <a:pt x="38491" y="54751"/>
                  </a:lnTo>
                  <a:lnTo>
                    <a:pt x="38491" y="54168"/>
                  </a:lnTo>
                  <a:lnTo>
                    <a:pt x="38491" y="53714"/>
                  </a:lnTo>
                  <a:lnTo>
                    <a:pt x="38542" y="53455"/>
                  </a:lnTo>
                  <a:lnTo>
                    <a:pt x="38745" y="53326"/>
                  </a:lnTo>
                  <a:lnTo>
                    <a:pt x="39101" y="53131"/>
                  </a:lnTo>
                  <a:lnTo>
                    <a:pt x="39508" y="53002"/>
                  </a:lnTo>
                  <a:lnTo>
                    <a:pt x="40067" y="53002"/>
                  </a:lnTo>
                  <a:close/>
                  <a:moveTo>
                    <a:pt x="27915" y="51576"/>
                  </a:moveTo>
                  <a:lnTo>
                    <a:pt x="29338" y="51576"/>
                  </a:lnTo>
                  <a:lnTo>
                    <a:pt x="29491" y="56306"/>
                  </a:lnTo>
                  <a:lnTo>
                    <a:pt x="29796" y="56306"/>
                  </a:lnTo>
                  <a:lnTo>
                    <a:pt x="29898" y="56501"/>
                  </a:lnTo>
                  <a:lnTo>
                    <a:pt x="29898" y="56760"/>
                  </a:lnTo>
                  <a:lnTo>
                    <a:pt x="29949" y="57084"/>
                  </a:lnTo>
                  <a:lnTo>
                    <a:pt x="29949" y="57602"/>
                  </a:lnTo>
                  <a:lnTo>
                    <a:pt x="30254" y="57667"/>
                  </a:lnTo>
                  <a:lnTo>
                    <a:pt x="30508" y="57796"/>
                  </a:lnTo>
                  <a:lnTo>
                    <a:pt x="30711" y="57926"/>
                  </a:lnTo>
                  <a:lnTo>
                    <a:pt x="30966" y="58056"/>
                  </a:lnTo>
                  <a:lnTo>
                    <a:pt x="30966" y="57602"/>
                  </a:lnTo>
                  <a:lnTo>
                    <a:pt x="31067" y="57343"/>
                  </a:lnTo>
                  <a:lnTo>
                    <a:pt x="31271" y="57084"/>
                  </a:lnTo>
                  <a:lnTo>
                    <a:pt x="31423" y="57019"/>
                  </a:lnTo>
                  <a:lnTo>
                    <a:pt x="31830" y="57019"/>
                  </a:lnTo>
                  <a:lnTo>
                    <a:pt x="32186" y="57019"/>
                  </a:lnTo>
                  <a:lnTo>
                    <a:pt x="32389" y="57343"/>
                  </a:lnTo>
                  <a:lnTo>
                    <a:pt x="32542" y="57796"/>
                  </a:lnTo>
                  <a:lnTo>
                    <a:pt x="32847" y="58056"/>
                  </a:lnTo>
                  <a:lnTo>
                    <a:pt x="33000" y="60388"/>
                  </a:lnTo>
                  <a:lnTo>
                    <a:pt x="32186" y="63498"/>
                  </a:lnTo>
                  <a:lnTo>
                    <a:pt x="31932" y="63693"/>
                  </a:lnTo>
                  <a:lnTo>
                    <a:pt x="31525" y="64082"/>
                  </a:lnTo>
                  <a:lnTo>
                    <a:pt x="31271" y="64276"/>
                  </a:lnTo>
                  <a:lnTo>
                    <a:pt x="30966" y="64535"/>
                  </a:lnTo>
                  <a:lnTo>
                    <a:pt x="30254" y="64665"/>
                  </a:lnTo>
                  <a:lnTo>
                    <a:pt x="29694" y="64406"/>
                  </a:lnTo>
                  <a:lnTo>
                    <a:pt x="29135" y="64146"/>
                  </a:lnTo>
                  <a:lnTo>
                    <a:pt x="28576" y="63952"/>
                  </a:lnTo>
                  <a:lnTo>
                    <a:pt x="27915" y="64082"/>
                  </a:lnTo>
                  <a:lnTo>
                    <a:pt x="27915" y="64276"/>
                  </a:lnTo>
                  <a:lnTo>
                    <a:pt x="27305" y="64276"/>
                  </a:lnTo>
                  <a:lnTo>
                    <a:pt x="27305" y="64535"/>
                  </a:lnTo>
                  <a:lnTo>
                    <a:pt x="26745" y="64535"/>
                  </a:lnTo>
                  <a:lnTo>
                    <a:pt x="26745" y="64794"/>
                  </a:lnTo>
                  <a:lnTo>
                    <a:pt x="26084" y="64794"/>
                  </a:lnTo>
                  <a:lnTo>
                    <a:pt x="26084" y="64989"/>
                  </a:lnTo>
                  <a:lnTo>
                    <a:pt x="25067" y="64989"/>
                  </a:lnTo>
                  <a:lnTo>
                    <a:pt x="24864" y="65572"/>
                  </a:lnTo>
                  <a:lnTo>
                    <a:pt x="23847" y="66155"/>
                  </a:lnTo>
                  <a:lnTo>
                    <a:pt x="22779" y="66544"/>
                  </a:lnTo>
                  <a:lnTo>
                    <a:pt x="21355" y="66673"/>
                  </a:lnTo>
                  <a:lnTo>
                    <a:pt x="21355" y="66544"/>
                  </a:lnTo>
                  <a:lnTo>
                    <a:pt x="21254" y="66414"/>
                  </a:lnTo>
                  <a:lnTo>
                    <a:pt x="21254" y="66414"/>
                  </a:lnTo>
                  <a:lnTo>
                    <a:pt x="21254" y="66414"/>
                  </a:lnTo>
                  <a:lnTo>
                    <a:pt x="21203" y="66414"/>
                  </a:lnTo>
                  <a:lnTo>
                    <a:pt x="21000" y="66414"/>
                  </a:lnTo>
                  <a:lnTo>
                    <a:pt x="20796" y="65701"/>
                  </a:lnTo>
                  <a:lnTo>
                    <a:pt x="20644" y="65377"/>
                  </a:lnTo>
                  <a:lnTo>
                    <a:pt x="20440" y="64859"/>
                  </a:lnTo>
                  <a:lnTo>
                    <a:pt x="20338" y="64082"/>
                  </a:lnTo>
                  <a:lnTo>
                    <a:pt x="21000" y="63693"/>
                  </a:lnTo>
                  <a:lnTo>
                    <a:pt x="21762" y="63239"/>
                  </a:lnTo>
                  <a:lnTo>
                    <a:pt x="22576" y="62656"/>
                  </a:lnTo>
                  <a:lnTo>
                    <a:pt x="23237" y="62203"/>
                  </a:lnTo>
                  <a:lnTo>
                    <a:pt x="23694" y="61684"/>
                  </a:lnTo>
                  <a:lnTo>
                    <a:pt x="23389" y="61684"/>
                  </a:lnTo>
                  <a:lnTo>
                    <a:pt x="22932" y="61943"/>
                  </a:lnTo>
                  <a:lnTo>
                    <a:pt x="22118" y="62203"/>
                  </a:lnTo>
                  <a:lnTo>
                    <a:pt x="21355" y="62203"/>
                  </a:lnTo>
                  <a:lnTo>
                    <a:pt x="21355" y="60388"/>
                  </a:lnTo>
                  <a:lnTo>
                    <a:pt x="21203" y="60388"/>
                  </a:lnTo>
                  <a:lnTo>
                    <a:pt x="21203" y="60518"/>
                  </a:lnTo>
                  <a:lnTo>
                    <a:pt x="21101" y="60518"/>
                  </a:lnTo>
                  <a:lnTo>
                    <a:pt x="21101" y="60518"/>
                  </a:lnTo>
                  <a:lnTo>
                    <a:pt x="21101" y="60518"/>
                  </a:lnTo>
                  <a:lnTo>
                    <a:pt x="21101" y="60518"/>
                  </a:lnTo>
                  <a:lnTo>
                    <a:pt x="21000" y="60647"/>
                  </a:lnTo>
                  <a:lnTo>
                    <a:pt x="20898" y="60971"/>
                  </a:lnTo>
                  <a:lnTo>
                    <a:pt x="20796" y="61231"/>
                  </a:lnTo>
                  <a:lnTo>
                    <a:pt x="20745" y="61555"/>
                  </a:lnTo>
                  <a:lnTo>
                    <a:pt x="20644" y="61943"/>
                  </a:lnTo>
                  <a:lnTo>
                    <a:pt x="19627" y="61943"/>
                  </a:lnTo>
                  <a:lnTo>
                    <a:pt x="19525" y="61943"/>
                  </a:lnTo>
                  <a:lnTo>
                    <a:pt x="19423" y="61814"/>
                  </a:lnTo>
                  <a:lnTo>
                    <a:pt x="19525" y="61814"/>
                  </a:lnTo>
                  <a:lnTo>
                    <a:pt x="19525" y="61684"/>
                  </a:lnTo>
                  <a:lnTo>
                    <a:pt x="19423" y="61684"/>
                  </a:lnTo>
                  <a:lnTo>
                    <a:pt x="19322" y="61684"/>
                  </a:lnTo>
                  <a:lnTo>
                    <a:pt x="19322" y="61943"/>
                  </a:lnTo>
                  <a:lnTo>
                    <a:pt x="18152" y="61943"/>
                  </a:lnTo>
                  <a:lnTo>
                    <a:pt x="17745" y="61360"/>
                  </a:lnTo>
                  <a:lnTo>
                    <a:pt x="17389" y="60971"/>
                  </a:lnTo>
                  <a:lnTo>
                    <a:pt x="17135" y="60647"/>
                  </a:lnTo>
                  <a:lnTo>
                    <a:pt x="16728" y="60259"/>
                  </a:lnTo>
                  <a:lnTo>
                    <a:pt x="16576" y="59611"/>
                  </a:lnTo>
                  <a:lnTo>
                    <a:pt x="16576" y="58639"/>
                  </a:lnTo>
                  <a:lnTo>
                    <a:pt x="16728" y="58380"/>
                  </a:lnTo>
                  <a:lnTo>
                    <a:pt x="16830" y="58315"/>
                  </a:lnTo>
                  <a:lnTo>
                    <a:pt x="17033" y="58185"/>
                  </a:lnTo>
                  <a:lnTo>
                    <a:pt x="17135" y="58185"/>
                  </a:lnTo>
                  <a:lnTo>
                    <a:pt x="17389" y="58056"/>
                  </a:lnTo>
                  <a:lnTo>
                    <a:pt x="17745" y="58056"/>
                  </a:lnTo>
                  <a:lnTo>
                    <a:pt x="17593" y="56306"/>
                  </a:lnTo>
                  <a:lnTo>
                    <a:pt x="18610" y="56306"/>
                  </a:lnTo>
                  <a:lnTo>
                    <a:pt x="18762" y="53714"/>
                  </a:lnTo>
                  <a:lnTo>
                    <a:pt x="19983" y="53714"/>
                  </a:lnTo>
                  <a:lnTo>
                    <a:pt x="19983" y="52419"/>
                  </a:lnTo>
                  <a:lnTo>
                    <a:pt x="20796" y="52159"/>
                  </a:lnTo>
                  <a:lnTo>
                    <a:pt x="21813" y="52030"/>
                  </a:lnTo>
                  <a:lnTo>
                    <a:pt x="22677" y="54168"/>
                  </a:lnTo>
                  <a:lnTo>
                    <a:pt x="22830" y="54298"/>
                  </a:lnTo>
                  <a:lnTo>
                    <a:pt x="23033" y="54298"/>
                  </a:lnTo>
                  <a:lnTo>
                    <a:pt x="23288" y="54298"/>
                  </a:lnTo>
                  <a:lnTo>
                    <a:pt x="23491" y="54298"/>
                  </a:lnTo>
                  <a:lnTo>
                    <a:pt x="23694" y="54298"/>
                  </a:lnTo>
                  <a:lnTo>
                    <a:pt x="23847" y="54427"/>
                  </a:lnTo>
                  <a:lnTo>
                    <a:pt x="24050" y="55464"/>
                  </a:lnTo>
                  <a:lnTo>
                    <a:pt x="24254" y="55464"/>
                  </a:lnTo>
                  <a:lnTo>
                    <a:pt x="24254" y="55917"/>
                  </a:lnTo>
                  <a:lnTo>
                    <a:pt x="24406" y="55917"/>
                  </a:lnTo>
                  <a:lnTo>
                    <a:pt x="24406" y="56501"/>
                  </a:lnTo>
                  <a:lnTo>
                    <a:pt x="24711" y="56501"/>
                  </a:lnTo>
                  <a:lnTo>
                    <a:pt x="24711" y="57019"/>
                  </a:lnTo>
                  <a:lnTo>
                    <a:pt x="24864" y="57019"/>
                  </a:lnTo>
                  <a:lnTo>
                    <a:pt x="25067" y="58315"/>
                  </a:lnTo>
                  <a:lnTo>
                    <a:pt x="25271" y="58315"/>
                  </a:lnTo>
                  <a:lnTo>
                    <a:pt x="25423" y="58898"/>
                  </a:lnTo>
                  <a:lnTo>
                    <a:pt x="25881" y="58898"/>
                  </a:lnTo>
                  <a:lnTo>
                    <a:pt x="26084" y="59352"/>
                  </a:lnTo>
                  <a:lnTo>
                    <a:pt x="27101" y="59352"/>
                  </a:lnTo>
                  <a:lnTo>
                    <a:pt x="27101" y="59611"/>
                  </a:lnTo>
                  <a:lnTo>
                    <a:pt x="27915" y="59611"/>
                  </a:lnTo>
                  <a:lnTo>
                    <a:pt x="27915" y="59092"/>
                  </a:lnTo>
                  <a:lnTo>
                    <a:pt x="28118" y="59092"/>
                  </a:lnTo>
                  <a:lnTo>
                    <a:pt x="28118" y="58898"/>
                  </a:lnTo>
                  <a:lnTo>
                    <a:pt x="27915" y="58768"/>
                  </a:lnTo>
                  <a:lnTo>
                    <a:pt x="27762" y="58509"/>
                  </a:lnTo>
                  <a:lnTo>
                    <a:pt x="27559" y="58380"/>
                  </a:lnTo>
                  <a:lnTo>
                    <a:pt x="27457" y="58315"/>
                  </a:lnTo>
                  <a:lnTo>
                    <a:pt x="27457" y="57667"/>
                  </a:lnTo>
                  <a:lnTo>
                    <a:pt x="27559" y="57019"/>
                  </a:lnTo>
                  <a:lnTo>
                    <a:pt x="27661" y="56371"/>
                  </a:lnTo>
                  <a:lnTo>
                    <a:pt x="27762" y="55917"/>
                  </a:lnTo>
                  <a:lnTo>
                    <a:pt x="27305" y="55723"/>
                  </a:lnTo>
                  <a:lnTo>
                    <a:pt x="27000" y="54751"/>
                  </a:lnTo>
                  <a:lnTo>
                    <a:pt x="26898" y="53455"/>
                  </a:lnTo>
                  <a:lnTo>
                    <a:pt x="27203" y="53002"/>
                  </a:lnTo>
                  <a:lnTo>
                    <a:pt x="27457" y="52483"/>
                  </a:lnTo>
                  <a:lnTo>
                    <a:pt x="27762" y="52030"/>
                  </a:lnTo>
                  <a:lnTo>
                    <a:pt x="27915" y="52030"/>
                  </a:lnTo>
                  <a:lnTo>
                    <a:pt x="27915" y="51576"/>
                  </a:lnTo>
                  <a:close/>
                  <a:moveTo>
                    <a:pt x="43728" y="49568"/>
                  </a:moveTo>
                  <a:lnTo>
                    <a:pt x="44949" y="49697"/>
                  </a:lnTo>
                  <a:lnTo>
                    <a:pt x="46169" y="49892"/>
                  </a:lnTo>
                  <a:lnTo>
                    <a:pt x="47237" y="50280"/>
                  </a:lnTo>
                  <a:lnTo>
                    <a:pt x="47338" y="50993"/>
                  </a:lnTo>
                  <a:lnTo>
                    <a:pt x="47542" y="51576"/>
                  </a:lnTo>
                  <a:lnTo>
                    <a:pt x="47644" y="52419"/>
                  </a:lnTo>
                  <a:lnTo>
                    <a:pt x="48254" y="52419"/>
                  </a:lnTo>
                  <a:lnTo>
                    <a:pt x="48254" y="52030"/>
                  </a:lnTo>
                  <a:lnTo>
                    <a:pt x="48355" y="52030"/>
                  </a:lnTo>
                  <a:lnTo>
                    <a:pt x="48355" y="51900"/>
                  </a:lnTo>
                  <a:lnTo>
                    <a:pt x="48355" y="51900"/>
                  </a:lnTo>
                  <a:lnTo>
                    <a:pt x="48355" y="51900"/>
                  </a:lnTo>
                  <a:lnTo>
                    <a:pt x="48457" y="51835"/>
                  </a:lnTo>
                  <a:lnTo>
                    <a:pt x="48457" y="51576"/>
                  </a:lnTo>
                  <a:lnTo>
                    <a:pt x="50491" y="51317"/>
                  </a:lnTo>
                  <a:lnTo>
                    <a:pt x="50491" y="52613"/>
                  </a:lnTo>
                  <a:lnTo>
                    <a:pt x="52728" y="53131"/>
                  </a:lnTo>
                  <a:lnTo>
                    <a:pt x="52728" y="54751"/>
                  </a:lnTo>
                  <a:lnTo>
                    <a:pt x="51152" y="55010"/>
                  </a:lnTo>
                  <a:lnTo>
                    <a:pt x="51152" y="55917"/>
                  </a:lnTo>
                  <a:lnTo>
                    <a:pt x="52881" y="55917"/>
                  </a:lnTo>
                  <a:lnTo>
                    <a:pt x="53542" y="57019"/>
                  </a:lnTo>
                  <a:lnTo>
                    <a:pt x="53745" y="57019"/>
                  </a:lnTo>
                  <a:lnTo>
                    <a:pt x="53745" y="57796"/>
                  </a:lnTo>
                  <a:lnTo>
                    <a:pt x="53898" y="57796"/>
                  </a:lnTo>
                  <a:lnTo>
                    <a:pt x="54457" y="57473"/>
                  </a:lnTo>
                  <a:lnTo>
                    <a:pt x="55322" y="57343"/>
                  </a:lnTo>
                  <a:lnTo>
                    <a:pt x="56135" y="57343"/>
                  </a:lnTo>
                  <a:lnTo>
                    <a:pt x="56949" y="57343"/>
                  </a:lnTo>
                  <a:lnTo>
                    <a:pt x="57610" y="57602"/>
                  </a:lnTo>
                  <a:lnTo>
                    <a:pt x="57610" y="57343"/>
                  </a:lnTo>
                  <a:lnTo>
                    <a:pt x="57813" y="57343"/>
                  </a:lnTo>
                  <a:lnTo>
                    <a:pt x="57864" y="57084"/>
                  </a:lnTo>
                  <a:lnTo>
                    <a:pt x="57864" y="56889"/>
                  </a:lnTo>
                  <a:lnTo>
                    <a:pt x="57864" y="56630"/>
                  </a:lnTo>
                  <a:lnTo>
                    <a:pt x="57864" y="56371"/>
                  </a:lnTo>
                  <a:lnTo>
                    <a:pt x="57966" y="56306"/>
                  </a:lnTo>
                  <a:lnTo>
                    <a:pt x="58423" y="56306"/>
                  </a:lnTo>
                  <a:lnTo>
                    <a:pt x="58423" y="55917"/>
                  </a:lnTo>
                  <a:lnTo>
                    <a:pt x="59440" y="55010"/>
                  </a:lnTo>
                  <a:lnTo>
                    <a:pt x="59440" y="54427"/>
                  </a:lnTo>
                  <a:lnTo>
                    <a:pt x="60000" y="53909"/>
                  </a:lnTo>
                  <a:lnTo>
                    <a:pt x="60000" y="53714"/>
                  </a:lnTo>
                  <a:lnTo>
                    <a:pt x="60864" y="53714"/>
                  </a:lnTo>
                  <a:lnTo>
                    <a:pt x="61322" y="52872"/>
                  </a:lnTo>
                  <a:lnTo>
                    <a:pt x="61677" y="52872"/>
                  </a:lnTo>
                  <a:lnTo>
                    <a:pt x="61677" y="52613"/>
                  </a:lnTo>
                  <a:lnTo>
                    <a:pt x="64932" y="52872"/>
                  </a:lnTo>
                  <a:lnTo>
                    <a:pt x="65389" y="53714"/>
                  </a:lnTo>
                  <a:lnTo>
                    <a:pt x="65745" y="53714"/>
                  </a:lnTo>
                  <a:lnTo>
                    <a:pt x="65949" y="54168"/>
                  </a:lnTo>
                  <a:lnTo>
                    <a:pt x="66101" y="54168"/>
                  </a:lnTo>
                  <a:lnTo>
                    <a:pt x="66101" y="56306"/>
                  </a:lnTo>
                  <a:lnTo>
                    <a:pt x="65949" y="56306"/>
                  </a:lnTo>
                  <a:lnTo>
                    <a:pt x="65847" y="56501"/>
                  </a:lnTo>
                  <a:lnTo>
                    <a:pt x="65949" y="56889"/>
                  </a:lnTo>
                  <a:lnTo>
                    <a:pt x="65949" y="57084"/>
                  </a:lnTo>
                  <a:lnTo>
                    <a:pt x="66000" y="57473"/>
                  </a:lnTo>
                  <a:lnTo>
                    <a:pt x="66101" y="57667"/>
                  </a:lnTo>
                  <a:lnTo>
                    <a:pt x="66101" y="57796"/>
                  </a:lnTo>
                  <a:lnTo>
                    <a:pt x="66406" y="57796"/>
                  </a:lnTo>
                  <a:lnTo>
                    <a:pt x="66406" y="58315"/>
                  </a:lnTo>
                  <a:lnTo>
                    <a:pt x="66559" y="58315"/>
                  </a:lnTo>
                  <a:lnTo>
                    <a:pt x="66559" y="60194"/>
                  </a:lnTo>
                  <a:lnTo>
                    <a:pt x="65847" y="60777"/>
                  </a:lnTo>
                  <a:lnTo>
                    <a:pt x="65186" y="61231"/>
                  </a:lnTo>
                  <a:lnTo>
                    <a:pt x="64474" y="61684"/>
                  </a:lnTo>
                  <a:lnTo>
                    <a:pt x="63508" y="61943"/>
                  </a:lnTo>
                  <a:lnTo>
                    <a:pt x="63355" y="61684"/>
                  </a:lnTo>
                  <a:lnTo>
                    <a:pt x="63050" y="61360"/>
                  </a:lnTo>
                  <a:lnTo>
                    <a:pt x="62796" y="61101"/>
                  </a:lnTo>
                  <a:lnTo>
                    <a:pt x="62491" y="60907"/>
                  </a:lnTo>
                  <a:lnTo>
                    <a:pt x="62338" y="61943"/>
                  </a:lnTo>
                  <a:lnTo>
                    <a:pt x="62033" y="62526"/>
                  </a:lnTo>
                  <a:lnTo>
                    <a:pt x="61474" y="62850"/>
                  </a:lnTo>
                  <a:lnTo>
                    <a:pt x="60762" y="62980"/>
                  </a:lnTo>
                  <a:lnTo>
                    <a:pt x="59847" y="62980"/>
                  </a:lnTo>
                  <a:lnTo>
                    <a:pt x="59542" y="63693"/>
                  </a:lnTo>
                  <a:lnTo>
                    <a:pt x="59084" y="64082"/>
                  </a:lnTo>
                  <a:lnTo>
                    <a:pt x="58271" y="64082"/>
                  </a:lnTo>
                  <a:lnTo>
                    <a:pt x="57711" y="64406"/>
                  </a:lnTo>
                  <a:lnTo>
                    <a:pt x="57050" y="64535"/>
                  </a:lnTo>
                  <a:lnTo>
                    <a:pt x="56338" y="64535"/>
                  </a:lnTo>
                  <a:lnTo>
                    <a:pt x="55576" y="64535"/>
                  </a:lnTo>
                  <a:lnTo>
                    <a:pt x="55576" y="64082"/>
                  </a:lnTo>
                  <a:lnTo>
                    <a:pt x="54559" y="63239"/>
                  </a:lnTo>
                  <a:lnTo>
                    <a:pt x="54559" y="64794"/>
                  </a:lnTo>
                  <a:lnTo>
                    <a:pt x="54101" y="64989"/>
                  </a:lnTo>
                  <a:lnTo>
                    <a:pt x="53542" y="65118"/>
                  </a:lnTo>
                  <a:lnTo>
                    <a:pt x="52881" y="64989"/>
                  </a:lnTo>
                  <a:lnTo>
                    <a:pt x="52881" y="64794"/>
                  </a:lnTo>
                  <a:lnTo>
                    <a:pt x="52525" y="64794"/>
                  </a:lnTo>
                  <a:lnTo>
                    <a:pt x="52525" y="64535"/>
                  </a:lnTo>
                  <a:lnTo>
                    <a:pt x="52322" y="64535"/>
                  </a:lnTo>
                  <a:lnTo>
                    <a:pt x="52271" y="64535"/>
                  </a:lnTo>
                  <a:lnTo>
                    <a:pt x="52169" y="64665"/>
                  </a:lnTo>
                  <a:lnTo>
                    <a:pt x="52169" y="64794"/>
                  </a:lnTo>
                  <a:lnTo>
                    <a:pt x="52169" y="64794"/>
                  </a:lnTo>
                  <a:lnTo>
                    <a:pt x="50847" y="64794"/>
                  </a:lnTo>
                  <a:lnTo>
                    <a:pt x="50745" y="64535"/>
                  </a:lnTo>
                  <a:lnTo>
                    <a:pt x="50593" y="64406"/>
                  </a:lnTo>
                  <a:lnTo>
                    <a:pt x="50491" y="64276"/>
                  </a:lnTo>
                  <a:lnTo>
                    <a:pt x="50491" y="63822"/>
                  </a:lnTo>
                  <a:lnTo>
                    <a:pt x="50288" y="63822"/>
                  </a:lnTo>
                  <a:lnTo>
                    <a:pt x="50135" y="62203"/>
                  </a:lnTo>
                  <a:lnTo>
                    <a:pt x="49677" y="61943"/>
                  </a:lnTo>
                  <a:lnTo>
                    <a:pt x="49677" y="58315"/>
                  </a:lnTo>
                  <a:lnTo>
                    <a:pt x="49474" y="58315"/>
                  </a:lnTo>
                  <a:lnTo>
                    <a:pt x="49474" y="57796"/>
                  </a:lnTo>
                  <a:lnTo>
                    <a:pt x="49118" y="57602"/>
                  </a:lnTo>
                  <a:lnTo>
                    <a:pt x="48813" y="56501"/>
                  </a:lnTo>
                  <a:lnTo>
                    <a:pt x="48457" y="56306"/>
                  </a:lnTo>
                  <a:lnTo>
                    <a:pt x="48457" y="55723"/>
                  </a:lnTo>
                  <a:lnTo>
                    <a:pt x="48254" y="55723"/>
                  </a:lnTo>
                  <a:lnTo>
                    <a:pt x="48101" y="55010"/>
                  </a:lnTo>
                  <a:lnTo>
                    <a:pt x="47542" y="55075"/>
                  </a:lnTo>
                  <a:lnTo>
                    <a:pt x="47237" y="55334"/>
                  </a:lnTo>
                  <a:lnTo>
                    <a:pt x="46881" y="55334"/>
                  </a:lnTo>
                  <a:lnTo>
                    <a:pt x="46423" y="55205"/>
                  </a:lnTo>
                  <a:lnTo>
                    <a:pt x="45610" y="55205"/>
                  </a:lnTo>
                  <a:lnTo>
                    <a:pt x="45610" y="55010"/>
                  </a:lnTo>
                  <a:lnTo>
                    <a:pt x="44847" y="54492"/>
                  </a:lnTo>
                  <a:lnTo>
                    <a:pt x="44033" y="53714"/>
                  </a:lnTo>
                  <a:lnTo>
                    <a:pt x="43474" y="52613"/>
                  </a:lnTo>
                  <a:lnTo>
                    <a:pt x="43169" y="51576"/>
                  </a:lnTo>
                  <a:lnTo>
                    <a:pt x="43474" y="50993"/>
                  </a:lnTo>
                  <a:lnTo>
                    <a:pt x="43627" y="50280"/>
                  </a:lnTo>
                  <a:lnTo>
                    <a:pt x="43728" y="49568"/>
                  </a:lnTo>
                  <a:close/>
                  <a:moveTo>
                    <a:pt x="33000" y="47235"/>
                  </a:moveTo>
                  <a:lnTo>
                    <a:pt x="34016" y="47235"/>
                  </a:lnTo>
                  <a:lnTo>
                    <a:pt x="34118" y="47688"/>
                  </a:lnTo>
                  <a:lnTo>
                    <a:pt x="34220" y="48272"/>
                  </a:lnTo>
                  <a:lnTo>
                    <a:pt x="34220" y="48984"/>
                  </a:lnTo>
                  <a:lnTo>
                    <a:pt x="33000" y="48984"/>
                  </a:lnTo>
                  <a:lnTo>
                    <a:pt x="33000" y="47235"/>
                  </a:lnTo>
                  <a:close/>
                  <a:moveTo>
                    <a:pt x="19627" y="45097"/>
                  </a:moveTo>
                  <a:lnTo>
                    <a:pt x="20796" y="45097"/>
                  </a:lnTo>
                  <a:lnTo>
                    <a:pt x="21000" y="45939"/>
                  </a:lnTo>
                  <a:lnTo>
                    <a:pt x="21203" y="45939"/>
                  </a:lnTo>
                  <a:lnTo>
                    <a:pt x="21203" y="47235"/>
                  </a:lnTo>
                  <a:lnTo>
                    <a:pt x="19983" y="48531"/>
                  </a:lnTo>
                  <a:lnTo>
                    <a:pt x="19983" y="48725"/>
                  </a:lnTo>
                  <a:lnTo>
                    <a:pt x="19983" y="48855"/>
                  </a:lnTo>
                  <a:lnTo>
                    <a:pt x="20084" y="48855"/>
                  </a:lnTo>
                  <a:lnTo>
                    <a:pt x="20186" y="48984"/>
                  </a:lnTo>
                  <a:lnTo>
                    <a:pt x="20186" y="48984"/>
                  </a:lnTo>
                  <a:lnTo>
                    <a:pt x="20186" y="51123"/>
                  </a:lnTo>
                  <a:lnTo>
                    <a:pt x="19983" y="51123"/>
                  </a:lnTo>
                  <a:lnTo>
                    <a:pt x="19983" y="51317"/>
                  </a:lnTo>
                  <a:lnTo>
                    <a:pt x="19627" y="51317"/>
                  </a:lnTo>
                  <a:lnTo>
                    <a:pt x="19627" y="51576"/>
                  </a:lnTo>
                  <a:lnTo>
                    <a:pt x="19423" y="51706"/>
                  </a:lnTo>
                  <a:lnTo>
                    <a:pt x="19220" y="51835"/>
                  </a:lnTo>
                  <a:lnTo>
                    <a:pt x="19067" y="51835"/>
                  </a:lnTo>
                  <a:lnTo>
                    <a:pt x="18762" y="51835"/>
                  </a:lnTo>
                  <a:lnTo>
                    <a:pt x="18711" y="52289"/>
                  </a:lnTo>
                  <a:lnTo>
                    <a:pt x="18508" y="52483"/>
                  </a:lnTo>
                  <a:lnTo>
                    <a:pt x="18305" y="52613"/>
                  </a:lnTo>
                  <a:lnTo>
                    <a:pt x="18050" y="52613"/>
                  </a:lnTo>
                  <a:lnTo>
                    <a:pt x="17745" y="52613"/>
                  </a:lnTo>
                  <a:lnTo>
                    <a:pt x="17288" y="52613"/>
                  </a:lnTo>
                  <a:lnTo>
                    <a:pt x="17593" y="50021"/>
                  </a:lnTo>
                  <a:lnTo>
                    <a:pt x="17288" y="50021"/>
                  </a:lnTo>
                  <a:lnTo>
                    <a:pt x="17288" y="50539"/>
                  </a:lnTo>
                  <a:lnTo>
                    <a:pt x="16830" y="51123"/>
                  </a:lnTo>
                  <a:lnTo>
                    <a:pt x="16576" y="51835"/>
                  </a:lnTo>
                  <a:lnTo>
                    <a:pt x="16576" y="52872"/>
                  </a:lnTo>
                  <a:lnTo>
                    <a:pt x="16118" y="52872"/>
                  </a:lnTo>
                  <a:lnTo>
                    <a:pt x="15813" y="52872"/>
                  </a:lnTo>
                  <a:lnTo>
                    <a:pt x="15559" y="52742"/>
                  </a:lnTo>
                  <a:lnTo>
                    <a:pt x="15254" y="52613"/>
                  </a:lnTo>
                  <a:lnTo>
                    <a:pt x="15254" y="52872"/>
                  </a:lnTo>
                  <a:lnTo>
                    <a:pt x="15101" y="53131"/>
                  </a:lnTo>
                  <a:lnTo>
                    <a:pt x="15000" y="53326"/>
                  </a:lnTo>
                  <a:lnTo>
                    <a:pt x="14898" y="53585"/>
                  </a:lnTo>
                  <a:lnTo>
                    <a:pt x="14898" y="53909"/>
                  </a:lnTo>
                  <a:lnTo>
                    <a:pt x="14898" y="54427"/>
                  </a:lnTo>
                  <a:lnTo>
                    <a:pt x="14644" y="54492"/>
                  </a:lnTo>
                  <a:lnTo>
                    <a:pt x="14338" y="54492"/>
                  </a:lnTo>
                  <a:lnTo>
                    <a:pt x="14135" y="54622"/>
                  </a:lnTo>
                  <a:lnTo>
                    <a:pt x="13779" y="54622"/>
                  </a:lnTo>
                  <a:lnTo>
                    <a:pt x="13525" y="54751"/>
                  </a:lnTo>
                  <a:lnTo>
                    <a:pt x="13525" y="53455"/>
                  </a:lnTo>
                  <a:lnTo>
                    <a:pt x="12203" y="53455"/>
                  </a:lnTo>
                  <a:lnTo>
                    <a:pt x="12050" y="52872"/>
                  </a:lnTo>
                  <a:lnTo>
                    <a:pt x="11186" y="52872"/>
                  </a:lnTo>
                  <a:lnTo>
                    <a:pt x="11186" y="52613"/>
                  </a:lnTo>
                  <a:lnTo>
                    <a:pt x="11033" y="52613"/>
                  </a:lnTo>
                  <a:lnTo>
                    <a:pt x="11033" y="50539"/>
                  </a:lnTo>
                  <a:lnTo>
                    <a:pt x="11644" y="50021"/>
                  </a:lnTo>
                  <a:lnTo>
                    <a:pt x="11644" y="49827"/>
                  </a:lnTo>
                  <a:lnTo>
                    <a:pt x="12050" y="49827"/>
                  </a:lnTo>
                  <a:lnTo>
                    <a:pt x="12050" y="49568"/>
                  </a:lnTo>
                  <a:lnTo>
                    <a:pt x="13220" y="49244"/>
                  </a:lnTo>
                  <a:lnTo>
                    <a:pt x="13881" y="48142"/>
                  </a:lnTo>
                  <a:lnTo>
                    <a:pt x="14898" y="47948"/>
                  </a:lnTo>
                  <a:lnTo>
                    <a:pt x="14898" y="47688"/>
                  </a:lnTo>
                  <a:lnTo>
                    <a:pt x="16118" y="46393"/>
                  </a:lnTo>
                  <a:lnTo>
                    <a:pt x="16118" y="45939"/>
                  </a:lnTo>
                  <a:lnTo>
                    <a:pt x="16271" y="45939"/>
                  </a:lnTo>
                  <a:lnTo>
                    <a:pt x="16576" y="45356"/>
                  </a:lnTo>
                  <a:lnTo>
                    <a:pt x="18762" y="45356"/>
                  </a:lnTo>
                  <a:lnTo>
                    <a:pt x="18762" y="45680"/>
                  </a:lnTo>
                  <a:lnTo>
                    <a:pt x="18966" y="45680"/>
                  </a:lnTo>
                  <a:lnTo>
                    <a:pt x="19169" y="45680"/>
                  </a:lnTo>
                  <a:lnTo>
                    <a:pt x="19322" y="45550"/>
                  </a:lnTo>
                  <a:lnTo>
                    <a:pt x="19423" y="45421"/>
                  </a:lnTo>
                  <a:lnTo>
                    <a:pt x="19627" y="45356"/>
                  </a:lnTo>
                  <a:lnTo>
                    <a:pt x="19627" y="45097"/>
                  </a:lnTo>
                  <a:close/>
                  <a:moveTo>
                    <a:pt x="46779" y="44838"/>
                  </a:moveTo>
                  <a:lnTo>
                    <a:pt x="46779" y="47429"/>
                  </a:lnTo>
                  <a:lnTo>
                    <a:pt x="44186" y="47429"/>
                  </a:lnTo>
                  <a:lnTo>
                    <a:pt x="44033" y="46652"/>
                  </a:lnTo>
                  <a:lnTo>
                    <a:pt x="43728" y="46652"/>
                  </a:lnTo>
                  <a:lnTo>
                    <a:pt x="43728" y="45097"/>
                  </a:lnTo>
                  <a:lnTo>
                    <a:pt x="45203" y="44838"/>
                  </a:lnTo>
                  <a:lnTo>
                    <a:pt x="46779" y="44838"/>
                  </a:lnTo>
                  <a:close/>
                  <a:moveTo>
                    <a:pt x="36457" y="44384"/>
                  </a:moveTo>
                  <a:lnTo>
                    <a:pt x="37932" y="44384"/>
                  </a:lnTo>
                  <a:lnTo>
                    <a:pt x="37932" y="45939"/>
                  </a:lnTo>
                  <a:lnTo>
                    <a:pt x="36457" y="45939"/>
                  </a:lnTo>
                  <a:lnTo>
                    <a:pt x="36457" y="44384"/>
                  </a:lnTo>
                  <a:close/>
                  <a:moveTo>
                    <a:pt x="62338" y="42958"/>
                  </a:moveTo>
                  <a:lnTo>
                    <a:pt x="60457" y="43347"/>
                  </a:lnTo>
                  <a:lnTo>
                    <a:pt x="60457" y="44060"/>
                  </a:lnTo>
                  <a:lnTo>
                    <a:pt x="60661" y="44060"/>
                  </a:lnTo>
                  <a:lnTo>
                    <a:pt x="61016" y="43542"/>
                  </a:lnTo>
                  <a:lnTo>
                    <a:pt x="61474" y="43412"/>
                  </a:lnTo>
                  <a:lnTo>
                    <a:pt x="61881" y="43347"/>
                  </a:lnTo>
                  <a:lnTo>
                    <a:pt x="62338" y="42958"/>
                  </a:lnTo>
                  <a:close/>
                  <a:moveTo>
                    <a:pt x="27203" y="42505"/>
                  </a:moveTo>
                  <a:lnTo>
                    <a:pt x="28118" y="42505"/>
                  </a:lnTo>
                  <a:lnTo>
                    <a:pt x="28118" y="44060"/>
                  </a:lnTo>
                  <a:lnTo>
                    <a:pt x="27101" y="44060"/>
                  </a:lnTo>
                  <a:lnTo>
                    <a:pt x="26898" y="44838"/>
                  </a:lnTo>
                  <a:lnTo>
                    <a:pt x="27762" y="44838"/>
                  </a:lnTo>
                  <a:lnTo>
                    <a:pt x="27762" y="46846"/>
                  </a:lnTo>
                  <a:lnTo>
                    <a:pt x="26898" y="46846"/>
                  </a:lnTo>
                  <a:lnTo>
                    <a:pt x="26898" y="47429"/>
                  </a:lnTo>
                  <a:lnTo>
                    <a:pt x="24711" y="47429"/>
                  </a:lnTo>
                  <a:lnTo>
                    <a:pt x="24406" y="46652"/>
                  </a:lnTo>
                  <a:lnTo>
                    <a:pt x="24254" y="46652"/>
                  </a:lnTo>
                  <a:lnTo>
                    <a:pt x="24254" y="46133"/>
                  </a:lnTo>
                  <a:lnTo>
                    <a:pt x="24050" y="46133"/>
                  </a:lnTo>
                  <a:lnTo>
                    <a:pt x="24254" y="43347"/>
                  </a:lnTo>
                  <a:lnTo>
                    <a:pt x="24864" y="42958"/>
                  </a:lnTo>
                  <a:lnTo>
                    <a:pt x="25423" y="42634"/>
                  </a:lnTo>
                  <a:lnTo>
                    <a:pt x="26288" y="42505"/>
                  </a:lnTo>
                  <a:lnTo>
                    <a:pt x="27203" y="42505"/>
                  </a:lnTo>
                  <a:close/>
                  <a:moveTo>
                    <a:pt x="28322" y="38164"/>
                  </a:moveTo>
                  <a:lnTo>
                    <a:pt x="28474" y="38876"/>
                  </a:lnTo>
                  <a:lnTo>
                    <a:pt x="28881" y="39460"/>
                  </a:lnTo>
                  <a:lnTo>
                    <a:pt x="28932" y="40237"/>
                  </a:lnTo>
                  <a:lnTo>
                    <a:pt x="28932" y="41209"/>
                  </a:lnTo>
                  <a:lnTo>
                    <a:pt x="28118" y="41468"/>
                  </a:lnTo>
                  <a:lnTo>
                    <a:pt x="27101" y="41468"/>
                  </a:lnTo>
                  <a:lnTo>
                    <a:pt x="27101" y="40950"/>
                  </a:lnTo>
                  <a:lnTo>
                    <a:pt x="26542" y="41209"/>
                  </a:lnTo>
                  <a:lnTo>
                    <a:pt x="26084" y="41339"/>
                  </a:lnTo>
                  <a:lnTo>
                    <a:pt x="25728" y="41079"/>
                  </a:lnTo>
                  <a:lnTo>
                    <a:pt x="25423" y="40496"/>
                  </a:lnTo>
                  <a:lnTo>
                    <a:pt x="25271" y="40496"/>
                  </a:lnTo>
                  <a:lnTo>
                    <a:pt x="25271" y="39071"/>
                  </a:lnTo>
                  <a:lnTo>
                    <a:pt x="26186" y="38617"/>
                  </a:lnTo>
                  <a:lnTo>
                    <a:pt x="27101" y="38228"/>
                  </a:lnTo>
                  <a:lnTo>
                    <a:pt x="28322" y="38164"/>
                  </a:lnTo>
                  <a:close/>
                  <a:moveTo>
                    <a:pt x="40983" y="37580"/>
                  </a:moveTo>
                  <a:lnTo>
                    <a:pt x="42355" y="37580"/>
                  </a:lnTo>
                  <a:lnTo>
                    <a:pt x="42355" y="37775"/>
                  </a:lnTo>
                  <a:lnTo>
                    <a:pt x="42711" y="37775"/>
                  </a:lnTo>
                  <a:lnTo>
                    <a:pt x="43728" y="39460"/>
                  </a:lnTo>
                  <a:lnTo>
                    <a:pt x="44186" y="39460"/>
                  </a:lnTo>
                  <a:lnTo>
                    <a:pt x="44593" y="40172"/>
                  </a:lnTo>
                  <a:lnTo>
                    <a:pt x="44745" y="40172"/>
                  </a:lnTo>
                  <a:lnTo>
                    <a:pt x="44745" y="41468"/>
                  </a:lnTo>
                  <a:lnTo>
                    <a:pt x="44949" y="42051"/>
                  </a:lnTo>
                  <a:lnTo>
                    <a:pt x="45050" y="42958"/>
                  </a:lnTo>
                  <a:lnTo>
                    <a:pt x="45050" y="43801"/>
                  </a:lnTo>
                  <a:lnTo>
                    <a:pt x="44847" y="44060"/>
                  </a:lnTo>
                  <a:lnTo>
                    <a:pt x="44644" y="44125"/>
                  </a:lnTo>
                  <a:lnTo>
                    <a:pt x="44593" y="44384"/>
                  </a:lnTo>
                  <a:lnTo>
                    <a:pt x="44186" y="44384"/>
                  </a:lnTo>
                  <a:lnTo>
                    <a:pt x="44186" y="44643"/>
                  </a:lnTo>
                  <a:lnTo>
                    <a:pt x="43576" y="44643"/>
                  </a:lnTo>
                  <a:lnTo>
                    <a:pt x="43372" y="45097"/>
                  </a:lnTo>
                  <a:lnTo>
                    <a:pt x="42152" y="45097"/>
                  </a:lnTo>
                  <a:lnTo>
                    <a:pt x="42101" y="44125"/>
                  </a:lnTo>
                  <a:lnTo>
                    <a:pt x="42101" y="43542"/>
                  </a:lnTo>
                  <a:lnTo>
                    <a:pt x="42152" y="42764"/>
                  </a:lnTo>
                  <a:lnTo>
                    <a:pt x="41338" y="41922"/>
                  </a:lnTo>
                  <a:lnTo>
                    <a:pt x="40983" y="40820"/>
                  </a:lnTo>
                  <a:lnTo>
                    <a:pt x="40881" y="39460"/>
                  </a:lnTo>
                  <a:lnTo>
                    <a:pt x="40983" y="37580"/>
                  </a:lnTo>
                  <a:close/>
                  <a:moveTo>
                    <a:pt x="34576" y="34730"/>
                  </a:moveTo>
                  <a:lnTo>
                    <a:pt x="35440" y="34730"/>
                  </a:lnTo>
                  <a:lnTo>
                    <a:pt x="35593" y="35766"/>
                  </a:lnTo>
                  <a:lnTo>
                    <a:pt x="37067" y="35766"/>
                  </a:lnTo>
                  <a:lnTo>
                    <a:pt x="37067" y="36285"/>
                  </a:lnTo>
                  <a:lnTo>
                    <a:pt x="37271" y="36285"/>
                  </a:lnTo>
                  <a:lnTo>
                    <a:pt x="37271" y="36868"/>
                  </a:lnTo>
                  <a:lnTo>
                    <a:pt x="37932" y="37321"/>
                  </a:lnTo>
                  <a:lnTo>
                    <a:pt x="37932" y="37580"/>
                  </a:lnTo>
                  <a:lnTo>
                    <a:pt x="38949" y="37775"/>
                  </a:lnTo>
                  <a:lnTo>
                    <a:pt x="39203" y="38358"/>
                  </a:lnTo>
                  <a:lnTo>
                    <a:pt x="39305" y="39071"/>
                  </a:lnTo>
                  <a:lnTo>
                    <a:pt x="39305" y="40043"/>
                  </a:lnTo>
                  <a:lnTo>
                    <a:pt x="39305" y="40950"/>
                  </a:lnTo>
                  <a:lnTo>
                    <a:pt x="39762" y="41533"/>
                  </a:lnTo>
                  <a:lnTo>
                    <a:pt x="40118" y="42505"/>
                  </a:lnTo>
                  <a:lnTo>
                    <a:pt x="40220" y="43542"/>
                  </a:lnTo>
                  <a:lnTo>
                    <a:pt x="40118" y="44643"/>
                  </a:lnTo>
                  <a:lnTo>
                    <a:pt x="39966" y="45356"/>
                  </a:lnTo>
                  <a:lnTo>
                    <a:pt x="38644" y="45356"/>
                  </a:lnTo>
                  <a:lnTo>
                    <a:pt x="38389" y="44514"/>
                  </a:lnTo>
                  <a:lnTo>
                    <a:pt x="38033" y="43671"/>
                  </a:lnTo>
                  <a:lnTo>
                    <a:pt x="37474" y="42958"/>
                  </a:lnTo>
                  <a:lnTo>
                    <a:pt x="36915" y="42958"/>
                  </a:lnTo>
                  <a:lnTo>
                    <a:pt x="36610" y="42505"/>
                  </a:lnTo>
                  <a:lnTo>
                    <a:pt x="36254" y="42505"/>
                  </a:lnTo>
                  <a:lnTo>
                    <a:pt x="36254" y="42246"/>
                  </a:lnTo>
                  <a:lnTo>
                    <a:pt x="34220" y="42246"/>
                  </a:lnTo>
                  <a:lnTo>
                    <a:pt x="34220" y="42246"/>
                  </a:lnTo>
                  <a:lnTo>
                    <a:pt x="34118" y="42116"/>
                  </a:lnTo>
                  <a:lnTo>
                    <a:pt x="34016" y="42051"/>
                  </a:lnTo>
                  <a:lnTo>
                    <a:pt x="33864" y="42051"/>
                  </a:lnTo>
                  <a:lnTo>
                    <a:pt x="33864" y="40172"/>
                  </a:lnTo>
                  <a:lnTo>
                    <a:pt x="35033" y="40172"/>
                  </a:lnTo>
                  <a:lnTo>
                    <a:pt x="35033" y="39913"/>
                  </a:lnTo>
                  <a:lnTo>
                    <a:pt x="34881" y="39524"/>
                  </a:lnTo>
                  <a:lnTo>
                    <a:pt x="34677" y="39071"/>
                  </a:lnTo>
                  <a:lnTo>
                    <a:pt x="34474" y="38617"/>
                  </a:lnTo>
                  <a:lnTo>
                    <a:pt x="34423" y="38164"/>
                  </a:lnTo>
                  <a:lnTo>
                    <a:pt x="33661" y="37775"/>
                  </a:lnTo>
                  <a:lnTo>
                    <a:pt x="33305" y="37192"/>
                  </a:lnTo>
                  <a:lnTo>
                    <a:pt x="33000" y="36285"/>
                  </a:lnTo>
                  <a:lnTo>
                    <a:pt x="33000" y="34989"/>
                  </a:lnTo>
                  <a:lnTo>
                    <a:pt x="33661" y="34859"/>
                  </a:lnTo>
                  <a:lnTo>
                    <a:pt x="34576" y="34730"/>
                  </a:lnTo>
                  <a:close/>
                  <a:moveTo>
                    <a:pt x="53338" y="31101"/>
                  </a:moveTo>
                  <a:lnTo>
                    <a:pt x="53542" y="32267"/>
                  </a:lnTo>
                  <a:lnTo>
                    <a:pt x="53338" y="33304"/>
                  </a:lnTo>
                  <a:lnTo>
                    <a:pt x="52983" y="34146"/>
                  </a:lnTo>
                  <a:lnTo>
                    <a:pt x="52627" y="34989"/>
                  </a:lnTo>
                  <a:lnTo>
                    <a:pt x="52322" y="35766"/>
                  </a:lnTo>
                  <a:lnTo>
                    <a:pt x="52525" y="35766"/>
                  </a:lnTo>
                  <a:lnTo>
                    <a:pt x="53084" y="34989"/>
                  </a:lnTo>
                  <a:lnTo>
                    <a:pt x="53796" y="34470"/>
                  </a:lnTo>
                  <a:lnTo>
                    <a:pt x="54661" y="34276"/>
                  </a:lnTo>
                  <a:lnTo>
                    <a:pt x="55677" y="34341"/>
                  </a:lnTo>
                  <a:lnTo>
                    <a:pt x="56593" y="34730"/>
                  </a:lnTo>
                  <a:lnTo>
                    <a:pt x="56593" y="33887"/>
                  </a:lnTo>
                  <a:lnTo>
                    <a:pt x="55220" y="33887"/>
                  </a:lnTo>
                  <a:lnTo>
                    <a:pt x="55220" y="33434"/>
                  </a:lnTo>
                  <a:lnTo>
                    <a:pt x="54559" y="32721"/>
                  </a:lnTo>
                  <a:lnTo>
                    <a:pt x="54000" y="31879"/>
                  </a:lnTo>
                  <a:lnTo>
                    <a:pt x="53338" y="31101"/>
                  </a:lnTo>
                  <a:close/>
                  <a:moveTo>
                    <a:pt x="39101" y="29805"/>
                  </a:moveTo>
                  <a:lnTo>
                    <a:pt x="40322" y="29805"/>
                  </a:lnTo>
                  <a:lnTo>
                    <a:pt x="40423" y="30129"/>
                  </a:lnTo>
                  <a:lnTo>
                    <a:pt x="40423" y="30453"/>
                  </a:lnTo>
                  <a:lnTo>
                    <a:pt x="40525" y="30842"/>
                  </a:lnTo>
                  <a:lnTo>
                    <a:pt x="40525" y="31166"/>
                  </a:lnTo>
                  <a:lnTo>
                    <a:pt x="40525" y="31684"/>
                  </a:lnTo>
                  <a:lnTo>
                    <a:pt x="39305" y="31684"/>
                  </a:lnTo>
                  <a:lnTo>
                    <a:pt x="39203" y="31295"/>
                  </a:lnTo>
                  <a:lnTo>
                    <a:pt x="39203" y="30971"/>
                  </a:lnTo>
                  <a:lnTo>
                    <a:pt x="39101" y="30583"/>
                  </a:lnTo>
                  <a:lnTo>
                    <a:pt x="39101" y="30259"/>
                  </a:lnTo>
                  <a:lnTo>
                    <a:pt x="39101" y="29805"/>
                  </a:lnTo>
                  <a:close/>
                  <a:moveTo>
                    <a:pt x="55576" y="27537"/>
                  </a:moveTo>
                  <a:lnTo>
                    <a:pt x="55932" y="28250"/>
                  </a:lnTo>
                  <a:lnTo>
                    <a:pt x="56237" y="28250"/>
                  </a:lnTo>
                  <a:lnTo>
                    <a:pt x="56237" y="28120"/>
                  </a:lnTo>
                  <a:lnTo>
                    <a:pt x="56135" y="27991"/>
                  </a:lnTo>
                  <a:lnTo>
                    <a:pt x="55932" y="27796"/>
                  </a:lnTo>
                  <a:lnTo>
                    <a:pt x="55779" y="27667"/>
                  </a:lnTo>
                  <a:lnTo>
                    <a:pt x="55677" y="27537"/>
                  </a:lnTo>
                  <a:lnTo>
                    <a:pt x="55576" y="27537"/>
                  </a:lnTo>
                  <a:close/>
                  <a:moveTo>
                    <a:pt x="61322" y="0"/>
                  </a:moveTo>
                  <a:lnTo>
                    <a:pt x="61779" y="323"/>
                  </a:lnTo>
                  <a:lnTo>
                    <a:pt x="62338" y="583"/>
                  </a:lnTo>
                  <a:lnTo>
                    <a:pt x="62898" y="777"/>
                  </a:lnTo>
                  <a:lnTo>
                    <a:pt x="62898" y="1036"/>
                  </a:lnTo>
                  <a:lnTo>
                    <a:pt x="63050" y="1036"/>
                  </a:lnTo>
                  <a:lnTo>
                    <a:pt x="63050" y="777"/>
                  </a:lnTo>
                  <a:lnTo>
                    <a:pt x="64372" y="777"/>
                  </a:lnTo>
                  <a:lnTo>
                    <a:pt x="64372" y="1036"/>
                  </a:lnTo>
                  <a:lnTo>
                    <a:pt x="64728" y="1749"/>
                  </a:lnTo>
                  <a:lnTo>
                    <a:pt x="64932" y="2656"/>
                  </a:lnTo>
                  <a:lnTo>
                    <a:pt x="64932" y="3887"/>
                  </a:lnTo>
                  <a:lnTo>
                    <a:pt x="64728" y="4535"/>
                  </a:lnTo>
                  <a:lnTo>
                    <a:pt x="64627" y="5377"/>
                  </a:lnTo>
                  <a:lnTo>
                    <a:pt x="64627" y="6220"/>
                  </a:lnTo>
                  <a:lnTo>
                    <a:pt x="64525" y="7062"/>
                  </a:lnTo>
                  <a:lnTo>
                    <a:pt x="63355" y="9071"/>
                  </a:lnTo>
                  <a:lnTo>
                    <a:pt x="62898" y="9395"/>
                  </a:lnTo>
                  <a:lnTo>
                    <a:pt x="62898" y="11144"/>
                  </a:lnTo>
                  <a:lnTo>
                    <a:pt x="63050" y="11144"/>
                  </a:lnTo>
                  <a:lnTo>
                    <a:pt x="63050" y="10950"/>
                  </a:lnTo>
                  <a:lnTo>
                    <a:pt x="64372" y="8358"/>
                  </a:lnTo>
                  <a:lnTo>
                    <a:pt x="65389" y="8358"/>
                  </a:lnTo>
                  <a:lnTo>
                    <a:pt x="64932" y="16133"/>
                  </a:lnTo>
                  <a:lnTo>
                    <a:pt x="64728" y="16133"/>
                  </a:lnTo>
                  <a:lnTo>
                    <a:pt x="64525" y="18466"/>
                  </a:lnTo>
                  <a:lnTo>
                    <a:pt x="64372" y="18466"/>
                  </a:lnTo>
                  <a:lnTo>
                    <a:pt x="64525" y="18920"/>
                  </a:lnTo>
                  <a:lnTo>
                    <a:pt x="64372" y="20734"/>
                  </a:lnTo>
                  <a:lnTo>
                    <a:pt x="64525" y="20734"/>
                  </a:lnTo>
                  <a:lnTo>
                    <a:pt x="64728" y="23520"/>
                  </a:lnTo>
                  <a:lnTo>
                    <a:pt x="64067" y="23909"/>
                  </a:lnTo>
                  <a:lnTo>
                    <a:pt x="64067" y="24103"/>
                  </a:lnTo>
                  <a:lnTo>
                    <a:pt x="63355" y="24103"/>
                  </a:lnTo>
                  <a:lnTo>
                    <a:pt x="63254" y="25269"/>
                  </a:lnTo>
                  <a:lnTo>
                    <a:pt x="63050" y="26241"/>
                  </a:lnTo>
                  <a:lnTo>
                    <a:pt x="62898" y="26371"/>
                  </a:lnTo>
                  <a:lnTo>
                    <a:pt x="62694" y="26565"/>
                  </a:lnTo>
                  <a:lnTo>
                    <a:pt x="62593" y="26695"/>
                  </a:lnTo>
                  <a:lnTo>
                    <a:pt x="62338" y="26825"/>
                  </a:lnTo>
                  <a:lnTo>
                    <a:pt x="62033" y="26954"/>
                  </a:lnTo>
                  <a:lnTo>
                    <a:pt x="62033" y="27213"/>
                  </a:lnTo>
                  <a:lnTo>
                    <a:pt x="61474" y="27213"/>
                  </a:lnTo>
                  <a:lnTo>
                    <a:pt x="61016" y="28704"/>
                  </a:lnTo>
                  <a:lnTo>
                    <a:pt x="61474" y="29092"/>
                  </a:lnTo>
                  <a:lnTo>
                    <a:pt x="61474" y="29805"/>
                  </a:lnTo>
                  <a:lnTo>
                    <a:pt x="61677" y="29805"/>
                  </a:lnTo>
                  <a:lnTo>
                    <a:pt x="62033" y="29676"/>
                  </a:lnTo>
                  <a:lnTo>
                    <a:pt x="62694" y="29416"/>
                  </a:lnTo>
                  <a:lnTo>
                    <a:pt x="63355" y="29416"/>
                  </a:lnTo>
                  <a:lnTo>
                    <a:pt x="63915" y="29546"/>
                  </a:lnTo>
                  <a:lnTo>
                    <a:pt x="63915" y="29805"/>
                  </a:lnTo>
                  <a:lnTo>
                    <a:pt x="64525" y="30129"/>
                  </a:lnTo>
                  <a:lnTo>
                    <a:pt x="64728" y="32138"/>
                  </a:lnTo>
                  <a:lnTo>
                    <a:pt x="64525" y="32138"/>
                  </a:lnTo>
                  <a:lnTo>
                    <a:pt x="64372" y="32980"/>
                  </a:lnTo>
                  <a:lnTo>
                    <a:pt x="64728" y="32980"/>
                  </a:lnTo>
                  <a:lnTo>
                    <a:pt x="64728" y="34730"/>
                  </a:lnTo>
                  <a:lnTo>
                    <a:pt x="64525" y="34730"/>
                  </a:lnTo>
                  <a:lnTo>
                    <a:pt x="64525" y="34989"/>
                  </a:lnTo>
                  <a:lnTo>
                    <a:pt x="64728" y="34989"/>
                  </a:lnTo>
                  <a:lnTo>
                    <a:pt x="64728" y="36868"/>
                  </a:lnTo>
                  <a:lnTo>
                    <a:pt x="63355" y="38164"/>
                  </a:lnTo>
                  <a:lnTo>
                    <a:pt x="63610" y="39071"/>
                  </a:lnTo>
                  <a:lnTo>
                    <a:pt x="63813" y="40237"/>
                  </a:lnTo>
                  <a:lnTo>
                    <a:pt x="63915" y="41663"/>
                  </a:lnTo>
                  <a:lnTo>
                    <a:pt x="63610" y="41922"/>
                  </a:lnTo>
                  <a:lnTo>
                    <a:pt x="63457" y="42116"/>
                  </a:lnTo>
                  <a:lnTo>
                    <a:pt x="63254" y="42375"/>
                  </a:lnTo>
                  <a:lnTo>
                    <a:pt x="63050" y="42634"/>
                  </a:lnTo>
                  <a:lnTo>
                    <a:pt x="62694" y="42764"/>
                  </a:lnTo>
                  <a:lnTo>
                    <a:pt x="62694" y="42958"/>
                  </a:lnTo>
                  <a:lnTo>
                    <a:pt x="63050" y="43088"/>
                  </a:lnTo>
                  <a:lnTo>
                    <a:pt x="63355" y="43088"/>
                  </a:lnTo>
                  <a:lnTo>
                    <a:pt x="63457" y="43218"/>
                  </a:lnTo>
                  <a:lnTo>
                    <a:pt x="63508" y="43347"/>
                  </a:lnTo>
                  <a:lnTo>
                    <a:pt x="63610" y="43412"/>
                  </a:lnTo>
                  <a:lnTo>
                    <a:pt x="63610" y="43542"/>
                  </a:lnTo>
                  <a:lnTo>
                    <a:pt x="63610" y="43671"/>
                  </a:lnTo>
                  <a:lnTo>
                    <a:pt x="63711" y="43801"/>
                  </a:lnTo>
                  <a:lnTo>
                    <a:pt x="63813" y="43930"/>
                  </a:lnTo>
                  <a:lnTo>
                    <a:pt x="63915" y="44060"/>
                  </a:lnTo>
                  <a:lnTo>
                    <a:pt x="64067" y="44125"/>
                  </a:lnTo>
                  <a:lnTo>
                    <a:pt x="64169" y="44060"/>
                  </a:lnTo>
                  <a:lnTo>
                    <a:pt x="64372" y="44060"/>
                  </a:lnTo>
                  <a:lnTo>
                    <a:pt x="64474" y="43930"/>
                  </a:lnTo>
                  <a:lnTo>
                    <a:pt x="64627" y="43801"/>
                  </a:lnTo>
                  <a:lnTo>
                    <a:pt x="64830" y="43671"/>
                  </a:lnTo>
                  <a:lnTo>
                    <a:pt x="64932" y="43801"/>
                  </a:lnTo>
                  <a:lnTo>
                    <a:pt x="65084" y="43930"/>
                  </a:lnTo>
                  <a:lnTo>
                    <a:pt x="65186" y="44125"/>
                  </a:lnTo>
                  <a:lnTo>
                    <a:pt x="65389" y="44643"/>
                  </a:lnTo>
                  <a:lnTo>
                    <a:pt x="65542" y="45226"/>
                  </a:lnTo>
                  <a:lnTo>
                    <a:pt x="65542" y="46263"/>
                  </a:lnTo>
                  <a:lnTo>
                    <a:pt x="65542" y="47235"/>
                  </a:lnTo>
                  <a:lnTo>
                    <a:pt x="64932" y="47688"/>
                  </a:lnTo>
                  <a:lnTo>
                    <a:pt x="64932" y="48142"/>
                  </a:lnTo>
                  <a:lnTo>
                    <a:pt x="63915" y="49244"/>
                  </a:lnTo>
                  <a:lnTo>
                    <a:pt x="63711" y="50021"/>
                  </a:lnTo>
                  <a:lnTo>
                    <a:pt x="62694" y="50021"/>
                  </a:lnTo>
                  <a:lnTo>
                    <a:pt x="62593" y="49697"/>
                  </a:lnTo>
                  <a:lnTo>
                    <a:pt x="62440" y="49308"/>
                  </a:lnTo>
                  <a:lnTo>
                    <a:pt x="62237" y="49244"/>
                  </a:lnTo>
                  <a:lnTo>
                    <a:pt x="62033" y="49114"/>
                  </a:lnTo>
                  <a:lnTo>
                    <a:pt x="61677" y="48984"/>
                  </a:lnTo>
                  <a:lnTo>
                    <a:pt x="61322" y="48984"/>
                  </a:lnTo>
                  <a:lnTo>
                    <a:pt x="61322" y="48725"/>
                  </a:lnTo>
                  <a:lnTo>
                    <a:pt x="61016" y="48725"/>
                  </a:lnTo>
                  <a:lnTo>
                    <a:pt x="61016" y="49827"/>
                  </a:lnTo>
                  <a:lnTo>
                    <a:pt x="60661" y="49697"/>
                  </a:lnTo>
                  <a:lnTo>
                    <a:pt x="60305" y="49697"/>
                  </a:lnTo>
                  <a:lnTo>
                    <a:pt x="60101" y="49697"/>
                  </a:lnTo>
                  <a:lnTo>
                    <a:pt x="59898" y="49697"/>
                  </a:lnTo>
                  <a:lnTo>
                    <a:pt x="59745" y="49827"/>
                  </a:lnTo>
                  <a:lnTo>
                    <a:pt x="59644" y="50021"/>
                  </a:lnTo>
                  <a:lnTo>
                    <a:pt x="58423" y="50021"/>
                  </a:lnTo>
                  <a:lnTo>
                    <a:pt x="58372" y="50280"/>
                  </a:lnTo>
                  <a:lnTo>
                    <a:pt x="58372" y="50539"/>
                  </a:lnTo>
                  <a:lnTo>
                    <a:pt x="58271" y="50604"/>
                  </a:lnTo>
                  <a:lnTo>
                    <a:pt x="58169" y="50604"/>
                  </a:lnTo>
                  <a:lnTo>
                    <a:pt x="58067" y="50734"/>
                  </a:lnTo>
                  <a:lnTo>
                    <a:pt x="57813" y="50734"/>
                  </a:lnTo>
                  <a:lnTo>
                    <a:pt x="57813" y="52419"/>
                  </a:lnTo>
                  <a:lnTo>
                    <a:pt x="56389" y="52419"/>
                  </a:lnTo>
                  <a:lnTo>
                    <a:pt x="56389" y="52030"/>
                  </a:lnTo>
                  <a:lnTo>
                    <a:pt x="55932" y="52030"/>
                  </a:lnTo>
                  <a:lnTo>
                    <a:pt x="55932" y="51835"/>
                  </a:lnTo>
                  <a:lnTo>
                    <a:pt x="55830" y="51835"/>
                  </a:lnTo>
                  <a:lnTo>
                    <a:pt x="55677" y="51900"/>
                  </a:lnTo>
                  <a:lnTo>
                    <a:pt x="55677" y="51900"/>
                  </a:lnTo>
                  <a:lnTo>
                    <a:pt x="55576" y="52030"/>
                  </a:lnTo>
                  <a:lnTo>
                    <a:pt x="55576" y="52030"/>
                  </a:lnTo>
                  <a:lnTo>
                    <a:pt x="54559" y="52030"/>
                  </a:lnTo>
                  <a:lnTo>
                    <a:pt x="54305" y="52159"/>
                  </a:lnTo>
                  <a:lnTo>
                    <a:pt x="54101" y="52289"/>
                  </a:lnTo>
                  <a:lnTo>
                    <a:pt x="53898" y="52419"/>
                  </a:lnTo>
                  <a:lnTo>
                    <a:pt x="53796" y="52419"/>
                  </a:lnTo>
                  <a:lnTo>
                    <a:pt x="53644" y="52419"/>
                  </a:lnTo>
                  <a:lnTo>
                    <a:pt x="53542" y="52289"/>
                  </a:lnTo>
                  <a:lnTo>
                    <a:pt x="53440" y="51900"/>
                  </a:lnTo>
                  <a:lnTo>
                    <a:pt x="53338" y="51576"/>
                  </a:lnTo>
                  <a:lnTo>
                    <a:pt x="52169" y="51576"/>
                  </a:lnTo>
                  <a:lnTo>
                    <a:pt x="52169" y="48984"/>
                  </a:lnTo>
                  <a:lnTo>
                    <a:pt x="52322" y="48984"/>
                  </a:lnTo>
                  <a:lnTo>
                    <a:pt x="52525" y="47948"/>
                  </a:lnTo>
                  <a:lnTo>
                    <a:pt x="52779" y="47688"/>
                  </a:lnTo>
                  <a:lnTo>
                    <a:pt x="53084" y="47429"/>
                  </a:lnTo>
                  <a:lnTo>
                    <a:pt x="53338" y="47300"/>
                  </a:lnTo>
                  <a:lnTo>
                    <a:pt x="53644" y="47105"/>
                  </a:lnTo>
                  <a:lnTo>
                    <a:pt x="53898" y="46846"/>
                  </a:lnTo>
                  <a:lnTo>
                    <a:pt x="53745" y="46133"/>
                  </a:lnTo>
                  <a:lnTo>
                    <a:pt x="53338" y="46133"/>
                  </a:lnTo>
                  <a:lnTo>
                    <a:pt x="53338" y="45939"/>
                  </a:lnTo>
                  <a:lnTo>
                    <a:pt x="52779" y="45097"/>
                  </a:lnTo>
                  <a:lnTo>
                    <a:pt x="52423" y="44125"/>
                  </a:lnTo>
                  <a:lnTo>
                    <a:pt x="52322" y="42764"/>
                  </a:lnTo>
                  <a:lnTo>
                    <a:pt x="52423" y="42634"/>
                  </a:lnTo>
                  <a:lnTo>
                    <a:pt x="52525" y="42634"/>
                  </a:lnTo>
                  <a:lnTo>
                    <a:pt x="52627" y="42505"/>
                  </a:lnTo>
                  <a:lnTo>
                    <a:pt x="52627" y="42375"/>
                  </a:lnTo>
                  <a:lnTo>
                    <a:pt x="52728" y="42246"/>
                  </a:lnTo>
                  <a:lnTo>
                    <a:pt x="52728" y="42051"/>
                  </a:lnTo>
                  <a:lnTo>
                    <a:pt x="54559" y="42051"/>
                  </a:lnTo>
                  <a:lnTo>
                    <a:pt x="55118" y="42829"/>
                  </a:lnTo>
                  <a:lnTo>
                    <a:pt x="55830" y="43671"/>
                  </a:lnTo>
                  <a:lnTo>
                    <a:pt x="56796" y="44060"/>
                  </a:lnTo>
                  <a:lnTo>
                    <a:pt x="56796" y="43801"/>
                  </a:lnTo>
                  <a:lnTo>
                    <a:pt x="56949" y="43801"/>
                  </a:lnTo>
                  <a:lnTo>
                    <a:pt x="56949" y="43542"/>
                  </a:lnTo>
                  <a:lnTo>
                    <a:pt x="56593" y="43542"/>
                  </a:lnTo>
                  <a:lnTo>
                    <a:pt x="56338" y="43412"/>
                  </a:lnTo>
                  <a:lnTo>
                    <a:pt x="56033" y="43347"/>
                  </a:lnTo>
                  <a:lnTo>
                    <a:pt x="55830" y="43218"/>
                  </a:lnTo>
                  <a:lnTo>
                    <a:pt x="55576" y="42958"/>
                  </a:lnTo>
                  <a:lnTo>
                    <a:pt x="55576" y="42505"/>
                  </a:lnTo>
                  <a:lnTo>
                    <a:pt x="55474" y="42246"/>
                  </a:lnTo>
                  <a:lnTo>
                    <a:pt x="55372" y="42051"/>
                  </a:lnTo>
                  <a:lnTo>
                    <a:pt x="55322" y="41792"/>
                  </a:lnTo>
                  <a:lnTo>
                    <a:pt x="55220" y="41468"/>
                  </a:lnTo>
                  <a:lnTo>
                    <a:pt x="54915" y="41468"/>
                  </a:lnTo>
                  <a:lnTo>
                    <a:pt x="54915" y="40172"/>
                  </a:lnTo>
                  <a:lnTo>
                    <a:pt x="52728" y="40496"/>
                  </a:lnTo>
                  <a:lnTo>
                    <a:pt x="52525" y="39654"/>
                  </a:lnTo>
                  <a:lnTo>
                    <a:pt x="52169" y="38876"/>
                  </a:lnTo>
                  <a:lnTo>
                    <a:pt x="52169" y="38164"/>
                  </a:lnTo>
                  <a:lnTo>
                    <a:pt x="52271" y="37451"/>
                  </a:lnTo>
                  <a:lnTo>
                    <a:pt x="52423" y="36738"/>
                  </a:lnTo>
                  <a:lnTo>
                    <a:pt x="52322" y="36025"/>
                  </a:lnTo>
                  <a:lnTo>
                    <a:pt x="52169" y="36025"/>
                  </a:lnTo>
                  <a:lnTo>
                    <a:pt x="52169" y="36285"/>
                  </a:lnTo>
                  <a:lnTo>
                    <a:pt x="51152" y="36285"/>
                  </a:lnTo>
                  <a:lnTo>
                    <a:pt x="51254" y="38164"/>
                  </a:lnTo>
                  <a:lnTo>
                    <a:pt x="51305" y="40172"/>
                  </a:lnTo>
                  <a:lnTo>
                    <a:pt x="50288" y="40172"/>
                  </a:lnTo>
                  <a:lnTo>
                    <a:pt x="50135" y="40950"/>
                  </a:lnTo>
                  <a:lnTo>
                    <a:pt x="49932" y="41533"/>
                  </a:lnTo>
                  <a:lnTo>
                    <a:pt x="49677" y="42246"/>
                  </a:lnTo>
                  <a:lnTo>
                    <a:pt x="48661" y="42246"/>
                  </a:lnTo>
                  <a:lnTo>
                    <a:pt x="48661" y="42051"/>
                  </a:lnTo>
                  <a:lnTo>
                    <a:pt x="48355" y="41922"/>
                  </a:lnTo>
                  <a:lnTo>
                    <a:pt x="48203" y="41792"/>
                  </a:lnTo>
                  <a:lnTo>
                    <a:pt x="48000" y="41663"/>
                  </a:lnTo>
                  <a:lnTo>
                    <a:pt x="47796" y="41468"/>
                  </a:lnTo>
                  <a:lnTo>
                    <a:pt x="47796" y="41209"/>
                  </a:lnTo>
                  <a:lnTo>
                    <a:pt x="47644" y="40950"/>
                  </a:lnTo>
                  <a:lnTo>
                    <a:pt x="47440" y="40820"/>
                  </a:lnTo>
                  <a:lnTo>
                    <a:pt x="47237" y="40820"/>
                  </a:lnTo>
                  <a:lnTo>
                    <a:pt x="47186" y="40755"/>
                  </a:lnTo>
                  <a:lnTo>
                    <a:pt x="47084" y="40626"/>
                  </a:lnTo>
                  <a:lnTo>
                    <a:pt x="47084" y="40237"/>
                  </a:lnTo>
                  <a:lnTo>
                    <a:pt x="47084" y="39913"/>
                  </a:lnTo>
                  <a:lnTo>
                    <a:pt x="47084" y="39460"/>
                  </a:lnTo>
                  <a:lnTo>
                    <a:pt x="46220" y="39071"/>
                  </a:lnTo>
                  <a:lnTo>
                    <a:pt x="45966" y="38228"/>
                  </a:lnTo>
                  <a:lnTo>
                    <a:pt x="45762" y="37580"/>
                  </a:lnTo>
                  <a:lnTo>
                    <a:pt x="45508" y="36738"/>
                  </a:lnTo>
                  <a:lnTo>
                    <a:pt x="45406" y="35572"/>
                  </a:lnTo>
                  <a:lnTo>
                    <a:pt x="46067" y="34989"/>
                  </a:lnTo>
                  <a:lnTo>
                    <a:pt x="46067" y="34730"/>
                  </a:lnTo>
                  <a:lnTo>
                    <a:pt x="47237" y="34470"/>
                  </a:lnTo>
                  <a:lnTo>
                    <a:pt x="47237" y="34276"/>
                  </a:lnTo>
                  <a:lnTo>
                    <a:pt x="46423" y="33693"/>
                  </a:lnTo>
                  <a:lnTo>
                    <a:pt x="46220" y="34276"/>
                  </a:lnTo>
                  <a:lnTo>
                    <a:pt x="45203" y="34600"/>
                  </a:lnTo>
                  <a:lnTo>
                    <a:pt x="44033" y="34730"/>
                  </a:lnTo>
                  <a:lnTo>
                    <a:pt x="43830" y="33693"/>
                  </a:lnTo>
                  <a:lnTo>
                    <a:pt x="43728" y="32397"/>
                  </a:lnTo>
                  <a:lnTo>
                    <a:pt x="43474" y="32267"/>
                  </a:lnTo>
                  <a:lnTo>
                    <a:pt x="43271" y="32138"/>
                  </a:lnTo>
                  <a:lnTo>
                    <a:pt x="43118" y="32008"/>
                  </a:lnTo>
                  <a:lnTo>
                    <a:pt x="42915" y="31879"/>
                  </a:lnTo>
                  <a:lnTo>
                    <a:pt x="42813" y="31749"/>
                  </a:lnTo>
                  <a:lnTo>
                    <a:pt x="42813" y="31555"/>
                  </a:lnTo>
                  <a:lnTo>
                    <a:pt x="42711" y="31101"/>
                  </a:lnTo>
                  <a:lnTo>
                    <a:pt x="42711" y="30583"/>
                  </a:lnTo>
                  <a:lnTo>
                    <a:pt x="42559" y="30583"/>
                  </a:lnTo>
                  <a:lnTo>
                    <a:pt x="42559" y="29092"/>
                  </a:lnTo>
                  <a:lnTo>
                    <a:pt x="43576" y="29092"/>
                  </a:lnTo>
                  <a:lnTo>
                    <a:pt x="43576" y="28704"/>
                  </a:lnTo>
                  <a:lnTo>
                    <a:pt x="42559" y="28509"/>
                  </a:lnTo>
                  <a:lnTo>
                    <a:pt x="42457" y="27537"/>
                  </a:lnTo>
                  <a:lnTo>
                    <a:pt x="42559" y="26695"/>
                  </a:lnTo>
                  <a:lnTo>
                    <a:pt x="42559" y="25658"/>
                  </a:lnTo>
                  <a:lnTo>
                    <a:pt x="42813" y="25529"/>
                  </a:lnTo>
                  <a:lnTo>
                    <a:pt x="42915" y="25529"/>
                  </a:lnTo>
                  <a:lnTo>
                    <a:pt x="43016" y="25399"/>
                  </a:lnTo>
                  <a:lnTo>
                    <a:pt x="43118" y="25399"/>
                  </a:lnTo>
                  <a:lnTo>
                    <a:pt x="43118" y="25205"/>
                  </a:lnTo>
                  <a:lnTo>
                    <a:pt x="43169" y="24816"/>
                  </a:lnTo>
                  <a:lnTo>
                    <a:pt x="43016" y="24233"/>
                  </a:lnTo>
                  <a:lnTo>
                    <a:pt x="42915" y="23390"/>
                  </a:lnTo>
                  <a:lnTo>
                    <a:pt x="43016" y="22613"/>
                  </a:lnTo>
                  <a:lnTo>
                    <a:pt x="43372" y="22613"/>
                  </a:lnTo>
                  <a:lnTo>
                    <a:pt x="43728" y="21771"/>
                  </a:lnTo>
                  <a:lnTo>
                    <a:pt x="44033" y="21771"/>
                  </a:lnTo>
                  <a:lnTo>
                    <a:pt x="44033" y="21317"/>
                  </a:lnTo>
                  <a:lnTo>
                    <a:pt x="44186" y="21058"/>
                  </a:lnTo>
                  <a:lnTo>
                    <a:pt x="44491" y="21058"/>
                  </a:lnTo>
                  <a:lnTo>
                    <a:pt x="44745" y="20928"/>
                  </a:lnTo>
                  <a:lnTo>
                    <a:pt x="45050" y="20928"/>
                  </a:lnTo>
                  <a:lnTo>
                    <a:pt x="45406" y="20928"/>
                  </a:lnTo>
                  <a:lnTo>
                    <a:pt x="47084" y="24622"/>
                  </a:lnTo>
                  <a:lnTo>
                    <a:pt x="47644" y="24622"/>
                  </a:lnTo>
                  <a:lnTo>
                    <a:pt x="47644" y="24816"/>
                  </a:lnTo>
                  <a:lnTo>
                    <a:pt x="48101" y="24816"/>
                  </a:lnTo>
                  <a:lnTo>
                    <a:pt x="48101" y="25205"/>
                  </a:lnTo>
                  <a:lnTo>
                    <a:pt x="48457" y="25205"/>
                  </a:lnTo>
                  <a:lnTo>
                    <a:pt x="48457" y="25399"/>
                  </a:lnTo>
                  <a:lnTo>
                    <a:pt x="48813" y="25658"/>
                  </a:lnTo>
                  <a:lnTo>
                    <a:pt x="48813" y="26501"/>
                  </a:lnTo>
                  <a:lnTo>
                    <a:pt x="49220" y="27084"/>
                  </a:lnTo>
                  <a:lnTo>
                    <a:pt x="49677" y="27213"/>
                  </a:lnTo>
                  <a:lnTo>
                    <a:pt x="50491" y="27213"/>
                  </a:lnTo>
                  <a:lnTo>
                    <a:pt x="50694" y="28250"/>
                  </a:lnTo>
                  <a:lnTo>
                    <a:pt x="50847" y="28250"/>
                  </a:lnTo>
                  <a:lnTo>
                    <a:pt x="50949" y="28574"/>
                  </a:lnTo>
                  <a:lnTo>
                    <a:pt x="51050" y="28833"/>
                  </a:lnTo>
                  <a:lnTo>
                    <a:pt x="51050" y="29092"/>
                  </a:lnTo>
                  <a:lnTo>
                    <a:pt x="51050" y="29287"/>
                  </a:lnTo>
                  <a:lnTo>
                    <a:pt x="51152" y="29416"/>
                  </a:lnTo>
                  <a:lnTo>
                    <a:pt x="51254" y="29546"/>
                  </a:lnTo>
                  <a:lnTo>
                    <a:pt x="51406" y="29676"/>
                  </a:lnTo>
                  <a:lnTo>
                    <a:pt x="51711" y="29805"/>
                  </a:lnTo>
                  <a:lnTo>
                    <a:pt x="51711" y="30129"/>
                  </a:lnTo>
                  <a:lnTo>
                    <a:pt x="52728" y="30388"/>
                  </a:lnTo>
                  <a:lnTo>
                    <a:pt x="52728" y="30129"/>
                  </a:lnTo>
                  <a:lnTo>
                    <a:pt x="51864" y="29416"/>
                  </a:lnTo>
                  <a:lnTo>
                    <a:pt x="51254" y="28380"/>
                  </a:lnTo>
                  <a:lnTo>
                    <a:pt x="50847" y="27084"/>
                  </a:lnTo>
                  <a:lnTo>
                    <a:pt x="50694" y="25399"/>
                  </a:lnTo>
                  <a:lnTo>
                    <a:pt x="51305" y="25269"/>
                  </a:lnTo>
                  <a:lnTo>
                    <a:pt x="52067" y="25075"/>
                  </a:lnTo>
                  <a:lnTo>
                    <a:pt x="52779" y="25075"/>
                  </a:lnTo>
                  <a:lnTo>
                    <a:pt x="53338" y="25399"/>
                  </a:lnTo>
                  <a:lnTo>
                    <a:pt x="53644" y="25529"/>
                  </a:lnTo>
                  <a:lnTo>
                    <a:pt x="53898" y="25788"/>
                  </a:lnTo>
                  <a:lnTo>
                    <a:pt x="54101" y="25982"/>
                  </a:lnTo>
                  <a:lnTo>
                    <a:pt x="54305" y="26241"/>
                  </a:lnTo>
                  <a:lnTo>
                    <a:pt x="54457" y="26501"/>
                  </a:lnTo>
                  <a:lnTo>
                    <a:pt x="54762" y="26695"/>
                  </a:lnTo>
                  <a:lnTo>
                    <a:pt x="54457" y="26112"/>
                  </a:lnTo>
                  <a:lnTo>
                    <a:pt x="54203" y="25788"/>
                  </a:lnTo>
                  <a:lnTo>
                    <a:pt x="54000" y="25269"/>
                  </a:lnTo>
                  <a:lnTo>
                    <a:pt x="53796" y="24686"/>
                  </a:lnTo>
                  <a:lnTo>
                    <a:pt x="53745" y="23909"/>
                  </a:lnTo>
                  <a:lnTo>
                    <a:pt x="56237" y="21317"/>
                  </a:lnTo>
                  <a:lnTo>
                    <a:pt x="56135" y="21187"/>
                  </a:lnTo>
                  <a:lnTo>
                    <a:pt x="56135" y="21058"/>
                  </a:lnTo>
                  <a:lnTo>
                    <a:pt x="56033" y="20799"/>
                  </a:lnTo>
                  <a:lnTo>
                    <a:pt x="56033" y="20475"/>
                  </a:lnTo>
                  <a:lnTo>
                    <a:pt x="55932" y="20215"/>
                  </a:lnTo>
                  <a:lnTo>
                    <a:pt x="55932" y="19892"/>
                  </a:lnTo>
                  <a:lnTo>
                    <a:pt x="55932" y="19632"/>
                  </a:lnTo>
                  <a:lnTo>
                    <a:pt x="56033" y="19632"/>
                  </a:lnTo>
                  <a:lnTo>
                    <a:pt x="56135" y="19503"/>
                  </a:lnTo>
                  <a:lnTo>
                    <a:pt x="56237" y="19438"/>
                  </a:lnTo>
                  <a:lnTo>
                    <a:pt x="56338" y="19308"/>
                  </a:lnTo>
                  <a:lnTo>
                    <a:pt x="56389" y="19179"/>
                  </a:lnTo>
                  <a:lnTo>
                    <a:pt x="55576" y="19179"/>
                  </a:lnTo>
                  <a:lnTo>
                    <a:pt x="55576" y="18725"/>
                  </a:lnTo>
                  <a:lnTo>
                    <a:pt x="55372" y="18725"/>
                  </a:lnTo>
                  <a:lnTo>
                    <a:pt x="55372" y="20928"/>
                  </a:lnTo>
                  <a:lnTo>
                    <a:pt x="55220" y="20928"/>
                  </a:lnTo>
                  <a:lnTo>
                    <a:pt x="55220" y="21511"/>
                  </a:lnTo>
                  <a:lnTo>
                    <a:pt x="54915" y="21511"/>
                  </a:lnTo>
                  <a:lnTo>
                    <a:pt x="54813" y="21771"/>
                  </a:lnTo>
                  <a:lnTo>
                    <a:pt x="54762" y="21900"/>
                  </a:lnTo>
                  <a:lnTo>
                    <a:pt x="54661" y="22030"/>
                  </a:lnTo>
                  <a:lnTo>
                    <a:pt x="54661" y="22224"/>
                  </a:lnTo>
                  <a:lnTo>
                    <a:pt x="54559" y="22613"/>
                  </a:lnTo>
                  <a:lnTo>
                    <a:pt x="52728" y="22613"/>
                  </a:lnTo>
                  <a:lnTo>
                    <a:pt x="52627" y="22807"/>
                  </a:lnTo>
                  <a:lnTo>
                    <a:pt x="52627" y="23196"/>
                  </a:lnTo>
                  <a:lnTo>
                    <a:pt x="52525" y="23650"/>
                  </a:lnTo>
                  <a:lnTo>
                    <a:pt x="52525" y="24103"/>
                  </a:lnTo>
                  <a:lnTo>
                    <a:pt x="50491" y="24362"/>
                  </a:lnTo>
                  <a:lnTo>
                    <a:pt x="50288" y="23066"/>
                  </a:lnTo>
                  <a:lnTo>
                    <a:pt x="50389" y="21900"/>
                  </a:lnTo>
                  <a:lnTo>
                    <a:pt x="50694" y="20734"/>
                  </a:lnTo>
                  <a:lnTo>
                    <a:pt x="50288" y="20734"/>
                  </a:lnTo>
                  <a:lnTo>
                    <a:pt x="50288" y="20475"/>
                  </a:lnTo>
                  <a:lnTo>
                    <a:pt x="49677" y="20734"/>
                  </a:lnTo>
                  <a:lnTo>
                    <a:pt x="49677" y="20928"/>
                  </a:lnTo>
                  <a:lnTo>
                    <a:pt x="49271" y="20928"/>
                  </a:lnTo>
                  <a:lnTo>
                    <a:pt x="49118" y="21511"/>
                  </a:lnTo>
                  <a:lnTo>
                    <a:pt x="48661" y="21511"/>
                  </a:lnTo>
                  <a:lnTo>
                    <a:pt x="48457" y="22030"/>
                  </a:lnTo>
                  <a:lnTo>
                    <a:pt x="47084" y="22354"/>
                  </a:lnTo>
                  <a:lnTo>
                    <a:pt x="46983" y="21317"/>
                  </a:lnTo>
                  <a:lnTo>
                    <a:pt x="46983" y="20475"/>
                  </a:lnTo>
                  <a:lnTo>
                    <a:pt x="47084" y="19438"/>
                  </a:lnTo>
                  <a:lnTo>
                    <a:pt x="46067" y="19438"/>
                  </a:lnTo>
                  <a:lnTo>
                    <a:pt x="46067" y="18725"/>
                  </a:lnTo>
                  <a:lnTo>
                    <a:pt x="44745" y="18725"/>
                  </a:lnTo>
                  <a:lnTo>
                    <a:pt x="44745" y="16846"/>
                  </a:lnTo>
                  <a:lnTo>
                    <a:pt x="45050" y="16587"/>
                  </a:lnTo>
                  <a:lnTo>
                    <a:pt x="45152" y="16457"/>
                  </a:lnTo>
                  <a:lnTo>
                    <a:pt x="45203" y="16198"/>
                  </a:lnTo>
                  <a:lnTo>
                    <a:pt x="45305" y="16133"/>
                  </a:lnTo>
                  <a:lnTo>
                    <a:pt x="45406" y="16004"/>
                  </a:lnTo>
                  <a:lnTo>
                    <a:pt x="45610" y="15874"/>
                  </a:lnTo>
                  <a:lnTo>
                    <a:pt x="45864" y="15874"/>
                  </a:lnTo>
                  <a:lnTo>
                    <a:pt x="46220" y="15745"/>
                  </a:lnTo>
                  <a:lnTo>
                    <a:pt x="46220" y="14449"/>
                  </a:lnTo>
                  <a:lnTo>
                    <a:pt x="46423" y="14449"/>
                  </a:lnTo>
                  <a:lnTo>
                    <a:pt x="46423" y="14254"/>
                  </a:lnTo>
                  <a:lnTo>
                    <a:pt x="47796" y="14254"/>
                  </a:lnTo>
                  <a:lnTo>
                    <a:pt x="47796" y="13995"/>
                  </a:lnTo>
                  <a:lnTo>
                    <a:pt x="47694" y="13412"/>
                  </a:lnTo>
                  <a:lnTo>
                    <a:pt x="47694" y="12699"/>
                  </a:lnTo>
                  <a:lnTo>
                    <a:pt x="47898" y="11857"/>
                  </a:lnTo>
                  <a:lnTo>
                    <a:pt x="48101" y="11144"/>
                  </a:lnTo>
                  <a:lnTo>
                    <a:pt x="48661" y="11144"/>
                  </a:lnTo>
                  <a:lnTo>
                    <a:pt x="49118" y="11403"/>
                  </a:lnTo>
                  <a:lnTo>
                    <a:pt x="49474" y="11663"/>
                  </a:lnTo>
                  <a:lnTo>
                    <a:pt x="49830" y="11857"/>
                  </a:lnTo>
                  <a:lnTo>
                    <a:pt x="49830" y="9071"/>
                  </a:lnTo>
                  <a:lnTo>
                    <a:pt x="50288" y="9071"/>
                  </a:lnTo>
                  <a:lnTo>
                    <a:pt x="50288" y="7775"/>
                  </a:lnTo>
                  <a:lnTo>
                    <a:pt x="50694" y="7516"/>
                  </a:lnTo>
                  <a:lnTo>
                    <a:pt x="50694" y="5961"/>
                  </a:lnTo>
                  <a:lnTo>
                    <a:pt x="51508" y="5766"/>
                  </a:lnTo>
                  <a:lnTo>
                    <a:pt x="52525" y="5766"/>
                  </a:lnTo>
                  <a:lnTo>
                    <a:pt x="52525" y="4470"/>
                  </a:lnTo>
                  <a:lnTo>
                    <a:pt x="53084" y="4211"/>
                  </a:lnTo>
                  <a:lnTo>
                    <a:pt x="53644" y="3952"/>
                  </a:lnTo>
                  <a:lnTo>
                    <a:pt x="54101" y="3952"/>
                  </a:lnTo>
                  <a:lnTo>
                    <a:pt x="54762" y="4211"/>
                  </a:lnTo>
                  <a:lnTo>
                    <a:pt x="54762" y="2332"/>
                  </a:lnTo>
                  <a:lnTo>
                    <a:pt x="55016" y="2203"/>
                  </a:lnTo>
                  <a:lnTo>
                    <a:pt x="55220" y="2073"/>
                  </a:lnTo>
                  <a:lnTo>
                    <a:pt x="55322" y="1943"/>
                  </a:lnTo>
                  <a:lnTo>
                    <a:pt x="55322" y="1879"/>
                  </a:lnTo>
                  <a:lnTo>
                    <a:pt x="55372" y="1879"/>
                  </a:lnTo>
                  <a:lnTo>
                    <a:pt x="56796" y="1879"/>
                  </a:lnTo>
                  <a:lnTo>
                    <a:pt x="56796" y="1490"/>
                  </a:lnTo>
                  <a:lnTo>
                    <a:pt x="57254" y="1490"/>
                  </a:lnTo>
                  <a:lnTo>
                    <a:pt x="57406" y="1036"/>
                  </a:lnTo>
                  <a:lnTo>
                    <a:pt x="59288" y="777"/>
                  </a:lnTo>
                  <a:lnTo>
                    <a:pt x="59288" y="2332"/>
                  </a:lnTo>
                  <a:lnTo>
                    <a:pt x="59440" y="2332"/>
                  </a:lnTo>
                  <a:lnTo>
                    <a:pt x="59745" y="1166"/>
                  </a:lnTo>
                  <a:lnTo>
                    <a:pt x="60305" y="323"/>
                  </a:lnTo>
                  <a:lnTo>
                    <a:pt x="6132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6" name="Google Shape;776;p47"/>
          <p:cNvSpPr/>
          <p:nvPr/>
        </p:nvSpPr>
        <p:spPr>
          <a:xfrm>
            <a:off x="323528" y="2558453"/>
            <a:ext cx="864096" cy="745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EB494B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4800">
              <a:solidFill>
                <a:srgbClr val="EB49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47"/>
          <p:cNvSpPr/>
          <p:nvPr/>
        </p:nvSpPr>
        <p:spPr>
          <a:xfrm>
            <a:off x="323528" y="3710581"/>
            <a:ext cx="864096" cy="745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EB494B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4800">
              <a:solidFill>
                <a:srgbClr val="EB49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7"/>
          <p:cNvSpPr/>
          <p:nvPr/>
        </p:nvSpPr>
        <p:spPr>
          <a:xfrm>
            <a:off x="2507770" y="2558453"/>
            <a:ext cx="864096" cy="745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EB494B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4800">
              <a:solidFill>
                <a:srgbClr val="EB49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47"/>
          <p:cNvSpPr/>
          <p:nvPr/>
        </p:nvSpPr>
        <p:spPr>
          <a:xfrm>
            <a:off x="2507770" y="3710581"/>
            <a:ext cx="864096" cy="745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EB494B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4800">
              <a:solidFill>
                <a:srgbClr val="EB49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0" name="Google Shape;780;p47"/>
          <p:cNvGrpSpPr/>
          <p:nvPr/>
        </p:nvGrpSpPr>
        <p:grpSpPr>
          <a:xfrm>
            <a:off x="415045" y="1159563"/>
            <a:ext cx="4467111" cy="1048024"/>
            <a:chOff x="803640" y="3362835"/>
            <a:chExt cx="2059657" cy="1048024"/>
          </a:xfrm>
        </p:grpSpPr>
        <p:sp>
          <p:nvSpPr>
            <p:cNvPr id="781" name="Google Shape;781;p4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 Easy to change colors, photos and Text.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47"/>
          <p:cNvGrpSpPr/>
          <p:nvPr/>
        </p:nvGrpSpPr>
        <p:grpSpPr>
          <a:xfrm>
            <a:off x="1163621" y="2499742"/>
            <a:ext cx="1368152" cy="863358"/>
            <a:chOff x="803640" y="3362835"/>
            <a:chExt cx="2059657" cy="863358"/>
          </a:xfrm>
        </p:grpSpPr>
        <p:sp>
          <p:nvSpPr>
            <p:cNvPr id="784" name="Google Shape;784;p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47"/>
          <p:cNvGrpSpPr/>
          <p:nvPr/>
        </p:nvGrpSpPr>
        <p:grpSpPr>
          <a:xfrm>
            <a:off x="3347864" y="2499742"/>
            <a:ext cx="1368152" cy="863358"/>
            <a:chOff x="803640" y="3362835"/>
            <a:chExt cx="2059657" cy="863358"/>
          </a:xfrm>
        </p:grpSpPr>
        <p:sp>
          <p:nvSpPr>
            <p:cNvPr id="787" name="Google Shape;787;p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47"/>
          <p:cNvGrpSpPr/>
          <p:nvPr/>
        </p:nvGrpSpPr>
        <p:grpSpPr>
          <a:xfrm>
            <a:off x="1163621" y="3651870"/>
            <a:ext cx="1368152" cy="863358"/>
            <a:chOff x="803640" y="3362835"/>
            <a:chExt cx="2059657" cy="863358"/>
          </a:xfrm>
        </p:grpSpPr>
        <p:sp>
          <p:nvSpPr>
            <p:cNvPr id="790" name="Google Shape;790;p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p47"/>
          <p:cNvGrpSpPr/>
          <p:nvPr/>
        </p:nvGrpSpPr>
        <p:grpSpPr>
          <a:xfrm>
            <a:off x="3347864" y="3651870"/>
            <a:ext cx="1368152" cy="863358"/>
            <a:chOff x="803640" y="3362835"/>
            <a:chExt cx="2059657" cy="863358"/>
          </a:xfrm>
        </p:grpSpPr>
        <p:sp>
          <p:nvSpPr>
            <p:cNvPr id="793" name="Google Shape;793;p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47"/>
          <p:cNvSpPr/>
          <p:nvPr/>
        </p:nvSpPr>
        <p:spPr>
          <a:xfrm>
            <a:off x="5554722" y="2814917"/>
            <a:ext cx="1152128" cy="1152128"/>
          </a:xfrm>
          <a:prstGeom prst="ellipse">
            <a:avLst/>
          </a:prstGeom>
          <a:solidFill>
            <a:srgbClr val="EB494B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7"/>
          <p:cNvSpPr/>
          <p:nvPr/>
        </p:nvSpPr>
        <p:spPr>
          <a:xfrm>
            <a:off x="5672868" y="2940997"/>
            <a:ext cx="905389" cy="905389"/>
          </a:xfrm>
          <a:prstGeom prst="ellipse">
            <a:avLst/>
          </a:prstGeom>
          <a:solidFill>
            <a:srgbClr val="EB494B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47"/>
          <p:cNvSpPr txBox="1"/>
          <p:nvPr/>
        </p:nvSpPr>
        <p:spPr>
          <a:xfrm>
            <a:off x="5642153" y="3252481"/>
            <a:ext cx="9361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47"/>
          <p:cNvSpPr txBox="1"/>
          <p:nvPr>
            <p:ph idx="1" type="subTitle"/>
          </p:nvPr>
        </p:nvSpPr>
        <p:spPr>
          <a:xfrm>
            <a:off x="413450" y="734900"/>
            <a:ext cx="84474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799" name="Google Shape;799;p47"/>
          <p:cNvSpPr txBox="1"/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Worldmap Style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8"/>
          <p:cNvSpPr txBox="1"/>
          <p:nvPr/>
        </p:nvSpPr>
        <p:spPr>
          <a:xfrm>
            <a:off x="683568" y="3435846"/>
            <a:ext cx="350027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/>
          </a:p>
        </p:txBody>
      </p:sp>
      <p:sp>
        <p:nvSpPr>
          <p:cNvPr id="805" name="Google Shape;805;p48"/>
          <p:cNvSpPr txBox="1"/>
          <p:nvPr/>
        </p:nvSpPr>
        <p:spPr>
          <a:xfrm>
            <a:off x="4959410" y="3435846"/>
            <a:ext cx="350027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/>
          </a:p>
        </p:txBody>
      </p:sp>
      <p:sp>
        <p:nvSpPr>
          <p:cNvPr id="806" name="Google Shape;806;p48"/>
          <p:cNvSpPr/>
          <p:nvPr/>
        </p:nvSpPr>
        <p:spPr>
          <a:xfrm>
            <a:off x="3210406" y="4568338"/>
            <a:ext cx="194320" cy="194320"/>
          </a:xfrm>
          <a:prstGeom prst="ellipse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8"/>
          <p:cNvSpPr txBox="1"/>
          <p:nvPr/>
        </p:nvSpPr>
        <p:spPr>
          <a:xfrm>
            <a:off x="3521321" y="4526999"/>
            <a:ext cx="9487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48"/>
          <p:cNvSpPr/>
          <p:nvPr/>
        </p:nvSpPr>
        <p:spPr>
          <a:xfrm>
            <a:off x="4809728" y="4564187"/>
            <a:ext cx="194320" cy="19432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48"/>
          <p:cNvSpPr txBox="1"/>
          <p:nvPr/>
        </p:nvSpPr>
        <p:spPr>
          <a:xfrm>
            <a:off x="5099921" y="4526999"/>
            <a:ext cx="9487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0" name="Google Shape;810;p48"/>
          <p:cNvGrpSpPr/>
          <p:nvPr/>
        </p:nvGrpSpPr>
        <p:grpSpPr>
          <a:xfrm>
            <a:off x="474463" y="1131590"/>
            <a:ext cx="3788307" cy="2166531"/>
            <a:chOff x="-209752" y="1309715"/>
            <a:chExt cx="8886208" cy="1873068"/>
          </a:xfrm>
        </p:grpSpPr>
        <p:grpSp>
          <p:nvGrpSpPr>
            <p:cNvPr id="811" name="Google Shape;811;p48"/>
            <p:cNvGrpSpPr/>
            <p:nvPr/>
          </p:nvGrpSpPr>
          <p:grpSpPr>
            <a:xfrm>
              <a:off x="-209752" y="1309715"/>
              <a:ext cx="1030219" cy="1873068"/>
              <a:chOff x="-137370" y="2539283"/>
              <a:chExt cx="1030219" cy="1873068"/>
            </a:xfrm>
          </p:grpSpPr>
          <p:sp>
            <p:nvSpPr>
              <p:cNvPr id="812" name="Google Shape;812;p48"/>
              <p:cNvSpPr txBox="1"/>
              <p:nvPr/>
            </p:nvSpPr>
            <p:spPr>
              <a:xfrm>
                <a:off x="-137370" y="4172872"/>
                <a:ext cx="1030219" cy="239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 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48"/>
              <p:cNvSpPr txBox="1"/>
              <p:nvPr/>
            </p:nvSpPr>
            <p:spPr>
              <a:xfrm>
                <a:off x="-137370" y="2866001"/>
                <a:ext cx="1030219" cy="239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80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48"/>
              <p:cNvSpPr txBox="1"/>
              <p:nvPr/>
            </p:nvSpPr>
            <p:spPr>
              <a:xfrm>
                <a:off x="-137370" y="2539283"/>
                <a:ext cx="1030219" cy="239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100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48"/>
              <p:cNvSpPr txBox="1"/>
              <p:nvPr/>
            </p:nvSpPr>
            <p:spPr>
              <a:xfrm>
                <a:off x="-137370" y="3192718"/>
                <a:ext cx="1030219" cy="239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48"/>
              <p:cNvSpPr txBox="1"/>
              <p:nvPr/>
            </p:nvSpPr>
            <p:spPr>
              <a:xfrm>
                <a:off x="-137370" y="3519436"/>
                <a:ext cx="1030219" cy="239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40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48"/>
              <p:cNvSpPr txBox="1"/>
              <p:nvPr/>
            </p:nvSpPr>
            <p:spPr>
              <a:xfrm>
                <a:off x="-137370" y="3846153"/>
                <a:ext cx="1030219" cy="239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8" name="Google Shape;818;p48"/>
            <p:cNvGrpSpPr/>
            <p:nvPr/>
          </p:nvGrpSpPr>
          <p:grpSpPr>
            <a:xfrm>
              <a:off x="856462" y="1448214"/>
              <a:ext cx="7819994" cy="1633589"/>
              <a:chOff x="856462" y="1448214"/>
              <a:chExt cx="7819994" cy="1633589"/>
            </a:xfrm>
          </p:grpSpPr>
          <p:cxnSp>
            <p:nvCxnSpPr>
              <p:cNvPr id="819" name="Google Shape;819;p48"/>
              <p:cNvCxnSpPr/>
              <p:nvPr/>
            </p:nvCxnSpPr>
            <p:spPr>
              <a:xfrm>
                <a:off x="856462" y="1448214"/>
                <a:ext cx="0" cy="1633589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0" name="Google Shape;820;p48"/>
              <p:cNvCxnSpPr/>
              <p:nvPr/>
            </p:nvCxnSpPr>
            <p:spPr>
              <a:xfrm>
                <a:off x="856462" y="3081803"/>
                <a:ext cx="781999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1" name="Google Shape;821;p48"/>
              <p:cNvCxnSpPr/>
              <p:nvPr/>
            </p:nvCxnSpPr>
            <p:spPr>
              <a:xfrm>
                <a:off x="856462" y="2757816"/>
                <a:ext cx="781999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2" name="Google Shape;822;p48"/>
              <p:cNvCxnSpPr/>
              <p:nvPr/>
            </p:nvCxnSpPr>
            <p:spPr>
              <a:xfrm>
                <a:off x="856462" y="2433829"/>
                <a:ext cx="781999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3" name="Google Shape;823;p48"/>
              <p:cNvCxnSpPr/>
              <p:nvPr/>
            </p:nvCxnSpPr>
            <p:spPr>
              <a:xfrm>
                <a:off x="856462" y="2109842"/>
                <a:ext cx="781999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4" name="Google Shape;824;p48"/>
              <p:cNvCxnSpPr/>
              <p:nvPr/>
            </p:nvCxnSpPr>
            <p:spPr>
              <a:xfrm>
                <a:off x="856462" y="1785854"/>
                <a:ext cx="781999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5" name="Google Shape;825;p48"/>
              <p:cNvCxnSpPr/>
              <p:nvPr/>
            </p:nvCxnSpPr>
            <p:spPr>
              <a:xfrm>
                <a:off x="856462" y="1461867"/>
                <a:ext cx="781999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26" name="Google Shape;826;p48"/>
            <p:cNvGrpSpPr/>
            <p:nvPr/>
          </p:nvGrpSpPr>
          <p:grpSpPr>
            <a:xfrm>
              <a:off x="1596768" y="2037835"/>
              <a:ext cx="5963282" cy="905469"/>
              <a:chOff x="1596768" y="2037835"/>
              <a:chExt cx="5963282" cy="905469"/>
            </a:xfrm>
          </p:grpSpPr>
          <p:cxnSp>
            <p:nvCxnSpPr>
              <p:cNvPr id="827" name="Google Shape;827;p48"/>
              <p:cNvCxnSpPr/>
              <p:nvPr/>
            </p:nvCxnSpPr>
            <p:spPr>
              <a:xfrm flipH="1" rot="10800000">
                <a:off x="1648245" y="2265008"/>
                <a:ext cx="1351270" cy="67829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B494B"/>
                </a:solidFill>
                <a:prstDash val="solid"/>
                <a:round/>
                <a:headEnd len="sm" w="sm" type="oval"/>
                <a:tailEnd len="sm" w="sm" type="none"/>
              </a:ln>
            </p:spPr>
          </p:cxnSp>
          <p:cxnSp>
            <p:nvCxnSpPr>
              <p:cNvPr id="828" name="Google Shape;828;p48"/>
              <p:cNvCxnSpPr/>
              <p:nvPr/>
            </p:nvCxnSpPr>
            <p:spPr>
              <a:xfrm>
                <a:off x="2999514" y="2265009"/>
                <a:ext cx="1520179" cy="26433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B494B"/>
                </a:solidFill>
                <a:prstDash val="solid"/>
                <a:round/>
                <a:headEnd len="sm" w="sm" type="oval"/>
                <a:tailEnd len="sm" w="sm" type="none"/>
              </a:ln>
            </p:spPr>
          </p:cxnSp>
          <p:cxnSp>
            <p:nvCxnSpPr>
              <p:cNvPr id="829" name="Google Shape;829;p48"/>
              <p:cNvCxnSpPr/>
              <p:nvPr/>
            </p:nvCxnSpPr>
            <p:spPr>
              <a:xfrm flipH="1" rot="10800000">
                <a:off x="4519693" y="2037835"/>
                <a:ext cx="1535561" cy="49151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B494B"/>
                </a:solidFill>
                <a:prstDash val="solid"/>
                <a:round/>
                <a:headEnd len="sm" w="sm" type="oval"/>
                <a:tailEnd len="sm" w="sm" type="oval"/>
              </a:ln>
            </p:spPr>
          </p:cxnSp>
          <p:cxnSp>
            <p:nvCxnSpPr>
              <p:cNvPr id="830" name="Google Shape;830;p48"/>
              <p:cNvCxnSpPr/>
              <p:nvPr/>
            </p:nvCxnSpPr>
            <p:spPr>
              <a:xfrm rot="10800000">
                <a:off x="5997921" y="2037836"/>
                <a:ext cx="1562129" cy="22717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B494B"/>
                </a:solidFill>
                <a:prstDash val="solid"/>
                <a:round/>
                <a:headEnd len="sm" w="sm" type="oval"/>
                <a:tailEnd len="sm" w="sm" type="none"/>
              </a:ln>
            </p:spPr>
          </p:cxnSp>
          <p:cxnSp>
            <p:nvCxnSpPr>
              <p:cNvPr id="831" name="Google Shape;831;p48"/>
              <p:cNvCxnSpPr/>
              <p:nvPr/>
            </p:nvCxnSpPr>
            <p:spPr>
              <a:xfrm flipH="1" rot="10800000">
                <a:off x="1596768" y="2095537"/>
                <a:ext cx="1402746" cy="74641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F3F3F"/>
                </a:solidFill>
                <a:prstDash val="solid"/>
                <a:round/>
                <a:headEnd len="sm" w="sm" type="oval"/>
                <a:tailEnd len="sm" w="sm" type="none"/>
              </a:ln>
            </p:spPr>
          </p:cxnSp>
          <p:cxnSp>
            <p:nvCxnSpPr>
              <p:cNvPr id="832" name="Google Shape;832;p48"/>
              <p:cNvCxnSpPr/>
              <p:nvPr/>
            </p:nvCxnSpPr>
            <p:spPr>
              <a:xfrm>
                <a:off x="2999514" y="2095537"/>
                <a:ext cx="1520179" cy="66227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F3F3F"/>
                </a:solidFill>
                <a:prstDash val="solid"/>
                <a:round/>
                <a:headEnd len="sm" w="sm" type="oval"/>
                <a:tailEnd len="sm" w="sm" type="none"/>
              </a:ln>
            </p:spPr>
          </p:cxnSp>
          <p:cxnSp>
            <p:nvCxnSpPr>
              <p:cNvPr id="833" name="Google Shape;833;p48"/>
              <p:cNvCxnSpPr/>
              <p:nvPr/>
            </p:nvCxnSpPr>
            <p:spPr>
              <a:xfrm flipH="1" rot="10800000">
                <a:off x="4519693" y="2340827"/>
                <a:ext cx="1535562" cy="4169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F3F3F"/>
                </a:solidFill>
                <a:prstDash val="solid"/>
                <a:round/>
                <a:headEnd len="sm" w="sm" type="oval"/>
                <a:tailEnd len="sm" w="sm" type="oval"/>
              </a:ln>
            </p:spPr>
          </p:cxnSp>
          <p:cxnSp>
            <p:nvCxnSpPr>
              <p:cNvPr id="834" name="Google Shape;834;p48"/>
              <p:cNvCxnSpPr/>
              <p:nvPr/>
            </p:nvCxnSpPr>
            <p:spPr>
              <a:xfrm rot="10800000">
                <a:off x="6055254" y="2340828"/>
                <a:ext cx="1504796" cy="18851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F3F3F"/>
                </a:solidFill>
                <a:prstDash val="solid"/>
                <a:round/>
                <a:headEnd len="sm" w="sm" type="oval"/>
                <a:tailEnd len="sm" w="sm" type="none"/>
              </a:ln>
            </p:spPr>
          </p:cxnSp>
        </p:grpSp>
      </p:grpSp>
      <p:grpSp>
        <p:nvGrpSpPr>
          <p:cNvPr id="835" name="Google Shape;835;p48"/>
          <p:cNvGrpSpPr/>
          <p:nvPr/>
        </p:nvGrpSpPr>
        <p:grpSpPr>
          <a:xfrm>
            <a:off x="4866204" y="1131590"/>
            <a:ext cx="3788307" cy="2166531"/>
            <a:chOff x="-209752" y="1309715"/>
            <a:chExt cx="8886208" cy="1873068"/>
          </a:xfrm>
        </p:grpSpPr>
        <p:grpSp>
          <p:nvGrpSpPr>
            <p:cNvPr id="836" name="Google Shape;836;p48"/>
            <p:cNvGrpSpPr/>
            <p:nvPr/>
          </p:nvGrpSpPr>
          <p:grpSpPr>
            <a:xfrm>
              <a:off x="-209752" y="1309715"/>
              <a:ext cx="1030219" cy="1873068"/>
              <a:chOff x="-137370" y="2539283"/>
              <a:chExt cx="1030219" cy="1873068"/>
            </a:xfrm>
          </p:grpSpPr>
          <p:sp>
            <p:nvSpPr>
              <p:cNvPr id="837" name="Google Shape;837;p48"/>
              <p:cNvSpPr txBox="1"/>
              <p:nvPr/>
            </p:nvSpPr>
            <p:spPr>
              <a:xfrm>
                <a:off x="-137370" y="4172872"/>
                <a:ext cx="1030219" cy="239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 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48"/>
              <p:cNvSpPr txBox="1"/>
              <p:nvPr/>
            </p:nvSpPr>
            <p:spPr>
              <a:xfrm>
                <a:off x="-137370" y="2866001"/>
                <a:ext cx="1030219" cy="239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80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48"/>
              <p:cNvSpPr txBox="1"/>
              <p:nvPr/>
            </p:nvSpPr>
            <p:spPr>
              <a:xfrm>
                <a:off x="-137370" y="2539283"/>
                <a:ext cx="1030219" cy="239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100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8"/>
              <p:cNvSpPr txBox="1"/>
              <p:nvPr/>
            </p:nvSpPr>
            <p:spPr>
              <a:xfrm>
                <a:off x="-137370" y="3192718"/>
                <a:ext cx="1030219" cy="239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8"/>
              <p:cNvSpPr txBox="1"/>
              <p:nvPr/>
            </p:nvSpPr>
            <p:spPr>
              <a:xfrm>
                <a:off x="-137370" y="3519436"/>
                <a:ext cx="1030219" cy="239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40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8"/>
              <p:cNvSpPr txBox="1"/>
              <p:nvPr/>
            </p:nvSpPr>
            <p:spPr>
              <a:xfrm>
                <a:off x="-137370" y="3846153"/>
                <a:ext cx="1030219" cy="239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3" name="Google Shape;843;p48"/>
            <p:cNvGrpSpPr/>
            <p:nvPr/>
          </p:nvGrpSpPr>
          <p:grpSpPr>
            <a:xfrm>
              <a:off x="856462" y="1448214"/>
              <a:ext cx="7819994" cy="1633589"/>
              <a:chOff x="856462" y="1448214"/>
              <a:chExt cx="7819994" cy="1633589"/>
            </a:xfrm>
          </p:grpSpPr>
          <p:cxnSp>
            <p:nvCxnSpPr>
              <p:cNvPr id="844" name="Google Shape;844;p48"/>
              <p:cNvCxnSpPr/>
              <p:nvPr/>
            </p:nvCxnSpPr>
            <p:spPr>
              <a:xfrm>
                <a:off x="856462" y="1448214"/>
                <a:ext cx="0" cy="1633589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5" name="Google Shape;845;p48"/>
              <p:cNvCxnSpPr/>
              <p:nvPr/>
            </p:nvCxnSpPr>
            <p:spPr>
              <a:xfrm>
                <a:off x="856462" y="3081803"/>
                <a:ext cx="781999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6" name="Google Shape;846;p48"/>
              <p:cNvCxnSpPr/>
              <p:nvPr/>
            </p:nvCxnSpPr>
            <p:spPr>
              <a:xfrm>
                <a:off x="856462" y="2757816"/>
                <a:ext cx="781999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7" name="Google Shape;847;p48"/>
              <p:cNvCxnSpPr/>
              <p:nvPr/>
            </p:nvCxnSpPr>
            <p:spPr>
              <a:xfrm>
                <a:off x="856462" y="2433829"/>
                <a:ext cx="781999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8" name="Google Shape;848;p48"/>
              <p:cNvCxnSpPr/>
              <p:nvPr/>
            </p:nvCxnSpPr>
            <p:spPr>
              <a:xfrm>
                <a:off x="856462" y="2109842"/>
                <a:ext cx="781999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9" name="Google Shape;849;p48"/>
              <p:cNvCxnSpPr/>
              <p:nvPr/>
            </p:nvCxnSpPr>
            <p:spPr>
              <a:xfrm>
                <a:off x="856462" y="1785854"/>
                <a:ext cx="781999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0" name="Google Shape;850;p48"/>
              <p:cNvCxnSpPr/>
              <p:nvPr/>
            </p:nvCxnSpPr>
            <p:spPr>
              <a:xfrm>
                <a:off x="856462" y="1461867"/>
                <a:ext cx="7819994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51" name="Google Shape;851;p48"/>
            <p:cNvGrpSpPr/>
            <p:nvPr/>
          </p:nvGrpSpPr>
          <p:grpSpPr>
            <a:xfrm>
              <a:off x="1570358" y="1847871"/>
              <a:ext cx="6094399" cy="1187132"/>
              <a:chOff x="1570358" y="1847871"/>
              <a:chExt cx="6094399" cy="1187132"/>
            </a:xfrm>
          </p:grpSpPr>
          <p:cxnSp>
            <p:nvCxnSpPr>
              <p:cNvPr id="852" name="Google Shape;852;p48"/>
              <p:cNvCxnSpPr/>
              <p:nvPr/>
            </p:nvCxnSpPr>
            <p:spPr>
              <a:xfrm flipH="1" rot="10800000">
                <a:off x="1570358" y="2009794"/>
                <a:ext cx="1533863" cy="74802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B494B"/>
                </a:solidFill>
                <a:prstDash val="solid"/>
                <a:round/>
                <a:headEnd len="sm" w="sm" type="oval"/>
                <a:tailEnd len="sm" w="sm" type="none"/>
              </a:ln>
            </p:spPr>
          </p:cxnSp>
          <p:cxnSp>
            <p:nvCxnSpPr>
              <p:cNvPr id="853" name="Google Shape;853;p48"/>
              <p:cNvCxnSpPr/>
              <p:nvPr/>
            </p:nvCxnSpPr>
            <p:spPr>
              <a:xfrm>
                <a:off x="3104221" y="2009794"/>
                <a:ext cx="1415472" cy="84626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B494B"/>
                </a:solidFill>
                <a:prstDash val="solid"/>
                <a:round/>
                <a:headEnd len="sm" w="sm" type="oval"/>
                <a:tailEnd len="sm" w="sm" type="none"/>
              </a:ln>
            </p:spPr>
          </p:cxnSp>
          <p:cxnSp>
            <p:nvCxnSpPr>
              <p:cNvPr id="854" name="Google Shape;854;p48"/>
              <p:cNvCxnSpPr/>
              <p:nvPr/>
            </p:nvCxnSpPr>
            <p:spPr>
              <a:xfrm flipH="1" rot="10800000">
                <a:off x="4519693" y="2255550"/>
                <a:ext cx="1535562" cy="600513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B494B"/>
                </a:solidFill>
                <a:prstDash val="solid"/>
                <a:round/>
                <a:headEnd len="sm" w="sm" type="oval"/>
                <a:tailEnd len="sm" w="sm" type="oval"/>
              </a:ln>
            </p:spPr>
          </p:cxnSp>
          <p:cxnSp>
            <p:nvCxnSpPr>
              <p:cNvPr id="855" name="Google Shape;855;p48"/>
              <p:cNvCxnSpPr/>
              <p:nvPr/>
            </p:nvCxnSpPr>
            <p:spPr>
              <a:xfrm rot="10800000">
                <a:off x="6055254" y="2255550"/>
                <a:ext cx="1504796" cy="85278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B494B"/>
                </a:solidFill>
                <a:prstDash val="solid"/>
                <a:round/>
                <a:headEnd len="sm" w="sm" type="oval"/>
                <a:tailEnd len="sm" w="sm" type="none"/>
              </a:ln>
            </p:spPr>
          </p:cxnSp>
          <p:cxnSp>
            <p:nvCxnSpPr>
              <p:cNvPr id="856" name="Google Shape;856;p48"/>
              <p:cNvCxnSpPr/>
              <p:nvPr/>
            </p:nvCxnSpPr>
            <p:spPr>
              <a:xfrm flipH="1" rot="10800000">
                <a:off x="1596768" y="2708282"/>
                <a:ext cx="1402746" cy="326721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F3F3F"/>
                </a:solidFill>
                <a:prstDash val="solid"/>
                <a:round/>
                <a:headEnd len="sm" w="sm" type="oval"/>
                <a:tailEnd len="sm" w="sm" type="none"/>
              </a:ln>
            </p:spPr>
          </p:cxnSp>
          <p:cxnSp>
            <p:nvCxnSpPr>
              <p:cNvPr id="857" name="Google Shape;857;p48"/>
              <p:cNvCxnSpPr/>
              <p:nvPr/>
            </p:nvCxnSpPr>
            <p:spPr>
              <a:xfrm>
                <a:off x="3008184" y="2703862"/>
                <a:ext cx="1415471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F3F3F"/>
                </a:solidFill>
                <a:prstDash val="solid"/>
                <a:round/>
                <a:headEnd len="sm" w="sm" type="oval"/>
                <a:tailEnd len="sm" w="sm" type="none"/>
              </a:ln>
            </p:spPr>
          </p:cxnSp>
          <p:cxnSp>
            <p:nvCxnSpPr>
              <p:cNvPr id="858" name="Google Shape;858;p48"/>
              <p:cNvCxnSpPr/>
              <p:nvPr/>
            </p:nvCxnSpPr>
            <p:spPr>
              <a:xfrm flipH="1" rot="10800000">
                <a:off x="4519693" y="1935108"/>
                <a:ext cx="1535562" cy="75382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F3F3F"/>
                </a:solidFill>
                <a:prstDash val="solid"/>
                <a:round/>
                <a:headEnd len="sm" w="sm" type="oval"/>
                <a:tailEnd len="sm" w="sm" type="oval"/>
              </a:ln>
            </p:spPr>
          </p:cxnSp>
          <p:cxnSp>
            <p:nvCxnSpPr>
              <p:cNvPr id="859" name="Google Shape;859;p48"/>
              <p:cNvCxnSpPr/>
              <p:nvPr/>
            </p:nvCxnSpPr>
            <p:spPr>
              <a:xfrm flipH="1">
                <a:off x="6055254" y="1847871"/>
                <a:ext cx="1609503" cy="8827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F3F3F"/>
                </a:solidFill>
                <a:prstDash val="solid"/>
                <a:round/>
                <a:headEnd len="sm" w="sm" type="oval"/>
                <a:tailEnd len="sm" w="sm" type="none"/>
              </a:ln>
            </p:spPr>
          </p:cxnSp>
        </p:grpSp>
      </p:grpSp>
      <p:sp>
        <p:nvSpPr>
          <p:cNvPr id="860" name="Google Shape;860;p48"/>
          <p:cNvSpPr txBox="1"/>
          <p:nvPr>
            <p:ph idx="1" type="subTitle"/>
          </p:nvPr>
        </p:nvSpPr>
        <p:spPr>
          <a:xfrm>
            <a:off x="413450" y="734900"/>
            <a:ext cx="84474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861" name="Google Shape;861;p48"/>
          <p:cNvSpPr txBox="1"/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Chart Style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0" y="339502"/>
            <a:ext cx="41399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 Style</a:t>
            </a:r>
            <a:endParaRPr/>
          </a:p>
        </p:txBody>
      </p:sp>
      <p:cxnSp>
        <p:nvCxnSpPr>
          <p:cNvPr id="139" name="Google Shape;139;p22"/>
          <p:cNvCxnSpPr/>
          <p:nvPr/>
        </p:nvCxnSpPr>
        <p:spPr>
          <a:xfrm>
            <a:off x="4572000" y="0"/>
            <a:ext cx="0" cy="45805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2"/>
          <p:cNvSpPr/>
          <p:nvPr/>
        </p:nvSpPr>
        <p:spPr>
          <a:xfrm>
            <a:off x="4457377" y="1385143"/>
            <a:ext cx="216000" cy="216000"/>
          </a:xfrm>
          <a:prstGeom prst="flowChartConnector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4457377" y="2139714"/>
            <a:ext cx="216000" cy="216000"/>
          </a:xfrm>
          <a:prstGeom prst="flowChartConnector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4457377" y="2894285"/>
            <a:ext cx="216000" cy="216000"/>
          </a:xfrm>
          <a:prstGeom prst="flowChartConnector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4457377" y="3648856"/>
            <a:ext cx="216000" cy="216000"/>
          </a:xfrm>
          <a:prstGeom prst="flowChartConnector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457377" y="4403427"/>
            <a:ext cx="216000" cy="216000"/>
          </a:xfrm>
          <a:prstGeom prst="flowChartConnector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22"/>
          <p:cNvGrpSpPr/>
          <p:nvPr/>
        </p:nvGrpSpPr>
        <p:grpSpPr>
          <a:xfrm>
            <a:off x="5004048" y="1224864"/>
            <a:ext cx="3528392" cy="536558"/>
            <a:chOff x="803640" y="3320303"/>
            <a:chExt cx="2059657" cy="536558"/>
          </a:xfrm>
        </p:grpSpPr>
        <p:sp>
          <p:nvSpPr>
            <p:cNvPr id="146" name="Google Shape;146;p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2"/>
            <p:cNvSpPr txBox="1"/>
            <p:nvPr/>
          </p:nvSpPr>
          <p:spPr>
            <a:xfrm>
              <a:off x="803640" y="3320303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22"/>
          <p:cNvGrpSpPr/>
          <p:nvPr/>
        </p:nvGrpSpPr>
        <p:grpSpPr>
          <a:xfrm>
            <a:off x="5004048" y="1979435"/>
            <a:ext cx="3528392" cy="536558"/>
            <a:chOff x="803640" y="3320303"/>
            <a:chExt cx="2059657" cy="536558"/>
          </a:xfrm>
        </p:grpSpPr>
        <p:sp>
          <p:nvSpPr>
            <p:cNvPr id="149" name="Google Shape;149;p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2"/>
            <p:cNvSpPr txBox="1"/>
            <p:nvPr/>
          </p:nvSpPr>
          <p:spPr>
            <a:xfrm>
              <a:off x="803640" y="3320303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EB494B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EB49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22"/>
          <p:cNvGrpSpPr/>
          <p:nvPr/>
        </p:nvGrpSpPr>
        <p:grpSpPr>
          <a:xfrm>
            <a:off x="5004048" y="2734006"/>
            <a:ext cx="3528392" cy="536558"/>
            <a:chOff x="803640" y="3320303"/>
            <a:chExt cx="2059657" cy="536558"/>
          </a:xfrm>
        </p:grpSpPr>
        <p:sp>
          <p:nvSpPr>
            <p:cNvPr id="152" name="Google Shape;152;p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2"/>
            <p:cNvSpPr txBox="1"/>
            <p:nvPr/>
          </p:nvSpPr>
          <p:spPr>
            <a:xfrm>
              <a:off x="803640" y="3320303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22"/>
          <p:cNvGrpSpPr/>
          <p:nvPr/>
        </p:nvGrpSpPr>
        <p:grpSpPr>
          <a:xfrm>
            <a:off x="5004048" y="3488577"/>
            <a:ext cx="3528392" cy="536558"/>
            <a:chOff x="803640" y="3320303"/>
            <a:chExt cx="2059657" cy="536558"/>
          </a:xfrm>
        </p:grpSpPr>
        <p:sp>
          <p:nvSpPr>
            <p:cNvPr id="155" name="Google Shape;155;p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2"/>
            <p:cNvSpPr txBox="1"/>
            <p:nvPr/>
          </p:nvSpPr>
          <p:spPr>
            <a:xfrm>
              <a:off x="803640" y="3320303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2"/>
          <p:cNvGrpSpPr/>
          <p:nvPr/>
        </p:nvGrpSpPr>
        <p:grpSpPr>
          <a:xfrm>
            <a:off x="5004048" y="4243148"/>
            <a:ext cx="3528392" cy="536558"/>
            <a:chOff x="803640" y="3320303"/>
            <a:chExt cx="2059657" cy="536558"/>
          </a:xfrm>
        </p:grpSpPr>
        <p:sp>
          <p:nvSpPr>
            <p:cNvPr id="158" name="Google Shape;158;p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2"/>
            <p:cNvSpPr txBox="1"/>
            <p:nvPr/>
          </p:nvSpPr>
          <p:spPr>
            <a:xfrm>
              <a:off x="803640" y="3320303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"/>
          <p:cNvSpPr txBox="1"/>
          <p:nvPr>
            <p:ph idx="1" type="body"/>
          </p:nvPr>
        </p:nvSpPr>
        <p:spPr>
          <a:xfrm>
            <a:off x="-2586875" y="23199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the title of your subtitle Here</a:t>
            </a:r>
            <a:endParaRPr/>
          </a:p>
        </p:txBody>
      </p:sp>
      <p:grpSp>
        <p:nvGrpSpPr>
          <p:cNvPr id="867" name="Google Shape;867;p49"/>
          <p:cNvGrpSpPr/>
          <p:nvPr/>
        </p:nvGrpSpPr>
        <p:grpSpPr>
          <a:xfrm>
            <a:off x="482923" y="1419622"/>
            <a:ext cx="516388" cy="504579"/>
            <a:chOff x="471113" y="1563114"/>
            <a:chExt cx="516388" cy="504579"/>
          </a:xfrm>
        </p:grpSpPr>
        <p:sp>
          <p:nvSpPr>
            <p:cNvPr id="868" name="Google Shape;868;p49"/>
            <p:cNvSpPr/>
            <p:nvPr/>
          </p:nvSpPr>
          <p:spPr>
            <a:xfrm>
              <a:off x="477018" y="1563114"/>
              <a:ext cx="504579" cy="504579"/>
            </a:xfrm>
            <a:prstGeom prst="ellipse">
              <a:avLst/>
            </a:prstGeom>
            <a:solidFill>
              <a:srgbClr val="EB494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471113" y="1599403"/>
              <a:ext cx="516388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0" name="Google Shape;870;p49"/>
          <p:cNvGrpSpPr/>
          <p:nvPr/>
        </p:nvGrpSpPr>
        <p:grpSpPr>
          <a:xfrm>
            <a:off x="482923" y="2013819"/>
            <a:ext cx="516388" cy="504579"/>
            <a:chOff x="471113" y="1563114"/>
            <a:chExt cx="516388" cy="504579"/>
          </a:xfrm>
        </p:grpSpPr>
        <p:sp>
          <p:nvSpPr>
            <p:cNvPr id="871" name="Google Shape;871;p49"/>
            <p:cNvSpPr/>
            <p:nvPr/>
          </p:nvSpPr>
          <p:spPr>
            <a:xfrm>
              <a:off x="477018" y="1563114"/>
              <a:ext cx="504579" cy="504579"/>
            </a:xfrm>
            <a:prstGeom prst="ellipse">
              <a:avLst/>
            </a:prstGeom>
            <a:solidFill>
              <a:srgbClr val="EB494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471113" y="1599403"/>
              <a:ext cx="516388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49"/>
          <p:cNvGrpSpPr/>
          <p:nvPr/>
        </p:nvGrpSpPr>
        <p:grpSpPr>
          <a:xfrm>
            <a:off x="482923" y="2608016"/>
            <a:ext cx="516388" cy="504579"/>
            <a:chOff x="471113" y="1563114"/>
            <a:chExt cx="516388" cy="504579"/>
          </a:xfrm>
        </p:grpSpPr>
        <p:sp>
          <p:nvSpPr>
            <p:cNvPr id="874" name="Google Shape;874;p49"/>
            <p:cNvSpPr/>
            <p:nvPr/>
          </p:nvSpPr>
          <p:spPr>
            <a:xfrm>
              <a:off x="477018" y="1563114"/>
              <a:ext cx="504579" cy="504579"/>
            </a:xfrm>
            <a:prstGeom prst="ellipse">
              <a:avLst/>
            </a:prstGeom>
            <a:solidFill>
              <a:srgbClr val="EB494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471113" y="1599403"/>
              <a:ext cx="516388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49"/>
          <p:cNvGrpSpPr/>
          <p:nvPr/>
        </p:nvGrpSpPr>
        <p:grpSpPr>
          <a:xfrm>
            <a:off x="482923" y="3202213"/>
            <a:ext cx="516388" cy="504579"/>
            <a:chOff x="471113" y="1563114"/>
            <a:chExt cx="516388" cy="504579"/>
          </a:xfrm>
        </p:grpSpPr>
        <p:sp>
          <p:nvSpPr>
            <p:cNvPr id="877" name="Google Shape;877;p49"/>
            <p:cNvSpPr/>
            <p:nvPr/>
          </p:nvSpPr>
          <p:spPr>
            <a:xfrm>
              <a:off x="477018" y="1563114"/>
              <a:ext cx="504579" cy="504579"/>
            </a:xfrm>
            <a:prstGeom prst="ellipse">
              <a:avLst/>
            </a:prstGeom>
            <a:solidFill>
              <a:srgbClr val="EB494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471113" y="1599403"/>
              <a:ext cx="516388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49"/>
          <p:cNvGrpSpPr/>
          <p:nvPr/>
        </p:nvGrpSpPr>
        <p:grpSpPr>
          <a:xfrm>
            <a:off x="482923" y="3796410"/>
            <a:ext cx="516388" cy="504579"/>
            <a:chOff x="471113" y="1563114"/>
            <a:chExt cx="516388" cy="504579"/>
          </a:xfrm>
        </p:grpSpPr>
        <p:sp>
          <p:nvSpPr>
            <p:cNvPr id="880" name="Google Shape;880;p49"/>
            <p:cNvSpPr/>
            <p:nvPr/>
          </p:nvSpPr>
          <p:spPr>
            <a:xfrm>
              <a:off x="477018" y="1563114"/>
              <a:ext cx="504579" cy="504579"/>
            </a:xfrm>
            <a:prstGeom prst="ellipse">
              <a:avLst/>
            </a:prstGeom>
            <a:solidFill>
              <a:srgbClr val="EB494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471113" y="1599403"/>
              <a:ext cx="516388" cy="4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p49"/>
          <p:cNvSpPr txBox="1"/>
          <p:nvPr/>
        </p:nvSpPr>
        <p:spPr>
          <a:xfrm>
            <a:off x="1043608" y="1533411"/>
            <a:ext cx="28803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 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49"/>
          <p:cNvSpPr txBox="1"/>
          <p:nvPr/>
        </p:nvSpPr>
        <p:spPr>
          <a:xfrm>
            <a:off x="1043608" y="2127608"/>
            <a:ext cx="2880320" cy="27699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  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49"/>
          <p:cNvSpPr txBox="1"/>
          <p:nvPr/>
        </p:nvSpPr>
        <p:spPr>
          <a:xfrm>
            <a:off x="1043608" y="2721805"/>
            <a:ext cx="28803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 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49"/>
          <p:cNvSpPr txBox="1"/>
          <p:nvPr/>
        </p:nvSpPr>
        <p:spPr>
          <a:xfrm>
            <a:off x="1043608" y="3316002"/>
            <a:ext cx="28803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 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49"/>
          <p:cNvSpPr txBox="1"/>
          <p:nvPr/>
        </p:nvSpPr>
        <p:spPr>
          <a:xfrm>
            <a:off x="1043608" y="3910200"/>
            <a:ext cx="28803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 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7" name="Google Shape;887;p4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968" r="10961" t="0"/>
          <a:stretch/>
        </p:blipFill>
        <p:spPr>
          <a:xfrm>
            <a:off x="4279406" y="1864434"/>
            <a:ext cx="3624600" cy="234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88" name="Google Shape;888;p49"/>
          <p:cNvSpPr txBox="1"/>
          <p:nvPr>
            <p:ph idx="1" type="subTitle"/>
          </p:nvPr>
        </p:nvSpPr>
        <p:spPr>
          <a:xfrm>
            <a:off x="-22775" y="734900"/>
            <a:ext cx="91797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889" name="Google Shape;889;p49"/>
          <p:cNvSpPr txBox="1"/>
          <p:nvPr>
            <p:ph type="title"/>
          </p:nvPr>
        </p:nvSpPr>
        <p:spPr>
          <a:xfrm>
            <a:off x="-4925" y="170250"/>
            <a:ext cx="91440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F3F3F"/>
                </a:solidFill>
              </a:rPr>
              <a:t>Portfolio Presentation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4" name="Google Shape;894;p50"/>
          <p:cNvGraphicFramePr/>
          <p:nvPr/>
        </p:nvGraphicFramePr>
        <p:xfrm>
          <a:off x="647565" y="12290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{F21CE714-D8D1-412B-97B5-E22ED8539B01}</a:tableStyleId>
              </a:tblPr>
              <a:tblGrid>
                <a:gridCol w="2184750"/>
                <a:gridCol w="1416025"/>
                <a:gridCol w="1416025"/>
                <a:gridCol w="1416025"/>
                <a:gridCol w="1416025"/>
              </a:tblGrid>
              <a:tr h="3093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 Here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494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494B">
                        <a:alpha val="6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494B">
                        <a:alpha val="6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494B">
                        <a:alpha val="6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494B">
                        <a:alpha val="69803"/>
                      </a:srgbClr>
                    </a:solidFill>
                  </a:tcPr>
                </a:tc>
              </a:tr>
              <a:tr h="4909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EB49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$15</a:t>
                      </a:r>
                      <a:endParaRPr b="1" sz="2800" u="none" cap="none" strike="noStrike">
                        <a:solidFill>
                          <a:srgbClr val="EB494B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EB49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$25</a:t>
                      </a:r>
                      <a:endParaRPr b="1" sz="2800" u="none" cap="none" strike="noStrike">
                        <a:solidFill>
                          <a:srgbClr val="EB494B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EB49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$20</a:t>
                      </a:r>
                      <a:endParaRPr b="1" sz="2800" u="none" cap="none" strike="noStrike">
                        <a:solidFill>
                          <a:srgbClr val="EB494B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EB494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$35 </a:t>
                      </a:r>
                      <a:endParaRPr b="1" sz="2800" u="none" cap="none" strike="noStrike">
                        <a:solidFill>
                          <a:srgbClr val="EB494B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09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4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 Here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494B">
                        <a:alpha val="6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 Here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494B">
                        <a:alpha val="6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 Here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494B">
                        <a:alpha val="6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 Here</a:t>
                      </a:r>
                      <a:endParaRPr b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494B">
                        <a:alpha val="6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95" name="Google Shape;895;p50"/>
          <p:cNvSpPr txBox="1"/>
          <p:nvPr>
            <p:ph idx="1" type="subTitle"/>
          </p:nvPr>
        </p:nvSpPr>
        <p:spPr>
          <a:xfrm>
            <a:off x="413450" y="734900"/>
            <a:ext cx="84474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896" name="Google Shape;896;p50"/>
          <p:cNvSpPr txBox="1"/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Table Style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1"/>
          <p:cNvSpPr/>
          <p:nvPr/>
        </p:nvSpPr>
        <p:spPr>
          <a:xfrm>
            <a:off x="2633472" y="1543507"/>
            <a:ext cx="6042300" cy="3035700"/>
          </a:xfrm>
          <a:custGeom>
            <a:rect b="b" l="l" r="r" t="t"/>
            <a:pathLst>
              <a:path extrusionOk="0" h="120000" w="120000">
                <a:moveTo>
                  <a:pt x="119854" y="0"/>
                </a:moveTo>
                <a:lnTo>
                  <a:pt x="145" y="0"/>
                </a:lnTo>
                <a:cubicBezTo>
                  <a:pt x="96" y="40000"/>
                  <a:pt x="48" y="80000"/>
                  <a:pt x="0" y="120000"/>
                </a:cubicBez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EB49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2" name="Google Shape;902;p51"/>
          <p:cNvGrpSpPr/>
          <p:nvPr/>
        </p:nvGrpSpPr>
        <p:grpSpPr>
          <a:xfrm>
            <a:off x="2987824" y="1749932"/>
            <a:ext cx="5544616" cy="2622958"/>
            <a:chOff x="2227884" y="1330362"/>
            <a:chExt cx="2835932" cy="2622958"/>
          </a:xfrm>
        </p:grpSpPr>
        <p:sp>
          <p:nvSpPr>
            <p:cNvPr id="903" name="Google Shape;903;p51"/>
            <p:cNvSpPr txBox="1"/>
            <p:nvPr/>
          </p:nvSpPr>
          <p:spPr>
            <a:xfrm>
              <a:off x="2227884" y="1644996"/>
              <a:ext cx="283593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 hope and I believe that this Template will your Time, Money and Reputation. Easy to change colors, photos and Text.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/>
            </a:p>
          </p:txBody>
        </p:sp>
        <p:sp>
          <p:nvSpPr>
            <p:cNvPr id="904" name="Google Shape;904;p51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5" name="Google Shape;905;p51"/>
          <p:cNvSpPr txBox="1"/>
          <p:nvPr/>
        </p:nvSpPr>
        <p:spPr>
          <a:xfrm>
            <a:off x="179512" y="3840651"/>
            <a:ext cx="15397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PowerPoint  Presentation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51"/>
          <p:cNvSpPr txBox="1"/>
          <p:nvPr>
            <p:ph idx="1" type="subTitle"/>
          </p:nvPr>
        </p:nvSpPr>
        <p:spPr>
          <a:xfrm>
            <a:off x="2116275" y="734900"/>
            <a:ext cx="70407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rgbClr val="3F3F3F"/>
                </a:solidFill>
              </a:rPr>
              <a:t>Easy to change colors, photos and Text.</a:t>
            </a:r>
            <a:endParaRPr/>
          </a:p>
        </p:txBody>
      </p:sp>
      <p:sp>
        <p:nvSpPr>
          <p:cNvPr id="907" name="Google Shape;907;p51"/>
          <p:cNvSpPr txBox="1"/>
          <p:nvPr>
            <p:ph type="title"/>
          </p:nvPr>
        </p:nvSpPr>
        <p:spPr>
          <a:xfrm>
            <a:off x="2129966" y="170250"/>
            <a:ext cx="70134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Columns Style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2"/>
          <p:cNvSpPr/>
          <p:nvPr/>
        </p:nvSpPr>
        <p:spPr>
          <a:xfrm>
            <a:off x="2633472" y="1340299"/>
            <a:ext cx="6042355" cy="1517904"/>
          </a:xfrm>
          <a:custGeom>
            <a:rect b="b" l="l" r="r" t="t"/>
            <a:pathLst>
              <a:path extrusionOk="0" h="120000" w="120000">
                <a:moveTo>
                  <a:pt x="119854" y="0"/>
                </a:moveTo>
                <a:lnTo>
                  <a:pt x="145" y="0"/>
                </a:lnTo>
                <a:cubicBezTo>
                  <a:pt x="96" y="40000"/>
                  <a:pt x="48" y="80000"/>
                  <a:pt x="0" y="120000"/>
                </a:cubicBez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EB49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3" name="Google Shape;913;p52"/>
          <p:cNvGrpSpPr/>
          <p:nvPr/>
        </p:nvGrpSpPr>
        <p:grpSpPr>
          <a:xfrm>
            <a:off x="2987824" y="1546724"/>
            <a:ext cx="5544616" cy="1145631"/>
            <a:chOff x="2227884" y="1330362"/>
            <a:chExt cx="2835932" cy="1145631"/>
          </a:xfrm>
        </p:grpSpPr>
        <p:sp>
          <p:nvSpPr>
            <p:cNvPr id="914" name="Google Shape;914;p52"/>
            <p:cNvSpPr txBox="1"/>
            <p:nvPr/>
          </p:nvSpPr>
          <p:spPr>
            <a:xfrm>
              <a:off x="2227884" y="1644996"/>
              <a:ext cx="28359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  <a:endParaRPr/>
            </a:p>
          </p:txBody>
        </p:sp>
        <p:sp>
          <p:nvSpPr>
            <p:cNvPr id="915" name="Google Shape;915;p52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6" name="Google Shape;916;p52"/>
          <p:cNvSpPr txBox="1"/>
          <p:nvPr/>
        </p:nvSpPr>
        <p:spPr>
          <a:xfrm>
            <a:off x="179512" y="3840651"/>
            <a:ext cx="15397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PowerPoint  Presentation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52"/>
          <p:cNvSpPr/>
          <p:nvPr/>
        </p:nvSpPr>
        <p:spPr>
          <a:xfrm>
            <a:off x="2633471" y="3214086"/>
            <a:ext cx="6042355" cy="1517904"/>
          </a:xfrm>
          <a:custGeom>
            <a:rect b="b" l="l" r="r" t="t"/>
            <a:pathLst>
              <a:path extrusionOk="0" h="120000" w="120000">
                <a:moveTo>
                  <a:pt x="119854" y="0"/>
                </a:moveTo>
                <a:lnTo>
                  <a:pt x="145" y="0"/>
                </a:lnTo>
                <a:cubicBezTo>
                  <a:pt x="96" y="40000"/>
                  <a:pt x="48" y="80000"/>
                  <a:pt x="0" y="120000"/>
                </a:cubicBezTo>
                <a:lnTo>
                  <a:pt x="120000" y="120000"/>
                </a:lnTo>
              </a:path>
            </a:pathLst>
          </a:custGeom>
          <a:noFill/>
          <a:ln cap="flat" cmpd="sng" w="25400">
            <a:solidFill>
              <a:srgbClr val="EB49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8" name="Google Shape;918;p52"/>
          <p:cNvGrpSpPr/>
          <p:nvPr/>
        </p:nvGrpSpPr>
        <p:grpSpPr>
          <a:xfrm>
            <a:off x="2987823" y="3420511"/>
            <a:ext cx="5544616" cy="1145631"/>
            <a:chOff x="2227884" y="1330362"/>
            <a:chExt cx="2835932" cy="1145631"/>
          </a:xfrm>
        </p:grpSpPr>
        <p:sp>
          <p:nvSpPr>
            <p:cNvPr id="919" name="Google Shape;919;p52"/>
            <p:cNvSpPr txBox="1"/>
            <p:nvPr/>
          </p:nvSpPr>
          <p:spPr>
            <a:xfrm>
              <a:off x="2227884" y="1644996"/>
              <a:ext cx="28359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  <a:endParaRPr/>
            </a:p>
          </p:txBody>
        </p:sp>
        <p:sp>
          <p:nvSpPr>
            <p:cNvPr id="920" name="Google Shape;920;p52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1" name="Google Shape;921;p52"/>
          <p:cNvSpPr txBox="1"/>
          <p:nvPr>
            <p:ph idx="1" type="subTitle"/>
          </p:nvPr>
        </p:nvSpPr>
        <p:spPr>
          <a:xfrm>
            <a:off x="2116275" y="734900"/>
            <a:ext cx="70407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rgbClr val="3F3F3F"/>
                </a:solidFill>
              </a:rPr>
              <a:t>Easy to change colors, photos and Text.</a:t>
            </a:r>
            <a:endParaRPr/>
          </a:p>
        </p:txBody>
      </p:sp>
      <p:sp>
        <p:nvSpPr>
          <p:cNvPr id="922" name="Google Shape;922;p52"/>
          <p:cNvSpPr txBox="1"/>
          <p:nvPr>
            <p:ph type="title"/>
          </p:nvPr>
        </p:nvSpPr>
        <p:spPr>
          <a:xfrm>
            <a:off x="2129966" y="170250"/>
            <a:ext cx="70134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Columns Style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3"/>
          <p:cNvSpPr txBox="1"/>
          <p:nvPr>
            <p:ph idx="1" type="subTitle"/>
          </p:nvPr>
        </p:nvSpPr>
        <p:spPr>
          <a:xfrm>
            <a:off x="-22775" y="1364640"/>
            <a:ext cx="91797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928" name="Google Shape;928;p53"/>
          <p:cNvSpPr txBox="1"/>
          <p:nvPr>
            <p:ph type="title"/>
          </p:nvPr>
        </p:nvSpPr>
        <p:spPr>
          <a:xfrm>
            <a:off x="-4925" y="799990"/>
            <a:ext cx="91440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4"/>
          <p:cNvSpPr txBox="1"/>
          <p:nvPr/>
        </p:nvSpPr>
        <p:spPr>
          <a:xfrm>
            <a:off x="1835696" y="1603126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shapes and Icons in this template were created by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54"/>
          <p:cNvSpPr txBox="1"/>
          <p:nvPr/>
        </p:nvSpPr>
        <p:spPr>
          <a:xfrm>
            <a:off x="1835696" y="2125184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Illustrated  backgrounds were created by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54"/>
          <p:cNvSpPr txBox="1"/>
          <p:nvPr/>
        </p:nvSpPr>
        <p:spPr>
          <a:xfrm>
            <a:off x="1835696" y="2647242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Illustrated images in this template were created by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54"/>
          <p:cNvSpPr txBox="1"/>
          <p:nvPr/>
        </p:nvSpPr>
        <p:spPr>
          <a:xfrm>
            <a:off x="1835696" y="1081068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presentation template created by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54"/>
          <p:cNvSpPr txBox="1"/>
          <p:nvPr/>
        </p:nvSpPr>
        <p:spPr>
          <a:xfrm>
            <a:off x="1856134" y="249573"/>
            <a:ext cx="6984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B494B"/>
              </a:buClr>
              <a:buFont typeface="Arial"/>
              <a:buNone/>
            </a:pPr>
            <a:r>
              <a:rPr b="1" lang="en-US" sz="4000">
                <a:solidFill>
                  <a:srgbClr val="EB494B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  <a:endParaRPr/>
          </a:p>
        </p:txBody>
      </p:sp>
      <p:sp>
        <p:nvSpPr>
          <p:cNvPr id="938" name="Google Shape;938;p54"/>
          <p:cNvSpPr txBox="1"/>
          <p:nvPr/>
        </p:nvSpPr>
        <p:spPr>
          <a:xfrm>
            <a:off x="2288259" y="4659981"/>
            <a:ext cx="65527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Thank you for using GoogleSlidesppt.com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54"/>
          <p:cNvSpPr txBox="1"/>
          <p:nvPr/>
        </p:nvSpPr>
        <p:spPr>
          <a:xfrm>
            <a:off x="1856211" y="3169300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Inserted pictures in this template were created by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pixabay.com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5"/>
          <p:cNvSpPr/>
          <p:nvPr/>
        </p:nvSpPr>
        <p:spPr>
          <a:xfrm>
            <a:off x="4870785" y="1339861"/>
            <a:ext cx="357266" cy="358322"/>
          </a:xfrm>
          <a:custGeom>
            <a:rect b="b" l="l" r="r" t="t"/>
            <a:pathLst>
              <a:path extrusionOk="0" h="120000" w="120000">
                <a:moveTo>
                  <a:pt x="47235" y="73950"/>
                </a:moveTo>
                <a:lnTo>
                  <a:pt x="60189" y="82460"/>
                </a:lnTo>
                <a:lnTo>
                  <a:pt x="72917" y="7409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9522" y="54417"/>
                </a:moveTo>
                <a:lnTo>
                  <a:pt x="39522" y="58405"/>
                </a:lnTo>
                <a:lnTo>
                  <a:pt x="80856" y="58405"/>
                </a:lnTo>
                <a:lnTo>
                  <a:pt x="80856" y="54417"/>
                </a:lnTo>
                <a:close/>
                <a:moveTo>
                  <a:pt x="39522" y="46795"/>
                </a:moveTo>
                <a:lnTo>
                  <a:pt x="39522" y="50783"/>
                </a:lnTo>
                <a:lnTo>
                  <a:pt x="80856" y="50783"/>
                </a:lnTo>
                <a:lnTo>
                  <a:pt x="80856" y="46795"/>
                </a:lnTo>
                <a:close/>
                <a:moveTo>
                  <a:pt x="120000" y="43286"/>
                </a:moveTo>
                <a:lnTo>
                  <a:pt x="120000" y="116047"/>
                </a:lnTo>
                <a:lnTo>
                  <a:pt x="75046" y="72701"/>
                </a:lnTo>
                <a:lnTo>
                  <a:pt x="112957" y="47798"/>
                </a:lnTo>
                <a:close/>
                <a:moveTo>
                  <a:pt x="0" y="43286"/>
                </a:moveTo>
                <a:lnTo>
                  <a:pt x="22327" y="57589"/>
                </a:lnTo>
                <a:lnTo>
                  <a:pt x="45107" y="72552"/>
                </a:lnTo>
                <a:lnTo>
                  <a:pt x="0" y="116047"/>
                </a:lnTo>
                <a:close/>
                <a:moveTo>
                  <a:pt x="39522" y="39173"/>
                </a:moveTo>
                <a:lnTo>
                  <a:pt x="39522" y="43161"/>
                </a:lnTo>
                <a:lnTo>
                  <a:pt x="80856" y="43161"/>
                </a:lnTo>
                <a:lnTo>
                  <a:pt x="80856" y="39173"/>
                </a:lnTo>
                <a:close/>
                <a:moveTo>
                  <a:pt x="32186" y="30138"/>
                </a:moveTo>
                <a:lnTo>
                  <a:pt x="88192" y="30138"/>
                </a:lnTo>
                <a:lnTo>
                  <a:pt x="88192" y="59952"/>
                </a:lnTo>
                <a:lnTo>
                  <a:pt x="61779" y="77302"/>
                </a:lnTo>
                <a:lnTo>
                  <a:pt x="60189" y="78346"/>
                </a:lnTo>
                <a:lnTo>
                  <a:pt x="32186" y="59952"/>
                </a:lnTo>
                <a:close/>
                <a:moveTo>
                  <a:pt x="60189" y="0"/>
                </a:moveTo>
                <a:lnTo>
                  <a:pt x="119825" y="39173"/>
                </a:lnTo>
                <a:lnTo>
                  <a:pt x="92193" y="57324"/>
                </a:lnTo>
                <a:lnTo>
                  <a:pt x="92193" y="26145"/>
                </a:lnTo>
                <a:lnTo>
                  <a:pt x="28185" y="26145"/>
                </a:lnTo>
                <a:lnTo>
                  <a:pt x="28185" y="57324"/>
                </a:lnTo>
                <a:lnTo>
                  <a:pt x="553" y="39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55"/>
          <p:cNvSpPr/>
          <p:nvPr/>
        </p:nvSpPr>
        <p:spPr>
          <a:xfrm>
            <a:off x="4297988" y="1388030"/>
            <a:ext cx="357265" cy="261984"/>
          </a:xfrm>
          <a:custGeom>
            <a:rect b="b" l="l" r="r" t="t"/>
            <a:pathLst>
              <a:path extrusionOk="0" h="120000" w="120000">
                <a:moveTo>
                  <a:pt x="73134" y="69678"/>
                </a:moveTo>
                <a:lnTo>
                  <a:pt x="120000" y="120000"/>
                </a:lnTo>
                <a:lnTo>
                  <a:pt x="0" y="120000"/>
                </a:lnTo>
                <a:lnTo>
                  <a:pt x="47031" y="70661"/>
                </a:lnTo>
                <a:lnTo>
                  <a:pt x="59650" y="88162"/>
                </a:lnTo>
                <a:close/>
                <a:moveTo>
                  <a:pt x="120000" y="6411"/>
                </a:moveTo>
                <a:lnTo>
                  <a:pt x="120000" y="114091"/>
                </a:lnTo>
                <a:lnTo>
                  <a:pt x="75276" y="67386"/>
                </a:lnTo>
                <a:close/>
                <a:moveTo>
                  <a:pt x="0" y="5935"/>
                </a:moveTo>
                <a:lnTo>
                  <a:pt x="44723" y="66910"/>
                </a:lnTo>
                <a:lnTo>
                  <a:pt x="0" y="113614"/>
                </a:lnTo>
                <a:close/>
                <a:moveTo>
                  <a:pt x="0" y="0"/>
                </a:moveTo>
                <a:lnTo>
                  <a:pt x="119999" y="0"/>
                </a:lnTo>
                <a:lnTo>
                  <a:pt x="59650" y="8184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55"/>
          <p:cNvSpPr/>
          <p:nvPr/>
        </p:nvSpPr>
        <p:spPr>
          <a:xfrm>
            <a:off x="4872210" y="3407764"/>
            <a:ext cx="213843" cy="483435"/>
          </a:xfrm>
          <a:custGeom>
            <a:rect b="b" l="l" r="r" t="t"/>
            <a:pathLst>
              <a:path extrusionOk="0" h="120000" w="120000">
                <a:moveTo>
                  <a:pt x="102353" y="89988"/>
                </a:moveTo>
                <a:lnTo>
                  <a:pt x="17646" y="89988"/>
                </a:lnTo>
                <a:lnTo>
                  <a:pt x="0" y="120000"/>
                </a:lnTo>
                <a:lnTo>
                  <a:pt x="120000" y="120000"/>
                </a:lnTo>
                <a:lnTo>
                  <a:pt x="102353" y="89988"/>
                </a:lnTo>
                <a:close/>
                <a:moveTo>
                  <a:pt x="67304" y="0"/>
                </a:moveTo>
                <a:cubicBezTo>
                  <a:pt x="67304" y="16604"/>
                  <a:pt x="65456" y="30066"/>
                  <a:pt x="65456" y="46671"/>
                </a:cubicBezTo>
                <a:cubicBezTo>
                  <a:pt x="71641" y="47598"/>
                  <a:pt x="76044" y="50111"/>
                  <a:pt x="76044" y="53060"/>
                </a:cubicBezTo>
                <a:cubicBezTo>
                  <a:pt x="76044" y="56828"/>
                  <a:pt x="68860" y="59882"/>
                  <a:pt x="60000" y="59882"/>
                </a:cubicBezTo>
                <a:cubicBezTo>
                  <a:pt x="51139" y="59882"/>
                  <a:pt x="43956" y="56828"/>
                  <a:pt x="43956" y="53060"/>
                </a:cubicBezTo>
                <a:cubicBezTo>
                  <a:pt x="43956" y="50111"/>
                  <a:pt x="48359" y="47598"/>
                  <a:pt x="54543" y="46671"/>
                </a:cubicBezTo>
                <a:lnTo>
                  <a:pt x="52695" y="392"/>
                </a:lnTo>
                <a:lnTo>
                  <a:pt x="261" y="56527"/>
                </a:lnTo>
                <a:lnTo>
                  <a:pt x="0" y="56527"/>
                </a:lnTo>
                <a:lnTo>
                  <a:pt x="179" y="56618"/>
                </a:lnTo>
                <a:lnTo>
                  <a:pt x="0" y="56815"/>
                </a:lnTo>
                <a:lnTo>
                  <a:pt x="566" y="56815"/>
                </a:lnTo>
                <a:cubicBezTo>
                  <a:pt x="24433" y="68105"/>
                  <a:pt x="28533" y="76973"/>
                  <a:pt x="24367" y="86896"/>
                </a:cubicBezTo>
                <a:lnTo>
                  <a:pt x="97312" y="86538"/>
                </a:lnTo>
                <a:cubicBezTo>
                  <a:pt x="92310" y="75190"/>
                  <a:pt x="96413" y="69473"/>
                  <a:pt x="119493" y="56815"/>
                </a:cubicBezTo>
                <a:lnTo>
                  <a:pt x="120000" y="56815"/>
                </a:lnTo>
                <a:lnTo>
                  <a:pt x="119827" y="56625"/>
                </a:lnTo>
                <a:cubicBezTo>
                  <a:pt x="119881" y="56591"/>
                  <a:pt x="119940" y="56559"/>
                  <a:pt x="119999" y="56527"/>
                </a:cubicBezTo>
                <a:lnTo>
                  <a:pt x="119738" y="56527"/>
                </a:lnTo>
                <a:cubicBezTo>
                  <a:pt x="101644" y="36637"/>
                  <a:pt x="85398" y="19890"/>
                  <a:pt x="673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7" name="Google Shape;947;p55"/>
          <p:cNvGrpSpPr/>
          <p:nvPr/>
        </p:nvGrpSpPr>
        <p:grpSpPr>
          <a:xfrm>
            <a:off x="7144189" y="2812394"/>
            <a:ext cx="315533" cy="315533"/>
            <a:chOff x="1244285" y="137079"/>
            <a:chExt cx="3222887" cy="3222885"/>
          </a:xfrm>
        </p:grpSpPr>
        <p:sp>
          <p:nvSpPr>
            <p:cNvPr id="948" name="Google Shape;948;p55"/>
            <p:cNvSpPr/>
            <p:nvPr/>
          </p:nvSpPr>
          <p:spPr>
            <a:xfrm rot="-2700000">
              <a:off x="3296344" y="1792669"/>
              <a:ext cx="528220" cy="13211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5"/>
            <p:cNvSpPr/>
            <p:nvPr/>
          </p:nvSpPr>
          <p:spPr>
            <a:xfrm rot="8100000">
              <a:off x="3909641" y="2915594"/>
              <a:ext cx="528162" cy="30184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5"/>
            <p:cNvSpPr/>
            <p:nvPr/>
          </p:nvSpPr>
          <p:spPr>
            <a:xfrm>
              <a:off x="1244285" y="137079"/>
              <a:ext cx="2226071" cy="2226071"/>
            </a:xfrm>
            <a:prstGeom prst="donut">
              <a:avLst>
                <a:gd fmla="val 1129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5"/>
            <p:cNvSpPr/>
            <p:nvPr/>
          </p:nvSpPr>
          <p:spPr>
            <a:xfrm>
              <a:off x="1570436" y="463230"/>
              <a:ext cx="1573768" cy="1573768"/>
            </a:xfrm>
            <a:prstGeom prst="blockArc">
              <a:avLst>
                <a:gd fmla="val 15714950" name="adj1"/>
                <a:gd fmla="val 161138" name="adj2"/>
                <a:gd fmla="val 9277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2" name="Google Shape;952;p55"/>
          <p:cNvSpPr/>
          <p:nvPr/>
        </p:nvSpPr>
        <p:spPr>
          <a:xfrm flipH="1">
            <a:off x="4293692" y="3490877"/>
            <a:ext cx="317209" cy="317209"/>
          </a:xfrm>
          <a:custGeom>
            <a:rect b="b" l="l" r="r" t="t"/>
            <a:pathLst>
              <a:path extrusionOk="0" h="120000" w="120000">
                <a:moveTo>
                  <a:pt x="59999" y="38799"/>
                </a:moveTo>
                <a:cubicBezTo>
                  <a:pt x="57624" y="38799"/>
                  <a:pt x="55699" y="40733"/>
                  <a:pt x="55699" y="43119"/>
                </a:cubicBezTo>
                <a:lnTo>
                  <a:pt x="55699" y="60430"/>
                </a:lnTo>
                <a:lnTo>
                  <a:pt x="38248" y="60430"/>
                </a:lnTo>
                <a:cubicBezTo>
                  <a:pt x="35872" y="60430"/>
                  <a:pt x="33947" y="62364"/>
                  <a:pt x="33947" y="64751"/>
                </a:cubicBezTo>
                <a:cubicBezTo>
                  <a:pt x="33947" y="67137"/>
                  <a:pt x="35872" y="69071"/>
                  <a:pt x="38248" y="69071"/>
                </a:cubicBezTo>
                <a:lnTo>
                  <a:pt x="59752" y="69071"/>
                </a:lnTo>
                <a:lnTo>
                  <a:pt x="59943" y="69033"/>
                </a:lnTo>
                <a:cubicBezTo>
                  <a:pt x="59962" y="69044"/>
                  <a:pt x="59981" y="69044"/>
                  <a:pt x="59999" y="69044"/>
                </a:cubicBezTo>
                <a:cubicBezTo>
                  <a:pt x="62375" y="69044"/>
                  <a:pt x="64300" y="67110"/>
                  <a:pt x="64300" y="64723"/>
                </a:cubicBezTo>
                <a:lnTo>
                  <a:pt x="64300" y="43119"/>
                </a:lnTo>
                <a:cubicBezTo>
                  <a:pt x="64300" y="40733"/>
                  <a:pt x="62375" y="38799"/>
                  <a:pt x="59999" y="38799"/>
                </a:cubicBezTo>
                <a:close/>
                <a:moveTo>
                  <a:pt x="59999" y="23377"/>
                </a:moveTo>
                <a:cubicBezTo>
                  <a:pt x="81666" y="23377"/>
                  <a:pt x="99231" y="41023"/>
                  <a:pt x="99231" y="62790"/>
                </a:cubicBezTo>
                <a:cubicBezTo>
                  <a:pt x="99231" y="84557"/>
                  <a:pt x="81666" y="102203"/>
                  <a:pt x="59999" y="102203"/>
                </a:cubicBezTo>
                <a:cubicBezTo>
                  <a:pt x="38332" y="102203"/>
                  <a:pt x="20768" y="84557"/>
                  <a:pt x="20768" y="62790"/>
                </a:cubicBezTo>
                <a:cubicBezTo>
                  <a:pt x="20768" y="41023"/>
                  <a:pt x="38332" y="23377"/>
                  <a:pt x="59999" y="23377"/>
                </a:cubicBezTo>
                <a:close/>
                <a:moveTo>
                  <a:pt x="59999" y="15785"/>
                </a:moveTo>
                <a:cubicBezTo>
                  <a:pt x="34159" y="15785"/>
                  <a:pt x="13211" y="36830"/>
                  <a:pt x="13211" y="62790"/>
                </a:cubicBezTo>
                <a:cubicBezTo>
                  <a:pt x="13211" y="79136"/>
                  <a:pt x="21515" y="93533"/>
                  <a:pt x="34126" y="101943"/>
                </a:cubicBezTo>
                <a:lnTo>
                  <a:pt x="24164" y="120000"/>
                </a:lnTo>
                <a:lnTo>
                  <a:pt x="33748" y="120000"/>
                </a:lnTo>
                <a:lnTo>
                  <a:pt x="41494" y="105960"/>
                </a:lnTo>
                <a:cubicBezTo>
                  <a:pt x="47165" y="108433"/>
                  <a:pt x="53424" y="109796"/>
                  <a:pt x="59999" y="109796"/>
                </a:cubicBezTo>
                <a:cubicBezTo>
                  <a:pt x="66575" y="109796"/>
                  <a:pt x="72834" y="108433"/>
                  <a:pt x="78505" y="105960"/>
                </a:cubicBezTo>
                <a:lnTo>
                  <a:pt x="86250" y="120000"/>
                </a:lnTo>
                <a:lnTo>
                  <a:pt x="95835" y="120000"/>
                </a:lnTo>
                <a:lnTo>
                  <a:pt x="85873" y="101943"/>
                </a:lnTo>
                <a:cubicBezTo>
                  <a:pt x="98484" y="93533"/>
                  <a:pt x="106788" y="79136"/>
                  <a:pt x="106788" y="62790"/>
                </a:cubicBezTo>
                <a:cubicBezTo>
                  <a:pt x="106788" y="36830"/>
                  <a:pt x="85840" y="15785"/>
                  <a:pt x="59999" y="15785"/>
                </a:cubicBezTo>
                <a:close/>
                <a:moveTo>
                  <a:pt x="96207" y="4581"/>
                </a:moveTo>
                <a:cubicBezTo>
                  <a:pt x="90094" y="4487"/>
                  <a:pt x="83945" y="6709"/>
                  <a:pt x="79175" y="11270"/>
                </a:cubicBezTo>
                <a:lnTo>
                  <a:pt x="113135" y="45803"/>
                </a:lnTo>
                <a:cubicBezTo>
                  <a:pt x="122330" y="36331"/>
                  <a:pt x="122281" y="21205"/>
                  <a:pt x="113025" y="11793"/>
                </a:cubicBezTo>
                <a:cubicBezTo>
                  <a:pt x="108397" y="7087"/>
                  <a:pt x="102320" y="4676"/>
                  <a:pt x="96207" y="4581"/>
                </a:cubicBezTo>
                <a:close/>
                <a:moveTo>
                  <a:pt x="23792" y="4581"/>
                </a:moveTo>
                <a:cubicBezTo>
                  <a:pt x="17679" y="4676"/>
                  <a:pt x="11602" y="7087"/>
                  <a:pt x="6974" y="11793"/>
                </a:cubicBezTo>
                <a:cubicBezTo>
                  <a:pt x="-2281" y="21205"/>
                  <a:pt x="-2330" y="36331"/>
                  <a:pt x="6864" y="45803"/>
                </a:cubicBezTo>
                <a:lnTo>
                  <a:pt x="40824" y="11270"/>
                </a:lnTo>
                <a:cubicBezTo>
                  <a:pt x="36054" y="6709"/>
                  <a:pt x="29905" y="4487"/>
                  <a:pt x="23792" y="4581"/>
                </a:cubicBezTo>
                <a:close/>
                <a:moveTo>
                  <a:pt x="63749" y="0"/>
                </a:moveTo>
                <a:lnTo>
                  <a:pt x="56250" y="0"/>
                </a:lnTo>
                <a:cubicBezTo>
                  <a:pt x="53293" y="0"/>
                  <a:pt x="50896" y="2408"/>
                  <a:pt x="50896" y="5379"/>
                </a:cubicBezTo>
                <a:lnTo>
                  <a:pt x="50896" y="10758"/>
                </a:lnTo>
                <a:lnTo>
                  <a:pt x="69103" y="10758"/>
                </a:lnTo>
                <a:lnTo>
                  <a:pt x="69103" y="5379"/>
                </a:lnTo>
                <a:cubicBezTo>
                  <a:pt x="69103" y="2408"/>
                  <a:pt x="66706" y="0"/>
                  <a:pt x="637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55"/>
          <p:cNvSpPr/>
          <p:nvPr/>
        </p:nvSpPr>
        <p:spPr>
          <a:xfrm>
            <a:off x="5986218" y="2808370"/>
            <a:ext cx="314672" cy="309626"/>
          </a:xfrm>
          <a:custGeom>
            <a:rect b="b" l="l" r="r" t="t"/>
            <a:pathLst>
              <a:path extrusionOk="0" h="120000" w="120000">
                <a:moveTo>
                  <a:pt x="37880" y="87500"/>
                </a:moveTo>
                <a:cubicBezTo>
                  <a:pt x="31916" y="87500"/>
                  <a:pt x="27082" y="92413"/>
                  <a:pt x="27082" y="98473"/>
                </a:cubicBezTo>
                <a:cubicBezTo>
                  <a:pt x="27082" y="104534"/>
                  <a:pt x="31916" y="109447"/>
                  <a:pt x="37880" y="109447"/>
                </a:cubicBezTo>
                <a:cubicBezTo>
                  <a:pt x="43843" y="109447"/>
                  <a:pt x="48677" y="104534"/>
                  <a:pt x="48677" y="98473"/>
                </a:cubicBezTo>
                <a:cubicBezTo>
                  <a:pt x="48677" y="92413"/>
                  <a:pt x="43843" y="87500"/>
                  <a:pt x="37880" y="87500"/>
                </a:cubicBezTo>
                <a:close/>
                <a:moveTo>
                  <a:pt x="17968" y="64194"/>
                </a:moveTo>
                <a:cubicBezTo>
                  <a:pt x="12005" y="64194"/>
                  <a:pt x="7170" y="69107"/>
                  <a:pt x="7170" y="75168"/>
                </a:cubicBezTo>
                <a:cubicBezTo>
                  <a:pt x="7170" y="81228"/>
                  <a:pt x="12005" y="86141"/>
                  <a:pt x="17968" y="86141"/>
                </a:cubicBezTo>
                <a:cubicBezTo>
                  <a:pt x="23932" y="86141"/>
                  <a:pt x="28766" y="81228"/>
                  <a:pt x="28766" y="75168"/>
                </a:cubicBezTo>
                <a:cubicBezTo>
                  <a:pt x="28766" y="69107"/>
                  <a:pt x="23932" y="64194"/>
                  <a:pt x="17968" y="64194"/>
                </a:cubicBezTo>
                <a:close/>
                <a:moveTo>
                  <a:pt x="103223" y="42247"/>
                </a:moveTo>
                <a:cubicBezTo>
                  <a:pt x="97260" y="42247"/>
                  <a:pt x="92425" y="47160"/>
                  <a:pt x="92425" y="53220"/>
                </a:cubicBezTo>
                <a:cubicBezTo>
                  <a:pt x="92425" y="59281"/>
                  <a:pt x="97260" y="64194"/>
                  <a:pt x="103223" y="64194"/>
                </a:cubicBezTo>
                <a:cubicBezTo>
                  <a:pt x="109186" y="64194"/>
                  <a:pt x="114021" y="59281"/>
                  <a:pt x="114021" y="53220"/>
                </a:cubicBezTo>
                <a:cubicBezTo>
                  <a:pt x="114021" y="47160"/>
                  <a:pt x="109186" y="42247"/>
                  <a:pt x="103223" y="42247"/>
                </a:cubicBezTo>
                <a:close/>
                <a:moveTo>
                  <a:pt x="19881" y="33465"/>
                </a:moveTo>
                <a:cubicBezTo>
                  <a:pt x="13917" y="33465"/>
                  <a:pt x="9083" y="38378"/>
                  <a:pt x="9083" y="44438"/>
                </a:cubicBezTo>
                <a:cubicBezTo>
                  <a:pt x="9083" y="50499"/>
                  <a:pt x="13917" y="55412"/>
                  <a:pt x="19881" y="55412"/>
                </a:cubicBezTo>
                <a:cubicBezTo>
                  <a:pt x="25844" y="55412"/>
                  <a:pt x="30678" y="50499"/>
                  <a:pt x="30678" y="44438"/>
                </a:cubicBezTo>
                <a:cubicBezTo>
                  <a:pt x="30678" y="38378"/>
                  <a:pt x="25844" y="33465"/>
                  <a:pt x="19881" y="33465"/>
                </a:cubicBezTo>
                <a:close/>
                <a:moveTo>
                  <a:pt x="43389" y="12192"/>
                </a:moveTo>
                <a:cubicBezTo>
                  <a:pt x="37425" y="12192"/>
                  <a:pt x="32591" y="17105"/>
                  <a:pt x="32591" y="23165"/>
                </a:cubicBezTo>
                <a:cubicBezTo>
                  <a:pt x="32591" y="29226"/>
                  <a:pt x="37425" y="34139"/>
                  <a:pt x="43389" y="34139"/>
                </a:cubicBezTo>
                <a:cubicBezTo>
                  <a:pt x="49352" y="34139"/>
                  <a:pt x="54186" y="29226"/>
                  <a:pt x="54186" y="23165"/>
                </a:cubicBezTo>
                <a:cubicBezTo>
                  <a:pt x="54186" y="17105"/>
                  <a:pt x="49352" y="12192"/>
                  <a:pt x="43389" y="12192"/>
                </a:cubicBezTo>
                <a:close/>
                <a:moveTo>
                  <a:pt x="73306" y="6727"/>
                </a:moveTo>
                <a:cubicBezTo>
                  <a:pt x="67342" y="6727"/>
                  <a:pt x="62508" y="11640"/>
                  <a:pt x="62508" y="17701"/>
                </a:cubicBezTo>
                <a:cubicBezTo>
                  <a:pt x="62508" y="23761"/>
                  <a:pt x="67342" y="28674"/>
                  <a:pt x="73306" y="28674"/>
                </a:cubicBezTo>
                <a:cubicBezTo>
                  <a:pt x="79269" y="28674"/>
                  <a:pt x="84103" y="23761"/>
                  <a:pt x="84103" y="17701"/>
                </a:cubicBezTo>
                <a:cubicBezTo>
                  <a:pt x="84103" y="11640"/>
                  <a:pt x="79269" y="6727"/>
                  <a:pt x="73306" y="6727"/>
                </a:cubicBezTo>
                <a:close/>
                <a:moveTo>
                  <a:pt x="65436" y="11"/>
                </a:moveTo>
                <a:cubicBezTo>
                  <a:pt x="67871" y="-26"/>
                  <a:pt x="70386" y="26"/>
                  <a:pt x="72983" y="176"/>
                </a:cubicBezTo>
                <a:cubicBezTo>
                  <a:pt x="93488" y="2031"/>
                  <a:pt x="111095" y="15669"/>
                  <a:pt x="117429" y="35854"/>
                </a:cubicBezTo>
                <a:cubicBezTo>
                  <a:pt x="127413" y="80697"/>
                  <a:pt x="105942" y="76551"/>
                  <a:pt x="93596" y="70878"/>
                </a:cubicBezTo>
                <a:cubicBezTo>
                  <a:pt x="59026" y="63513"/>
                  <a:pt x="101755" y="121340"/>
                  <a:pt x="37877" y="119976"/>
                </a:cubicBezTo>
                <a:cubicBezTo>
                  <a:pt x="-556" y="116157"/>
                  <a:pt x="-5172" y="71096"/>
                  <a:pt x="4060" y="41746"/>
                </a:cubicBezTo>
                <a:cubicBezTo>
                  <a:pt x="10400" y="21595"/>
                  <a:pt x="28913" y="582"/>
                  <a:pt x="65436" y="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55"/>
          <p:cNvSpPr/>
          <p:nvPr/>
        </p:nvSpPr>
        <p:spPr>
          <a:xfrm>
            <a:off x="8252327" y="2779728"/>
            <a:ext cx="317209" cy="316282"/>
          </a:xfrm>
          <a:custGeom>
            <a:rect b="b" l="l" r="r" t="t"/>
            <a:pathLst>
              <a:path extrusionOk="0" h="120000" w="12000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55"/>
          <p:cNvSpPr/>
          <p:nvPr/>
        </p:nvSpPr>
        <p:spPr>
          <a:xfrm>
            <a:off x="5443583" y="1358002"/>
            <a:ext cx="322040" cy="322040"/>
          </a:xfrm>
          <a:custGeom>
            <a:rect b="b" l="l" r="r" t="t"/>
            <a:pathLst>
              <a:path extrusionOk="0" h="120000" w="120000">
                <a:moveTo>
                  <a:pt x="14884" y="76128"/>
                </a:moveTo>
                <a:lnTo>
                  <a:pt x="32217" y="76128"/>
                </a:lnTo>
                <a:lnTo>
                  <a:pt x="32217" y="108128"/>
                </a:lnTo>
                <a:lnTo>
                  <a:pt x="14884" y="108128"/>
                </a:lnTo>
                <a:close/>
                <a:moveTo>
                  <a:pt x="41553" y="62795"/>
                </a:moveTo>
                <a:lnTo>
                  <a:pt x="58887" y="62795"/>
                </a:lnTo>
                <a:lnTo>
                  <a:pt x="58887" y="108128"/>
                </a:lnTo>
                <a:lnTo>
                  <a:pt x="41553" y="108128"/>
                </a:lnTo>
                <a:close/>
                <a:moveTo>
                  <a:pt x="68223" y="49462"/>
                </a:moveTo>
                <a:lnTo>
                  <a:pt x="85556" y="49462"/>
                </a:lnTo>
                <a:lnTo>
                  <a:pt x="85556" y="108128"/>
                </a:lnTo>
                <a:lnTo>
                  <a:pt x="68223" y="108128"/>
                </a:lnTo>
                <a:close/>
                <a:moveTo>
                  <a:pt x="94892" y="36128"/>
                </a:moveTo>
                <a:lnTo>
                  <a:pt x="112226" y="36128"/>
                </a:lnTo>
                <a:lnTo>
                  <a:pt x="112226" y="108128"/>
                </a:lnTo>
                <a:lnTo>
                  <a:pt x="94892" y="108128"/>
                </a:lnTo>
                <a:close/>
                <a:moveTo>
                  <a:pt x="85995" y="8326"/>
                </a:moveTo>
                <a:lnTo>
                  <a:pt x="106690" y="9163"/>
                </a:lnTo>
                <a:lnTo>
                  <a:pt x="97068" y="27504"/>
                </a:lnTo>
                <a:lnTo>
                  <a:pt x="94300" y="22709"/>
                </a:lnTo>
                <a:lnTo>
                  <a:pt x="20057" y="65573"/>
                </a:lnTo>
                <a:lnTo>
                  <a:pt x="14521" y="55984"/>
                </a:lnTo>
                <a:lnTo>
                  <a:pt x="88763" y="13120"/>
                </a:lnTo>
                <a:close/>
                <a:moveTo>
                  <a:pt x="0" y="0"/>
                </a:moveTo>
                <a:lnTo>
                  <a:pt x="6666" y="0"/>
                </a:lnTo>
                <a:lnTo>
                  <a:pt x="6666" y="113333"/>
                </a:lnTo>
                <a:lnTo>
                  <a:pt x="120000" y="113333"/>
                </a:lnTo>
                <a:lnTo>
                  <a:pt x="120000" y="119999"/>
                </a:lnTo>
                <a:lnTo>
                  <a:pt x="6666" y="119999"/>
                </a:lnTo>
                <a:lnTo>
                  <a:pt x="6666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0" y="1133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55"/>
          <p:cNvSpPr/>
          <p:nvPr/>
        </p:nvSpPr>
        <p:spPr>
          <a:xfrm rot="5400000">
            <a:off x="5980941" y="1358002"/>
            <a:ext cx="322469" cy="322041"/>
          </a:xfrm>
          <a:custGeom>
            <a:rect b="b" l="l" r="r" t="t"/>
            <a:pathLst>
              <a:path extrusionOk="0" h="120000" w="120000">
                <a:moveTo>
                  <a:pt x="76027" y="25107"/>
                </a:moveTo>
                <a:lnTo>
                  <a:pt x="76027" y="7773"/>
                </a:lnTo>
                <a:lnTo>
                  <a:pt x="107985" y="7773"/>
                </a:lnTo>
                <a:lnTo>
                  <a:pt x="107985" y="25107"/>
                </a:lnTo>
                <a:close/>
                <a:moveTo>
                  <a:pt x="62712" y="51776"/>
                </a:moveTo>
                <a:lnTo>
                  <a:pt x="62712" y="34443"/>
                </a:lnTo>
                <a:lnTo>
                  <a:pt x="107985" y="34443"/>
                </a:lnTo>
                <a:lnTo>
                  <a:pt x="107985" y="51776"/>
                </a:lnTo>
                <a:close/>
                <a:moveTo>
                  <a:pt x="49396" y="78446"/>
                </a:moveTo>
                <a:lnTo>
                  <a:pt x="49396" y="61113"/>
                </a:lnTo>
                <a:lnTo>
                  <a:pt x="107985" y="61113"/>
                </a:lnTo>
                <a:lnTo>
                  <a:pt x="107985" y="78446"/>
                </a:lnTo>
                <a:close/>
                <a:moveTo>
                  <a:pt x="36080" y="105115"/>
                </a:moveTo>
                <a:lnTo>
                  <a:pt x="36080" y="87782"/>
                </a:lnTo>
                <a:lnTo>
                  <a:pt x="107985" y="87782"/>
                </a:lnTo>
                <a:lnTo>
                  <a:pt x="107985" y="105115"/>
                </a:lnTo>
                <a:close/>
                <a:moveTo>
                  <a:pt x="399" y="98186"/>
                </a:moveTo>
                <a:lnTo>
                  <a:pt x="43206" y="23943"/>
                </a:lnTo>
                <a:lnTo>
                  <a:pt x="38417" y="21175"/>
                </a:lnTo>
                <a:lnTo>
                  <a:pt x="56733" y="11554"/>
                </a:lnTo>
                <a:lnTo>
                  <a:pt x="57570" y="32248"/>
                </a:lnTo>
                <a:lnTo>
                  <a:pt x="52782" y="29480"/>
                </a:lnTo>
                <a:lnTo>
                  <a:pt x="9975" y="103722"/>
                </a:lnTo>
                <a:close/>
                <a:moveTo>
                  <a:pt x="0" y="120000"/>
                </a:moveTo>
                <a:lnTo>
                  <a:pt x="0" y="113333"/>
                </a:lnTo>
                <a:lnTo>
                  <a:pt x="113342" y="113333"/>
                </a:lnTo>
                <a:lnTo>
                  <a:pt x="113342" y="0"/>
                </a:lnTo>
                <a:lnTo>
                  <a:pt x="120000" y="0"/>
                </a:lnTo>
                <a:lnTo>
                  <a:pt x="120000" y="120000"/>
                </a:lnTo>
                <a:lnTo>
                  <a:pt x="119840" y="120000"/>
                </a:lnTo>
                <a:lnTo>
                  <a:pt x="113342" y="1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55"/>
          <p:cNvSpPr/>
          <p:nvPr/>
        </p:nvSpPr>
        <p:spPr>
          <a:xfrm>
            <a:off x="5347362" y="3475221"/>
            <a:ext cx="350460" cy="348520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55"/>
          <p:cNvSpPr/>
          <p:nvPr/>
        </p:nvSpPr>
        <p:spPr>
          <a:xfrm flipH="1">
            <a:off x="8235089" y="2047097"/>
            <a:ext cx="351685" cy="352555"/>
          </a:xfrm>
          <a:custGeom>
            <a:rect b="b" l="l" r="r" t="t"/>
            <a:pathLst>
              <a:path extrusionOk="0" h="120000" w="120000">
                <a:moveTo>
                  <a:pt x="26390" y="31729"/>
                </a:moveTo>
                <a:cubicBezTo>
                  <a:pt x="26961" y="31729"/>
                  <a:pt x="27531" y="31946"/>
                  <a:pt x="27966" y="32380"/>
                </a:cubicBezTo>
                <a:lnTo>
                  <a:pt x="44210" y="48584"/>
                </a:lnTo>
                <a:lnTo>
                  <a:pt x="55895" y="36927"/>
                </a:lnTo>
                <a:cubicBezTo>
                  <a:pt x="55908" y="36914"/>
                  <a:pt x="55921" y="36902"/>
                  <a:pt x="55941" y="36897"/>
                </a:cubicBezTo>
                <a:lnTo>
                  <a:pt x="56256" y="36524"/>
                </a:lnTo>
                <a:cubicBezTo>
                  <a:pt x="56738" y="36142"/>
                  <a:pt x="57330" y="35992"/>
                  <a:pt x="57896" y="36056"/>
                </a:cubicBezTo>
                <a:cubicBezTo>
                  <a:pt x="58463" y="36121"/>
                  <a:pt x="59004" y="36402"/>
                  <a:pt x="59387" y="36883"/>
                </a:cubicBezTo>
                <a:lnTo>
                  <a:pt x="70086" y="50330"/>
                </a:lnTo>
                <a:lnTo>
                  <a:pt x="79620" y="43487"/>
                </a:lnTo>
                <a:lnTo>
                  <a:pt x="79689" y="43406"/>
                </a:lnTo>
                <a:cubicBezTo>
                  <a:pt x="79964" y="43189"/>
                  <a:pt x="80273" y="43047"/>
                  <a:pt x="80598" y="42997"/>
                </a:cubicBezTo>
                <a:cubicBezTo>
                  <a:pt x="80636" y="42985"/>
                  <a:pt x="80675" y="42977"/>
                  <a:pt x="80717" y="42988"/>
                </a:cubicBezTo>
                <a:cubicBezTo>
                  <a:pt x="80917" y="42922"/>
                  <a:pt x="81125" y="42918"/>
                  <a:pt x="81330" y="42941"/>
                </a:cubicBezTo>
                <a:cubicBezTo>
                  <a:pt x="81357" y="42945"/>
                  <a:pt x="81385" y="42948"/>
                  <a:pt x="81410" y="42967"/>
                </a:cubicBezTo>
                <a:cubicBezTo>
                  <a:pt x="81562" y="42978"/>
                  <a:pt x="81711" y="43014"/>
                  <a:pt x="81842" y="43104"/>
                </a:cubicBezTo>
                <a:cubicBezTo>
                  <a:pt x="81967" y="43110"/>
                  <a:pt x="82075" y="43161"/>
                  <a:pt x="82176" y="43227"/>
                </a:cubicBezTo>
                <a:cubicBezTo>
                  <a:pt x="82420" y="43343"/>
                  <a:pt x="82635" y="43517"/>
                  <a:pt x="82795" y="43750"/>
                </a:cubicBezTo>
                <a:lnTo>
                  <a:pt x="82819" y="43770"/>
                </a:lnTo>
                <a:lnTo>
                  <a:pt x="82825" y="43778"/>
                </a:lnTo>
                <a:lnTo>
                  <a:pt x="82915" y="43861"/>
                </a:lnTo>
                <a:cubicBezTo>
                  <a:pt x="82930" y="43882"/>
                  <a:pt x="82944" y="43902"/>
                  <a:pt x="82947" y="43931"/>
                </a:cubicBezTo>
                <a:lnTo>
                  <a:pt x="94095" y="57993"/>
                </a:lnTo>
                <a:cubicBezTo>
                  <a:pt x="94858" y="58956"/>
                  <a:pt x="94695" y="60354"/>
                  <a:pt x="93730" y="61116"/>
                </a:cubicBezTo>
                <a:cubicBezTo>
                  <a:pt x="92764" y="61877"/>
                  <a:pt x="91363" y="61714"/>
                  <a:pt x="90599" y="60751"/>
                </a:cubicBezTo>
                <a:lnTo>
                  <a:pt x="80662" y="48216"/>
                </a:lnTo>
                <a:lnTo>
                  <a:pt x="71659" y="54678"/>
                </a:lnTo>
                <a:cubicBezTo>
                  <a:pt x="71383" y="54876"/>
                  <a:pt x="71078" y="55001"/>
                  <a:pt x="70762" y="55044"/>
                </a:cubicBezTo>
                <a:cubicBezTo>
                  <a:pt x="69824" y="55706"/>
                  <a:pt x="68523" y="55515"/>
                  <a:pt x="67796" y="54602"/>
                </a:cubicBezTo>
                <a:lnTo>
                  <a:pt x="57478" y="41635"/>
                </a:lnTo>
                <a:lnTo>
                  <a:pt x="45890" y="53194"/>
                </a:lnTo>
                <a:cubicBezTo>
                  <a:pt x="45428" y="53655"/>
                  <a:pt x="44814" y="53871"/>
                  <a:pt x="44210" y="53825"/>
                </a:cubicBezTo>
                <a:cubicBezTo>
                  <a:pt x="43606" y="53872"/>
                  <a:pt x="42991" y="53655"/>
                  <a:pt x="42529" y="53194"/>
                </a:cubicBezTo>
                <a:lnTo>
                  <a:pt x="24815" y="35524"/>
                </a:lnTo>
                <a:cubicBezTo>
                  <a:pt x="23945" y="34656"/>
                  <a:pt x="23945" y="33248"/>
                  <a:pt x="24815" y="32380"/>
                </a:cubicBezTo>
                <a:cubicBezTo>
                  <a:pt x="25250" y="31946"/>
                  <a:pt x="25820" y="31729"/>
                  <a:pt x="26390" y="31729"/>
                </a:cubicBezTo>
                <a:close/>
                <a:moveTo>
                  <a:pt x="103333" y="25846"/>
                </a:moveTo>
                <a:lnTo>
                  <a:pt x="16666" y="25846"/>
                </a:lnTo>
                <a:lnTo>
                  <a:pt x="16666" y="68407"/>
                </a:lnTo>
                <a:lnTo>
                  <a:pt x="103333" y="68407"/>
                </a:lnTo>
                <a:close/>
                <a:moveTo>
                  <a:pt x="110665" y="19193"/>
                </a:moveTo>
                <a:lnTo>
                  <a:pt x="110665" y="75061"/>
                </a:lnTo>
                <a:lnTo>
                  <a:pt x="9334" y="75061"/>
                </a:lnTo>
                <a:lnTo>
                  <a:pt x="9334" y="19193"/>
                </a:lnTo>
                <a:close/>
                <a:moveTo>
                  <a:pt x="60000" y="0"/>
                </a:moveTo>
                <a:cubicBezTo>
                  <a:pt x="57054" y="0"/>
                  <a:pt x="54666" y="2382"/>
                  <a:pt x="54666" y="5320"/>
                </a:cubicBezTo>
                <a:lnTo>
                  <a:pt x="54666" y="9881"/>
                </a:lnTo>
                <a:lnTo>
                  <a:pt x="0" y="9881"/>
                </a:lnTo>
                <a:lnTo>
                  <a:pt x="0" y="84372"/>
                </a:lnTo>
                <a:lnTo>
                  <a:pt x="31559" y="84372"/>
                </a:lnTo>
                <a:lnTo>
                  <a:pt x="11991" y="120000"/>
                </a:lnTo>
                <a:lnTo>
                  <a:pt x="23019" y="120000"/>
                </a:lnTo>
                <a:lnTo>
                  <a:pt x="42587" y="84372"/>
                </a:lnTo>
                <a:lnTo>
                  <a:pt x="77412" y="84372"/>
                </a:lnTo>
                <a:lnTo>
                  <a:pt x="96980" y="120000"/>
                </a:lnTo>
                <a:lnTo>
                  <a:pt x="108008" y="120000"/>
                </a:lnTo>
                <a:lnTo>
                  <a:pt x="88440" y="84372"/>
                </a:lnTo>
                <a:lnTo>
                  <a:pt x="120000" y="84372"/>
                </a:lnTo>
                <a:lnTo>
                  <a:pt x="120000" y="9881"/>
                </a:lnTo>
                <a:lnTo>
                  <a:pt x="65333" y="9881"/>
                </a:lnTo>
                <a:lnTo>
                  <a:pt x="65333" y="5320"/>
                </a:lnTo>
                <a:cubicBezTo>
                  <a:pt x="65333" y="2382"/>
                  <a:pt x="62945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55"/>
          <p:cNvSpPr/>
          <p:nvPr/>
        </p:nvSpPr>
        <p:spPr>
          <a:xfrm rot="-5400000">
            <a:off x="6518856" y="1325152"/>
            <a:ext cx="387486" cy="387741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55"/>
          <p:cNvSpPr/>
          <p:nvPr/>
        </p:nvSpPr>
        <p:spPr>
          <a:xfrm>
            <a:off x="7122001" y="1293526"/>
            <a:ext cx="323224" cy="450993"/>
          </a:xfrm>
          <a:custGeom>
            <a:rect b="b" l="l" r="r" t="t"/>
            <a:pathLst>
              <a:path extrusionOk="0" h="120000" w="120000">
                <a:moveTo>
                  <a:pt x="60976" y="72109"/>
                </a:moveTo>
                <a:cubicBezTo>
                  <a:pt x="55161" y="75142"/>
                  <a:pt x="48626" y="77442"/>
                  <a:pt x="41619" y="78827"/>
                </a:cubicBezTo>
                <a:cubicBezTo>
                  <a:pt x="49726" y="80335"/>
                  <a:pt x="58130" y="80198"/>
                  <a:pt x="65958" y="78584"/>
                </a:cubicBezTo>
                <a:cubicBezTo>
                  <a:pt x="64616" y="76270"/>
                  <a:pt x="62925" y="74112"/>
                  <a:pt x="60976" y="72109"/>
                </a:cubicBezTo>
                <a:close/>
                <a:moveTo>
                  <a:pt x="44472" y="60545"/>
                </a:moveTo>
                <a:lnTo>
                  <a:pt x="37500" y="69200"/>
                </a:lnTo>
                <a:lnTo>
                  <a:pt x="32693" y="75200"/>
                </a:lnTo>
                <a:cubicBezTo>
                  <a:pt x="41505" y="74270"/>
                  <a:pt x="49742" y="71821"/>
                  <a:pt x="56804" y="68168"/>
                </a:cubicBezTo>
                <a:cubicBezTo>
                  <a:pt x="53203" y="65198"/>
                  <a:pt x="49052" y="62627"/>
                  <a:pt x="44472" y="60545"/>
                </a:cubicBezTo>
                <a:close/>
                <a:moveTo>
                  <a:pt x="77678" y="59551"/>
                </a:moveTo>
                <a:cubicBezTo>
                  <a:pt x="74364" y="63332"/>
                  <a:pt x="70288" y="66679"/>
                  <a:pt x="65644" y="69527"/>
                </a:cubicBezTo>
                <a:cubicBezTo>
                  <a:pt x="67962" y="71887"/>
                  <a:pt x="69958" y="74441"/>
                  <a:pt x="71527" y="77186"/>
                </a:cubicBezTo>
                <a:cubicBezTo>
                  <a:pt x="79507" y="74794"/>
                  <a:pt x="86608" y="70795"/>
                  <a:pt x="91831" y="65408"/>
                </a:cubicBezTo>
                <a:close/>
                <a:moveTo>
                  <a:pt x="25371" y="54817"/>
                </a:moveTo>
                <a:cubicBezTo>
                  <a:pt x="24591" y="60563"/>
                  <a:pt x="25566" y="66408"/>
                  <a:pt x="28374" y="71929"/>
                </a:cubicBezTo>
                <a:lnTo>
                  <a:pt x="39281" y="58389"/>
                </a:lnTo>
                <a:cubicBezTo>
                  <a:pt x="34906" y="56772"/>
                  <a:pt x="30229" y="55572"/>
                  <a:pt x="25371" y="54817"/>
                </a:cubicBezTo>
                <a:close/>
                <a:moveTo>
                  <a:pt x="12939" y="53818"/>
                </a:moveTo>
                <a:cubicBezTo>
                  <a:pt x="11055" y="53826"/>
                  <a:pt x="9161" y="53911"/>
                  <a:pt x="7263" y="54085"/>
                </a:cubicBezTo>
                <a:cubicBezTo>
                  <a:pt x="9334" y="60250"/>
                  <a:pt x="13846" y="65979"/>
                  <a:pt x="20488" y="70484"/>
                </a:cubicBezTo>
                <a:cubicBezTo>
                  <a:pt x="18361" y="65103"/>
                  <a:pt x="17736" y="59514"/>
                  <a:pt x="18548" y="54014"/>
                </a:cubicBezTo>
                <a:cubicBezTo>
                  <a:pt x="16694" y="53880"/>
                  <a:pt x="14822" y="53811"/>
                  <a:pt x="12939" y="53818"/>
                </a:cubicBezTo>
                <a:close/>
                <a:moveTo>
                  <a:pt x="53374" y="49494"/>
                </a:moveTo>
                <a:lnTo>
                  <a:pt x="47416" y="56891"/>
                </a:lnTo>
                <a:cubicBezTo>
                  <a:pt x="52640" y="59244"/>
                  <a:pt x="57363" y="62172"/>
                  <a:pt x="61436" y="65568"/>
                </a:cubicBezTo>
                <a:cubicBezTo>
                  <a:pt x="65377" y="63130"/>
                  <a:pt x="68844" y="60280"/>
                  <a:pt x="71695" y="57075"/>
                </a:cubicBezTo>
                <a:close/>
                <a:moveTo>
                  <a:pt x="99944" y="41801"/>
                </a:moveTo>
                <a:cubicBezTo>
                  <a:pt x="95607" y="42245"/>
                  <a:pt x="91284" y="42293"/>
                  <a:pt x="87045" y="42012"/>
                </a:cubicBezTo>
                <a:cubicBezTo>
                  <a:pt x="85999" y="46786"/>
                  <a:pt x="83884" y="51458"/>
                  <a:pt x="80668" y="55823"/>
                </a:cubicBezTo>
                <a:lnTo>
                  <a:pt x="94924" y="61722"/>
                </a:lnTo>
                <a:cubicBezTo>
                  <a:pt x="99586" y="55392"/>
                  <a:pt x="101160" y="48444"/>
                  <a:pt x="99944" y="41801"/>
                </a:cubicBezTo>
                <a:close/>
                <a:moveTo>
                  <a:pt x="31027" y="40248"/>
                </a:moveTo>
                <a:cubicBezTo>
                  <a:pt x="28702" y="43553"/>
                  <a:pt x="27082" y="47046"/>
                  <a:pt x="26176" y="50621"/>
                </a:cubicBezTo>
                <a:cubicBezTo>
                  <a:pt x="31792" y="51466"/>
                  <a:pt x="37193" y="52848"/>
                  <a:pt x="42221" y="54739"/>
                </a:cubicBezTo>
                <a:lnTo>
                  <a:pt x="48178" y="47344"/>
                </a:lnTo>
                <a:close/>
                <a:moveTo>
                  <a:pt x="63299" y="37174"/>
                </a:moveTo>
                <a:lnTo>
                  <a:pt x="56374" y="45771"/>
                </a:lnTo>
                <a:lnTo>
                  <a:pt x="74679" y="53345"/>
                </a:lnTo>
                <a:cubicBezTo>
                  <a:pt x="77448" y="49536"/>
                  <a:pt x="79279" y="45469"/>
                  <a:pt x="80207" y="41314"/>
                </a:cubicBezTo>
                <a:cubicBezTo>
                  <a:pt x="74282" y="40526"/>
                  <a:pt x="68586" y="39134"/>
                  <a:pt x="63299" y="37174"/>
                </a:cubicBezTo>
                <a:close/>
                <a:moveTo>
                  <a:pt x="10335" y="31685"/>
                </a:moveTo>
                <a:cubicBezTo>
                  <a:pt x="6489" y="37540"/>
                  <a:pt x="5190" y="43854"/>
                  <a:pt x="6210" y="49927"/>
                </a:cubicBezTo>
                <a:cubicBezTo>
                  <a:pt x="10632" y="49503"/>
                  <a:pt x="15036" y="49507"/>
                  <a:pt x="19351" y="49825"/>
                </a:cubicBezTo>
                <a:cubicBezTo>
                  <a:pt x="20393" y="45665"/>
                  <a:pt x="22290" y="41602"/>
                  <a:pt x="25039" y="37770"/>
                </a:cubicBezTo>
                <a:close/>
                <a:moveTo>
                  <a:pt x="45054" y="27287"/>
                </a:moveTo>
                <a:cubicBezTo>
                  <a:pt x="40763" y="29907"/>
                  <a:pt x="37005" y="32999"/>
                  <a:pt x="33976" y="36503"/>
                </a:cubicBezTo>
                <a:lnTo>
                  <a:pt x="51178" y="43621"/>
                </a:lnTo>
                <a:lnTo>
                  <a:pt x="58076" y="35057"/>
                </a:lnTo>
                <a:cubicBezTo>
                  <a:pt x="53280" y="32924"/>
                  <a:pt x="48902" y="30305"/>
                  <a:pt x="45054" y="27287"/>
                </a:cubicBezTo>
                <a:close/>
                <a:moveTo>
                  <a:pt x="84919" y="21047"/>
                </a:moveTo>
                <a:cubicBezTo>
                  <a:pt x="87320" y="26504"/>
                  <a:pt x="88231" y="32193"/>
                  <a:pt x="87664" y="37817"/>
                </a:cubicBezTo>
                <a:cubicBezTo>
                  <a:pt x="91353" y="38056"/>
                  <a:pt x="95110" y="38020"/>
                  <a:pt x="98881" y="37644"/>
                </a:cubicBezTo>
                <a:cubicBezTo>
                  <a:pt x="96650" y="31360"/>
                  <a:pt x="91899" y="25541"/>
                  <a:pt x="84919" y="21047"/>
                </a:cubicBezTo>
                <a:close/>
                <a:moveTo>
                  <a:pt x="77054" y="20100"/>
                </a:moveTo>
                <a:lnTo>
                  <a:pt x="66240" y="33523"/>
                </a:lnTo>
                <a:cubicBezTo>
                  <a:pt x="70817" y="35198"/>
                  <a:pt x="75726" y="36407"/>
                  <a:pt x="80825" y="37126"/>
                </a:cubicBezTo>
                <a:cubicBezTo>
                  <a:pt x="81315" y="31378"/>
                  <a:pt x="80091" y="25563"/>
                  <a:pt x="77054" y="20100"/>
                </a:cubicBezTo>
                <a:close/>
                <a:moveTo>
                  <a:pt x="71663" y="18192"/>
                </a:moveTo>
                <a:cubicBezTo>
                  <a:pt x="63701" y="19194"/>
                  <a:pt x="56254" y="21456"/>
                  <a:pt x="49760" y="24716"/>
                </a:cubicBezTo>
                <a:cubicBezTo>
                  <a:pt x="53111" y="27298"/>
                  <a:pt x="56892" y="29550"/>
                  <a:pt x="61016" y="31408"/>
                </a:cubicBezTo>
                <a:close/>
                <a:moveTo>
                  <a:pt x="33852" y="15140"/>
                </a:moveTo>
                <a:cubicBezTo>
                  <a:pt x="25609" y="17745"/>
                  <a:pt x="18363" y="22089"/>
                  <a:pt x="13241" y="27923"/>
                </a:cubicBezTo>
                <a:lnTo>
                  <a:pt x="27991" y="34026"/>
                </a:lnTo>
                <a:cubicBezTo>
                  <a:pt x="31430" y="30009"/>
                  <a:pt x="35719" y="26469"/>
                  <a:pt x="40626" y="23478"/>
                </a:cubicBezTo>
                <a:cubicBezTo>
                  <a:pt x="37992" y="20917"/>
                  <a:pt x="35706" y="18131"/>
                  <a:pt x="33852" y="15140"/>
                </a:cubicBezTo>
                <a:close/>
                <a:moveTo>
                  <a:pt x="53230" y="12168"/>
                </a:moveTo>
                <a:cubicBezTo>
                  <a:pt x="48553" y="12158"/>
                  <a:pt x="43912" y="12656"/>
                  <a:pt x="39466" y="13629"/>
                </a:cubicBezTo>
                <a:cubicBezTo>
                  <a:pt x="41017" y="16258"/>
                  <a:pt x="43018" y="18685"/>
                  <a:pt x="45310" y="20925"/>
                </a:cubicBezTo>
                <a:cubicBezTo>
                  <a:pt x="51843" y="17560"/>
                  <a:pt x="59268" y="15113"/>
                  <a:pt x="67205" y="13752"/>
                </a:cubicBezTo>
                <a:cubicBezTo>
                  <a:pt x="62619" y="12695"/>
                  <a:pt x="57907" y="12178"/>
                  <a:pt x="53230" y="12168"/>
                </a:cubicBezTo>
                <a:close/>
                <a:moveTo>
                  <a:pt x="84845" y="10102"/>
                </a:moveTo>
                <a:lnTo>
                  <a:pt x="81722" y="14000"/>
                </a:lnTo>
                <a:cubicBezTo>
                  <a:pt x="105551" y="24858"/>
                  <a:pt x="113382" y="47358"/>
                  <a:pt x="99121" y="65061"/>
                </a:cubicBezTo>
                <a:cubicBezTo>
                  <a:pt x="84902" y="82711"/>
                  <a:pt x="53942" y="89116"/>
                  <a:pt x="28948" y="79874"/>
                </a:cubicBezTo>
                <a:lnTo>
                  <a:pt x="25543" y="84125"/>
                </a:lnTo>
                <a:cubicBezTo>
                  <a:pt x="53275" y="94335"/>
                  <a:pt x="87609" y="87440"/>
                  <a:pt x="103821" y="68028"/>
                </a:cubicBezTo>
                <a:cubicBezTo>
                  <a:pt x="120407" y="48168"/>
                  <a:pt x="111921" y="22516"/>
                  <a:pt x="84845" y="10102"/>
                </a:cubicBezTo>
                <a:close/>
                <a:moveTo>
                  <a:pt x="87497" y="0"/>
                </a:moveTo>
                <a:cubicBezTo>
                  <a:pt x="89871" y="0"/>
                  <a:pt x="91796" y="1379"/>
                  <a:pt x="91796" y="3081"/>
                </a:cubicBezTo>
                <a:cubicBezTo>
                  <a:pt x="91796" y="4239"/>
                  <a:pt x="90904" y="5249"/>
                  <a:pt x="89554" y="5735"/>
                </a:cubicBezTo>
                <a:cubicBezTo>
                  <a:pt x="119687" y="19835"/>
                  <a:pt x="129036" y="48578"/>
                  <a:pt x="110426" y="70861"/>
                </a:cubicBezTo>
                <a:cubicBezTo>
                  <a:pt x="98769" y="84819"/>
                  <a:pt x="78815" y="93044"/>
                  <a:pt x="57768" y="94168"/>
                </a:cubicBezTo>
                <a:lnTo>
                  <a:pt x="57768" y="109245"/>
                </a:lnTo>
                <a:cubicBezTo>
                  <a:pt x="58701" y="109228"/>
                  <a:pt x="59627" y="109270"/>
                  <a:pt x="60547" y="109322"/>
                </a:cubicBezTo>
                <a:cubicBezTo>
                  <a:pt x="79333" y="110379"/>
                  <a:pt x="92043" y="114957"/>
                  <a:pt x="90022" y="119938"/>
                </a:cubicBezTo>
                <a:lnTo>
                  <a:pt x="15222" y="119999"/>
                </a:lnTo>
                <a:cubicBezTo>
                  <a:pt x="13073" y="115002"/>
                  <a:pt x="25777" y="110391"/>
                  <a:pt x="44631" y="109324"/>
                </a:cubicBezTo>
                <a:lnTo>
                  <a:pt x="47450" y="109245"/>
                </a:lnTo>
                <a:lnTo>
                  <a:pt x="47450" y="94172"/>
                </a:lnTo>
                <a:cubicBezTo>
                  <a:pt x="38829" y="93718"/>
                  <a:pt x="30225" y="92035"/>
                  <a:pt x="22119" y="89059"/>
                </a:cubicBezTo>
                <a:cubicBezTo>
                  <a:pt x="22147" y="89093"/>
                  <a:pt x="22148" y="89128"/>
                  <a:pt x="22148" y="89163"/>
                </a:cubicBezTo>
                <a:cubicBezTo>
                  <a:pt x="22148" y="90865"/>
                  <a:pt x="20223" y="92245"/>
                  <a:pt x="17849" y="92245"/>
                </a:cubicBezTo>
                <a:cubicBezTo>
                  <a:pt x="15474" y="92245"/>
                  <a:pt x="13549" y="90865"/>
                  <a:pt x="13549" y="89163"/>
                </a:cubicBezTo>
                <a:cubicBezTo>
                  <a:pt x="13549" y="87462"/>
                  <a:pt x="15474" y="86082"/>
                  <a:pt x="17849" y="86082"/>
                </a:cubicBezTo>
                <a:lnTo>
                  <a:pt x="18008" y="86105"/>
                </a:lnTo>
                <a:lnTo>
                  <a:pt x="24447" y="78068"/>
                </a:lnTo>
                <a:lnTo>
                  <a:pt x="23683" y="77752"/>
                </a:lnTo>
                <a:lnTo>
                  <a:pt x="23729" y="77695"/>
                </a:lnTo>
                <a:cubicBezTo>
                  <a:pt x="1634" y="67236"/>
                  <a:pt x="-6229" y="46626"/>
                  <a:pt x="5254" y="29583"/>
                </a:cubicBezTo>
                <a:lnTo>
                  <a:pt x="5077" y="29510"/>
                </a:lnTo>
                <a:lnTo>
                  <a:pt x="7108" y="26988"/>
                </a:lnTo>
                <a:lnTo>
                  <a:pt x="8077" y="25786"/>
                </a:lnTo>
                <a:lnTo>
                  <a:pt x="8161" y="25821"/>
                </a:lnTo>
                <a:cubicBezTo>
                  <a:pt x="22732" y="9062"/>
                  <a:pt x="52829" y="3149"/>
                  <a:pt x="77248" y="12159"/>
                </a:cubicBezTo>
                <a:lnTo>
                  <a:pt x="83496" y="4360"/>
                </a:lnTo>
                <a:lnTo>
                  <a:pt x="83683" y="4437"/>
                </a:lnTo>
                <a:cubicBezTo>
                  <a:pt x="83358" y="4038"/>
                  <a:pt x="83197" y="3573"/>
                  <a:pt x="83197" y="3081"/>
                </a:cubicBezTo>
                <a:cubicBezTo>
                  <a:pt x="83197" y="1379"/>
                  <a:pt x="85122" y="0"/>
                  <a:pt x="874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1" name="Google Shape;961;p55"/>
          <p:cNvGrpSpPr/>
          <p:nvPr/>
        </p:nvGrpSpPr>
        <p:grpSpPr>
          <a:xfrm>
            <a:off x="8247631" y="3453573"/>
            <a:ext cx="326600" cy="388879"/>
            <a:chOff x="4660600" y="73527"/>
            <a:chExt cx="2721114" cy="3240000"/>
          </a:xfrm>
        </p:grpSpPr>
        <p:sp>
          <p:nvSpPr>
            <p:cNvPr id="962" name="Google Shape;962;p55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5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55"/>
          <p:cNvGrpSpPr/>
          <p:nvPr/>
        </p:nvGrpSpPr>
        <p:grpSpPr>
          <a:xfrm>
            <a:off x="6483902" y="3455042"/>
            <a:ext cx="326600" cy="388879"/>
            <a:chOff x="4660600" y="73527"/>
            <a:chExt cx="2721114" cy="3240000"/>
          </a:xfrm>
        </p:grpSpPr>
        <p:sp>
          <p:nvSpPr>
            <p:cNvPr id="965" name="Google Shape;965;p55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5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55"/>
          <p:cNvGrpSpPr/>
          <p:nvPr/>
        </p:nvGrpSpPr>
        <p:grpSpPr>
          <a:xfrm>
            <a:off x="7659720" y="3455042"/>
            <a:ext cx="326600" cy="388879"/>
            <a:chOff x="4660600" y="73527"/>
            <a:chExt cx="2721114" cy="3240000"/>
          </a:xfrm>
        </p:grpSpPr>
        <p:sp>
          <p:nvSpPr>
            <p:cNvPr id="968" name="Google Shape;968;p55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5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0" name="Google Shape;970;p55"/>
          <p:cNvGrpSpPr/>
          <p:nvPr/>
        </p:nvGrpSpPr>
        <p:grpSpPr>
          <a:xfrm>
            <a:off x="7071811" y="3455042"/>
            <a:ext cx="326600" cy="388879"/>
            <a:chOff x="4660600" y="73527"/>
            <a:chExt cx="2721114" cy="3240000"/>
          </a:xfrm>
        </p:grpSpPr>
        <p:sp>
          <p:nvSpPr>
            <p:cNvPr id="971" name="Google Shape;971;p55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5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3" name="Google Shape;973;p55"/>
          <p:cNvSpPr/>
          <p:nvPr/>
        </p:nvSpPr>
        <p:spPr>
          <a:xfrm>
            <a:off x="5959131" y="3462912"/>
            <a:ext cx="263462" cy="373139"/>
          </a:xfrm>
          <a:custGeom>
            <a:rect b="b" l="l" r="r" t="t"/>
            <a:pathLst>
              <a:path extrusionOk="0" h="120000" w="120000">
                <a:moveTo>
                  <a:pt x="82676" y="630"/>
                </a:moveTo>
                <a:lnTo>
                  <a:pt x="119426" y="630"/>
                </a:lnTo>
                <a:lnTo>
                  <a:pt x="119426" y="630"/>
                </a:lnTo>
                <a:lnTo>
                  <a:pt x="82676" y="630"/>
                </a:lnTo>
                <a:close/>
                <a:moveTo>
                  <a:pt x="0" y="630"/>
                </a:moveTo>
                <a:lnTo>
                  <a:pt x="69339" y="630"/>
                </a:lnTo>
                <a:lnTo>
                  <a:pt x="69339" y="36893"/>
                </a:lnTo>
                <a:lnTo>
                  <a:pt x="119426" y="36893"/>
                </a:lnTo>
                <a:lnTo>
                  <a:pt x="119426" y="120000"/>
                </a:lnTo>
                <a:lnTo>
                  <a:pt x="0" y="120000"/>
                </a:lnTo>
                <a:close/>
                <a:moveTo>
                  <a:pt x="75330" y="0"/>
                </a:moveTo>
                <a:lnTo>
                  <a:pt x="120000" y="32918"/>
                </a:lnTo>
                <a:lnTo>
                  <a:pt x="75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55"/>
          <p:cNvSpPr/>
          <p:nvPr/>
        </p:nvSpPr>
        <p:spPr>
          <a:xfrm>
            <a:off x="3714219" y="4055836"/>
            <a:ext cx="279812" cy="532138"/>
          </a:xfrm>
          <a:custGeom>
            <a:rect b="b" l="l" r="r" t="t"/>
            <a:pathLst>
              <a:path extrusionOk="0" h="120000" w="120000">
                <a:moveTo>
                  <a:pt x="67093" y="74980"/>
                </a:moveTo>
                <a:lnTo>
                  <a:pt x="60343" y="74980"/>
                </a:lnTo>
                <a:lnTo>
                  <a:pt x="45775" y="79402"/>
                </a:lnTo>
                <a:lnTo>
                  <a:pt x="51330" y="84462"/>
                </a:lnTo>
                <a:lnTo>
                  <a:pt x="56381" y="82929"/>
                </a:lnTo>
                <a:lnTo>
                  <a:pt x="56381" y="91734"/>
                </a:lnTo>
                <a:lnTo>
                  <a:pt x="45775" y="91734"/>
                </a:lnTo>
                <a:lnTo>
                  <a:pt x="45775" y="97577"/>
                </a:lnTo>
                <a:lnTo>
                  <a:pt x="75202" y="97577"/>
                </a:lnTo>
                <a:lnTo>
                  <a:pt x="75201" y="91734"/>
                </a:lnTo>
                <a:lnTo>
                  <a:pt x="67092" y="91734"/>
                </a:lnTo>
                <a:lnTo>
                  <a:pt x="67092" y="79677"/>
                </a:lnTo>
                <a:lnTo>
                  <a:pt x="67093" y="79677"/>
                </a:lnTo>
                <a:close/>
                <a:moveTo>
                  <a:pt x="60000" y="65781"/>
                </a:moveTo>
                <a:cubicBezTo>
                  <a:pt x="83810" y="65781"/>
                  <a:pt x="103111" y="75930"/>
                  <a:pt x="103111" y="88450"/>
                </a:cubicBezTo>
                <a:cubicBezTo>
                  <a:pt x="103111" y="100970"/>
                  <a:pt x="83810" y="111119"/>
                  <a:pt x="60000" y="111119"/>
                </a:cubicBezTo>
                <a:cubicBezTo>
                  <a:pt x="36189" y="111119"/>
                  <a:pt x="16888" y="100970"/>
                  <a:pt x="16888" y="88450"/>
                </a:cubicBezTo>
                <a:cubicBezTo>
                  <a:pt x="16888" y="75930"/>
                  <a:pt x="36189" y="65781"/>
                  <a:pt x="60000" y="65781"/>
                </a:cubicBezTo>
                <a:close/>
                <a:moveTo>
                  <a:pt x="60000" y="62556"/>
                </a:moveTo>
                <a:cubicBezTo>
                  <a:pt x="32802" y="62556"/>
                  <a:pt x="10754" y="74149"/>
                  <a:pt x="10754" y="88450"/>
                </a:cubicBezTo>
                <a:cubicBezTo>
                  <a:pt x="10754" y="102751"/>
                  <a:pt x="32802" y="114345"/>
                  <a:pt x="60000" y="114345"/>
                </a:cubicBezTo>
                <a:cubicBezTo>
                  <a:pt x="87197" y="114345"/>
                  <a:pt x="109245" y="102751"/>
                  <a:pt x="109245" y="88450"/>
                </a:cubicBezTo>
                <a:cubicBezTo>
                  <a:pt x="109245" y="74149"/>
                  <a:pt x="87197" y="62556"/>
                  <a:pt x="60000" y="62556"/>
                </a:cubicBezTo>
                <a:close/>
                <a:moveTo>
                  <a:pt x="60000" y="56901"/>
                </a:moveTo>
                <a:cubicBezTo>
                  <a:pt x="93137" y="56901"/>
                  <a:pt x="120000" y="71026"/>
                  <a:pt x="120000" y="88450"/>
                </a:cubicBezTo>
                <a:cubicBezTo>
                  <a:pt x="120000" y="105874"/>
                  <a:pt x="93137" y="120000"/>
                  <a:pt x="60000" y="120000"/>
                </a:cubicBezTo>
                <a:cubicBezTo>
                  <a:pt x="26862" y="120000"/>
                  <a:pt x="0" y="105874"/>
                  <a:pt x="0" y="88450"/>
                </a:cubicBezTo>
                <a:cubicBezTo>
                  <a:pt x="0" y="71026"/>
                  <a:pt x="26862" y="56901"/>
                  <a:pt x="60000" y="56901"/>
                </a:cubicBezTo>
                <a:close/>
                <a:moveTo>
                  <a:pt x="82630" y="0"/>
                </a:moveTo>
                <a:lnTo>
                  <a:pt x="97460" y="0"/>
                </a:lnTo>
                <a:lnTo>
                  <a:pt x="97460" y="35352"/>
                </a:lnTo>
                <a:lnTo>
                  <a:pt x="82630" y="43989"/>
                </a:lnTo>
                <a:close/>
                <a:moveTo>
                  <a:pt x="43634" y="0"/>
                </a:moveTo>
                <a:lnTo>
                  <a:pt x="77458" y="0"/>
                </a:lnTo>
                <a:lnTo>
                  <a:pt x="77458" y="46869"/>
                </a:lnTo>
                <a:lnTo>
                  <a:pt x="60546" y="56764"/>
                </a:lnTo>
                <a:lnTo>
                  <a:pt x="43634" y="46869"/>
                </a:lnTo>
                <a:close/>
                <a:moveTo>
                  <a:pt x="23632" y="0"/>
                </a:moveTo>
                <a:lnTo>
                  <a:pt x="38462" y="0"/>
                </a:lnTo>
                <a:lnTo>
                  <a:pt x="38462" y="43191"/>
                </a:lnTo>
                <a:lnTo>
                  <a:pt x="23632" y="343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55"/>
          <p:cNvSpPr/>
          <p:nvPr/>
        </p:nvSpPr>
        <p:spPr>
          <a:xfrm rot="-5400000">
            <a:off x="6526713" y="2741871"/>
            <a:ext cx="408905" cy="442625"/>
          </a:xfrm>
          <a:custGeom>
            <a:rect b="b" l="l" r="r" t="t"/>
            <a:pathLst>
              <a:path extrusionOk="0" h="120000" w="120000">
                <a:moveTo>
                  <a:pt x="52114" y="23995"/>
                </a:moveTo>
                <a:lnTo>
                  <a:pt x="26681" y="59999"/>
                </a:lnTo>
                <a:lnTo>
                  <a:pt x="52114" y="96003"/>
                </a:lnTo>
                <a:lnTo>
                  <a:pt x="25433" y="96003"/>
                </a:lnTo>
                <a:lnTo>
                  <a:pt x="0" y="59999"/>
                </a:lnTo>
                <a:lnTo>
                  <a:pt x="25433" y="23995"/>
                </a:lnTo>
                <a:close/>
                <a:moveTo>
                  <a:pt x="119999" y="60000"/>
                </a:moveTo>
                <a:lnTo>
                  <a:pt x="76696" y="120000"/>
                </a:lnTo>
                <a:lnTo>
                  <a:pt x="71450" y="112731"/>
                </a:lnTo>
                <a:lnTo>
                  <a:pt x="44503" y="112731"/>
                </a:lnTo>
                <a:cubicBezTo>
                  <a:pt x="43660" y="114688"/>
                  <a:pt x="41587" y="116065"/>
                  <a:pt x="39167" y="116065"/>
                </a:cubicBezTo>
                <a:cubicBezTo>
                  <a:pt x="37038" y="116065"/>
                  <a:pt x="35178" y="115000"/>
                  <a:pt x="34259" y="113372"/>
                </a:cubicBezTo>
                <a:lnTo>
                  <a:pt x="12122" y="117398"/>
                </a:lnTo>
                <a:lnTo>
                  <a:pt x="12122" y="104063"/>
                </a:lnTo>
                <a:lnTo>
                  <a:pt x="34259" y="108089"/>
                </a:lnTo>
                <a:cubicBezTo>
                  <a:pt x="35178" y="106461"/>
                  <a:pt x="37038" y="105397"/>
                  <a:pt x="39167" y="105397"/>
                </a:cubicBezTo>
                <a:cubicBezTo>
                  <a:pt x="41587" y="105397"/>
                  <a:pt x="43660" y="106773"/>
                  <a:pt x="44503" y="108730"/>
                </a:cubicBezTo>
                <a:lnTo>
                  <a:pt x="68563" y="108730"/>
                </a:lnTo>
                <a:lnTo>
                  <a:pt x="33393" y="60000"/>
                </a:lnTo>
                <a:lnTo>
                  <a:pt x="766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55"/>
          <p:cNvSpPr/>
          <p:nvPr/>
        </p:nvSpPr>
        <p:spPr>
          <a:xfrm rot="10800000">
            <a:off x="7055425" y="2058137"/>
            <a:ext cx="264059" cy="298187"/>
          </a:xfrm>
          <a:custGeom>
            <a:rect b="b" l="l" r="r" t="t"/>
            <a:pathLst>
              <a:path extrusionOk="0" h="120000" w="120000">
                <a:moveTo>
                  <a:pt x="25527" y="81932"/>
                </a:moveTo>
                <a:cubicBezTo>
                  <a:pt x="27598" y="81932"/>
                  <a:pt x="29276" y="80446"/>
                  <a:pt x="29276" y="78612"/>
                </a:cubicBezTo>
                <a:lnTo>
                  <a:pt x="29276" y="16187"/>
                </a:lnTo>
                <a:cubicBezTo>
                  <a:pt x="29276" y="14354"/>
                  <a:pt x="27598" y="12867"/>
                  <a:pt x="25527" y="12867"/>
                </a:cubicBezTo>
                <a:cubicBezTo>
                  <a:pt x="23456" y="12867"/>
                  <a:pt x="21777" y="14354"/>
                  <a:pt x="21777" y="16187"/>
                </a:cubicBezTo>
                <a:lnTo>
                  <a:pt x="21777" y="78612"/>
                </a:lnTo>
                <a:cubicBezTo>
                  <a:pt x="21777" y="80446"/>
                  <a:pt x="23456" y="81932"/>
                  <a:pt x="25527" y="81932"/>
                </a:cubicBezTo>
                <a:close/>
                <a:moveTo>
                  <a:pt x="49527" y="81932"/>
                </a:moveTo>
                <a:cubicBezTo>
                  <a:pt x="51598" y="81932"/>
                  <a:pt x="53276" y="80446"/>
                  <a:pt x="53276" y="78612"/>
                </a:cubicBezTo>
                <a:lnTo>
                  <a:pt x="53276" y="16187"/>
                </a:lnTo>
                <a:cubicBezTo>
                  <a:pt x="53276" y="14354"/>
                  <a:pt x="51598" y="12867"/>
                  <a:pt x="49527" y="12867"/>
                </a:cubicBezTo>
                <a:cubicBezTo>
                  <a:pt x="47456" y="12867"/>
                  <a:pt x="45777" y="14354"/>
                  <a:pt x="45777" y="16187"/>
                </a:cubicBezTo>
                <a:lnTo>
                  <a:pt x="45777" y="78612"/>
                </a:lnTo>
                <a:cubicBezTo>
                  <a:pt x="45777" y="80446"/>
                  <a:pt x="47456" y="81932"/>
                  <a:pt x="49527" y="81932"/>
                </a:cubicBezTo>
                <a:close/>
                <a:moveTo>
                  <a:pt x="73527" y="81932"/>
                </a:moveTo>
                <a:cubicBezTo>
                  <a:pt x="75598" y="81932"/>
                  <a:pt x="77276" y="80446"/>
                  <a:pt x="77276" y="78612"/>
                </a:cubicBezTo>
                <a:lnTo>
                  <a:pt x="77276" y="16187"/>
                </a:lnTo>
                <a:cubicBezTo>
                  <a:pt x="77276" y="14354"/>
                  <a:pt x="75598" y="12867"/>
                  <a:pt x="73527" y="12867"/>
                </a:cubicBezTo>
                <a:cubicBezTo>
                  <a:pt x="71456" y="12867"/>
                  <a:pt x="69777" y="14354"/>
                  <a:pt x="69777" y="16187"/>
                </a:cubicBezTo>
                <a:lnTo>
                  <a:pt x="69777" y="78612"/>
                </a:lnTo>
                <a:cubicBezTo>
                  <a:pt x="69777" y="80446"/>
                  <a:pt x="71456" y="81932"/>
                  <a:pt x="73527" y="81932"/>
                </a:cubicBezTo>
                <a:close/>
                <a:moveTo>
                  <a:pt x="97527" y="81932"/>
                </a:moveTo>
                <a:cubicBezTo>
                  <a:pt x="99598" y="81932"/>
                  <a:pt x="101276" y="80446"/>
                  <a:pt x="101276" y="78612"/>
                </a:cubicBezTo>
                <a:lnTo>
                  <a:pt x="101276" y="16187"/>
                </a:lnTo>
                <a:cubicBezTo>
                  <a:pt x="101276" y="14354"/>
                  <a:pt x="99598" y="12867"/>
                  <a:pt x="97527" y="12867"/>
                </a:cubicBezTo>
                <a:cubicBezTo>
                  <a:pt x="95456" y="12867"/>
                  <a:pt x="93777" y="14354"/>
                  <a:pt x="93777" y="16187"/>
                </a:cubicBezTo>
                <a:lnTo>
                  <a:pt x="93777" y="78612"/>
                </a:lnTo>
                <a:cubicBezTo>
                  <a:pt x="93777" y="80446"/>
                  <a:pt x="95456" y="81932"/>
                  <a:pt x="97527" y="81932"/>
                </a:cubicBezTo>
                <a:close/>
                <a:moveTo>
                  <a:pt x="115994" y="92969"/>
                </a:moveTo>
                <a:lnTo>
                  <a:pt x="4005" y="92969"/>
                </a:lnTo>
                <a:lnTo>
                  <a:pt x="4005" y="15495"/>
                </a:lnTo>
                <a:cubicBezTo>
                  <a:pt x="4005" y="6937"/>
                  <a:pt x="11839" y="0"/>
                  <a:pt x="21503" y="0"/>
                </a:cubicBezTo>
                <a:lnTo>
                  <a:pt x="98496" y="0"/>
                </a:lnTo>
                <a:cubicBezTo>
                  <a:pt x="108160" y="0"/>
                  <a:pt x="115994" y="6937"/>
                  <a:pt x="115994" y="15495"/>
                </a:cubicBezTo>
                <a:close/>
                <a:moveTo>
                  <a:pt x="70324" y="120000"/>
                </a:moveTo>
                <a:lnTo>
                  <a:pt x="49675" y="120000"/>
                </a:lnTo>
                <a:cubicBezTo>
                  <a:pt x="47045" y="120000"/>
                  <a:pt x="44913" y="118111"/>
                  <a:pt x="44913" y="115783"/>
                </a:cubicBezTo>
                <a:lnTo>
                  <a:pt x="44913" y="111566"/>
                </a:lnTo>
                <a:lnTo>
                  <a:pt x="2500" y="111566"/>
                </a:lnTo>
                <a:cubicBezTo>
                  <a:pt x="1119" y="111566"/>
                  <a:pt x="0" y="110574"/>
                  <a:pt x="0" y="109352"/>
                </a:cubicBezTo>
                <a:lnTo>
                  <a:pt x="0" y="100496"/>
                </a:lnTo>
                <a:cubicBezTo>
                  <a:pt x="0" y="99274"/>
                  <a:pt x="1119" y="98282"/>
                  <a:pt x="2500" y="98282"/>
                </a:cubicBezTo>
                <a:lnTo>
                  <a:pt x="117499" y="98282"/>
                </a:lnTo>
                <a:cubicBezTo>
                  <a:pt x="118880" y="98282"/>
                  <a:pt x="120000" y="99274"/>
                  <a:pt x="120000" y="100496"/>
                </a:cubicBezTo>
                <a:lnTo>
                  <a:pt x="120000" y="109352"/>
                </a:lnTo>
                <a:cubicBezTo>
                  <a:pt x="120000" y="110574"/>
                  <a:pt x="118880" y="111566"/>
                  <a:pt x="117499" y="111566"/>
                </a:cubicBezTo>
                <a:lnTo>
                  <a:pt x="75086" y="111566"/>
                </a:lnTo>
                <a:lnTo>
                  <a:pt x="75086" y="115783"/>
                </a:lnTo>
                <a:cubicBezTo>
                  <a:pt x="75086" y="118111"/>
                  <a:pt x="72954" y="120000"/>
                  <a:pt x="70324" y="120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55"/>
          <p:cNvSpPr/>
          <p:nvPr/>
        </p:nvSpPr>
        <p:spPr>
          <a:xfrm>
            <a:off x="5454590" y="2770652"/>
            <a:ext cx="322665" cy="385063"/>
          </a:xfrm>
          <a:custGeom>
            <a:rect b="b" l="l" r="r" t="t"/>
            <a:pathLst>
              <a:path extrusionOk="0" h="120000" w="120000">
                <a:moveTo>
                  <a:pt x="91178" y="35007"/>
                </a:moveTo>
                <a:lnTo>
                  <a:pt x="87692" y="38808"/>
                </a:lnTo>
                <a:cubicBezTo>
                  <a:pt x="98513" y="45777"/>
                  <a:pt x="104807" y="56595"/>
                  <a:pt x="104697" y="68031"/>
                </a:cubicBezTo>
                <a:lnTo>
                  <a:pt x="110417" y="68070"/>
                </a:lnTo>
                <a:cubicBezTo>
                  <a:pt x="110542" y="55132"/>
                  <a:pt x="103420" y="42893"/>
                  <a:pt x="91178" y="35007"/>
                </a:cubicBezTo>
                <a:close/>
                <a:moveTo>
                  <a:pt x="48546" y="11148"/>
                </a:moveTo>
                <a:cubicBezTo>
                  <a:pt x="54592" y="12704"/>
                  <a:pt x="53227" y="11843"/>
                  <a:pt x="56299" y="13135"/>
                </a:cubicBezTo>
                <a:cubicBezTo>
                  <a:pt x="59913" y="17847"/>
                  <a:pt x="61401" y="23826"/>
                  <a:pt x="61135" y="29239"/>
                </a:cubicBezTo>
                <a:cubicBezTo>
                  <a:pt x="66940" y="28865"/>
                  <a:pt x="65660" y="24602"/>
                  <a:pt x="86916" y="26654"/>
                </a:cubicBezTo>
                <a:cubicBezTo>
                  <a:pt x="106251" y="28691"/>
                  <a:pt x="120000" y="47542"/>
                  <a:pt x="120000" y="75559"/>
                </a:cubicBezTo>
                <a:cubicBezTo>
                  <a:pt x="120000" y="103575"/>
                  <a:pt x="105134" y="125505"/>
                  <a:pt x="56099" y="118775"/>
                </a:cubicBezTo>
                <a:cubicBezTo>
                  <a:pt x="12582" y="124233"/>
                  <a:pt x="4716" y="98026"/>
                  <a:pt x="1164" y="82601"/>
                </a:cubicBezTo>
                <a:cubicBezTo>
                  <a:pt x="-2388" y="67176"/>
                  <a:pt x="448" y="36469"/>
                  <a:pt x="34782" y="26226"/>
                </a:cubicBezTo>
                <a:cubicBezTo>
                  <a:pt x="48179" y="23157"/>
                  <a:pt x="51600" y="27296"/>
                  <a:pt x="57390" y="28801"/>
                </a:cubicBezTo>
                <a:cubicBezTo>
                  <a:pt x="55828" y="22510"/>
                  <a:pt x="53587" y="18146"/>
                  <a:pt x="48546" y="11148"/>
                </a:cubicBezTo>
                <a:close/>
                <a:moveTo>
                  <a:pt x="90586" y="1"/>
                </a:moveTo>
                <a:cubicBezTo>
                  <a:pt x="98446" y="58"/>
                  <a:pt x="106816" y="1406"/>
                  <a:pt x="110918" y="2390"/>
                </a:cubicBezTo>
                <a:cubicBezTo>
                  <a:pt x="126106" y="6879"/>
                  <a:pt x="109545" y="8456"/>
                  <a:pt x="104746" y="13665"/>
                </a:cubicBezTo>
                <a:cubicBezTo>
                  <a:pt x="99947" y="18875"/>
                  <a:pt x="94600" y="24114"/>
                  <a:pt x="83546" y="24114"/>
                </a:cubicBezTo>
                <a:lnTo>
                  <a:pt x="62583" y="24312"/>
                </a:lnTo>
                <a:lnTo>
                  <a:pt x="63532" y="12672"/>
                </a:lnTo>
                <a:cubicBezTo>
                  <a:pt x="66139" y="4565"/>
                  <a:pt x="73752" y="1752"/>
                  <a:pt x="83072" y="436"/>
                </a:cubicBezTo>
                <a:cubicBezTo>
                  <a:pt x="85402" y="107"/>
                  <a:pt x="87966" y="-17"/>
                  <a:pt x="905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55"/>
          <p:cNvSpPr/>
          <p:nvPr/>
        </p:nvSpPr>
        <p:spPr>
          <a:xfrm>
            <a:off x="3674423" y="1332150"/>
            <a:ext cx="408033" cy="373744"/>
          </a:xfrm>
          <a:custGeom>
            <a:rect b="b" l="l" r="r" t="t"/>
            <a:pathLst>
              <a:path extrusionOk="0" h="120000" w="120000">
                <a:moveTo>
                  <a:pt x="12727" y="103097"/>
                </a:moveTo>
                <a:cubicBezTo>
                  <a:pt x="10497" y="103097"/>
                  <a:pt x="8690" y="105070"/>
                  <a:pt x="8690" y="107504"/>
                </a:cubicBezTo>
                <a:cubicBezTo>
                  <a:pt x="8690" y="109938"/>
                  <a:pt x="10497" y="111911"/>
                  <a:pt x="12727" y="111911"/>
                </a:cubicBezTo>
                <a:cubicBezTo>
                  <a:pt x="14956" y="111911"/>
                  <a:pt x="16763" y="109938"/>
                  <a:pt x="16763" y="107504"/>
                </a:cubicBezTo>
                <a:cubicBezTo>
                  <a:pt x="16763" y="105070"/>
                  <a:pt x="14956" y="103097"/>
                  <a:pt x="12727" y="103097"/>
                </a:cubicBezTo>
                <a:close/>
                <a:moveTo>
                  <a:pt x="68082" y="6"/>
                </a:moveTo>
                <a:cubicBezTo>
                  <a:pt x="71769" y="-202"/>
                  <a:pt x="76676" y="4868"/>
                  <a:pt x="78579" y="11373"/>
                </a:cubicBezTo>
                <a:cubicBezTo>
                  <a:pt x="81944" y="26505"/>
                  <a:pt x="58870" y="49508"/>
                  <a:pt x="74973" y="50471"/>
                </a:cubicBezTo>
                <a:cubicBezTo>
                  <a:pt x="86350" y="49246"/>
                  <a:pt x="92439" y="48022"/>
                  <a:pt x="104777" y="47584"/>
                </a:cubicBezTo>
                <a:cubicBezTo>
                  <a:pt x="115993" y="47759"/>
                  <a:pt x="117836" y="55544"/>
                  <a:pt x="112228" y="63853"/>
                </a:cubicBezTo>
                <a:cubicBezTo>
                  <a:pt x="119278" y="64290"/>
                  <a:pt x="125126" y="76273"/>
                  <a:pt x="112949" y="81171"/>
                </a:cubicBezTo>
                <a:cubicBezTo>
                  <a:pt x="124565" y="89043"/>
                  <a:pt x="117916" y="99015"/>
                  <a:pt x="111266" y="100851"/>
                </a:cubicBezTo>
                <a:cubicBezTo>
                  <a:pt x="116874" y="106362"/>
                  <a:pt x="116233" y="110560"/>
                  <a:pt x="110545" y="113971"/>
                </a:cubicBezTo>
                <a:cubicBezTo>
                  <a:pt x="97927" y="119657"/>
                  <a:pt x="65319" y="123593"/>
                  <a:pt x="46853" y="115021"/>
                </a:cubicBezTo>
                <a:cubicBezTo>
                  <a:pt x="38082" y="111742"/>
                  <a:pt x="32480" y="108305"/>
                  <a:pt x="26183" y="108065"/>
                </a:cubicBezTo>
                <a:lnTo>
                  <a:pt x="26183" y="114096"/>
                </a:lnTo>
                <a:cubicBezTo>
                  <a:pt x="26183" y="116727"/>
                  <a:pt x="24229" y="118860"/>
                  <a:pt x="21819" y="118860"/>
                </a:cubicBezTo>
                <a:lnTo>
                  <a:pt x="0" y="118860"/>
                </a:lnTo>
                <a:lnTo>
                  <a:pt x="0" y="57159"/>
                </a:lnTo>
                <a:lnTo>
                  <a:pt x="21819" y="57159"/>
                </a:lnTo>
                <a:cubicBezTo>
                  <a:pt x="24229" y="57159"/>
                  <a:pt x="26183" y="59292"/>
                  <a:pt x="26183" y="61923"/>
                </a:cubicBezTo>
                <a:lnTo>
                  <a:pt x="26183" y="64129"/>
                </a:lnTo>
                <a:cubicBezTo>
                  <a:pt x="26967" y="63995"/>
                  <a:pt x="27901" y="63638"/>
                  <a:pt x="29307" y="62803"/>
                </a:cubicBezTo>
                <a:cubicBezTo>
                  <a:pt x="31070" y="57993"/>
                  <a:pt x="33273" y="54013"/>
                  <a:pt x="38681" y="48634"/>
                </a:cubicBezTo>
                <a:cubicBezTo>
                  <a:pt x="47013" y="34727"/>
                  <a:pt x="60873" y="27642"/>
                  <a:pt x="63677" y="6912"/>
                </a:cubicBezTo>
                <a:cubicBezTo>
                  <a:pt x="64098" y="2156"/>
                  <a:pt x="65870" y="131"/>
                  <a:pt x="68082" y="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55"/>
          <p:cNvSpPr/>
          <p:nvPr/>
        </p:nvSpPr>
        <p:spPr>
          <a:xfrm>
            <a:off x="6524895" y="2039054"/>
            <a:ext cx="254160" cy="336352"/>
          </a:xfrm>
          <a:custGeom>
            <a:rect b="b" l="l" r="r" t="t"/>
            <a:pathLst>
              <a:path extrusionOk="0" h="120000" w="120000">
                <a:moveTo>
                  <a:pt x="66594" y="99116"/>
                </a:moveTo>
                <a:cubicBezTo>
                  <a:pt x="65078" y="99116"/>
                  <a:pt x="63850" y="100045"/>
                  <a:pt x="63850" y="101190"/>
                </a:cubicBezTo>
                <a:lnTo>
                  <a:pt x="63850" y="109485"/>
                </a:lnTo>
                <a:cubicBezTo>
                  <a:pt x="63850" y="110630"/>
                  <a:pt x="65078" y="111558"/>
                  <a:pt x="66594" y="111558"/>
                </a:cubicBezTo>
                <a:lnTo>
                  <a:pt x="77571" y="111558"/>
                </a:lnTo>
                <a:cubicBezTo>
                  <a:pt x="79087" y="111558"/>
                  <a:pt x="80315" y="110630"/>
                  <a:pt x="80315" y="109485"/>
                </a:cubicBezTo>
                <a:lnTo>
                  <a:pt x="80315" y="101190"/>
                </a:lnTo>
                <a:cubicBezTo>
                  <a:pt x="80315" y="100045"/>
                  <a:pt x="79087" y="99116"/>
                  <a:pt x="77571" y="99116"/>
                </a:cubicBezTo>
                <a:close/>
                <a:moveTo>
                  <a:pt x="41027" y="99116"/>
                </a:moveTo>
                <a:cubicBezTo>
                  <a:pt x="39512" y="99116"/>
                  <a:pt x="38283" y="100045"/>
                  <a:pt x="38283" y="101190"/>
                </a:cubicBezTo>
                <a:lnTo>
                  <a:pt x="38283" y="109485"/>
                </a:lnTo>
                <a:cubicBezTo>
                  <a:pt x="38283" y="110630"/>
                  <a:pt x="39512" y="111558"/>
                  <a:pt x="41027" y="111558"/>
                </a:cubicBezTo>
                <a:lnTo>
                  <a:pt x="52005" y="111558"/>
                </a:lnTo>
                <a:cubicBezTo>
                  <a:pt x="53520" y="111558"/>
                  <a:pt x="54749" y="110630"/>
                  <a:pt x="54749" y="109485"/>
                </a:cubicBezTo>
                <a:lnTo>
                  <a:pt x="54749" y="101190"/>
                </a:lnTo>
                <a:cubicBezTo>
                  <a:pt x="54749" y="100045"/>
                  <a:pt x="53520" y="99116"/>
                  <a:pt x="52005" y="99116"/>
                </a:cubicBezTo>
                <a:close/>
                <a:moveTo>
                  <a:pt x="15461" y="99116"/>
                </a:moveTo>
                <a:cubicBezTo>
                  <a:pt x="13945" y="99116"/>
                  <a:pt x="12717" y="100045"/>
                  <a:pt x="12717" y="101190"/>
                </a:cubicBezTo>
                <a:lnTo>
                  <a:pt x="12717" y="109485"/>
                </a:lnTo>
                <a:cubicBezTo>
                  <a:pt x="12717" y="110630"/>
                  <a:pt x="13945" y="111558"/>
                  <a:pt x="15461" y="111558"/>
                </a:cubicBezTo>
                <a:lnTo>
                  <a:pt x="26438" y="111558"/>
                </a:lnTo>
                <a:cubicBezTo>
                  <a:pt x="27954" y="111558"/>
                  <a:pt x="29182" y="110630"/>
                  <a:pt x="29182" y="109485"/>
                </a:cubicBezTo>
                <a:lnTo>
                  <a:pt x="29182" y="101190"/>
                </a:lnTo>
                <a:cubicBezTo>
                  <a:pt x="29182" y="100045"/>
                  <a:pt x="27954" y="99116"/>
                  <a:pt x="26438" y="99116"/>
                </a:cubicBezTo>
                <a:close/>
                <a:moveTo>
                  <a:pt x="92160" y="80734"/>
                </a:moveTo>
                <a:cubicBezTo>
                  <a:pt x="90645" y="80734"/>
                  <a:pt x="89416" y="81662"/>
                  <a:pt x="89416" y="82808"/>
                </a:cubicBezTo>
                <a:lnTo>
                  <a:pt x="89416" y="109485"/>
                </a:lnTo>
                <a:cubicBezTo>
                  <a:pt x="89416" y="110630"/>
                  <a:pt x="90645" y="111558"/>
                  <a:pt x="92160" y="111558"/>
                </a:cubicBezTo>
                <a:lnTo>
                  <a:pt x="103138" y="111558"/>
                </a:lnTo>
                <a:cubicBezTo>
                  <a:pt x="104653" y="111558"/>
                  <a:pt x="105882" y="110630"/>
                  <a:pt x="105882" y="109485"/>
                </a:cubicBezTo>
                <a:lnTo>
                  <a:pt x="105882" y="82808"/>
                </a:lnTo>
                <a:cubicBezTo>
                  <a:pt x="105882" y="81662"/>
                  <a:pt x="104653" y="80734"/>
                  <a:pt x="103138" y="80734"/>
                </a:cubicBezTo>
                <a:close/>
                <a:moveTo>
                  <a:pt x="66594" y="80734"/>
                </a:moveTo>
                <a:cubicBezTo>
                  <a:pt x="65078" y="80734"/>
                  <a:pt x="63850" y="81662"/>
                  <a:pt x="63850" y="82808"/>
                </a:cubicBezTo>
                <a:lnTo>
                  <a:pt x="63850" y="91103"/>
                </a:lnTo>
                <a:cubicBezTo>
                  <a:pt x="63850" y="92248"/>
                  <a:pt x="65078" y="93176"/>
                  <a:pt x="66594" y="93176"/>
                </a:cubicBezTo>
                <a:lnTo>
                  <a:pt x="77571" y="93176"/>
                </a:lnTo>
                <a:cubicBezTo>
                  <a:pt x="79087" y="93176"/>
                  <a:pt x="80315" y="92248"/>
                  <a:pt x="80315" y="91103"/>
                </a:cubicBezTo>
                <a:lnTo>
                  <a:pt x="80315" y="82808"/>
                </a:lnTo>
                <a:cubicBezTo>
                  <a:pt x="80315" y="81662"/>
                  <a:pt x="79087" y="80734"/>
                  <a:pt x="77571" y="80734"/>
                </a:cubicBezTo>
                <a:close/>
                <a:moveTo>
                  <a:pt x="41027" y="80734"/>
                </a:moveTo>
                <a:cubicBezTo>
                  <a:pt x="39512" y="80734"/>
                  <a:pt x="38283" y="81662"/>
                  <a:pt x="38283" y="82808"/>
                </a:cubicBezTo>
                <a:lnTo>
                  <a:pt x="38283" y="91103"/>
                </a:lnTo>
                <a:cubicBezTo>
                  <a:pt x="38283" y="92248"/>
                  <a:pt x="39512" y="93176"/>
                  <a:pt x="41027" y="93176"/>
                </a:cubicBezTo>
                <a:lnTo>
                  <a:pt x="52005" y="93176"/>
                </a:lnTo>
                <a:cubicBezTo>
                  <a:pt x="53520" y="93176"/>
                  <a:pt x="54749" y="92248"/>
                  <a:pt x="54749" y="91103"/>
                </a:cubicBezTo>
                <a:lnTo>
                  <a:pt x="54749" y="82808"/>
                </a:lnTo>
                <a:cubicBezTo>
                  <a:pt x="54749" y="81662"/>
                  <a:pt x="53520" y="80734"/>
                  <a:pt x="52005" y="80734"/>
                </a:cubicBezTo>
                <a:close/>
                <a:moveTo>
                  <a:pt x="15461" y="80734"/>
                </a:moveTo>
                <a:cubicBezTo>
                  <a:pt x="13945" y="80734"/>
                  <a:pt x="12717" y="81662"/>
                  <a:pt x="12717" y="82808"/>
                </a:cubicBezTo>
                <a:lnTo>
                  <a:pt x="12717" y="91103"/>
                </a:lnTo>
                <a:cubicBezTo>
                  <a:pt x="12717" y="92248"/>
                  <a:pt x="13945" y="93176"/>
                  <a:pt x="15461" y="93176"/>
                </a:cubicBezTo>
                <a:lnTo>
                  <a:pt x="26438" y="93176"/>
                </a:lnTo>
                <a:cubicBezTo>
                  <a:pt x="27954" y="93176"/>
                  <a:pt x="29182" y="92248"/>
                  <a:pt x="29182" y="91103"/>
                </a:cubicBezTo>
                <a:lnTo>
                  <a:pt x="29182" y="82808"/>
                </a:lnTo>
                <a:cubicBezTo>
                  <a:pt x="29182" y="81662"/>
                  <a:pt x="27954" y="80734"/>
                  <a:pt x="26438" y="80734"/>
                </a:cubicBezTo>
                <a:close/>
                <a:moveTo>
                  <a:pt x="92160" y="62352"/>
                </a:moveTo>
                <a:cubicBezTo>
                  <a:pt x="90645" y="62352"/>
                  <a:pt x="89416" y="63280"/>
                  <a:pt x="89416" y="64426"/>
                </a:cubicBezTo>
                <a:lnTo>
                  <a:pt x="89416" y="72720"/>
                </a:lnTo>
                <a:cubicBezTo>
                  <a:pt x="89416" y="73866"/>
                  <a:pt x="90645" y="74794"/>
                  <a:pt x="92160" y="74794"/>
                </a:cubicBezTo>
                <a:lnTo>
                  <a:pt x="103138" y="74794"/>
                </a:lnTo>
                <a:cubicBezTo>
                  <a:pt x="104653" y="74794"/>
                  <a:pt x="105882" y="73866"/>
                  <a:pt x="105882" y="72720"/>
                </a:cubicBezTo>
                <a:lnTo>
                  <a:pt x="105882" y="64426"/>
                </a:lnTo>
                <a:cubicBezTo>
                  <a:pt x="105882" y="63280"/>
                  <a:pt x="104653" y="62352"/>
                  <a:pt x="103138" y="62352"/>
                </a:cubicBezTo>
                <a:close/>
                <a:moveTo>
                  <a:pt x="66594" y="62352"/>
                </a:moveTo>
                <a:cubicBezTo>
                  <a:pt x="65078" y="62352"/>
                  <a:pt x="63850" y="63280"/>
                  <a:pt x="63850" y="64426"/>
                </a:cubicBezTo>
                <a:lnTo>
                  <a:pt x="63850" y="72720"/>
                </a:lnTo>
                <a:cubicBezTo>
                  <a:pt x="63850" y="73866"/>
                  <a:pt x="65078" y="74794"/>
                  <a:pt x="66594" y="74794"/>
                </a:cubicBezTo>
                <a:lnTo>
                  <a:pt x="77571" y="74794"/>
                </a:lnTo>
                <a:cubicBezTo>
                  <a:pt x="79087" y="74794"/>
                  <a:pt x="80315" y="73866"/>
                  <a:pt x="80315" y="72720"/>
                </a:cubicBezTo>
                <a:lnTo>
                  <a:pt x="80315" y="64426"/>
                </a:lnTo>
                <a:cubicBezTo>
                  <a:pt x="80315" y="63280"/>
                  <a:pt x="79087" y="62352"/>
                  <a:pt x="77571" y="62352"/>
                </a:cubicBezTo>
                <a:close/>
                <a:moveTo>
                  <a:pt x="41027" y="62352"/>
                </a:moveTo>
                <a:cubicBezTo>
                  <a:pt x="39512" y="62352"/>
                  <a:pt x="38283" y="63280"/>
                  <a:pt x="38283" y="64426"/>
                </a:cubicBezTo>
                <a:lnTo>
                  <a:pt x="38283" y="72720"/>
                </a:lnTo>
                <a:cubicBezTo>
                  <a:pt x="38283" y="73866"/>
                  <a:pt x="39512" y="74794"/>
                  <a:pt x="41027" y="74794"/>
                </a:cubicBezTo>
                <a:lnTo>
                  <a:pt x="52005" y="74794"/>
                </a:lnTo>
                <a:cubicBezTo>
                  <a:pt x="53520" y="74794"/>
                  <a:pt x="54749" y="73866"/>
                  <a:pt x="54749" y="72720"/>
                </a:cubicBezTo>
                <a:lnTo>
                  <a:pt x="54749" y="64426"/>
                </a:lnTo>
                <a:cubicBezTo>
                  <a:pt x="54749" y="63280"/>
                  <a:pt x="53520" y="62352"/>
                  <a:pt x="52005" y="62352"/>
                </a:cubicBezTo>
                <a:close/>
                <a:moveTo>
                  <a:pt x="15461" y="62352"/>
                </a:moveTo>
                <a:cubicBezTo>
                  <a:pt x="13945" y="62352"/>
                  <a:pt x="12717" y="63280"/>
                  <a:pt x="12717" y="64426"/>
                </a:cubicBezTo>
                <a:lnTo>
                  <a:pt x="12717" y="72720"/>
                </a:lnTo>
                <a:cubicBezTo>
                  <a:pt x="12717" y="73866"/>
                  <a:pt x="13945" y="74794"/>
                  <a:pt x="15461" y="74794"/>
                </a:cubicBezTo>
                <a:lnTo>
                  <a:pt x="26438" y="74794"/>
                </a:lnTo>
                <a:cubicBezTo>
                  <a:pt x="27954" y="74794"/>
                  <a:pt x="29182" y="73866"/>
                  <a:pt x="29182" y="72720"/>
                </a:cubicBezTo>
                <a:lnTo>
                  <a:pt x="29182" y="64426"/>
                </a:lnTo>
                <a:cubicBezTo>
                  <a:pt x="29182" y="63280"/>
                  <a:pt x="27954" y="62352"/>
                  <a:pt x="26438" y="62352"/>
                </a:cubicBezTo>
                <a:close/>
                <a:moveTo>
                  <a:pt x="92160" y="43970"/>
                </a:moveTo>
                <a:cubicBezTo>
                  <a:pt x="90645" y="43970"/>
                  <a:pt x="89416" y="44898"/>
                  <a:pt x="89416" y="46043"/>
                </a:cubicBezTo>
                <a:lnTo>
                  <a:pt x="89416" y="54338"/>
                </a:lnTo>
                <a:cubicBezTo>
                  <a:pt x="89416" y="55483"/>
                  <a:pt x="90645" y="56412"/>
                  <a:pt x="92160" y="56412"/>
                </a:cubicBezTo>
                <a:lnTo>
                  <a:pt x="103138" y="56412"/>
                </a:lnTo>
                <a:cubicBezTo>
                  <a:pt x="104653" y="56412"/>
                  <a:pt x="105882" y="55483"/>
                  <a:pt x="105882" y="54338"/>
                </a:cubicBezTo>
                <a:lnTo>
                  <a:pt x="105882" y="46043"/>
                </a:lnTo>
                <a:cubicBezTo>
                  <a:pt x="105882" y="44898"/>
                  <a:pt x="104653" y="43970"/>
                  <a:pt x="103138" y="43970"/>
                </a:cubicBezTo>
                <a:close/>
                <a:moveTo>
                  <a:pt x="66594" y="43970"/>
                </a:moveTo>
                <a:cubicBezTo>
                  <a:pt x="65078" y="43970"/>
                  <a:pt x="63850" y="44898"/>
                  <a:pt x="63850" y="46043"/>
                </a:cubicBezTo>
                <a:lnTo>
                  <a:pt x="63850" y="54338"/>
                </a:lnTo>
                <a:cubicBezTo>
                  <a:pt x="63850" y="55483"/>
                  <a:pt x="65078" y="56412"/>
                  <a:pt x="66594" y="56412"/>
                </a:cubicBezTo>
                <a:lnTo>
                  <a:pt x="77571" y="56412"/>
                </a:lnTo>
                <a:cubicBezTo>
                  <a:pt x="79087" y="56412"/>
                  <a:pt x="80315" y="55483"/>
                  <a:pt x="80315" y="54338"/>
                </a:cubicBezTo>
                <a:lnTo>
                  <a:pt x="80315" y="46043"/>
                </a:lnTo>
                <a:cubicBezTo>
                  <a:pt x="80315" y="44898"/>
                  <a:pt x="79087" y="43970"/>
                  <a:pt x="77571" y="43970"/>
                </a:cubicBezTo>
                <a:close/>
                <a:moveTo>
                  <a:pt x="41027" y="43970"/>
                </a:moveTo>
                <a:cubicBezTo>
                  <a:pt x="39512" y="43970"/>
                  <a:pt x="38283" y="44898"/>
                  <a:pt x="38283" y="46043"/>
                </a:cubicBezTo>
                <a:lnTo>
                  <a:pt x="38283" y="54338"/>
                </a:lnTo>
                <a:cubicBezTo>
                  <a:pt x="38283" y="55483"/>
                  <a:pt x="39512" y="56412"/>
                  <a:pt x="41027" y="56412"/>
                </a:cubicBezTo>
                <a:lnTo>
                  <a:pt x="52005" y="56412"/>
                </a:lnTo>
                <a:cubicBezTo>
                  <a:pt x="53520" y="56412"/>
                  <a:pt x="54749" y="55483"/>
                  <a:pt x="54749" y="54338"/>
                </a:cubicBezTo>
                <a:lnTo>
                  <a:pt x="54749" y="46043"/>
                </a:lnTo>
                <a:cubicBezTo>
                  <a:pt x="54749" y="44898"/>
                  <a:pt x="53520" y="43970"/>
                  <a:pt x="52005" y="43970"/>
                </a:cubicBezTo>
                <a:close/>
                <a:moveTo>
                  <a:pt x="15461" y="43970"/>
                </a:moveTo>
                <a:cubicBezTo>
                  <a:pt x="13945" y="43970"/>
                  <a:pt x="12717" y="44898"/>
                  <a:pt x="12717" y="46043"/>
                </a:cubicBezTo>
                <a:lnTo>
                  <a:pt x="12717" y="54338"/>
                </a:lnTo>
                <a:cubicBezTo>
                  <a:pt x="12717" y="55483"/>
                  <a:pt x="13945" y="56412"/>
                  <a:pt x="15461" y="56412"/>
                </a:cubicBezTo>
                <a:lnTo>
                  <a:pt x="26438" y="56412"/>
                </a:lnTo>
                <a:cubicBezTo>
                  <a:pt x="27954" y="56412"/>
                  <a:pt x="29182" y="55483"/>
                  <a:pt x="29182" y="54338"/>
                </a:cubicBezTo>
                <a:lnTo>
                  <a:pt x="29182" y="46043"/>
                </a:lnTo>
                <a:cubicBezTo>
                  <a:pt x="29182" y="44898"/>
                  <a:pt x="27954" y="43970"/>
                  <a:pt x="26438" y="43970"/>
                </a:cubicBezTo>
                <a:close/>
                <a:moveTo>
                  <a:pt x="17058" y="6058"/>
                </a:moveTo>
                <a:cubicBezTo>
                  <a:pt x="13485" y="6058"/>
                  <a:pt x="10588" y="8247"/>
                  <a:pt x="10588" y="10947"/>
                </a:cubicBezTo>
                <a:lnTo>
                  <a:pt x="10588" y="30505"/>
                </a:lnTo>
                <a:cubicBezTo>
                  <a:pt x="10588" y="33205"/>
                  <a:pt x="13485" y="35394"/>
                  <a:pt x="17058" y="35394"/>
                </a:cubicBezTo>
                <a:lnTo>
                  <a:pt x="102941" y="35394"/>
                </a:lnTo>
                <a:cubicBezTo>
                  <a:pt x="106514" y="35394"/>
                  <a:pt x="109411" y="33205"/>
                  <a:pt x="109411" y="30505"/>
                </a:cubicBezTo>
                <a:lnTo>
                  <a:pt x="109411" y="10947"/>
                </a:lnTo>
                <a:cubicBezTo>
                  <a:pt x="109411" y="8247"/>
                  <a:pt x="106514" y="6058"/>
                  <a:pt x="102941" y="6058"/>
                </a:cubicBezTo>
                <a:close/>
                <a:moveTo>
                  <a:pt x="12997" y="0"/>
                </a:moveTo>
                <a:lnTo>
                  <a:pt x="107002" y="0"/>
                </a:lnTo>
                <a:cubicBezTo>
                  <a:pt x="114180" y="0"/>
                  <a:pt x="120000" y="4397"/>
                  <a:pt x="120000" y="9821"/>
                </a:cubicBezTo>
                <a:lnTo>
                  <a:pt x="120000" y="110178"/>
                </a:lnTo>
                <a:cubicBezTo>
                  <a:pt x="120000" y="115602"/>
                  <a:pt x="114180" y="120000"/>
                  <a:pt x="107002" y="120000"/>
                </a:cubicBezTo>
                <a:lnTo>
                  <a:pt x="12997" y="120000"/>
                </a:lnTo>
                <a:cubicBezTo>
                  <a:pt x="5819" y="120000"/>
                  <a:pt x="0" y="115602"/>
                  <a:pt x="0" y="110178"/>
                </a:cubicBezTo>
                <a:lnTo>
                  <a:pt x="0" y="9821"/>
                </a:lnTo>
                <a:cubicBezTo>
                  <a:pt x="0" y="4397"/>
                  <a:pt x="5819" y="0"/>
                  <a:pt x="129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55"/>
          <p:cNvSpPr/>
          <p:nvPr/>
        </p:nvSpPr>
        <p:spPr>
          <a:xfrm>
            <a:off x="7648558" y="2795360"/>
            <a:ext cx="335647" cy="335647"/>
          </a:xfrm>
          <a:custGeom>
            <a:rect b="b" l="l" r="r" t="t"/>
            <a:pathLst>
              <a:path extrusionOk="0" h="120000" w="120000">
                <a:moveTo>
                  <a:pt x="74803" y="92998"/>
                </a:moveTo>
                <a:lnTo>
                  <a:pt x="74803" y="103605"/>
                </a:lnTo>
                <a:lnTo>
                  <a:pt x="107947" y="103605"/>
                </a:lnTo>
                <a:lnTo>
                  <a:pt x="107947" y="92998"/>
                </a:lnTo>
                <a:close/>
                <a:moveTo>
                  <a:pt x="74803" y="77086"/>
                </a:moveTo>
                <a:lnTo>
                  <a:pt x="74803" y="87694"/>
                </a:lnTo>
                <a:lnTo>
                  <a:pt x="107947" y="87694"/>
                </a:lnTo>
                <a:lnTo>
                  <a:pt x="107947" y="77086"/>
                </a:lnTo>
                <a:close/>
                <a:moveTo>
                  <a:pt x="21507" y="74877"/>
                </a:moveTo>
                <a:lnTo>
                  <a:pt x="14007" y="82378"/>
                </a:lnTo>
                <a:lnTo>
                  <a:pt x="21974" y="90346"/>
                </a:lnTo>
                <a:lnTo>
                  <a:pt x="14007" y="98314"/>
                </a:lnTo>
                <a:lnTo>
                  <a:pt x="21507" y="105814"/>
                </a:lnTo>
                <a:lnTo>
                  <a:pt x="29475" y="97847"/>
                </a:lnTo>
                <a:lnTo>
                  <a:pt x="37443" y="105814"/>
                </a:lnTo>
                <a:lnTo>
                  <a:pt x="44944" y="98314"/>
                </a:lnTo>
                <a:lnTo>
                  <a:pt x="36976" y="90346"/>
                </a:lnTo>
                <a:lnTo>
                  <a:pt x="44944" y="82378"/>
                </a:lnTo>
                <a:lnTo>
                  <a:pt x="37443" y="74877"/>
                </a:lnTo>
                <a:lnTo>
                  <a:pt x="29475" y="82845"/>
                </a:lnTo>
                <a:close/>
                <a:moveTo>
                  <a:pt x="61333" y="61333"/>
                </a:moveTo>
                <a:lnTo>
                  <a:pt x="120000" y="61333"/>
                </a:lnTo>
                <a:lnTo>
                  <a:pt x="120000" y="99999"/>
                </a:lnTo>
                <a:cubicBezTo>
                  <a:pt x="120000" y="111045"/>
                  <a:pt x="111045" y="120000"/>
                  <a:pt x="99999" y="120000"/>
                </a:cubicBezTo>
                <a:lnTo>
                  <a:pt x="61333" y="120000"/>
                </a:lnTo>
                <a:close/>
                <a:moveTo>
                  <a:pt x="0" y="61333"/>
                </a:moveTo>
                <a:lnTo>
                  <a:pt x="58666" y="61333"/>
                </a:lnTo>
                <a:lnTo>
                  <a:pt x="58666" y="120000"/>
                </a:lnTo>
                <a:lnTo>
                  <a:pt x="20000" y="120000"/>
                </a:lnTo>
                <a:cubicBezTo>
                  <a:pt x="8954" y="120000"/>
                  <a:pt x="0" y="111045"/>
                  <a:pt x="0" y="99999"/>
                </a:cubicBezTo>
                <a:close/>
                <a:moveTo>
                  <a:pt x="91375" y="35476"/>
                </a:moveTo>
                <a:cubicBezTo>
                  <a:pt x="88446" y="35476"/>
                  <a:pt x="86071" y="37850"/>
                  <a:pt x="86071" y="40780"/>
                </a:cubicBezTo>
                <a:cubicBezTo>
                  <a:pt x="86071" y="43709"/>
                  <a:pt x="88446" y="46083"/>
                  <a:pt x="91375" y="46083"/>
                </a:cubicBezTo>
                <a:cubicBezTo>
                  <a:pt x="94304" y="46083"/>
                  <a:pt x="96679" y="43709"/>
                  <a:pt x="96679" y="40780"/>
                </a:cubicBezTo>
                <a:cubicBezTo>
                  <a:pt x="96679" y="37850"/>
                  <a:pt x="94304" y="35476"/>
                  <a:pt x="91375" y="35476"/>
                </a:cubicBezTo>
                <a:close/>
                <a:moveTo>
                  <a:pt x="74803" y="23547"/>
                </a:moveTo>
                <a:lnTo>
                  <a:pt x="74803" y="34154"/>
                </a:lnTo>
                <a:lnTo>
                  <a:pt x="107947" y="34154"/>
                </a:lnTo>
                <a:lnTo>
                  <a:pt x="107947" y="23547"/>
                </a:lnTo>
                <a:close/>
                <a:moveTo>
                  <a:pt x="24171" y="12278"/>
                </a:moveTo>
                <a:lnTo>
                  <a:pt x="24171" y="23547"/>
                </a:lnTo>
                <a:lnTo>
                  <a:pt x="12903" y="23547"/>
                </a:lnTo>
                <a:lnTo>
                  <a:pt x="12903" y="34154"/>
                </a:lnTo>
                <a:lnTo>
                  <a:pt x="24171" y="34154"/>
                </a:lnTo>
                <a:lnTo>
                  <a:pt x="24171" y="45423"/>
                </a:lnTo>
                <a:lnTo>
                  <a:pt x="34779" y="45423"/>
                </a:lnTo>
                <a:lnTo>
                  <a:pt x="34779" y="34154"/>
                </a:lnTo>
                <a:lnTo>
                  <a:pt x="46047" y="34154"/>
                </a:lnTo>
                <a:lnTo>
                  <a:pt x="46047" y="23547"/>
                </a:lnTo>
                <a:lnTo>
                  <a:pt x="34779" y="23547"/>
                </a:lnTo>
                <a:lnTo>
                  <a:pt x="34779" y="12278"/>
                </a:lnTo>
                <a:close/>
                <a:moveTo>
                  <a:pt x="91375" y="11618"/>
                </a:moveTo>
                <a:cubicBezTo>
                  <a:pt x="88446" y="11618"/>
                  <a:pt x="86071" y="13992"/>
                  <a:pt x="86071" y="16922"/>
                </a:cubicBezTo>
                <a:cubicBezTo>
                  <a:pt x="86071" y="19851"/>
                  <a:pt x="88446" y="22225"/>
                  <a:pt x="91375" y="22225"/>
                </a:cubicBezTo>
                <a:cubicBezTo>
                  <a:pt x="94304" y="22225"/>
                  <a:pt x="96679" y="19851"/>
                  <a:pt x="96679" y="16922"/>
                </a:cubicBezTo>
                <a:cubicBezTo>
                  <a:pt x="96679" y="13992"/>
                  <a:pt x="94304" y="11618"/>
                  <a:pt x="91375" y="11618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20000" y="8954"/>
                  <a:pt x="120000" y="20000"/>
                </a:cubicBezTo>
                <a:lnTo>
                  <a:pt x="120000" y="58666"/>
                </a:lnTo>
                <a:lnTo>
                  <a:pt x="61333" y="58666"/>
                </a:lnTo>
                <a:lnTo>
                  <a:pt x="61333" y="0"/>
                </a:lnTo>
                <a:lnTo>
                  <a:pt x="58666" y="0"/>
                </a:lnTo>
                <a:lnTo>
                  <a:pt x="58666" y="58666"/>
                </a:lnTo>
                <a:lnTo>
                  <a:pt x="0" y="58666"/>
                </a:lnTo>
                <a:lnTo>
                  <a:pt x="0" y="20000"/>
                </a:lnTo>
                <a:cubicBezTo>
                  <a:pt x="0" y="895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55"/>
          <p:cNvSpPr/>
          <p:nvPr/>
        </p:nvSpPr>
        <p:spPr>
          <a:xfrm>
            <a:off x="4332749" y="2054252"/>
            <a:ext cx="361838" cy="305956"/>
          </a:xfrm>
          <a:custGeom>
            <a:rect b="b" l="l" r="r" t="t"/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55"/>
          <p:cNvSpPr/>
          <p:nvPr/>
        </p:nvSpPr>
        <p:spPr>
          <a:xfrm>
            <a:off x="6063254" y="2046918"/>
            <a:ext cx="185271" cy="320625"/>
          </a:xfrm>
          <a:custGeom>
            <a:rect b="b" l="l" r="r" t="t"/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55"/>
          <p:cNvSpPr/>
          <p:nvPr/>
        </p:nvSpPr>
        <p:spPr>
          <a:xfrm>
            <a:off x="4970957" y="2074010"/>
            <a:ext cx="335348" cy="266441"/>
          </a:xfrm>
          <a:custGeom>
            <a:rect b="b" l="l" r="r" t="t"/>
            <a:pathLst>
              <a:path extrusionOk="0" h="120000" w="12000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55"/>
          <p:cNvSpPr/>
          <p:nvPr/>
        </p:nvSpPr>
        <p:spPr>
          <a:xfrm>
            <a:off x="5582675" y="2063662"/>
            <a:ext cx="204209" cy="287136"/>
          </a:xfrm>
          <a:custGeom>
            <a:rect b="b" l="l" r="r" t="t"/>
            <a:pathLst>
              <a:path extrusionOk="0" h="120000" w="120000">
                <a:moveTo>
                  <a:pt x="49688" y="112012"/>
                </a:moveTo>
                <a:cubicBezTo>
                  <a:pt x="48135" y="112012"/>
                  <a:pt x="46876" y="112907"/>
                  <a:pt x="46876" y="114012"/>
                </a:cubicBezTo>
                <a:cubicBezTo>
                  <a:pt x="46876" y="115117"/>
                  <a:pt x="48135" y="116012"/>
                  <a:pt x="49688" y="116012"/>
                </a:cubicBezTo>
                <a:lnTo>
                  <a:pt x="70311" y="116012"/>
                </a:lnTo>
                <a:cubicBezTo>
                  <a:pt x="71864" y="116012"/>
                  <a:pt x="73123" y="115117"/>
                  <a:pt x="73123" y="114012"/>
                </a:cubicBezTo>
                <a:cubicBezTo>
                  <a:pt x="73123" y="112907"/>
                  <a:pt x="71864" y="112012"/>
                  <a:pt x="70311" y="112012"/>
                </a:cubicBezTo>
                <a:close/>
                <a:moveTo>
                  <a:pt x="6849" y="8320"/>
                </a:moveTo>
                <a:lnTo>
                  <a:pt x="6849" y="106998"/>
                </a:lnTo>
                <a:lnTo>
                  <a:pt x="113150" y="106998"/>
                </a:lnTo>
                <a:lnTo>
                  <a:pt x="113150" y="8320"/>
                </a:lnTo>
                <a:close/>
                <a:moveTo>
                  <a:pt x="48751" y="2722"/>
                </a:moveTo>
                <a:cubicBezTo>
                  <a:pt x="47715" y="2722"/>
                  <a:pt x="46876" y="3319"/>
                  <a:pt x="46876" y="4056"/>
                </a:cubicBezTo>
                <a:cubicBezTo>
                  <a:pt x="46876" y="4792"/>
                  <a:pt x="47715" y="5389"/>
                  <a:pt x="48751" y="5389"/>
                </a:cubicBezTo>
                <a:lnTo>
                  <a:pt x="71248" y="5389"/>
                </a:lnTo>
                <a:cubicBezTo>
                  <a:pt x="72284" y="5389"/>
                  <a:pt x="73123" y="4792"/>
                  <a:pt x="73123" y="4056"/>
                </a:cubicBezTo>
                <a:cubicBezTo>
                  <a:pt x="73123" y="3319"/>
                  <a:pt x="72284" y="2722"/>
                  <a:pt x="71248" y="2722"/>
                </a:cubicBezTo>
                <a:close/>
                <a:moveTo>
                  <a:pt x="8089" y="0"/>
                </a:moveTo>
                <a:lnTo>
                  <a:pt x="111910" y="0"/>
                </a:lnTo>
                <a:cubicBezTo>
                  <a:pt x="116378" y="0"/>
                  <a:pt x="120000" y="2575"/>
                  <a:pt x="120000" y="5752"/>
                </a:cubicBezTo>
                <a:lnTo>
                  <a:pt x="120000" y="114247"/>
                </a:lnTo>
                <a:cubicBezTo>
                  <a:pt x="120000" y="117424"/>
                  <a:pt x="116378" y="120000"/>
                  <a:pt x="111910" y="120000"/>
                </a:cubicBezTo>
                <a:lnTo>
                  <a:pt x="8089" y="120000"/>
                </a:lnTo>
                <a:cubicBezTo>
                  <a:pt x="3621" y="120000"/>
                  <a:pt x="0" y="117424"/>
                  <a:pt x="0" y="114247"/>
                </a:cubicBezTo>
                <a:lnTo>
                  <a:pt x="0" y="5752"/>
                </a:lnTo>
                <a:cubicBezTo>
                  <a:pt x="0" y="2575"/>
                  <a:pt x="3621" y="0"/>
                  <a:pt x="80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55"/>
          <p:cNvSpPr/>
          <p:nvPr/>
        </p:nvSpPr>
        <p:spPr>
          <a:xfrm>
            <a:off x="4739580" y="4101013"/>
            <a:ext cx="350089" cy="441784"/>
          </a:xfrm>
          <a:custGeom>
            <a:rect b="b" l="l" r="r" t="t"/>
            <a:pathLst>
              <a:path extrusionOk="0" h="120000" w="120000">
                <a:moveTo>
                  <a:pt x="46623" y="98551"/>
                </a:moveTo>
                <a:lnTo>
                  <a:pt x="46623" y="99937"/>
                </a:lnTo>
                <a:lnTo>
                  <a:pt x="42499" y="99937"/>
                </a:lnTo>
                <a:lnTo>
                  <a:pt x="42499" y="112549"/>
                </a:lnTo>
                <a:lnTo>
                  <a:pt x="46623" y="112549"/>
                </a:lnTo>
                <a:lnTo>
                  <a:pt x="46623" y="113935"/>
                </a:lnTo>
                <a:lnTo>
                  <a:pt x="73445" y="113935"/>
                </a:lnTo>
                <a:lnTo>
                  <a:pt x="73445" y="112549"/>
                </a:lnTo>
                <a:lnTo>
                  <a:pt x="77568" y="112549"/>
                </a:lnTo>
                <a:lnTo>
                  <a:pt x="77568" y="99937"/>
                </a:lnTo>
                <a:lnTo>
                  <a:pt x="73445" y="99937"/>
                </a:lnTo>
                <a:lnTo>
                  <a:pt x="73445" y="98551"/>
                </a:lnTo>
                <a:close/>
                <a:moveTo>
                  <a:pt x="109392" y="6024"/>
                </a:moveTo>
                <a:cubicBezTo>
                  <a:pt x="105941" y="5750"/>
                  <a:pt x="100649" y="9243"/>
                  <a:pt x="93641" y="14185"/>
                </a:cubicBezTo>
                <a:lnTo>
                  <a:pt x="93641" y="34190"/>
                </a:lnTo>
                <a:lnTo>
                  <a:pt x="93458" y="34190"/>
                </a:lnTo>
                <a:cubicBezTo>
                  <a:pt x="93229" y="37813"/>
                  <a:pt x="92436" y="41275"/>
                  <a:pt x="91161" y="44485"/>
                </a:cubicBezTo>
                <a:cubicBezTo>
                  <a:pt x="98403" y="46950"/>
                  <a:pt x="103438" y="44225"/>
                  <a:pt x="107258" y="40380"/>
                </a:cubicBezTo>
                <a:cubicBezTo>
                  <a:pt x="111150" y="36463"/>
                  <a:pt x="114102" y="27993"/>
                  <a:pt x="114088" y="20861"/>
                </a:cubicBezTo>
                <a:cubicBezTo>
                  <a:pt x="114495" y="10444"/>
                  <a:pt x="112888" y="6301"/>
                  <a:pt x="109392" y="6024"/>
                </a:cubicBezTo>
                <a:close/>
                <a:moveTo>
                  <a:pt x="10607" y="6024"/>
                </a:moveTo>
                <a:cubicBezTo>
                  <a:pt x="7111" y="6301"/>
                  <a:pt x="5504" y="10444"/>
                  <a:pt x="5911" y="20861"/>
                </a:cubicBezTo>
                <a:cubicBezTo>
                  <a:pt x="5897" y="27993"/>
                  <a:pt x="8849" y="36463"/>
                  <a:pt x="12741" y="40380"/>
                </a:cubicBezTo>
                <a:cubicBezTo>
                  <a:pt x="16574" y="44238"/>
                  <a:pt x="21629" y="46968"/>
                  <a:pt x="28912" y="44464"/>
                </a:cubicBezTo>
                <a:cubicBezTo>
                  <a:pt x="27645" y="41256"/>
                  <a:pt x="26859" y="37801"/>
                  <a:pt x="26639" y="34190"/>
                </a:cubicBezTo>
                <a:lnTo>
                  <a:pt x="26426" y="34190"/>
                </a:lnTo>
                <a:lnTo>
                  <a:pt x="26426" y="14232"/>
                </a:lnTo>
                <a:cubicBezTo>
                  <a:pt x="19384" y="9265"/>
                  <a:pt x="14069" y="5749"/>
                  <a:pt x="10607" y="6024"/>
                </a:cubicBezTo>
                <a:close/>
                <a:moveTo>
                  <a:pt x="9691" y="15"/>
                </a:moveTo>
                <a:cubicBezTo>
                  <a:pt x="15111" y="328"/>
                  <a:pt x="21705" y="5426"/>
                  <a:pt x="26426" y="8245"/>
                </a:cubicBezTo>
                <a:lnTo>
                  <a:pt x="26426" y="5707"/>
                </a:lnTo>
                <a:cubicBezTo>
                  <a:pt x="25235" y="5395"/>
                  <a:pt x="24390" y="4500"/>
                  <a:pt x="24390" y="3449"/>
                </a:cubicBezTo>
                <a:cubicBezTo>
                  <a:pt x="24390" y="2112"/>
                  <a:pt x="25758" y="1028"/>
                  <a:pt x="27445" y="1028"/>
                </a:cubicBezTo>
                <a:lnTo>
                  <a:pt x="92622" y="1028"/>
                </a:lnTo>
                <a:cubicBezTo>
                  <a:pt x="94310" y="1028"/>
                  <a:pt x="95677" y="2112"/>
                  <a:pt x="95677" y="3449"/>
                </a:cubicBezTo>
                <a:cubicBezTo>
                  <a:pt x="95677" y="4500"/>
                  <a:pt x="94832" y="5395"/>
                  <a:pt x="93641" y="5707"/>
                </a:cubicBezTo>
                <a:lnTo>
                  <a:pt x="93641" y="8202"/>
                </a:lnTo>
                <a:cubicBezTo>
                  <a:pt x="98358" y="5376"/>
                  <a:pt x="104914" y="326"/>
                  <a:pt x="110308" y="15"/>
                </a:cubicBezTo>
                <a:cubicBezTo>
                  <a:pt x="115811" y="-302"/>
                  <a:pt x="120105" y="4310"/>
                  <a:pt x="119998" y="21239"/>
                </a:cubicBezTo>
                <a:cubicBezTo>
                  <a:pt x="119784" y="30215"/>
                  <a:pt x="116477" y="39118"/>
                  <a:pt x="111249" y="43685"/>
                </a:cubicBezTo>
                <a:cubicBezTo>
                  <a:pt x="106099" y="48184"/>
                  <a:pt x="98485" y="51984"/>
                  <a:pt x="89073" y="48762"/>
                </a:cubicBezTo>
                <a:cubicBezTo>
                  <a:pt x="84776" y="56343"/>
                  <a:pt x="77598" y="62016"/>
                  <a:pt x="69049" y="64330"/>
                </a:cubicBezTo>
                <a:lnTo>
                  <a:pt x="69049" y="68332"/>
                </a:lnTo>
                <a:cubicBezTo>
                  <a:pt x="70315" y="68562"/>
                  <a:pt x="71236" y="69470"/>
                  <a:pt x="71236" y="70549"/>
                </a:cubicBezTo>
                <a:lnTo>
                  <a:pt x="71236" y="79904"/>
                </a:lnTo>
                <a:cubicBezTo>
                  <a:pt x="71236" y="80983"/>
                  <a:pt x="70315" y="81891"/>
                  <a:pt x="69049" y="82121"/>
                </a:cubicBezTo>
                <a:lnTo>
                  <a:pt x="69049" y="85184"/>
                </a:lnTo>
                <a:cubicBezTo>
                  <a:pt x="69049" y="85573"/>
                  <a:pt x="68929" y="85939"/>
                  <a:pt x="68685" y="86249"/>
                </a:cubicBezTo>
                <a:cubicBezTo>
                  <a:pt x="83757" y="86965"/>
                  <a:pt x="94658" y="89496"/>
                  <a:pt x="95176" y="92486"/>
                </a:cubicBezTo>
                <a:lnTo>
                  <a:pt x="108922" y="92486"/>
                </a:lnTo>
                <a:lnTo>
                  <a:pt x="108922" y="120000"/>
                </a:lnTo>
                <a:lnTo>
                  <a:pt x="11145" y="120000"/>
                </a:lnTo>
                <a:lnTo>
                  <a:pt x="11145" y="92486"/>
                </a:lnTo>
                <a:lnTo>
                  <a:pt x="24186" y="92486"/>
                </a:lnTo>
                <a:cubicBezTo>
                  <a:pt x="24693" y="89455"/>
                  <a:pt x="35896" y="86889"/>
                  <a:pt x="51356" y="86219"/>
                </a:cubicBezTo>
                <a:cubicBezTo>
                  <a:pt x="51130" y="85915"/>
                  <a:pt x="51018" y="85560"/>
                  <a:pt x="51018" y="85184"/>
                </a:cubicBezTo>
                <a:lnTo>
                  <a:pt x="51018" y="82121"/>
                </a:lnTo>
                <a:cubicBezTo>
                  <a:pt x="49752" y="81891"/>
                  <a:pt x="48831" y="80983"/>
                  <a:pt x="48831" y="79904"/>
                </a:cubicBezTo>
                <a:lnTo>
                  <a:pt x="48831" y="70549"/>
                </a:lnTo>
                <a:cubicBezTo>
                  <a:pt x="48831" y="69470"/>
                  <a:pt x="49752" y="68562"/>
                  <a:pt x="51018" y="68332"/>
                </a:cubicBezTo>
                <a:lnTo>
                  <a:pt x="51018" y="64347"/>
                </a:lnTo>
                <a:cubicBezTo>
                  <a:pt x="42445" y="62018"/>
                  <a:pt x="35275" y="56324"/>
                  <a:pt x="30992" y="48744"/>
                </a:cubicBezTo>
                <a:cubicBezTo>
                  <a:pt x="21549" y="52001"/>
                  <a:pt x="13912" y="48194"/>
                  <a:pt x="8750" y="43685"/>
                </a:cubicBezTo>
                <a:cubicBezTo>
                  <a:pt x="3522" y="39118"/>
                  <a:pt x="215" y="30215"/>
                  <a:pt x="1" y="21239"/>
                </a:cubicBezTo>
                <a:cubicBezTo>
                  <a:pt x="-105" y="4310"/>
                  <a:pt x="4188" y="-302"/>
                  <a:pt x="9691" y="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55"/>
          <p:cNvSpPr/>
          <p:nvPr/>
        </p:nvSpPr>
        <p:spPr>
          <a:xfrm>
            <a:off x="3709354" y="2008765"/>
            <a:ext cx="347025" cy="352816"/>
          </a:xfrm>
          <a:custGeom>
            <a:rect b="b" l="l" r="r" t="t"/>
            <a:pathLst>
              <a:path extrusionOk="0" h="120000" w="120000">
                <a:moveTo>
                  <a:pt x="39382" y="105720"/>
                </a:moveTo>
                <a:lnTo>
                  <a:pt x="80049" y="105720"/>
                </a:lnTo>
                <a:lnTo>
                  <a:pt x="80049" y="109954"/>
                </a:lnTo>
                <a:lnTo>
                  <a:pt x="39382" y="109954"/>
                </a:lnTo>
                <a:close/>
                <a:moveTo>
                  <a:pt x="39382" y="94499"/>
                </a:moveTo>
                <a:lnTo>
                  <a:pt x="80049" y="94499"/>
                </a:lnTo>
                <a:lnTo>
                  <a:pt x="80049" y="98733"/>
                </a:lnTo>
                <a:lnTo>
                  <a:pt x="39382" y="98733"/>
                </a:lnTo>
                <a:close/>
                <a:moveTo>
                  <a:pt x="39382" y="83278"/>
                </a:moveTo>
                <a:lnTo>
                  <a:pt x="80049" y="83278"/>
                </a:lnTo>
                <a:lnTo>
                  <a:pt x="80049" y="87512"/>
                </a:lnTo>
                <a:lnTo>
                  <a:pt x="39382" y="87512"/>
                </a:lnTo>
                <a:close/>
                <a:moveTo>
                  <a:pt x="33985" y="76713"/>
                </a:moveTo>
                <a:lnTo>
                  <a:pt x="33985" y="82688"/>
                </a:lnTo>
                <a:lnTo>
                  <a:pt x="33985" y="85675"/>
                </a:lnTo>
                <a:lnTo>
                  <a:pt x="33985" y="93158"/>
                </a:lnTo>
                <a:lnTo>
                  <a:pt x="33985" y="116589"/>
                </a:lnTo>
                <a:lnTo>
                  <a:pt x="86014" y="116589"/>
                </a:lnTo>
                <a:lnTo>
                  <a:pt x="86014" y="93158"/>
                </a:lnTo>
                <a:lnTo>
                  <a:pt x="86014" y="85675"/>
                </a:lnTo>
                <a:lnTo>
                  <a:pt x="86014" y="82688"/>
                </a:lnTo>
                <a:lnTo>
                  <a:pt x="86014" y="76713"/>
                </a:lnTo>
                <a:close/>
                <a:moveTo>
                  <a:pt x="17666" y="67751"/>
                </a:moveTo>
                <a:lnTo>
                  <a:pt x="17666" y="85675"/>
                </a:lnTo>
                <a:lnTo>
                  <a:pt x="28886" y="85675"/>
                </a:lnTo>
                <a:lnTo>
                  <a:pt x="28886" y="82688"/>
                </a:lnTo>
                <a:lnTo>
                  <a:pt x="20536" y="82688"/>
                </a:lnTo>
                <a:lnTo>
                  <a:pt x="20536" y="70739"/>
                </a:lnTo>
                <a:lnTo>
                  <a:pt x="99463" y="70739"/>
                </a:lnTo>
                <a:lnTo>
                  <a:pt x="99463" y="82688"/>
                </a:lnTo>
                <a:lnTo>
                  <a:pt x="91113" y="82688"/>
                </a:lnTo>
                <a:lnTo>
                  <a:pt x="91113" y="85675"/>
                </a:lnTo>
                <a:lnTo>
                  <a:pt x="102333" y="85675"/>
                </a:lnTo>
                <a:lnTo>
                  <a:pt x="102333" y="67751"/>
                </a:lnTo>
                <a:close/>
                <a:moveTo>
                  <a:pt x="106149" y="52960"/>
                </a:moveTo>
                <a:cubicBezTo>
                  <a:pt x="104277" y="52960"/>
                  <a:pt x="102760" y="54540"/>
                  <a:pt x="102760" y="56489"/>
                </a:cubicBezTo>
                <a:cubicBezTo>
                  <a:pt x="102760" y="58438"/>
                  <a:pt x="104277" y="60018"/>
                  <a:pt x="106149" y="60018"/>
                </a:cubicBezTo>
                <a:cubicBezTo>
                  <a:pt x="108021" y="60018"/>
                  <a:pt x="109539" y="58438"/>
                  <a:pt x="109539" y="56489"/>
                </a:cubicBezTo>
                <a:cubicBezTo>
                  <a:pt x="109539" y="54540"/>
                  <a:pt x="108021" y="52960"/>
                  <a:pt x="106149" y="52960"/>
                </a:cubicBezTo>
                <a:close/>
                <a:moveTo>
                  <a:pt x="94503" y="52960"/>
                </a:moveTo>
                <a:cubicBezTo>
                  <a:pt x="92631" y="52960"/>
                  <a:pt x="91113" y="54540"/>
                  <a:pt x="91113" y="56489"/>
                </a:cubicBezTo>
                <a:cubicBezTo>
                  <a:pt x="91113" y="58438"/>
                  <a:pt x="92631" y="60018"/>
                  <a:pt x="94503" y="60018"/>
                </a:cubicBezTo>
                <a:cubicBezTo>
                  <a:pt x="96374" y="60018"/>
                  <a:pt x="97892" y="58438"/>
                  <a:pt x="97892" y="56489"/>
                </a:cubicBezTo>
                <a:cubicBezTo>
                  <a:pt x="97892" y="54540"/>
                  <a:pt x="96374" y="52960"/>
                  <a:pt x="94503" y="52960"/>
                </a:cubicBezTo>
                <a:close/>
                <a:moveTo>
                  <a:pt x="7380" y="47057"/>
                </a:moveTo>
                <a:lnTo>
                  <a:pt x="112619" y="47057"/>
                </a:lnTo>
                <a:cubicBezTo>
                  <a:pt x="116695" y="47057"/>
                  <a:pt x="120000" y="50497"/>
                  <a:pt x="120000" y="54741"/>
                </a:cubicBezTo>
                <a:lnTo>
                  <a:pt x="120000" y="85475"/>
                </a:lnTo>
                <a:cubicBezTo>
                  <a:pt x="120000" y="89718"/>
                  <a:pt x="116695" y="93158"/>
                  <a:pt x="112619" y="93158"/>
                </a:cubicBezTo>
                <a:lnTo>
                  <a:pt x="91113" y="93158"/>
                </a:lnTo>
                <a:lnTo>
                  <a:pt x="91113" y="119999"/>
                </a:lnTo>
                <a:lnTo>
                  <a:pt x="28886" y="119999"/>
                </a:lnTo>
                <a:lnTo>
                  <a:pt x="28886" y="93158"/>
                </a:lnTo>
                <a:lnTo>
                  <a:pt x="7380" y="93158"/>
                </a:lnTo>
                <a:cubicBezTo>
                  <a:pt x="3304" y="93158"/>
                  <a:pt x="0" y="89718"/>
                  <a:pt x="0" y="85475"/>
                </a:cubicBezTo>
                <a:lnTo>
                  <a:pt x="0" y="54741"/>
                </a:lnTo>
                <a:cubicBezTo>
                  <a:pt x="0" y="50497"/>
                  <a:pt x="3304" y="47057"/>
                  <a:pt x="7380" y="47057"/>
                </a:cubicBezTo>
                <a:close/>
                <a:moveTo>
                  <a:pt x="28886" y="0"/>
                </a:moveTo>
                <a:lnTo>
                  <a:pt x="91113" y="0"/>
                </a:lnTo>
                <a:lnTo>
                  <a:pt x="91113" y="7471"/>
                </a:lnTo>
                <a:lnTo>
                  <a:pt x="96594" y="7471"/>
                </a:lnTo>
                <a:cubicBezTo>
                  <a:pt x="99763" y="7471"/>
                  <a:pt x="102333" y="10146"/>
                  <a:pt x="102333" y="13446"/>
                </a:cubicBezTo>
                <a:lnTo>
                  <a:pt x="102333" y="43319"/>
                </a:lnTo>
                <a:lnTo>
                  <a:pt x="86014" y="43319"/>
                </a:lnTo>
                <a:lnTo>
                  <a:pt x="86014" y="43286"/>
                </a:lnTo>
                <a:lnTo>
                  <a:pt x="86014" y="7471"/>
                </a:lnTo>
                <a:lnTo>
                  <a:pt x="86014" y="3784"/>
                </a:lnTo>
                <a:lnTo>
                  <a:pt x="33985" y="3784"/>
                </a:lnTo>
                <a:lnTo>
                  <a:pt x="33985" y="7471"/>
                </a:lnTo>
                <a:lnTo>
                  <a:pt x="33985" y="43286"/>
                </a:lnTo>
                <a:lnTo>
                  <a:pt x="33985" y="43319"/>
                </a:lnTo>
                <a:lnTo>
                  <a:pt x="17666" y="43319"/>
                </a:lnTo>
                <a:lnTo>
                  <a:pt x="17666" y="13446"/>
                </a:lnTo>
                <a:cubicBezTo>
                  <a:pt x="17666" y="10146"/>
                  <a:pt x="20236" y="7471"/>
                  <a:pt x="23405" y="7471"/>
                </a:cubicBezTo>
                <a:lnTo>
                  <a:pt x="28886" y="74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55"/>
          <p:cNvSpPr/>
          <p:nvPr/>
        </p:nvSpPr>
        <p:spPr>
          <a:xfrm rot="-900000">
            <a:off x="4888177" y="2802702"/>
            <a:ext cx="374702" cy="320962"/>
          </a:xfrm>
          <a:custGeom>
            <a:rect b="b" l="l" r="r" t="t"/>
            <a:pathLst>
              <a:path extrusionOk="0" h="120000" w="120000">
                <a:moveTo>
                  <a:pt x="120000" y="426"/>
                </a:moveTo>
                <a:lnTo>
                  <a:pt x="119341" y="3367"/>
                </a:lnTo>
                <a:lnTo>
                  <a:pt x="119546" y="3431"/>
                </a:lnTo>
                <a:lnTo>
                  <a:pt x="96423" y="104174"/>
                </a:lnTo>
                <a:lnTo>
                  <a:pt x="96051" y="104058"/>
                </a:lnTo>
                <a:cubicBezTo>
                  <a:pt x="95616" y="112947"/>
                  <a:pt x="88002" y="120000"/>
                  <a:pt x="78684" y="120000"/>
                </a:cubicBezTo>
                <a:cubicBezTo>
                  <a:pt x="69039" y="120000"/>
                  <a:pt x="61219" y="112443"/>
                  <a:pt x="61219" y="103121"/>
                </a:cubicBezTo>
                <a:cubicBezTo>
                  <a:pt x="61219" y="93799"/>
                  <a:pt x="69039" y="86242"/>
                  <a:pt x="78684" y="86242"/>
                </a:cubicBezTo>
                <a:cubicBezTo>
                  <a:pt x="83798" y="86242"/>
                  <a:pt x="88398" y="88366"/>
                  <a:pt x="91556" y="91798"/>
                </a:cubicBezTo>
                <a:lnTo>
                  <a:pt x="106992" y="24547"/>
                </a:lnTo>
                <a:lnTo>
                  <a:pt x="53077" y="24547"/>
                </a:lnTo>
                <a:lnTo>
                  <a:pt x="35073" y="102992"/>
                </a:lnTo>
                <a:lnTo>
                  <a:pt x="34816" y="102912"/>
                </a:lnTo>
                <a:cubicBezTo>
                  <a:pt x="34312" y="111733"/>
                  <a:pt x="26731" y="118708"/>
                  <a:pt x="17464" y="118708"/>
                </a:cubicBezTo>
                <a:cubicBezTo>
                  <a:pt x="7819" y="118708"/>
                  <a:pt x="0" y="111151"/>
                  <a:pt x="0" y="101829"/>
                </a:cubicBezTo>
                <a:cubicBezTo>
                  <a:pt x="0" y="92507"/>
                  <a:pt x="7819" y="84950"/>
                  <a:pt x="17464" y="84950"/>
                </a:cubicBezTo>
                <a:cubicBezTo>
                  <a:pt x="22532" y="84950"/>
                  <a:pt x="27095" y="87036"/>
                  <a:pt x="30253" y="90409"/>
                </a:cubicBezTo>
                <a:lnTo>
                  <a:pt x="51004" y="0"/>
                </a:lnTo>
                <a:lnTo>
                  <a:pt x="52367" y="4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55"/>
          <p:cNvSpPr/>
          <p:nvPr/>
        </p:nvSpPr>
        <p:spPr>
          <a:xfrm rot="10800000">
            <a:off x="4239875" y="4067280"/>
            <a:ext cx="257150" cy="509250"/>
          </a:xfrm>
          <a:custGeom>
            <a:rect b="b" l="l" r="r" t="t"/>
            <a:pathLst>
              <a:path extrusionOk="0" h="120000" w="120000">
                <a:moveTo>
                  <a:pt x="100281" y="75593"/>
                </a:moveTo>
                <a:lnTo>
                  <a:pt x="19652" y="75593"/>
                </a:lnTo>
                <a:cubicBezTo>
                  <a:pt x="7411" y="72553"/>
                  <a:pt x="12" y="68130"/>
                  <a:pt x="0" y="63339"/>
                </a:cubicBezTo>
                <a:lnTo>
                  <a:pt x="53306" y="63035"/>
                </a:lnTo>
                <a:lnTo>
                  <a:pt x="53306" y="13519"/>
                </a:lnTo>
                <a:lnTo>
                  <a:pt x="53306" y="13349"/>
                </a:lnTo>
                <a:lnTo>
                  <a:pt x="53390" y="13349"/>
                </a:lnTo>
                <a:lnTo>
                  <a:pt x="60000" y="0"/>
                </a:lnTo>
                <a:lnTo>
                  <a:pt x="66609" y="13349"/>
                </a:lnTo>
                <a:lnTo>
                  <a:pt x="66693" y="13349"/>
                </a:lnTo>
                <a:lnTo>
                  <a:pt x="66693" y="13519"/>
                </a:lnTo>
                <a:lnTo>
                  <a:pt x="66693" y="62958"/>
                </a:lnTo>
                <a:lnTo>
                  <a:pt x="119950" y="62655"/>
                </a:lnTo>
                <a:cubicBezTo>
                  <a:pt x="120684" y="67694"/>
                  <a:pt x="113183" y="72411"/>
                  <a:pt x="100281" y="75593"/>
                </a:cubicBezTo>
                <a:close/>
                <a:moveTo>
                  <a:pt x="87452" y="109221"/>
                </a:moveTo>
                <a:lnTo>
                  <a:pt x="32547" y="109221"/>
                </a:lnTo>
                <a:lnTo>
                  <a:pt x="18634" y="78259"/>
                </a:lnTo>
                <a:lnTo>
                  <a:pt x="101364" y="78259"/>
                </a:lnTo>
                <a:close/>
                <a:moveTo>
                  <a:pt x="85968" y="120000"/>
                </a:moveTo>
                <a:lnTo>
                  <a:pt x="34030" y="120000"/>
                </a:lnTo>
                <a:cubicBezTo>
                  <a:pt x="29594" y="120000"/>
                  <a:pt x="25998" y="118183"/>
                  <a:pt x="25998" y="115943"/>
                </a:cubicBezTo>
                <a:cubicBezTo>
                  <a:pt x="25998" y="113703"/>
                  <a:pt x="29594" y="111887"/>
                  <a:pt x="34030" y="111887"/>
                </a:cubicBezTo>
                <a:lnTo>
                  <a:pt x="85968" y="111887"/>
                </a:lnTo>
                <a:cubicBezTo>
                  <a:pt x="90404" y="111887"/>
                  <a:pt x="94001" y="113703"/>
                  <a:pt x="94001" y="115943"/>
                </a:cubicBezTo>
                <a:cubicBezTo>
                  <a:pt x="94001" y="118183"/>
                  <a:pt x="90404" y="120000"/>
                  <a:pt x="85968" y="120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55"/>
          <p:cNvSpPr/>
          <p:nvPr/>
        </p:nvSpPr>
        <p:spPr>
          <a:xfrm>
            <a:off x="5898553" y="4130712"/>
            <a:ext cx="382387" cy="382387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55"/>
          <p:cNvSpPr/>
          <p:nvPr/>
        </p:nvSpPr>
        <p:spPr>
          <a:xfrm>
            <a:off x="7635601" y="4130712"/>
            <a:ext cx="382387" cy="382387"/>
          </a:xfrm>
          <a:custGeom>
            <a:rect b="b" l="l" r="r" t="t"/>
            <a:pathLst>
              <a:path extrusionOk="0" h="120000" w="120000">
                <a:moveTo>
                  <a:pt x="59758" y="76941"/>
                </a:moveTo>
                <a:cubicBezTo>
                  <a:pt x="50329" y="77038"/>
                  <a:pt x="41875" y="82772"/>
                  <a:pt x="38297" y="91497"/>
                </a:cubicBezTo>
                <a:lnTo>
                  <a:pt x="44937" y="94219"/>
                </a:lnTo>
                <a:cubicBezTo>
                  <a:pt x="47420" y="88164"/>
                  <a:pt x="53287" y="84184"/>
                  <a:pt x="59832" y="84117"/>
                </a:cubicBezTo>
                <a:cubicBezTo>
                  <a:pt x="66376" y="84049"/>
                  <a:pt x="72324" y="87907"/>
                  <a:pt x="74932" y="93910"/>
                </a:cubicBezTo>
                <a:lnTo>
                  <a:pt x="81514" y="91051"/>
                </a:lnTo>
                <a:cubicBezTo>
                  <a:pt x="77757" y="82402"/>
                  <a:pt x="69187" y="76844"/>
                  <a:pt x="59758" y="76941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55"/>
          <p:cNvSpPr/>
          <p:nvPr/>
        </p:nvSpPr>
        <p:spPr>
          <a:xfrm>
            <a:off x="6480365" y="4132809"/>
            <a:ext cx="378193" cy="378193"/>
          </a:xfrm>
          <a:custGeom>
            <a:rect b="b" l="l" r="r" t="t"/>
            <a:pathLst>
              <a:path extrusionOk="0" h="120000" w="120000">
                <a:moveTo>
                  <a:pt x="85127" y="78312"/>
                </a:moveTo>
                <a:lnTo>
                  <a:pt x="50189" y="87674"/>
                </a:lnTo>
                <a:lnTo>
                  <a:pt x="52259" y="95401"/>
                </a:lnTo>
                <a:lnTo>
                  <a:pt x="87197" y="86040"/>
                </a:ln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55"/>
          <p:cNvSpPr/>
          <p:nvPr/>
        </p:nvSpPr>
        <p:spPr>
          <a:xfrm>
            <a:off x="8217414" y="4128388"/>
            <a:ext cx="387034" cy="387034"/>
          </a:xfrm>
          <a:custGeom>
            <a:rect b="b" l="l" r="r" t="t"/>
            <a:pathLst>
              <a:path extrusionOk="0" h="120000" w="120000">
                <a:moveTo>
                  <a:pt x="83333" y="78421"/>
                </a:moveTo>
                <a:lnTo>
                  <a:pt x="36673" y="78954"/>
                </a:lnTo>
                <a:cubicBezTo>
                  <a:pt x="36988" y="91717"/>
                  <a:pt x="47500" y="101857"/>
                  <a:pt x="60266" y="101711"/>
                </a:cubicBezTo>
                <a:cubicBezTo>
                  <a:pt x="73032" y="101565"/>
                  <a:pt x="83310" y="91188"/>
                  <a:pt x="83333" y="78421"/>
                </a:cubicBezTo>
                <a:close/>
                <a:moveTo>
                  <a:pt x="92790" y="29049"/>
                </a:moveTo>
                <a:lnTo>
                  <a:pt x="69234" y="52920"/>
                </a:lnTo>
                <a:lnTo>
                  <a:pt x="92790" y="56374"/>
                </a:lnTo>
                <a:lnTo>
                  <a:pt x="92790" y="51059"/>
                </a:lnTo>
                <a:lnTo>
                  <a:pt x="81032" y="49334"/>
                </a:lnTo>
                <a:lnTo>
                  <a:pt x="92790" y="37419"/>
                </a:lnTo>
                <a:close/>
                <a:moveTo>
                  <a:pt x="27209" y="29049"/>
                </a:moveTo>
                <a:lnTo>
                  <a:pt x="27209" y="37419"/>
                </a:lnTo>
                <a:lnTo>
                  <a:pt x="38967" y="49334"/>
                </a:lnTo>
                <a:lnTo>
                  <a:pt x="27209" y="51059"/>
                </a:lnTo>
                <a:lnTo>
                  <a:pt x="27209" y="56374"/>
                </a:lnTo>
                <a:lnTo>
                  <a:pt x="50765" y="5292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55"/>
          <p:cNvSpPr/>
          <p:nvPr/>
        </p:nvSpPr>
        <p:spPr>
          <a:xfrm>
            <a:off x="7057983" y="4132809"/>
            <a:ext cx="378193" cy="378193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34739" y="36539"/>
                </a:moveTo>
                <a:cubicBezTo>
                  <a:pt x="31511" y="36421"/>
                  <a:pt x="28252" y="37139"/>
                  <a:pt x="25299" y="38707"/>
                </a:cubicBezTo>
                <a:cubicBezTo>
                  <a:pt x="19394" y="41843"/>
                  <a:pt x="15617" y="47898"/>
                  <a:pt x="15397" y="54580"/>
                </a:cubicBezTo>
                <a:lnTo>
                  <a:pt x="22809" y="54824"/>
                </a:lnTo>
                <a:cubicBezTo>
                  <a:pt x="22942" y="50796"/>
                  <a:pt x="25218" y="47147"/>
                  <a:pt x="28778" y="45257"/>
                </a:cubicBezTo>
                <a:cubicBezTo>
                  <a:pt x="32337" y="43367"/>
                  <a:pt x="36635" y="43524"/>
                  <a:pt x="40047" y="45670"/>
                </a:cubicBezTo>
                <a:cubicBezTo>
                  <a:pt x="43458" y="47816"/>
                  <a:pt x="45462" y="51622"/>
                  <a:pt x="45299" y="55649"/>
                </a:cubicBezTo>
                <a:lnTo>
                  <a:pt x="52709" y="55947"/>
                </a:lnTo>
                <a:cubicBezTo>
                  <a:pt x="52979" y="49267"/>
                  <a:pt x="49655" y="42952"/>
                  <a:pt x="43995" y="39392"/>
                </a:cubicBezTo>
                <a:cubicBezTo>
                  <a:pt x="41165" y="37613"/>
                  <a:pt x="37968" y="36657"/>
                  <a:pt x="34739" y="36539"/>
                </a:cubicBezTo>
                <a:close/>
                <a:moveTo>
                  <a:pt x="85412" y="36539"/>
                </a:moveTo>
                <a:cubicBezTo>
                  <a:pt x="82183" y="36421"/>
                  <a:pt x="78924" y="37139"/>
                  <a:pt x="75972" y="38707"/>
                </a:cubicBezTo>
                <a:cubicBezTo>
                  <a:pt x="70067" y="41843"/>
                  <a:pt x="66290" y="47898"/>
                  <a:pt x="66069" y="54580"/>
                </a:cubicBezTo>
                <a:lnTo>
                  <a:pt x="73481" y="54824"/>
                </a:lnTo>
                <a:cubicBezTo>
                  <a:pt x="73614" y="50796"/>
                  <a:pt x="75891" y="47147"/>
                  <a:pt x="79450" y="45257"/>
                </a:cubicBezTo>
                <a:cubicBezTo>
                  <a:pt x="83009" y="43367"/>
                  <a:pt x="87308" y="43524"/>
                  <a:pt x="90719" y="45670"/>
                </a:cubicBezTo>
                <a:cubicBezTo>
                  <a:pt x="94130" y="47816"/>
                  <a:pt x="96134" y="51622"/>
                  <a:pt x="95971" y="55649"/>
                </a:cubicBezTo>
                <a:lnTo>
                  <a:pt x="103381" y="55947"/>
                </a:lnTo>
                <a:cubicBezTo>
                  <a:pt x="103651" y="49267"/>
                  <a:pt x="100327" y="42952"/>
                  <a:pt x="94667" y="39392"/>
                </a:cubicBezTo>
                <a:cubicBezTo>
                  <a:pt x="91838" y="37613"/>
                  <a:pt x="88640" y="36657"/>
                  <a:pt x="85412" y="36539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55"/>
          <p:cNvSpPr/>
          <p:nvPr/>
        </p:nvSpPr>
        <p:spPr>
          <a:xfrm rot="2700000">
            <a:off x="4333760" y="2724811"/>
            <a:ext cx="265920" cy="47674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55"/>
          <p:cNvSpPr/>
          <p:nvPr/>
        </p:nvSpPr>
        <p:spPr>
          <a:xfrm>
            <a:off x="3702389" y="2741950"/>
            <a:ext cx="360125" cy="337109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55"/>
          <p:cNvSpPr/>
          <p:nvPr/>
        </p:nvSpPr>
        <p:spPr>
          <a:xfrm rot="2700000">
            <a:off x="5462844" y="4060819"/>
            <a:ext cx="130246" cy="522172"/>
          </a:xfrm>
          <a:custGeom>
            <a:rect b="b" l="l" r="r" t="t"/>
            <a:pathLst>
              <a:path extrusionOk="0" h="120000" w="120000">
                <a:moveTo>
                  <a:pt x="32145" y="108615"/>
                </a:moveTo>
                <a:lnTo>
                  <a:pt x="87853" y="108615"/>
                </a:lnTo>
                <a:lnTo>
                  <a:pt x="59999" y="120000"/>
                </a:lnTo>
                <a:close/>
                <a:moveTo>
                  <a:pt x="4936" y="85089"/>
                </a:moveTo>
                <a:cubicBezTo>
                  <a:pt x="17830" y="84991"/>
                  <a:pt x="28554" y="83488"/>
                  <a:pt x="31934" y="81452"/>
                </a:cubicBezTo>
                <a:cubicBezTo>
                  <a:pt x="35290" y="83578"/>
                  <a:pt x="46771" y="85117"/>
                  <a:pt x="60364" y="85117"/>
                </a:cubicBezTo>
                <a:cubicBezTo>
                  <a:pt x="73958" y="85117"/>
                  <a:pt x="85439" y="83578"/>
                  <a:pt x="88795" y="81452"/>
                </a:cubicBezTo>
                <a:cubicBezTo>
                  <a:pt x="92107" y="83449"/>
                  <a:pt x="102492" y="84934"/>
                  <a:pt x="115063" y="85077"/>
                </a:cubicBezTo>
                <a:lnTo>
                  <a:pt x="89988" y="105672"/>
                </a:lnTo>
                <a:lnTo>
                  <a:pt x="29995" y="105672"/>
                </a:lnTo>
                <a:close/>
                <a:moveTo>
                  <a:pt x="93725" y="16312"/>
                </a:moveTo>
                <a:lnTo>
                  <a:pt x="119999" y="16312"/>
                </a:lnTo>
                <a:lnTo>
                  <a:pt x="119999" y="82020"/>
                </a:lnTo>
                <a:cubicBezTo>
                  <a:pt x="119266" y="82070"/>
                  <a:pt x="118512" y="82079"/>
                  <a:pt x="117749" y="82079"/>
                </a:cubicBezTo>
                <a:cubicBezTo>
                  <a:pt x="104481" y="82079"/>
                  <a:pt x="93725" y="79273"/>
                  <a:pt x="93725" y="75812"/>
                </a:cubicBezTo>
                <a:close/>
                <a:moveTo>
                  <a:pt x="35976" y="16312"/>
                </a:moveTo>
                <a:lnTo>
                  <a:pt x="84023" y="16312"/>
                </a:lnTo>
                <a:lnTo>
                  <a:pt x="84023" y="76087"/>
                </a:lnTo>
                <a:cubicBezTo>
                  <a:pt x="84023" y="79397"/>
                  <a:pt x="73268" y="82079"/>
                  <a:pt x="60000" y="82079"/>
                </a:cubicBezTo>
                <a:cubicBezTo>
                  <a:pt x="46731" y="82079"/>
                  <a:pt x="35976" y="79397"/>
                  <a:pt x="35976" y="76087"/>
                </a:cubicBezTo>
                <a:close/>
                <a:moveTo>
                  <a:pt x="0" y="16312"/>
                </a:moveTo>
                <a:lnTo>
                  <a:pt x="26273" y="16312"/>
                </a:lnTo>
                <a:lnTo>
                  <a:pt x="26273" y="75812"/>
                </a:lnTo>
                <a:cubicBezTo>
                  <a:pt x="26273" y="79273"/>
                  <a:pt x="15518" y="82079"/>
                  <a:pt x="2250" y="82079"/>
                </a:cubicBezTo>
                <a:cubicBezTo>
                  <a:pt x="1487" y="82079"/>
                  <a:pt x="733" y="82070"/>
                  <a:pt x="0" y="82020"/>
                </a:cubicBezTo>
                <a:close/>
                <a:moveTo>
                  <a:pt x="8336" y="2079"/>
                </a:moveTo>
                <a:cubicBezTo>
                  <a:pt x="13486" y="794"/>
                  <a:pt x="20602" y="0"/>
                  <a:pt x="28461" y="0"/>
                </a:cubicBezTo>
                <a:lnTo>
                  <a:pt x="91538" y="0"/>
                </a:lnTo>
                <a:cubicBezTo>
                  <a:pt x="107257" y="0"/>
                  <a:pt x="120000" y="3178"/>
                  <a:pt x="120000" y="7099"/>
                </a:cubicBezTo>
                <a:cubicBezTo>
                  <a:pt x="120000" y="9465"/>
                  <a:pt x="119999" y="11832"/>
                  <a:pt x="119999" y="14198"/>
                </a:cubicBezTo>
                <a:lnTo>
                  <a:pt x="0" y="14198"/>
                </a:lnTo>
                <a:lnTo>
                  <a:pt x="0" y="7099"/>
                </a:lnTo>
                <a:cubicBezTo>
                  <a:pt x="0" y="5138"/>
                  <a:pt x="3185" y="3364"/>
                  <a:pt x="8336" y="20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55"/>
          <p:cNvSpPr/>
          <p:nvPr/>
        </p:nvSpPr>
        <p:spPr>
          <a:xfrm>
            <a:off x="3685358" y="3471419"/>
            <a:ext cx="347025" cy="347025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55"/>
          <p:cNvSpPr/>
          <p:nvPr/>
        </p:nvSpPr>
        <p:spPr>
          <a:xfrm flipH="1">
            <a:off x="7595854" y="2065085"/>
            <a:ext cx="344621" cy="284291"/>
          </a:xfrm>
          <a:custGeom>
            <a:rect b="b" l="l" r="r" t="t"/>
            <a:pathLst>
              <a:path extrusionOk="0" h="120000" w="120000">
                <a:moveTo>
                  <a:pt x="51626" y="29908"/>
                </a:moveTo>
                <a:cubicBezTo>
                  <a:pt x="55535" y="29908"/>
                  <a:pt x="58705" y="33750"/>
                  <a:pt x="58705" y="38489"/>
                </a:cubicBezTo>
                <a:cubicBezTo>
                  <a:pt x="58705" y="43229"/>
                  <a:pt x="55535" y="47071"/>
                  <a:pt x="51626" y="47071"/>
                </a:cubicBezTo>
                <a:cubicBezTo>
                  <a:pt x="47716" y="47071"/>
                  <a:pt x="44546" y="43229"/>
                  <a:pt x="44546" y="38489"/>
                </a:cubicBezTo>
                <a:cubicBezTo>
                  <a:pt x="44546" y="33750"/>
                  <a:pt x="47716" y="29908"/>
                  <a:pt x="51626" y="29908"/>
                </a:cubicBezTo>
                <a:close/>
                <a:moveTo>
                  <a:pt x="74345" y="29908"/>
                </a:moveTo>
                <a:cubicBezTo>
                  <a:pt x="78255" y="29908"/>
                  <a:pt x="81424" y="33750"/>
                  <a:pt x="81424" y="38489"/>
                </a:cubicBezTo>
                <a:cubicBezTo>
                  <a:pt x="81424" y="43229"/>
                  <a:pt x="78255" y="47071"/>
                  <a:pt x="74345" y="47071"/>
                </a:cubicBezTo>
                <a:cubicBezTo>
                  <a:pt x="70435" y="47071"/>
                  <a:pt x="67266" y="43229"/>
                  <a:pt x="67266" y="38489"/>
                </a:cubicBezTo>
                <a:cubicBezTo>
                  <a:pt x="67266" y="33750"/>
                  <a:pt x="70435" y="29908"/>
                  <a:pt x="74345" y="29908"/>
                </a:cubicBezTo>
                <a:close/>
                <a:moveTo>
                  <a:pt x="97064" y="29908"/>
                </a:moveTo>
                <a:cubicBezTo>
                  <a:pt x="100974" y="29908"/>
                  <a:pt x="104143" y="33750"/>
                  <a:pt x="104143" y="38489"/>
                </a:cubicBezTo>
                <a:cubicBezTo>
                  <a:pt x="104143" y="43229"/>
                  <a:pt x="100974" y="47071"/>
                  <a:pt x="97064" y="47071"/>
                </a:cubicBezTo>
                <a:cubicBezTo>
                  <a:pt x="93154" y="47071"/>
                  <a:pt x="89985" y="43229"/>
                  <a:pt x="89985" y="38489"/>
                </a:cubicBezTo>
                <a:cubicBezTo>
                  <a:pt x="89985" y="33750"/>
                  <a:pt x="93154" y="29908"/>
                  <a:pt x="97064" y="29908"/>
                </a:cubicBezTo>
                <a:close/>
                <a:moveTo>
                  <a:pt x="25253" y="25746"/>
                </a:moveTo>
                <a:lnTo>
                  <a:pt x="12341" y="25746"/>
                </a:lnTo>
                <a:cubicBezTo>
                  <a:pt x="5525" y="25746"/>
                  <a:pt x="0" y="32444"/>
                  <a:pt x="0" y="40707"/>
                </a:cubicBezTo>
                <a:lnTo>
                  <a:pt x="0" y="88250"/>
                </a:lnTo>
                <a:cubicBezTo>
                  <a:pt x="0" y="96512"/>
                  <a:pt x="5525" y="103210"/>
                  <a:pt x="12341" y="103210"/>
                </a:cubicBezTo>
                <a:lnTo>
                  <a:pt x="26542" y="103210"/>
                </a:lnTo>
                <a:cubicBezTo>
                  <a:pt x="23858" y="108250"/>
                  <a:pt x="24133" y="111919"/>
                  <a:pt x="10259" y="120000"/>
                </a:cubicBezTo>
                <a:cubicBezTo>
                  <a:pt x="33603" y="116808"/>
                  <a:pt x="37236" y="115403"/>
                  <a:pt x="48279" y="103210"/>
                </a:cubicBezTo>
                <a:lnTo>
                  <a:pt x="78967" y="103210"/>
                </a:lnTo>
                <a:cubicBezTo>
                  <a:pt x="83972" y="103210"/>
                  <a:pt x="88281" y="99599"/>
                  <a:pt x="90194" y="94396"/>
                </a:cubicBezTo>
                <a:cubicBezTo>
                  <a:pt x="82256" y="91458"/>
                  <a:pt x="75819" y="87372"/>
                  <a:pt x="68282" y="81348"/>
                </a:cubicBezTo>
                <a:lnTo>
                  <a:pt x="37594" y="81348"/>
                </a:lnTo>
                <a:cubicBezTo>
                  <a:pt x="30778" y="81348"/>
                  <a:pt x="25253" y="74650"/>
                  <a:pt x="25253" y="66387"/>
                </a:cubicBezTo>
                <a:lnTo>
                  <a:pt x="25253" y="25746"/>
                </a:lnTo>
                <a:close/>
                <a:moveTo>
                  <a:pt x="107658" y="0"/>
                </a:moveTo>
                <a:lnTo>
                  <a:pt x="41032" y="0"/>
                </a:lnTo>
                <a:cubicBezTo>
                  <a:pt x="34216" y="0"/>
                  <a:pt x="28690" y="6698"/>
                  <a:pt x="28690" y="14960"/>
                </a:cubicBezTo>
                <a:lnTo>
                  <a:pt x="28690" y="62503"/>
                </a:lnTo>
                <a:cubicBezTo>
                  <a:pt x="28690" y="70766"/>
                  <a:pt x="34216" y="77464"/>
                  <a:pt x="41032" y="77464"/>
                </a:cubicBezTo>
                <a:lnTo>
                  <a:pt x="71720" y="77464"/>
                </a:lnTo>
                <a:cubicBezTo>
                  <a:pt x="85817" y="88731"/>
                  <a:pt x="91486" y="90753"/>
                  <a:pt x="114830" y="93944"/>
                </a:cubicBezTo>
                <a:cubicBezTo>
                  <a:pt x="101210" y="84938"/>
                  <a:pt x="99704" y="85896"/>
                  <a:pt x="93457" y="77464"/>
                </a:cubicBezTo>
                <a:lnTo>
                  <a:pt x="107658" y="77464"/>
                </a:lnTo>
                <a:cubicBezTo>
                  <a:pt x="114474" y="77464"/>
                  <a:pt x="120000" y="70766"/>
                  <a:pt x="120000" y="62503"/>
                </a:cubicBezTo>
                <a:lnTo>
                  <a:pt x="120000" y="14960"/>
                </a:lnTo>
                <a:cubicBezTo>
                  <a:pt x="120000" y="6698"/>
                  <a:pt x="114474" y="0"/>
                  <a:pt x="1076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55"/>
          <p:cNvSpPr/>
          <p:nvPr/>
        </p:nvSpPr>
        <p:spPr>
          <a:xfrm rot="-2794009">
            <a:off x="7612430" y="1372092"/>
            <a:ext cx="376862" cy="372930"/>
          </a:xfrm>
          <a:custGeom>
            <a:rect b="b" l="l" r="r" t="t"/>
            <a:pathLst>
              <a:path extrusionOk="0" h="120000" w="120000">
                <a:moveTo>
                  <a:pt x="47334" y="74990"/>
                </a:moveTo>
                <a:cubicBezTo>
                  <a:pt x="51205" y="79300"/>
                  <a:pt x="53855" y="84271"/>
                  <a:pt x="56301" y="90451"/>
                </a:cubicBezTo>
                <a:cubicBezTo>
                  <a:pt x="54085" y="95207"/>
                  <a:pt x="50058" y="98908"/>
                  <a:pt x="45089" y="100537"/>
                </a:cubicBezTo>
                <a:lnTo>
                  <a:pt x="20466" y="74255"/>
                </a:lnTo>
                <a:cubicBezTo>
                  <a:pt x="22347" y="69330"/>
                  <a:pt x="26224" y="65469"/>
                  <a:pt x="31044" y="63492"/>
                </a:cubicBezTo>
                <a:cubicBezTo>
                  <a:pt x="38372" y="67030"/>
                  <a:pt x="43463" y="70679"/>
                  <a:pt x="47334" y="74990"/>
                </a:cubicBezTo>
                <a:close/>
                <a:moveTo>
                  <a:pt x="68957" y="26765"/>
                </a:moveTo>
                <a:lnTo>
                  <a:pt x="93328" y="52778"/>
                </a:lnTo>
                <a:cubicBezTo>
                  <a:pt x="91264" y="53615"/>
                  <a:pt x="89002" y="53968"/>
                  <a:pt x="86655" y="53903"/>
                </a:cubicBezTo>
                <a:lnTo>
                  <a:pt x="66941" y="53358"/>
                </a:lnTo>
                <a:lnTo>
                  <a:pt x="67481" y="33437"/>
                </a:lnTo>
                <a:cubicBezTo>
                  <a:pt x="67545" y="31065"/>
                  <a:pt x="68017" y="28801"/>
                  <a:pt x="68957" y="26765"/>
                </a:cubicBezTo>
                <a:close/>
                <a:moveTo>
                  <a:pt x="72901" y="14687"/>
                </a:moveTo>
                <a:cubicBezTo>
                  <a:pt x="65907" y="18741"/>
                  <a:pt x="61211" y="26362"/>
                  <a:pt x="61157" y="35110"/>
                </a:cubicBezTo>
                <a:lnTo>
                  <a:pt x="61030" y="55609"/>
                </a:lnTo>
                <a:lnTo>
                  <a:pt x="55172" y="61454"/>
                </a:lnTo>
                <a:lnTo>
                  <a:pt x="34887" y="61326"/>
                </a:lnTo>
                <a:cubicBezTo>
                  <a:pt x="26818" y="61275"/>
                  <a:pt x="19666" y="65311"/>
                  <a:pt x="15561" y="71651"/>
                </a:cubicBezTo>
                <a:lnTo>
                  <a:pt x="47162" y="105381"/>
                </a:lnTo>
                <a:cubicBezTo>
                  <a:pt x="53907" y="101345"/>
                  <a:pt x="58352" y="93901"/>
                  <a:pt x="58405" y="85392"/>
                </a:cubicBezTo>
                <a:lnTo>
                  <a:pt x="58532" y="64892"/>
                </a:lnTo>
                <a:lnTo>
                  <a:pt x="64389" y="59047"/>
                </a:lnTo>
                <a:lnTo>
                  <a:pt x="84675" y="59176"/>
                </a:lnTo>
                <a:cubicBezTo>
                  <a:pt x="92977" y="59228"/>
                  <a:pt x="100307" y="54955"/>
                  <a:pt x="104481" y="48395"/>
                </a:cubicBezTo>
                <a:close/>
                <a:moveTo>
                  <a:pt x="77219" y="1871"/>
                </a:moveTo>
                <a:lnTo>
                  <a:pt x="118376" y="45803"/>
                </a:lnTo>
                <a:cubicBezTo>
                  <a:pt x="120627" y="48205"/>
                  <a:pt x="120524" y="51996"/>
                  <a:pt x="118147" y="54270"/>
                </a:cubicBezTo>
                <a:cubicBezTo>
                  <a:pt x="115770" y="56544"/>
                  <a:pt x="112019" y="56440"/>
                  <a:pt x="109768" y="54038"/>
                </a:cubicBezTo>
                <a:lnTo>
                  <a:pt x="109161" y="53390"/>
                </a:lnTo>
                <a:cubicBezTo>
                  <a:pt x="103702" y="61079"/>
                  <a:pt x="94727" y="66001"/>
                  <a:pt x="84633" y="65937"/>
                </a:cubicBezTo>
                <a:lnTo>
                  <a:pt x="65096" y="65813"/>
                </a:lnTo>
                <a:lnTo>
                  <a:pt x="65096" y="85242"/>
                </a:lnTo>
                <a:cubicBezTo>
                  <a:pt x="65096" y="95779"/>
                  <a:pt x="59839" y="105076"/>
                  <a:pt x="51775" y="110516"/>
                </a:cubicBezTo>
                <a:cubicBezTo>
                  <a:pt x="53611" y="112855"/>
                  <a:pt x="53358" y="116256"/>
                  <a:pt x="51159" y="118359"/>
                </a:cubicBezTo>
                <a:cubicBezTo>
                  <a:pt x="48782" y="120634"/>
                  <a:pt x="45031" y="120530"/>
                  <a:pt x="42780" y="118128"/>
                </a:cubicBezTo>
                <a:lnTo>
                  <a:pt x="1622" y="74196"/>
                </a:lnTo>
                <a:cubicBezTo>
                  <a:pt x="-627" y="71794"/>
                  <a:pt x="-524" y="68003"/>
                  <a:pt x="1852" y="65729"/>
                </a:cubicBezTo>
                <a:cubicBezTo>
                  <a:pt x="4229" y="63455"/>
                  <a:pt x="7980" y="63559"/>
                  <a:pt x="10231" y="65961"/>
                </a:cubicBezTo>
                <a:lnTo>
                  <a:pt x="10838" y="66610"/>
                </a:lnTo>
                <a:cubicBezTo>
                  <a:pt x="16252" y="59240"/>
                  <a:pt x="24955" y="54564"/>
                  <a:pt x="34738" y="54564"/>
                </a:cubicBezTo>
                <a:lnTo>
                  <a:pt x="54345" y="54564"/>
                </a:lnTo>
                <a:lnTo>
                  <a:pt x="54466" y="35067"/>
                </a:lnTo>
                <a:cubicBezTo>
                  <a:pt x="54532" y="24365"/>
                  <a:pt x="60014" y="14977"/>
                  <a:pt x="68321" y="9640"/>
                </a:cubicBezTo>
                <a:cubicBezTo>
                  <a:pt x="66378" y="7286"/>
                  <a:pt x="66595" y="3787"/>
                  <a:pt x="68840" y="1640"/>
                </a:cubicBezTo>
                <a:cubicBezTo>
                  <a:pt x="71217" y="-634"/>
                  <a:pt x="74968" y="-530"/>
                  <a:pt x="77219" y="18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55"/>
          <p:cNvSpPr/>
          <p:nvPr/>
        </p:nvSpPr>
        <p:spPr>
          <a:xfrm>
            <a:off x="8162947" y="1372137"/>
            <a:ext cx="371900" cy="373588"/>
          </a:xfrm>
          <a:custGeom>
            <a:rect b="b" l="l" r="r" t="t"/>
            <a:pathLst>
              <a:path extrusionOk="0" h="120000" w="120000">
                <a:moveTo>
                  <a:pt x="95858" y="41469"/>
                </a:moveTo>
                <a:lnTo>
                  <a:pt x="91725" y="70581"/>
                </a:lnTo>
                <a:lnTo>
                  <a:pt x="98573" y="70581"/>
                </a:lnTo>
                <a:lnTo>
                  <a:pt x="107448" y="41469"/>
                </a:lnTo>
                <a:close/>
                <a:moveTo>
                  <a:pt x="73653" y="41469"/>
                </a:moveTo>
                <a:lnTo>
                  <a:pt x="73653" y="70581"/>
                </a:lnTo>
                <a:lnTo>
                  <a:pt x="80927" y="70581"/>
                </a:lnTo>
                <a:lnTo>
                  <a:pt x="85059" y="41469"/>
                </a:lnTo>
                <a:close/>
                <a:moveTo>
                  <a:pt x="50665" y="41469"/>
                </a:moveTo>
                <a:lnTo>
                  <a:pt x="56733" y="70581"/>
                </a:lnTo>
                <a:lnTo>
                  <a:pt x="62961" y="70581"/>
                </a:lnTo>
                <a:lnTo>
                  <a:pt x="62961" y="41469"/>
                </a:lnTo>
                <a:close/>
                <a:moveTo>
                  <a:pt x="30036" y="41469"/>
                </a:moveTo>
                <a:lnTo>
                  <a:pt x="37872" y="70581"/>
                </a:lnTo>
                <a:lnTo>
                  <a:pt x="45813" y="70581"/>
                </a:lnTo>
                <a:lnTo>
                  <a:pt x="39745" y="41469"/>
                </a:lnTo>
                <a:close/>
                <a:moveTo>
                  <a:pt x="18874" y="0"/>
                </a:moveTo>
                <a:lnTo>
                  <a:pt x="27171" y="30826"/>
                </a:lnTo>
                <a:lnTo>
                  <a:pt x="114335" y="30826"/>
                </a:lnTo>
                <a:lnTo>
                  <a:pt x="114335" y="31297"/>
                </a:lnTo>
                <a:cubicBezTo>
                  <a:pt x="114897" y="30879"/>
                  <a:pt x="115491" y="30949"/>
                  <a:pt x="116078" y="31126"/>
                </a:cubicBezTo>
                <a:lnTo>
                  <a:pt x="116279" y="31187"/>
                </a:lnTo>
                <a:cubicBezTo>
                  <a:pt x="119049" y="32024"/>
                  <a:pt x="120613" y="34937"/>
                  <a:pt x="119772" y="37695"/>
                </a:cubicBezTo>
                <a:lnTo>
                  <a:pt x="107557" y="77763"/>
                </a:lnTo>
                <a:cubicBezTo>
                  <a:pt x="106993" y="79614"/>
                  <a:pt x="105489" y="80923"/>
                  <a:pt x="103642" y="80983"/>
                </a:cubicBezTo>
                <a:lnTo>
                  <a:pt x="103642" y="81225"/>
                </a:lnTo>
                <a:lnTo>
                  <a:pt x="101180" y="81225"/>
                </a:lnTo>
                <a:cubicBezTo>
                  <a:pt x="101116" y="81269"/>
                  <a:pt x="101068" y="81255"/>
                  <a:pt x="101020" y="81240"/>
                </a:cubicBezTo>
                <a:lnTo>
                  <a:pt x="100968" y="81225"/>
                </a:lnTo>
                <a:lnTo>
                  <a:pt x="40737" y="81225"/>
                </a:lnTo>
                <a:lnTo>
                  <a:pt x="43228" y="90480"/>
                </a:lnTo>
                <a:lnTo>
                  <a:pt x="103600" y="90480"/>
                </a:lnTo>
                <a:lnTo>
                  <a:pt x="103600" y="101124"/>
                </a:lnTo>
                <a:lnTo>
                  <a:pt x="102763" y="101124"/>
                </a:lnTo>
                <a:cubicBezTo>
                  <a:pt x="106355" y="102244"/>
                  <a:pt x="108549" y="105667"/>
                  <a:pt x="108549" y="109601"/>
                </a:cubicBezTo>
                <a:cubicBezTo>
                  <a:pt x="108549" y="115344"/>
                  <a:pt x="103873" y="120000"/>
                  <a:pt x="98104" y="120000"/>
                </a:cubicBezTo>
                <a:cubicBezTo>
                  <a:pt x="92335" y="120000"/>
                  <a:pt x="87658" y="115344"/>
                  <a:pt x="87658" y="109601"/>
                </a:cubicBezTo>
                <a:cubicBezTo>
                  <a:pt x="87658" y="105667"/>
                  <a:pt x="89852" y="102244"/>
                  <a:pt x="93445" y="101124"/>
                </a:cubicBezTo>
                <a:lnTo>
                  <a:pt x="46093" y="101124"/>
                </a:lnTo>
                <a:lnTo>
                  <a:pt x="46269" y="101780"/>
                </a:lnTo>
                <a:cubicBezTo>
                  <a:pt x="48925" y="103368"/>
                  <a:pt x="50465" y="106306"/>
                  <a:pt x="50465" y="109601"/>
                </a:cubicBezTo>
                <a:cubicBezTo>
                  <a:pt x="50465" y="115344"/>
                  <a:pt x="45788" y="120000"/>
                  <a:pt x="40019" y="120000"/>
                </a:cubicBezTo>
                <a:cubicBezTo>
                  <a:pt x="34250" y="120000"/>
                  <a:pt x="29574" y="115344"/>
                  <a:pt x="29574" y="109601"/>
                </a:cubicBezTo>
                <a:cubicBezTo>
                  <a:pt x="29574" y="105792"/>
                  <a:pt x="31631" y="102461"/>
                  <a:pt x="35057" y="101249"/>
                </a:cubicBezTo>
                <a:lnTo>
                  <a:pt x="10822" y="11213"/>
                </a:lnTo>
                <a:lnTo>
                  <a:pt x="0" y="11213"/>
                </a:lnTo>
                <a:lnTo>
                  <a:pt x="0" y="569"/>
                </a:lnTo>
                <a:lnTo>
                  <a:pt x="16739" y="5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55"/>
          <p:cNvSpPr txBox="1"/>
          <p:nvPr>
            <p:ph type="title"/>
          </p:nvPr>
        </p:nvSpPr>
        <p:spPr>
          <a:xfrm>
            <a:off x="-4925" y="170250"/>
            <a:ext cx="91440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Fully Editable Icon Sets : 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6"/>
          <p:cNvSpPr/>
          <p:nvPr/>
        </p:nvSpPr>
        <p:spPr>
          <a:xfrm rot="10800000">
            <a:off x="6076603" y="3430121"/>
            <a:ext cx="154974" cy="482618"/>
          </a:xfrm>
          <a:custGeom>
            <a:rect b="b" l="l" r="r" t="t"/>
            <a:pathLst>
              <a:path extrusionOk="0" h="120000" w="120000">
                <a:moveTo>
                  <a:pt x="4768" y="34839"/>
                </a:moveTo>
                <a:lnTo>
                  <a:pt x="143" y="24200"/>
                </a:lnTo>
                <a:lnTo>
                  <a:pt x="0" y="24200"/>
                </a:lnTo>
                <a:lnTo>
                  <a:pt x="121" y="24151"/>
                </a:lnTo>
                <a:lnTo>
                  <a:pt x="51" y="23989"/>
                </a:lnTo>
                <a:lnTo>
                  <a:pt x="522" y="23989"/>
                </a:lnTo>
                <a:lnTo>
                  <a:pt x="60000" y="0"/>
                </a:lnTo>
                <a:lnTo>
                  <a:pt x="76021" y="6462"/>
                </a:lnTo>
                <a:close/>
                <a:moveTo>
                  <a:pt x="11721" y="50831"/>
                </a:moveTo>
                <a:lnTo>
                  <a:pt x="7130" y="40271"/>
                </a:lnTo>
                <a:lnTo>
                  <a:pt x="83971" y="9668"/>
                </a:lnTo>
                <a:lnTo>
                  <a:pt x="100403" y="16296"/>
                </a:lnTo>
                <a:lnTo>
                  <a:pt x="99211" y="15987"/>
                </a:lnTo>
                <a:close/>
                <a:moveTo>
                  <a:pt x="18611" y="66681"/>
                </a:moveTo>
                <a:lnTo>
                  <a:pt x="14082" y="56263"/>
                </a:lnTo>
                <a:lnTo>
                  <a:pt x="107376" y="19108"/>
                </a:lnTo>
                <a:lnTo>
                  <a:pt x="119477" y="23989"/>
                </a:lnTo>
                <a:lnTo>
                  <a:pt x="119948" y="23989"/>
                </a:lnTo>
                <a:lnTo>
                  <a:pt x="119878" y="24151"/>
                </a:lnTo>
                <a:lnTo>
                  <a:pt x="120000" y="24200"/>
                </a:lnTo>
                <a:lnTo>
                  <a:pt x="119856" y="24200"/>
                </a:lnTo>
                <a:lnTo>
                  <a:pt x="118721" y="26811"/>
                </a:lnTo>
                <a:close/>
                <a:moveTo>
                  <a:pt x="25131" y="81678"/>
                </a:moveTo>
                <a:lnTo>
                  <a:pt x="20973" y="72113"/>
                </a:lnTo>
                <a:lnTo>
                  <a:pt x="115370" y="34518"/>
                </a:lnTo>
                <a:lnTo>
                  <a:pt x="109470" y="48089"/>
                </a:lnTo>
                <a:close/>
                <a:moveTo>
                  <a:pt x="38084" y="94971"/>
                </a:moveTo>
                <a:lnTo>
                  <a:pt x="30910" y="94971"/>
                </a:lnTo>
                <a:lnTo>
                  <a:pt x="27347" y="86774"/>
                </a:lnTo>
                <a:lnTo>
                  <a:pt x="27947" y="86930"/>
                </a:lnTo>
                <a:lnTo>
                  <a:pt x="106120" y="55797"/>
                </a:lnTo>
                <a:lnTo>
                  <a:pt x="99769" y="70404"/>
                </a:lnTo>
                <a:close/>
                <a:moveTo>
                  <a:pt x="89089" y="94971"/>
                </a:moveTo>
                <a:lnTo>
                  <a:pt x="54085" y="94971"/>
                </a:lnTo>
                <a:lnTo>
                  <a:pt x="96419" y="78111"/>
                </a:lnTo>
                <a:close/>
                <a:moveTo>
                  <a:pt x="102888" y="120000"/>
                </a:moveTo>
                <a:lnTo>
                  <a:pt x="17111" y="120000"/>
                </a:lnTo>
                <a:lnTo>
                  <a:pt x="31850" y="98664"/>
                </a:lnTo>
                <a:lnTo>
                  <a:pt x="88149" y="986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56"/>
          <p:cNvSpPr/>
          <p:nvPr/>
        </p:nvSpPr>
        <p:spPr>
          <a:xfrm>
            <a:off x="6472358" y="3485841"/>
            <a:ext cx="371782" cy="371178"/>
          </a:xfrm>
          <a:custGeom>
            <a:rect b="b" l="l" r="r" t="t"/>
            <a:pathLst>
              <a:path extrusionOk="0" h="120000" w="120000">
                <a:moveTo>
                  <a:pt x="60219" y="23920"/>
                </a:moveTo>
                <a:lnTo>
                  <a:pt x="99031" y="62795"/>
                </a:lnTo>
                <a:lnTo>
                  <a:pt x="99031" y="62795"/>
                </a:lnTo>
                <a:lnTo>
                  <a:pt x="99031" y="119999"/>
                </a:lnTo>
                <a:lnTo>
                  <a:pt x="74902" y="119999"/>
                </a:lnTo>
                <a:lnTo>
                  <a:pt x="74902" y="93509"/>
                </a:lnTo>
                <a:cubicBezTo>
                  <a:pt x="74902" y="89337"/>
                  <a:pt x="71525" y="85954"/>
                  <a:pt x="67359" y="85954"/>
                </a:cubicBezTo>
                <a:lnTo>
                  <a:pt x="53078" y="85954"/>
                </a:lnTo>
                <a:cubicBezTo>
                  <a:pt x="48912" y="85954"/>
                  <a:pt x="45535" y="89337"/>
                  <a:pt x="45535" y="93509"/>
                </a:cubicBezTo>
                <a:lnTo>
                  <a:pt x="45535" y="119999"/>
                </a:lnTo>
                <a:lnTo>
                  <a:pt x="21406" y="119999"/>
                </a:lnTo>
                <a:lnTo>
                  <a:pt x="21406" y="62795"/>
                </a:lnTo>
                <a:lnTo>
                  <a:pt x="21406" y="62795"/>
                </a:lnTo>
                <a:close/>
                <a:moveTo>
                  <a:pt x="18957" y="4568"/>
                </a:moveTo>
                <a:lnTo>
                  <a:pt x="35017" y="4568"/>
                </a:lnTo>
                <a:lnTo>
                  <a:pt x="35017" y="20200"/>
                </a:lnTo>
                <a:lnTo>
                  <a:pt x="18957" y="36287"/>
                </a:lnTo>
                <a:close/>
                <a:moveTo>
                  <a:pt x="60219" y="264"/>
                </a:moveTo>
                <a:lnTo>
                  <a:pt x="120000" y="62795"/>
                </a:lnTo>
                <a:lnTo>
                  <a:pt x="107816" y="62795"/>
                </a:lnTo>
                <a:lnTo>
                  <a:pt x="60219" y="13008"/>
                </a:lnTo>
                <a:close/>
                <a:moveTo>
                  <a:pt x="60219" y="0"/>
                </a:moveTo>
                <a:lnTo>
                  <a:pt x="60219" y="12744"/>
                </a:lnTo>
                <a:lnTo>
                  <a:pt x="12273" y="62531"/>
                </a:lnTo>
                <a:lnTo>
                  <a:pt x="0" y="62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56"/>
          <p:cNvSpPr/>
          <p:nvPr/>
        </p:nvSpPr>
        <p:spPr>
          <a:xfrm rot="-5400000">
            <a:off x="3610095" y="2744881"/>
            <a:ext cx="311874" cy="371836"/>
          </a:xfrm>
          <a:custGeom>
            <a:rect b="b" l="l" r="r" t="t"/>
            <a:pathLst>
              <a:path extrusionOk="0" h="120000" w="120000">
                <a:moveTo>
                  <a:pt x="83978" y="74523"/>
                </a:moveTo>
                <a:cubicBezTo>
                  <a:pt x="78392" y="81626"/>
                  <a:pt x="69112" y="86077"/>
                  <a:pt x="58980" y="86514"/>
                </a:cubicBezTo>
                <a:cubicBezTo>
                  <a:pt x="48849" y="86950"/>
                  <a:pt x="39074" y="83319"/>
                  <a:pt x="32650" y="76733"/>
                </a:cubicBezTo>
                <a:lnTo>
                  <a:pt x="39256" y="72200"/>
                </a:lnTo>
                <a:cubicBezTo>
                  <a:pt x="43961" y="77024"/>
                  <a:pt x="51122" y="79684"/>
                  <a:pt x="58543" y="79365"/>
                </a:cubicBezTo>
                <a:cubicBezTo>
                  <a:pt x="65964" y="79045"/>
                  <a:pt x="72762" y="75784"/>
                  <a:pt x="76854" y="70582"/>
                </a:cubicBezTo>
                <a:close/>
                <a:moveTo>
                  <a:pt x="102595" y="81014"/>
                </a:moveTo>
                <a:cubicBezTo>
                  <a:pt x="94164" y="93660"/>
                  <a:pt x="78776" y="101953"/>
                  <a:pt x="61558" y="103130"/>
                </a:cubicBezTo>
                <a:cubicBezTo>
                  <a:pt x="44340" y="104308"/>
                  <a:pt x="27554" y="98215"/>
                  <a:pt x="16791" y="86882"/>
                </a:cubicBezTo>
                <a:lnTo>
                  <a:pt x="23020" y="82720"/>
                </a:lnTo>
                <a:cubicBezTo>
                  <a:pt x="32130" y="92313"/>
                  <a:pt x="46338" y="97470"/>
                  <a:pt x="60911" y="96473"/>
                </a:cubicBezTo>
                <a:cubicBezTo>
                  <a:pt x="75484" y="95476"/>
                  <a:pt x="88508" y="88457"/>
                  <a:pt x="95645" y="77753"/>
                </a:cubicBezTo>
                <a:close/>
                <a:moveTo>
                  <a:pt x="102626" y="60025"/>
                </a:moveTo>
                <a:lnTo>
                  <a:pt x="12063" y="60025"/>
                </a:lnTo>
                <a:lnTo>
                  <a:pt x="38665" y="24761"/>
                </a:lnTo>
                <a:lnTo>
                  <a:pt x="38665" y="8173"/>
                </a:lnTo>
                <a:cubicBezTo>
                  <a:pt x="38665" y="3667"/>
                  <a:pt x="43020" y="14"/>
                  <a:pt x="48392" y="14"/>
                </a:cubicBezTo>
                <a:lnTo>
                  <a:pt x="57333" y="14"/>
                </a:lnTo>
                <a:lnTo>
                  <a:pt x="57345" y="0"/>
                </a:lnTo>
                <a:lnTo>
                  <a:pt x="57356" y="14"/>
                </a:lnTo>
                <a:lnTo>
                  <a:pt x="65150" y="14"/>
                </a:lnTo>
                <a:cubicBezTo>
                  <a:pt x="70522" y="14"/>
                  <a:pt x="74877" y="3667"/>
                  <a:pt x="74877" y="8173"/>
                </a:cubicBezTo>
                <a:lnTo>
                  <a:pt x="74877" y="23241"/>
                </a:lnTo>
                <a:close/>
                <a:moveTo>
                  <a:pt x="120000" y="89177"/>
                </a:moveTo>
                <a:cubicBezTo>
                  <a:pt x="108156" y="106940"/>
                  <a:pt x="86415" y="118483"/>
                  <a:pt x="62206" y="119861"/>
                </a:cubicBezTo>
                <a:cubicBezTo>
                  <a:pt x="37997" y="121239"/>
                  <a:pt x="14596" y="112267"/>
                  <a:pt x="0" y="96009"/>
                </a:cubicBezTo>
                <a:lnTo>
                  <a:pt x="6343" y="92003"/>
                </a:lnTo>
                <a:cubicBezTo>
                  <a:pt x="19325" y="106462"/>
                  <a:pt x="40137" y="114442"/>
                  <a:pt x="61669" y="113216"/>
                </a:cubicBezTo>
                <a:cubicBezTo>
                  <a:pt x="83200" y="111990"/>
                  <a:pt x="102535" y="101724"/>
                  <a:pt x="113069" y="859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56"/>
          <p:cNvSpPr/>
          <p:nvPr/>
        </p:nvSpPr>
        <p:spPr>
          <a:xfrm>
            <a:off x="7202344" y="2726749"/>
            <a:ext cx="341413" cy="408098"/>
          </a:xfrm>
          <a:custGeom>
            <a:rect b="b" l="l" r="r" t="t"/>
            <a:pathLst>
              <a:path extrusionOk="0" h="120000" w="120000">
                <a:moveTo>
                  <a:pt x="47143" y="20792"/>
                </a:moveTo>
                <a:lnTo>
                  <a:pt x="47143" y="33852"/>
                </a:lnTo>
                <a:cubicBezTo>
                  <a:pt x="28626" y="38460"/>
                  <a:pt x="15133" y="52814"/>
                  <a:pt x="15133" y="69804"/>
                </a:cubicBezTo>
                <a:cubicBezTo>
                  <a:pt x="15133" y="90534"/>
                  <a:pt x="35220" y="107339"/>
                  <a:pt x="60000" y="107339"/>
                </a:cubicBezTo>
                <a:cubicBezTo>
                  <a:pt x="84779" y="107339"/>
                  <a:pt x="104866" y="90534"/>
                  <a:pt x="104866" y="69804"/>
                </a:cubicBezTo>
                <a:cubicBezTo>
                  <a:pt x="104866" y="52814"/>
                  <a:pt x="91373" y="38460"/>
                  <a:pt x="72856" y="33852"/>
                </a:cubicBezTo>
                <a:lnTo>
                  <a:pt x="72856" y="20792"/>
                </a:lnTo>
                <a:cubicBezTo>
                  <a:pt x="99819" y="25691"/>
                  <a:pt x="120000" y="45776"/>
                  <a:pt x="120000" y="69804"/>
                </a:cubicBezTo>
                <a:cubicBezTo>
                  <a:pt x="120000" y="97526"/>
                  <a:pt x="93137" y="120000"/>
                  <a:pt x="60000" y="120000"/>
                </a:cubicBezTo>
                <a:cubicBezTo>
                  <a:pt x="26862" y="120000"/>
                  <a:pt x="0" y="97526"/>
                  <a:pt x="0" y="69804"/>
                </a:cubicBezTo>
                <a:cubicBezTo>
                  <a:pt x="0" y="45776"/>
                  <a:pt x="20180" y="25691"/>
                  <a:pt x="47143" y="20792"/>
                </a:cubicBezTo>
                <a:close/>
                <a:moveTo>
                  <a:pt x="60000" y="0"/>
                </a:moveTo>
                <a:cubicBezTo>
                  <a:pt x="64438" y="0"/>
                  <a:pt x="68036" y="3010"/>
                  <a:pt x="68036" y="6723"/>
                </a:cubicBezTo>
                <a:lnTo>
                  <a:pt x="68036" y="52773"/>
                </a:lnTo>
                <a:cubicBezTo>
                  <a:pt x="68036" y="56487"/>
                  <a:pt x="64438" y="59497"/>
                  <a:pt x="60000" y="59497"/>
                </a:cubicBezTo>
                <a:cubicBezTo>
                  <a:pt x="55561" y="59497"/>
                  <a:pt x="51963" y="56487"/>
                  <a:pt x="51963" y="52773"/>
                </a:cubicBezTo>
                <a:lnTo>
                  <a:pt x="51963" y="6723"/>
                </a:lnTo>
                <a:cubicBezTo>
                  <a:pt x="51963" y="3010"/>
                  <a:pt x="55561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56"/>
          <p:cNvSpPr/>
          <p:nvPr/>
        </p:nvSpPr>
        <p:spPr>
          <a:xfrm>
            <a:off x="7644583" y="3526543"/>
            <a:ext cx="359044" cy="289775"/>
          </a:xfrm>
          <a:custGeom>
            <a:rect b="b" l="l" r="r" t="t"/>
            <a:pathLst>
              <a:path extrusionOk="0" h="120000" w="120000">
                <a:moveTo>
                  <a:pt x="101354" y="66453"/>
                </a:moveTo>
                <a:cubicBezTo>
                  <a:pt x="100598" y="73511"/>
                  <a:pt x="98591" y="80214"/>
                  <a:pt x="95520" y="86122"/>
                </a:cubicBezTo>
                <a:cubicBezTo>
                  <a:pt x="97783" y="87736"/>
                  <a:pt x="100590" y="87907"/>
                  <a:pt x="103087" y="86492"/>
                </a:cubicBezTo>
                <a:cubicBezTo>
                  <a:pt x="106782" y="84398"/>
                  <a:pt x="108800" y="79398"/>
                  <a:pt x="107935" y="74479"/>
                </a:cubicBezTo>
                <a:cubicBezTo>
                  <a:pt x="107207" y="70342"/>
                  <a:pt x="104606" y="67204"/>
                  <a:pt x="101354" y="66453"/>
                </a:cubicBezTo>
                <a:close/>
                <a:moveTo>
                  <a:pt x="101854" y="56084"/>
                </a:moveTo>
                <a:lnTo>
                  <a:pt x="101849" y="56459"/>
                </a:lnTo>
                <a:cubicBezTo>
                  <a:pt x="108623" y="57615"/>
                  <a:pt x="114210" y="63908"/>
                  <a:pt x="115700" y="72383"/>
                </a:cubicBezTo>
                <a:cubicBezTo>
                  <a:pt x="117360" y="81826"/>
                  <a:pt x="113486" y="91427"/>
                  <a:pt x="106393" y="95447"/>
                </a:cubicBezTo>
                <a:cubicBezTo>
                  <a:pt x="101190" y="98396"/>
                  <a:pt x="95285" y="97757"/>
                  <a:pt x="90675" y="94127"/>
                </a:cubicBezTo>
                <a:cubicBezTo>
                  <a:pt x="88053" y="97659"/>
                  <a:pt x="85000" y="100750"/>
                  <a:pt x="81584" y="103294"/>
                </a:cubicBezTo>
                <a:cubicBezTo>
                  <a:pt x="79026" y="105198"/>
                  <a:pt x="76345" y="106736"/>
                  <a:pt x="73557" y="107796"/>
                </a:cubicBezTo>
                <a:lnTo>
                  <a:pt x="119999" y="107772"/>
                </a:lnTo>
                <a:cubicBezTo>
                  <a:pt x="118460" y="114618"/>
                  <a:pt x="92053" y="119999"/>
                  <a:pt x="59997" y="120000"/>
                </a:cubicBezTo>
                <a:cubicBezTo>
                  <a:pt x="28046" y="120000"/>
                  <a:pt x="1683" y="114654"/>
                  <a:pt x="0" y="107833"/>
                </a:cubicBezTo>
                <a:lnTo>
                  <a:pt x="46460" y="107809"/>
                </a:lnTo>
                <a:cubicBezTo>
                  <a:pt x="43670" y="106752"/>
                  <a:pt x="40986" y="105215"/>
                  <a:pt x="38425" y="103312"/>
                </a:cubicBezTo>
                <a:cubicBezTo>
                  <a:pt x="25142" y="93436"/>
                  <a:pt x="17337" y="75288"/>
                  <a:pt x="18129" y="56119"/>
                </a:cubicBezTo>
                <a:close/>
                <a:moveTo>
                  <a:pt x="48308" y="9068"/>
                </a:moveTo>
                <a:cubicBezTo>
                  <a:pt x="43763" y="13076"/>
                  <a:pt x="40804" y="13861"/>
                  <a:pt x="41078" y="19597"/>
                </a:cubicBezTo>
                <a:cubicBezTo>
                  <a:pt x="42114" y="28790"/>
                  <a:pt x="55431" y="27769"/>
                  <a:pt x="54374" y="37774"/>
                </a:cubicBezTo>
                <a:cubicBezTo>
                  <a:pt x="52789" y="43196"/>
                  <a:pt x="50633" y="44374"/>
                  <a:pt x="44038" y="47308"/>
                </a:cubicBezTo>
                <a:cubicBezTo>
                  <a:pt x="48287" y="43693"/>
                  <a:pt x="49491" y="41415"/>
                  <a:pt x="49365" y="36386"/>
                </a:cubicBezTo>
                <a:cubicBezTo>
                  <a:pt x="49365" y="29078"/>
                  <a:pt x="40317" y="28162"/>
                  <a:pt x="37020" y="22269"/>
                </a:cubicBezTo>
                <a:cubicBezTo>
                  <a:pt x="34145" y="16821"/>
                  <a:pt x="38500" y="12630"/>
                  <a:pt x="48308" y="9068"/>
                </a:cubicBezTo>
                <a:close/>
                <a:moveTo>
                  <a:pt x="78518" y="3606"/>
                </a:moveTo>
                <a:cubicBezTo>
                  <a:pt x="73324" y="8185"/>
                  <a:pt x="69942" y="9083"/>
                  <a:pt x="70256" y="15639"/>
                </a:cubicBezTo>
                <a:cubicBezTo>
                  <a:pt x="71440" y="26145"/>
                  <a:pt x="86660" y="24978"/>
                  <a:pt x="85452" y="36412"/>
                </a:cubicBezTo>
                <a:cubicBezTo>
                  <a:pt x="83640" y="42608"/>
                  <a:pt x="81176" y="43955"/>
                  <a:pt x="73638" y="47308"/>
                </a:cubicBezTo>
                <a:cubicBezTo>
                  <a:pt x="78494" y="43177"/>
                  <a:pt x="79871" y="40573"/>
                  <a:pt x="79726" y="34826"/>
                </a:cubicBezTo>
                <a:cubicBezTo>
                  <a:pt x="79726" y="26474"/>
                  <a:pt x="69387" y="25427"/>
                  <a:pt x="65618" y="18692"/>
                </a:cubicBezTo>
                <a:cubicBezTo>
                  <a:pt x="62332" y="12466"/>
                  <a:pt x="67309" y="7676"/>
                  <a:pt x="78518" y="3606"/>
                </a:cubicBezTo>
                <a:close/>
                <a:moveTo>
                  <a:pt x="63637" y="0"/>
                </a:moveTo>
                <a:cubicBezTo>
                  <a:pt x="57446" y="5458"/>
                  <a:pt x="53415" y="6529"/>
                  <a:pt x="53789" y="14343"/>
                </a:cubicBezTo>
                <a:cubicBezTo>
                  <a:pt x="55200" y="26866"/>
                  <a:pt x="73341" y="25474"/>
                  <a:pt x="71902" y="39104"/>
                </a:cubicBezTo>
                <a:cubicBezTo>
                  <a:pt x="69742" y="46489"/>
                  <a:pt x="66805" y="48095"/>
                  <a:pt x="57821" y="52091"/>
                </a:cubicBezTo>
                <a:cubicBezTo>
                  <a:pt x="63608" y="47167"/>
                  <a:pt x="65250" y="44063"/>
                  <a:pt x="65077" y="37213"/>
                </a:cubicBezTo>
                <a:cubicBezTo>
                  <a:pt x="65077" y="27258"/>
                  <a:pt x="52753" y="26010"/>
                  <a:pt x="48260" y="17982"/>
                </a:cubicBezTo>
                <a:cubicBezTo>
                  <a:pt x="44344" y="10561"/>
                  <a:pt x="50276" y="4852"/>
                  <a:pt x="6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56"/>
          <p:cNvSpPr/>
          <p:nvPr/>
        </p:nvSpPr>
        <p:spPr>
          <a:xfrm>
            <a:off x="7748036" y="2750160"/>
            <a:ext cx="361277" cy="361277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56"/>
          <p:cNvSpPr/>
          <p:nvPr/>
        </p:nvSpPr>
        <p:spPr>
          <a:xfrm>
            <a:off x="8271827" y="4162169"/>
            <a:ext cx="376670" cy="402560"/>
          </a:xfrm>
          <a:custGeom>
            <a:rect b="b" l="l" r="r" t="t"/>
            <a:pathLst>
              <a:path extrusionOk="0" h="120000" w="120000">
                <a:moveTo>
                  <a:pt x="46428" y="119828"/>
                </a:moveTo>
                <a:cubicBezTo>
                  <a:pt x="-2772" y="113177"/>
                  <a:pt x="11694" y="89749"/>
                  <a:pt x="0" y="66150"/>
                </a:cubicBezTo>
                <a:cubicBezTo>
                  <a:pt x="8557" y="64758"/>
                  <a:pt x="20956" y="86133"/>
                  <a:pt x="18169" y="76010"/>
                </a:cubicBezTo>
                <a:cubicBezTo>
                  <a:pt x="3546" y="36008"/>
                  <a:pt x="47286" y="34866"/>
                  <a:pt x="33395" y="0"/>
                </a:cubicBezTo>
                <a:cubicBezTo>
                  <a:pt x="76569" y="2283"/>
                  <a:pt x="63941" y="39831"/>
                  <a:pt x="84245" y="48962"/>
                </a:cubicBezTo>
                <a:cubicBezTo>
                  <a:pt x="89756" y="49884"/>
                  <a:pt x="96365" y="45670"/>
                  <a:pt x="84129" y="26905"/>
                </a:cubicBezTo>
                <a:cubicBezTo>
                  <a:pt x="155394" y="76596"/>
                  <a:pt x="105358" y="117214"/>
                  <a:pt x="63921" y="120000"/>
                </a:cubicBezTo>
                <a:cubicBezTo>
                  <a:pt x="82824" y="110336"/>
                  <a:pt x="89103" y="69002"/>
                  <a:pt x="50009" y="43246"/>
                </a:cubicBezTo>
                <a:cubicBezTo>
                  <a:pt x="59790" y="67234"/>
                  <a:pt x="53288" y="79068"/>
                  <a:pt x="46970" y="91073"/>
                </a:cubicBezTo>
                <a:cubicBezTo>
                  <a:pt x="46864" y="84970"/>
                  <a:pt x="53528" y="71848"/>
                  <a:pt x="37140" y="64205"/>
                </a:cubicBezTo>
                <a:cubicBezTo>
                  <a:pt x="44810" y="87197"/>
                  <a:pt x="12412" y="94439"/>
                  <a:pt x="46428" y="1198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56"/>
          <p:cNvSpPr/>
          <p:nvPr/>
        </p:nvSpPr>
        <p:spPr>
          <a:xfrm>
            <a:off x="8254078" y="2047226"/>
            <a:ext cx="412168" cy="302054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56"/>
          <p:cNvSpPr/>
          <p:nvPr/>
        </p:nvSpPr>
        <p:spPr>
          <a:xfrm>
            <a:off x="7187564" y="4163165"/>
            <a:ext cx="395557" cy="400568"/>
          </a:xfrm>
          <a:custGeom>
            <a:rect b="b" l="l" r="r" t="t"/>
            <a:pathLst>
              <a:path extrusionOk="0" h="120000" w="120000">
                <a:moveTo>
                  <a:pt x="100846" y="62585"/>
                </a:moveTo>
                <a:lnTo>
                  <a:pt x="120000" y="63779"/>
                </a:lnTo>
                <a:cubicBezTo>
                  <a:pt x="118339" y="89770"/>
                  <a:pt x="99887" y="111735"/>
                  <a:pt x="74327" y="118148"/>
                </a:cubicBezTo>
                <a:cubicBezTo>
                  <a:pt x="50271" y="124185"/>
                  <a:pt x="25088" y="115149"/>
                  <a:pt x="10673" y="95564"/>
                </a:cubicBezTo>
                <a:lnTo>
                  <a:pt x="4345" y="99172"/>
                </a:lnTo>
                <a:lnTo>
                  <a:pt x="4410" y="66816"/>
                </a:lnTo>
                <a:lnTo>
                  <a:pt x="32818" y="82939"/>
                </a:lnTo>
                <a:lnTo>
                  <a:pt x="27355" y="86053"/>
                </a:lnTo>
                <a:cubicBezTo>
                  <a:pt x="37414" y="98247"/>
                  <a:pt x="53859" y="103730"/>
                  <a:pt x="69600" y="99780"/>
                </a:cubicBezTo>
                <a:cubicBezTo>
                  <a:pt x="87087" y="95393"/>
                  <a:pt x="99710" y="80366"/>
                  <a:pt x="100846" y="62585"/>
                </a:cubicBezTo>
                <a:close/>
                <a:moveTo>
                  <a:pt x="60091" y="2"/>
                </a:moveTo>
                <a:cubicBezTo>
                  <a:pt x="79341" y="-169"/>
                  <a:pt x="97814" y="8730"/>
                  <a:pt x="109326" y="24436"/>
                </a:cubicBezTo>
                <a:lnTo>
                  <a:pt x="115655" y="20828"/>
                </a:lnTo>
                <a:lnTo>
                  <a:pt x="115589" y="53184"/>
                </a:lnTo>
                <a:lnTo>
                  <a:pt x="87182" y="37062"/>
                </a:lnTo>
                <a:lnTo>
                  <a:pt x="92644" y="33947"/>
                </a:lnTo>
                <a:cubicBezTo>
                  <a:pt x="82585" y="21753"/>
                  <a:pt x="66140" y="16270"/>
                  <a:pt x="50399" y="20220"/>
                </a:cubicBezTo>
                <a:cubicBezTo>
                  <a:pt x="32912" y="24607"/>
                  <a:pt x="20289" y="39634"/>
                  <a:pt x="19153" y="57415"/>
                </a:cubicBezTo>
                <a:lnTo>
                  <a:pt x="0" y="56221"/>
                </a:lnTo>
                <a:cubicBezTo>
                  <a:pt x="1660" y="30230"/>
                  <a:pt x="20112" y="8265"/>
                  <a:pt x="45672" y="1852"/>
                </a:cubicBezTo>
                <a:cubicBezTo>
                  <a:pt x="50465" y="649"/>
                  <a:pt x="55302" y="45"/>
                  <a:pt x="60091" y="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56"/>
          <p:cNvSpPr/>
          <p:nvPr/>
        </p:nvSpPr>
        <p:spPr>
          <a:xfrm rot="9900000">
            <a:off x="7717589" y="1270728"/>
            <a:ext cx="407173" cy="345815"/>
          </a:xfrm>
          <a:custGeom>
            <a:rect b="b" l="l" r="r" t="t"/>
            <a:pathLst>
              <a:path extrusionOk="0" h="120000" w="120000">
                <a:moveTo>
                  <a:pt x="91498" y="64811"/>
                </a:moveTo>
                <a:lnTo>
                  <a:pt x="91498" y="59339"/>
                </a:lnTo>
                <a:cubicBezTo>
                  <a:pt x="91498" y="57125"/>
                  <a:pt x="92418" y="55163"/>
                  <a:pt x="93892" y="54053"/>
                </a:cubicBezTo>
                <a:lnTo>
                  <a:pt x="93892" y="6687"/>
                </a:lnTo>
                <a:cubicBezTo>
                  <a:pt x="93892" y="2994"/>
                  <a:pt x="96435" y="0"/>
                  <a:pt x="99572" y="0"/>
                </a:cubicBezTo>
                <a:lnTo>
                  <a:pt x="104920" y="0"/>
                </a:lnTo>
                <a:cubicBezTo>
                  <a:pt x="108057" y="0"/>
                  <a:pt x="110600" y="2994"/>
                  <a:pt x="110600" y="6687"/>
                </a:cubicBezTo>
                <a:lnTo>
                  <a:pt x="110600" y="53345"/>
                </a:lnTo>
                <a:cubicBezTo>
                  <a:pt x="112546" y="54363"/>
                  <a:pt x="113886" y="56667"/>
                  <a:pt x="113886" y="59339"/>
                </a:cubicBezTo>
                <a:lnTo>
                  <a:pt x="113886" y="71875"/>
                </a:lnTo>
                <a:close/>
                <a:moveTo>
                  <a:pt x="9971" y="81365"/>
                </a:moveTo>
                <a:cubicBezTo>
                  <a:pt x="2859" y="79168"/>
                  <a:pt x="-1407" y="70617"/>
                  <a:pt x="424" y="62233"/>
                </a:cubicBezTo>
                <a:cubicBezTo>
                  <a:pt x="2256" y="53849"/>
                  <a:pt x="9498" y="48784"/>
                  <a:pt x="16628" y="50902"/>
                </a:cubicBezTo>
                <a:cubicBezTo>
                  <a:pt x="14409" y="61056"/>
                  <a:pt x="12190" y="71211"/>
                  <a:pt x="9971" y="81365"/>
                </a:cubicBezTo>
                <a:close/>
                <a:moveTo>
                  <a:pt x="106311" y="119785"/>
                </a:moveTo>
                <a:lnTo>
                  <a:pt x="80695" y="111704"/>
                </a:lnTo>
                <a:lnTo>
                  <a:pt x="90451" y="68834"/>
                </a:lnTo>
                <a:lnTo>
                  <a:pt x="116067" y="76915"/>
                </a:lnTo>
                <a:cubicBezTo>
                  <a:pt x="118896" y="77808"/>
                  <a:pt x="120576" y="81232"/>
                  <a:pt x="119817" y="84564"/>
                </a:cubicBezTo>
                <a:lnTo>
                  <a:pt x="112807" y="115369"/>
                </a:lnTo>
                <a:cubicBezTo>
                  <a:pt x="112049" y="118701"/>
                  <a:pt x="109140" y="120678"/>
                  <a:pt x="106311" y="119785"/>
                </a:cubicBezTo>
                <a:close/>
                <a:moveTo>
                  <a:pt x="25156" y="111009"/>
                </a:moveTo>
                <a:lnTo>
                  <a:pt x="42058" y="36738"/>
                </a:lnTo>
                <a:lnTo>
                  <a:pt x="86871" y="67888"/>
                </a:lnTo>
                <a:lnTo>
                  <a:pt x="77193" y="110415"/>
                </a:lnTo>
                <a:close/>
                <a:moveTo>
                  <a:pt x="17561" y="114041"/>
                </a:moveTo>
                <a:lnTo>
                  <a:pt x="10057" y="111673"/>
                </a:lnTo>
                <a:cubicBezTo>
                  <a:pt x="8455" y="111168"/>
                  <a:pt x="7504" y="109229"/>
                  <a:pt x="7933" y="107343"/>
                </a:cubicBezTo>
                <a:lnTo>
                  <a:pt x="25586" y="29775"/>
                </a:lnTo>
                <a:cubicBezTo>
                  <a:pt x="26015" y="27888"/>
                  <a:pt x="27662" y="26769"/>
                  <a:pt x="29264" y="27274"/>
                </a:cubicBezTo>
                <a:lnTo>
                  <a:pt x="36768" y="29642"/>
                </a:lnTo>
                <a:cubicBezTo>
                  <a:pt x="38370" y="30147"/>
                  <a:pt x="39321" y="32086"/>
                  <a:pt x="38891" y="33973"/>
                </a:cubicBezTo>
                <a:lnTo>
                  <a:pt x="21239" y="111540"/>
                </a:lnTo>
                <a:cubicBezTo>
                  <a:pt x="20810" y="113427"/>
                  <a:pt x="19163" y="114546"/>
                  <a:pt x="17561" y="1140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56"/>
          <p:cNvSpPr/>
          <p:nvPr/>
        </p:nvSpPr>
        <p:spPr>
          <a:xfrm>
            <a:off x="3530744" y="3469364"/>
            <a:ext cx="404132" cy="404132"/>
          </a:xfrm>
          <a:custGeom>
            <a:rect b="b" l="l" r="r" t="t"/>
            <a:pathLst>
              <a:path extrusionOk="0" h="120000" w="120000">
                <a:moveTo>
                  <a:pt x="42677" y="34177"/>
                </a:moveTo>
                <a:lnTo>
                  <a:pt x="87200" y="60000"/>
                </a:lnTo>
                <a:lnTo>
                  <a:pt x="42677" y="85822"/>
                </a:lnTo>
                <a:close/>
                <a:moveTo>
                  <a:pt x="60000" y="12681"/>
                </a:moveTo>
                <a:cubicBezTo>
                  <a:pt x="33866" y="12681"/>
                  <a:pt x="12681" y="33866"/>
                  <a:pt x="12681" y="60000"/>
                </a:cubicBezTo>
                <a:cubicBezTo>
                  <a:pt x="12681" y="86133"/>
                  <a:pt x="33866" y="107318"/>
                  <a:pt x="60000" y="107318"/>
                </a:cubicBezTo>
                <a:cubicBezTo>
                  <a:pt x="86133" y="107318"/>
                  <a:pt x="107318" y="86133"/>
                  <a:pt x="107318" y="60000"/>
                </a:cubicBezTo>
                <a:cubicBezTo>
                  <a:pt x="107318" y="33866"/>
                  <a:pt x="86133" y="12681"/>
                  <a:pt x="60000" y="12681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56"/>
          <p:cNvSpPr/>
          <p:nvPr/>
        </p:nvSpPr>
        <p:spPr>
          <a:xfrm>
            <a:off x="6704653" y="2749259"/>
            <a:ext cx="293412" cy="363079"/>
          </a:xfrm>
          <a:custGeom>
            <a:rect b="b" l="l" r="r" t="t"/>
            <a:pathLst>
              <a:path extrusionOk="0" h="120000" w="120000">
                <a:moveTo>
                  <a:pt x="25518" y="12"/>
                </a:moveTo>
                <a:cubicBezTo>
                  <a:pt x="36856" y="-749"/>
                  <a:pt x="54589" y="34138"/>
                  <a:pt x="40817" y="36736"/>
                </a:cubicBezTo>
                <a:lnTo>
                  <a:pt x="26389" y="39989"/>
                </a:lnTo>
                <a:cubicBezTo>
                  <a:pt x="36460" y="72082"/>
                  <a:pt x="52943" y="80587"/>
                  <a:pt x="72964" y="94095"/>
                </a:cubicBezTo>
                <a:cubicBezTo>
                  <a:pt x="76896" y="86510"/>
                  <a:pt x="79879" y="79980"/>
                  <a:pt x="87192" y="80632"/>
                </a:cubicBezTo>
                <a:cubicBezTo>
                  <a:pt x="97886" y="80489"/>
                  <a:pt x="125435" y="96900"/>
                  <a:pt x="119051" y="104683"/>
                </a:cubicBezTo>
                <a:cubicBezTo>
                  <a:pt x="106535" y="120291"/>
                  <a:pt x="87826" y="122140"/>
                  <a:pt x="76857" y="118271"/>
                </a:cubicBezTo>
                <a:cubicBezTo>
                  <a:pt x="41852" y="104694"/>
                  <a:pt x="-2881" y="68781"/>
                  <a:pt x="145" y="23576"/>
                </a:cubicBezTo>
                <a:cubicBezTo>
                  <a:pt x="2783" y="9223"/>
                  <a:pt x="10227" y="1447"/>
                  <a:pt x="25518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56"/>
          <p:cNvSpPr/>
          <p:nvPr/>
        </p:nvSpPr>
        <p:spPr>
          <a:xfrm>
            <a:off x="4175657" y="3499408"/>
            <a:ext cx="411575" cy="34404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56"/>
          <p:cNvSpPr/>
          <p:nvPr/>
        </p:nvSpPr>
        <p:spPr>
          <a:xfrm>
            <a:off x="6388738" y="1280390"/>
            <a:ext cx="425042" cy="32649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56"/>
          <p:cNvSpPr/>
          <p:nvPr/>
        </p:nvSpPr>
        <p:spPr>
          <a:xfrm>
            <a:off x="7049617" y="1257171"/>
            <a:ext cx="432135" cy="372928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56"/>
          <p:cNvSpPr/>
          <p:nvPr/>
        </p:nvSpPr>
        <p:spPr>
          <a:xfrm>
            <a:off x="8360600" y="1226562"/>
            <a:ext cx="199125" cy="434146"/>
          </a:xfrm>
          <a:custGeom>
            <a:rect b="b" l="l" r="r" t="t"/>
            <a:pathLst>
              <a:path extrusionOk="0" h="120000" w="120000">
                <a:moveTo>
                  <a:pt x="120000" y="57867"/>
                </a:moveTo>
                <a:cubicBezTo>
                  <a:pt x="120000" y="72150"/>
                  <a:pt x="96265" y="83970"/>
                  <a:pt x="65609" y="85194"/>
                </a:cubicBezTo>
                <a:lnTo>
                  <a:pt x="65609" y="102745"/>
                </a:lnTo>
                <a:cubicBezTo>
                  <a:pt x="70247" y="102825"/>
                  <a:pt x="74831" y="103150"/>
                  <a:pt x="79257" y="103653"/>
                </a:cubicBezTo>
                <a:cubicBezTo>
                  <a:pt x="100705" y="106093"/>
                  <a:pt x="115005" y="112305"/>
                  <a:pt x="115227" y="119280"/>
                </a:cubicBezTo>
                <a:lnTo>
                  <a:pt x="4620" y="120000"/>
                </a:lnTo>
                <a:cubicBezTo>
                  <a:pt x="3851" y="112900"/>
                  <a:pt x="17773" y="106416"/>
                  <a:pt x="39430" y="103786"/>
                </a:cubicBezTo>
                <a:cubicBezTo>
                  <a:pt x="44201" y="103207"/>
                  <a:pt x="49172" y="102838"/>
                  <a:pt x="54210" y="102749"/>
                </a:cubicBezTo>
                <a:lnTo>
                  <a:pt x="54210" y="85188"/>
                </a:lnTo>
                <a:cubicBezTo>
                  <a:pt x="25517" y="84062"/>
                  <a:pt x="2283" y="73513"/>
                  <a:pt x="0" y="59995"/>
                </a:cubicBezTo>
                <a:lnTo>
                  <a:pt x="11429" y="59589"/>
                </a:lnTo>
                <a:cubicBezTo>
                  <a:pt x="13447" y="71536"/>
                  <a:pt x="35684" y="80616"/>
                  <a:pt x="61789" y="80153"/>
                </a:cubicBezTo>
                <a:cubicBezTo>
                  <a:pt x="87894" y="79690"/>
                  <a:pt x="108536" y="69849"/>
                  <a:pt x="108536" y="57867"/>
                </a:cubicBezTo>
                <a:close/>
                <a:moveTo>
                  <a:pt x="59910" y="0"/>
                </a:moveTo>
                <a:cubicBezTo>
                  <a:pt x="79503" y="0"/>
                  <a:pt x="95386" y="7284"/>
                  <a:pt x="95386" y="16271"/>
                </a:cubicBezTo>
                <a:lnTo>
                  <a:pt x="95386" y="58076"/>
                </a:lnTo>
                <a:cubicBezTo>
                  <a:pt x="95386" y="67062"/>
                  <a:pt x="79503" y="74347"/>
                  <a:pt x="59910" y="74347"/>
                </a:cubicBezTo>
                <a:cubicBezTo>
                  <a:pt x="40317" y="74347"/>
                  <a:pt x="24434" y="67062"/>
                  <a:pt x="24434" y="58076"/>
                </a:cubicBezTo>
                <a:lnTo>
                  <a:pt x="24434" y="16271"/>
                </a:lnTo>
                <a:cubicBezTo>
                  <a:pt x="24434" y="7284"/>
                  <a:pt x="40317" y="0"/>
                  <a:pt x="599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56"/>
          <p:cNvSpPr/>
          <p:nvPr/>
        </p:nvSpPr>
        <p:spPr>
          <a:xfrm>
            <a:off x="4828013" y="3529428"/>
            <a:ext cx="432135" cy="284005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56"/>
          <p:cNvSpPr/>
          <p:nvPr/>
        </p:nvSpPr>
        <p:spPr>
          <a:xfrm>
            <a:off x="4156229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56"/>
          <p:cNvSpPr/>
          <p:nvPr/>
        </p:nvSpPr>
        <p:spPr>
          <a:xfrm>
            <a:off x="4793335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56"/>
          <p:cNvSpPr/>
          <p:nvPr/>
        </p:nvSpPr>
        <p:spPr>
          <a:xfrm>
            <a:off x="5430441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56"/>
          <p:cNvSpPr/>
          <p:nvPr/>
        </p:nvSpPr>
        <p:spPr>
          <a:xfrm>
            <a:off x="6067547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83612" y="18159"/>
                </a:moveTo>
                <a:lnTo>
                  <a:pt x="102423" y="18159"/>
                </a:lnTo>
                <a:lnTo>
                  <a:pt x="102423" y="101840"/>
                </a:lnTo>
                <a:lnTo>
                  <a:pt x="83612" y="101840"/>
                </a:ln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56"/>
          <p:cNvSpPr/>
          <p:nvPr/>
        </p:nvSpPr>
        <p:spPr>
          <a:xfrm rot="8100000">
            <a:off x="8313590" y="2784226"/>
            <a:ext cx="293144" cy="293145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56"/>
          <p:cNvSpPr/>
          <p:nvPr/>
        </p:nvSpPr>
        <p:spPr>
          <a:xfrm>
            <a:off x="4603191" y="1979686"/>
            <a:ext cx="433604" cy="437134"/>
          </a:xfrm>
          <a:custGeom>
            <a:rect b="b" l="l" r="r" t="t"/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56"/>
          <p:cNvSpPr/>
          <p:nvPr/>
        </p:nvSpPr>
        <p:spPr>
          <a:xfrm>
            <a:off x="5277177" y="1979317"/>
            <a:ext cx="340508" cy="437873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61893" y="0"/>
                  <a:pt x="63429" y="1193"/>
                  <a:pt x="63429" y="2666"/>
                </a:cubicBezTo>
                <a:lnTo>
                  <a:pt x="63429" y="10840"/>
                </a:lnTo>
                <a:cubicBezTo>
                  <a:pt x="72721" y="11159"/>
                  <a:pt x="81909" y="13252"/>
                  <a:pt x="90221" y="17022"/>
                </a:cubicBezTo>
                <a:cubicBezTo>
                  <a:pt x="108796" y="25446"/>
                  <a:pt x="120156" y="40955"/>
                  <a:pt x="119998" y="57677"/>
                </a:cubicBezTo>
                <a:lnTo>
                  <a:pt x="119539" y="57676"/>
                </a:lnTo>
                <a:cubicBezTo>
                  <a:pt x="114963" y="53164"/>
                  <a:pt x="107853" y="50319"/>
                  <a:pt x="99889" y="50319"/>
                </a:cubicBezTo>
                <a:cubicBezTo>
                  <a:pt x="91995" y="50319"/>
                  <a:pt x="84941" y="53114"/>
                  <a:pt x="80418" y="57589"/>
                </a:cubicBezTo>
                <a:lnTo>
                  <a:pt x="78961" y="57586"/>
                </a:lnTo>
                <a:cubicBezTo>
                  <a:pt x="75209" y="53876"/>
                  <a:pt x="69718" y="51321"/>
                  <a:pt x="63429" y="50666"/>
                </a:cubicBezTo>
                <a:lnTo>
                  <a:pt x="63429" y="92885"/>
                </a:lnTo>
                <a:lnTo>
                  <a:pt x="64588" y="92885"/>
                </a:lnTo>
                <a:lnTo>
                  <a:pt x="64588" y="106230"/>
                </a:lnTo>
                <a:lnTo>
                  <a:pt x="64466" y="106230"/>
                </a:lnTo>
                <a:cubicBezTo>
                  <a:pt x="64178" y="113880"/>
                  <a:pt x="56097" y="120000"/>
                  <a:pt x="46177" y="120000"/>
                </a:cubicBezTo>
                <a:cubicBezTo>
                  <a:pt x="36174" y="120000"/>
                  <a:pt x="28040" y="113777"/>
                  <a:pt x="27863" y="106037"/>
                </a:cubicBezTo>
                <a:cubicBezTo>
                  <a:pt x="27824" y="105980"/>
                  <a:pt x="27823" y="105922"/>
                  <a:pt x="27823" y="105863"/>
                </a:cubicBezTo>
                <a:lnTo>
                  <a:pt x="27834" y="105814"/>
                </a:lnTo>
                <a:cubicBezTo>
                  <a:pt x="27823" y="105785"/>
                  <a:pt x="27823" y="105756"/>
                  <a:pt x="27823" y="105726"/>
                </a:cubicBezTo>
                <a:lnTo>
                  <a:pt x="27854" y="105726"/>
                </a:lnTo>
                <a:cubicBezTo>
                  <a:pt x="27908" y="103594"/>
                  <a:pt x="29915" y="101888"/>
                  <a:pt x="32379" y="101888"/>
                </a:cubicBezTo>
                <a:cubicBezTo>
                  <a:pt x="34842" y="101888"/>
                  <a:pt x="36849" y="103594"/>
                  <a:pt x="36903" y="105726"/>
                </a:cubicBezTo>
                <a:lnTo>
                  <a:pt x="37000" y="105726"/>
                </a:lnTo>
                <a:cubicBezTo>
                  <a:pt x="37000" y="109668"/>
                  <a:pt x="41109" y="112863"/>
                  <a:pt x="46177" y="112863"/>
                </a:cubicBezTo>
                <a:cubicBezTo>
                  <a:pt x="51245" y="112863"/>
                  <a:pt x="55354" y="109668"/>
                  <a:pt x="55354" y="105726"/>
                </a:cubicBezTo>
                <a:lnTo>
                  <a:pt x="55411" y="105726"/>
                </a:lnTo>
                <a:lnTo>
                  <a:pt x="55411" y="92885"/>
                </a:lnTo>
                <a:lnTo>
                  <a:pt x="56570" y="92885"/>
                </a:lnTo>
                <a:lnTo>
                  <a:pt x="56570" y="50575"/>
                </a:lnTo>
                <a:cubicBezTo>
                  <a:pt x="49917" y="51045"/>
                  <a:pt x="44074" y="53636"/>
                  <a:pt x="40131" y="57499"/>
                </a:cubicBezTo>
                <a:lnTo>
                  <a:pt x="38456" y="57495"/>
                </a:lnTo>
                <a:cubicBezTo>
                  <a:pt x="33940" y="53072"/>
                  <a:pt x="26932" y="50319"/>
                  <a:pt x="19098" y="50319"/>
                </a:cubicBezTo>
                <a:cubicBezTo>
                  <a:pt x="11446" y="50319"/>
                  <a:pt x="4584" y="52945"/>
                  <a:pt x="0" y="57156"/>
                </a:cubicBezTo>
                <a:cubicBezTo>
                  <a:pt x="60" y="40531"/>
                  <a:pt x="11512" y="25187"/>
                  <a:pt x="30055" y="16888"/>
                </a:cubicBezTo>
                <a:cubicBezTo>
                  <a:pt x="38298" y="13199"/>
                  <a:pt x="47384" y="11151"/>
                  <a:pt x="56570" y="10841"/>
                </a:cubicBezTo>
                <a:lnTo>
                  <a:pt x="56570" y="2666"/>
                </a:lnTo>
                <a:cubicBezTo>
                  <a:pt x="56570" y="1193"/>
                  <a:pt x="58106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56"/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56"/>
          <p:cNvSpPr/>
          <p:nvPr/>
        </p:nvSpPr>
        <p:spPr>
          <a:xfrm>
            <a:off x="7782928" y="4184858"/>
            <a:ext cx="289093" cy="357183"/>
          </a:xfrm>
          <a:custGeom>
            <a:rect b="b" l="l" r="r" t="t"/>
            <a:pathLst>
              <a:path extrusionOk="0" h="120000" w="120000">
                <a:moveTo>
                  <a:pt x="60175" y="0"/>
                </a:moveTo>
                <a:cubicBezTo>
                  <a:pt x="64761" y="0"/>
                  <a:pt x="68479" y="3009"/>
                  <a:pt x="68479" y="6721"/>
                </a:cubicBezTo>
                <a:lnTo>
                  <a:pt x="68479" y="15387"/>
                </a:lnTo>
                <a:lnTo>
                  <a:pt x="107542" y="15387"/>
                </a:lnTo>
                <a:lnTo>
                  <a:pt x="120000" y="25469"/>
                </a:lnTo>
                <a:lnTo>
                  <a:pt x="107542" y="35552"/>
                </a:lnTo>
                <a:lnTo>
                  <a:pt x="68479" y="35552"/>
                </a:lnTo>
                <a:lnTo>
                  <a:pt x="68479" y="41458"/>
                </a:lnTo>
                <a:lnTo>
                  <a:pt x="109605" y="41458"/>
                </a:lnTo>
                <a:lnTo>
                  <a:pt x="109605" y="61623"/>
                </a:lnTo>
                <a:lnTo>
                  <a:pt x="68479" y="61623"/>
                </a:lnTo>
                <a:lnTo>
                  <a:pt x="68479" y="120000"/>
                </a:lnTo>
                <a:lnTo>
                  <a:pt x="51870" y="120000"/>
                </a:lnTo>
                <a:lnTo>
                  <a:pt x="51870" y="61623"/>
                </a:lnTo>
                <a:lnTo>
                  <a:pt x="12457" y="61623"/>
                </a:lnTo>
                <a:lnTo>
                  <a:pt x="0" y="51541"/>
                </a:lnTo>
                <a:lnTo>
                  <a:pt x="12457" y="41458"/>
                </a:lnTo>
                <a:lnTo>
                  <a:pt x="51870" y="41458"/>
                </a:lnTo>
                <a:lnTo>
                  <a:pt x="51870" y="35552"/>
                </a:lnTo>
                <a:lnTo>
                  <a:pt x="10377" y="35552"/>
                </a:lnTo>
                <a:lnTo>
                  <a:pt x="10377" y="15387"/>
                </a:lnTo>
                <a:lnTo>
                  <a:pt x="51870" y="15387"/>
                </a:lnTo>
                <a:lnTo>
                  <a:pt x="51870" y="6721"/>
                </a:lnTo>
                <a:cubicBezTo>
                  <a:pt x="51870" y="3009"/>
                  <a:pt x="55588" y="0"/>
                  <a:pt x="601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56"/>
          <p:cNvSpPr/>
          <p:nvPr/>
        </p:nvSpPr>
        <p:spPr>
          <a:xfrm>
            <a:off x="3527955" y="4223407"/>
            <a:ext cx="476152" cy="280084"/>
          </a:xfrm>
          <a:custGeom>
            <a:rect b="b" l="l" r="r" t="t"/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56"/>
          <p:cNvSpPr/>
          <p:nvPr/>
        </p:nvSpPr>
        <p:spPr>
          <a:xfrm>
            <a:off x="6633502" y="4184654"/>
            <a:ext cx="354255" cy="357590"/>
          </a:xfrm>
          <a:custGeom>
            <a:rect b="b" l="l" r="r" t="t"/>
            <a:pathLst>
              <a:path extrusionOk="0" h="120000" w="120000">
                <a:moveTo>
                  <a:pt x="80443" y="99563"/>
                </a:moveTo>
                <a:cubicBezTo>
                  <a:pt x="81108" y="99323"/>
                  <a:pt x="81844" y="99663"/>
                  <a:pt x="82086" y="100322"/>
                </a:cubicBezTo>
                <a:lnTo>
                  <a:pt x="88051" y="116556"/>
                </a:lnTo>
                <a:cubicBezTo>
                  <a:pt x="88293" y="117216"/>
                  <a:pt x="87950" y="117945"/>
                  <a:pt x="87284" y="118185"/>
                </a:cubicBezTo>
                <a:lnTo>
                  <a:pt x="82464" y="119923"/>
                </a:lnTo>
                <a:cubicBezTo>
                  <a:pt x="81799" y="120162"/>
                  <a:pt x="81063" y="119823"/>
                  <a:pt x="80821" y="119163"/>
                </a:cubicBezTo>
                <a:lnTo>
                  <a:pt x="74856" y="102929"/>
                </a:lnTo>
                <a:cubicBezTo>
                  <a:pt x="74614" y="102270"/>
                  <a:pt x="74957" y="101541"/>
                  <a:pt x="75623" y="101301"/>
                </a:cubicBezTo>
                <a:close/>
                <a:moveTo>
                  <a:pt x="39556" y="99563"/>
                </a:moveTo>
                <a:lnTo>
                  <a:pt x="44376" y="101301"/>
                </a:lnTo>
                <a:cubicBezTo>
                  <a:pt x="45042" y="101541"/>
                  <a:pt x="45385" y="102270"/>
                  <a:pt x="45143" y="102929"/>
                </a:cubicBezTo>
                <a:lnTo>
                  <a:pt x="39178" y="119163"/>
                </a:lnTo>
                <a:cubicBezTo>
                  <a:pt x="38936" y="119823"/>
                  <a:pt x="38200" y="120162"/>
                  <a:pt x="37535" y="119923"/>
                </a:cubicBezTo>
                <a:lnTo>
                  <a:pt x="32715" y="118185"/>
                </a:lnTo>
                <a:cubicBezTo>
                  <a:pt x="32049" y="117945"/>
                  <a:pt x="31706" y="117216"/>
                  <a:pt x="31948" y="116556"/>
                </a:cubicBezTo>
                <a:lnTo>
                  <a:pt x="37913" y="100322"/>
                </a:lnTo>
                <a:cubicBezTo>
                  <a:pt x="38155" y="99663"/>
                  <a:pt x="38891" y="99323"/>
                  <a:pt x="39556" y="99563"/>
                </a:cubicBezTo>
                <a:close/>
                <a:moveTo>
                  <a:pt x="99695" y="75713"/>
                </a:moveTo>
                <a:cubicBezTo>
                  <a:pt x="100012" y="75629"/>
                  <a:pt x="100362" y="75665"/>
                  <a:pt x="100668" y="75840"/>
                </a:cubicBezTo>
                <a:lnTo>
                  <a:pt x="115771" y="84478"/>
                </a:lnTo>
                <a:cubicBezTo>
                  <a:pt x="116384" y="84829"/>
                  <a:pt x="116594" y="85606"/>
                  <a:pt x="116240" y="86214"/>
                </a:cubicBezTo>
                <a:lnTo>
                  <a:pt x="113676" y="90614"/>
                </a:lnTo>
                <a:cubicBezTo>
                  <a:pt x="113322" y="91222"/>
                  <a:pt x="112537" y="91430"/>
                  <a:pt x="111924" y="91079"/>
                </a:cubicBezTo>
                <a:lnTo>
                  <a:pt x="96821" y="82441"/>
                </a:lnTo>
                <a:cubicBezTo>
                  <a:pt x="96208" y="82090"/>
                  <a:pt x="95998" y="81313"/>
                  <a:pt x="96352" y="80706"/>
                </a:cubicBezTo>
                <a:lnTo>
                  <a:pt x="98917" y="76305"/>
                </a:lnTo>
                <a:cubicBezTo>
                  <a:pt x="99094" y="76001"/>
                  <a:pt x="99378" y="75798"/>
                  <a:pt x="99695" y="75713"/>
                </a:cubicBezTo>
                <a:close/>
                <a:moveTo>
                  <a:pt x="20304" y="75713"/>
                </a:moveTo>
                <a:cubicBezTo>
                  <a:pt x="20621" y="75798"/>
                  <a:pt x="20905" y="76001"/>
                  <a:pt x="21082" y="76305"/>
                </a:cubicBezTo>
                <a:lnTo>
                  <a:pt x="23647" y="80706"/>
                </a:lnTo>
                <a:cubicBezTo>
                  <a:pt x="24001" y="81313"/>
                  <a:pt x="23791" y="82090"/>
                  <a:pt x="23178" y="82441"/>
                </a:cubicBezTo>
                <a:lnTo>
                  <a:pt x="8075" y="91079"/>
                </a:lnTo>
                <a:cubicBezTo>
                  <a:pt x="7462" y="91430"/>
                  <a:pt x="6677" y="91222"/>
                  <a:pt x="6323" y="90614"/>
                </a:cubicBezTo>
                <a:lnTo>
                  <a:pt x="3759" y="86214"/>
                </a:lnTo>
                <a:cubicBezTo>
                  <a:pt x="3405" y="85606"/>
                  <a:pt x="3615" y="84829"/>
                  <a:pt x="4228" y="84478"/>
                </a:cubicBezTo>
                <a:lnTo>
                  <a:pt x="19331" y="75840"/>
                </a:lnTo>
                <a:cubicBezTo>
                  <a:pt x="19637" y="75665"/>
                  <a:pt x="19987" y="75629"/>
                  <a:pt x="20304" y="75713"/>
                </a:cubicBezTo>
                <a:close/>
                <a:moveTo>
                  <a:pt x="116524" y="34251"/>
                </a:moveTo>
                <a:cubicBezTo>
                  <a:pt x="117190" y="34011"/>
                  <a:pt x="117925" y="34351"/>
                  <a:pt x="118168" y="35011"/>
                </a:cubicBezTo>
                <a:lnTo>
                  <a:pt x="119922" y="39785"/>
                </a:lnTo>
                <a:cubicBezTo>
                  <a:pt x="120164" y="40445"/>
                  <a:pt x="119821" y="41174"/>
                  <a:pt x="119155" y="41414"/>
                </a:cubicBezTo>
                <a:lnTo>
                  <a:pt x="102768" y="47322"/>
                </a:lnTo>
                <a:cubicBezTo>
                  <a:pt x="102103" y="47562"/>
                  <a:pt x="101367" y="47223"/>
                  <a:pt x="101125" y="46563"/>
                </a:cubicBezTo>
                <a:lnTo>
                  <a:pt x="99370" y="41788"/>
                </a:lnTo>
                <a:cubicBezTo>
                  <a:pt x="99128" y="41129"/>
                  <a:pt x="99471" y="40400"/>
                  <a:pt x="100137" y="40160"/>
                </a:cubicBezTo>
                <a:close/>
                <a:moveTo>
                  <a:pt x="3475" y="34251"/>
                </a:moveTo>
                <a:lnTo>
                  <a:pt x="19862" y="40160"/>
                </a:lnTo>
                <a:cubicBezTo>
                  <a:pt x="20528" y="40400"/>
                  <a:pt x="20871" y="41129"/>
                  <a:pt x="20629" y="41788"/>
                </a:cubicBezTo>
                <a:lnTo>
                  <a:pt x="18874" y="46563"/>
                </a:lnTo>
                <a:cubicBezTo>
                  <a:pt x="18632" y="47223"/>
                  <a:pt x="17896" y="47562"/>
                  <a:pt x="17231" y="47322"/>
                </a:cubicBezTo>
                <a:lnTo>
                  <a:pt x="844" y="41414"/>
                </a:lnTo>
                <a:cubicBezTo>
                  <a:pt x="178" y="41174"/>
                  <a:pt x="-164" y="40445"/>
                  <a:pt x="77" y="39785"/>
                </a:cubicBezTo>
                <a:lnTo>
                  <a:pt x="1831" y="35011"/>
                </a:lnTo>
                <a:cubicBezTo>
                  <a:pt x="2074" y="34351"/>
                  <a:pt x="2809" y="34011"/>
                  <a:pt x="3475" y="34251"/>
                </a:cubicBezTo>
                <a:close/>
                <a:moveTo>
                  <a:pt x="59999" y="24567"/>
                </a:moveTo>
                <a:cubicBezTo>
                  <a:pt x="79687" y="24567"/>
                  <a:pt x="95647" y="40378"/>
                  <a:pt x="95647" y="59882"/>
                </a:cubicBezTo>
                <a:cubicBezTo>
                  <a:pt x="95647" y="79386"/>
                  <a:pt x="79687" y="95197"/>
                  <a:pt x="59999" y="95197"/>
                </a:cubicBezTo>
                <a:cubicBezTo>
                  <a:pt x="40312" y="95197"/>
                  <a:pt x="24352" y="79386"/>
                  <a:pt x="24352" y="59882"/>
                </a:cubicBezTo>
                <a:cubicBezTo>
                  <a:pt x="24352" y="40378"/>
                  <a:pt x="40312" y="24567"/>
                  <a:pt x="59999" y="24567"/>
                </a:cubicBezTo>
                <a:close/>
                <a:moveTo>
                  <a:pt x="84568" y="43"/>
                </a:moveTo>
                <a:cubicBezTo>
                  <a:pt x="84884" y="-40"/>
                  <a:pt x="85234" y="-5"/>
                  <a:pt x="85541" y="170"/>
                </a:cubicBezTo>
                <a:lnTo>
                  <a:pt x="89982" y="2711"/>
                </a:lnTo>
                <a:cubicBezTo>
                  <a:pt x="90596" y="3061"/>
                  <a:pt x="90806" y="3838"/>
                  <a:pt x="90452" y="4446"/>
                </a:cubicBezTo>
                <a:lnTo>
                  <a:pt x="81732" y="19408"/>
                </a:lnTo>
                <a:cubicBezTo>
                  <a:pt x="81378" y="20015"/>
                  <a:pt x="80594" y="20223"/>
                  <a:pt x="79981" y="19873"/>
                </a:cubicBezTo>
                <a:lnTo>
                  <a:pt x="75539" y="17332"/>
                </a:lnTo>
                <a:cubicBezTo>
                  <a:pt x="74925" y="16981"/>
                  <a:pt x="74715" y="16204"/>
                  <a:pt x="75069" y="15597"/>
                </a:cubicBezTo>
                <a:lnTo>
                  <a:pt x="83789" y="635"/>
                </a:lnTo>
                <a:cubicBezTo>
                  <a:pt x="83966" y="331"/>
                  <a:pt x="84251" y="127"/>
                  <a:pt x="84568" y="43"/>
                </a:cubicBezTo>
                <a:close/>
                <a:moveTo>
                  <a:pt x="35431" y="43"/>
                </a:moveTo>
                <a:cubicBezTo>
                  <a:pt x="35748" y="127"/>
                  <a:pt x="36033" y="331"/>
                  <a:pt x="36210" y="635"/>
                </a:cubicBezTo>
                <a:lnTo>
                  <a:pt x="44930" y="15597"/>
                </a:lnTo>
                <a:cubicBezTo>
                  <a:pt x="45284" y="16204"/>
                  <a:pt x="45074" y="16981"/>
                  <a:pt x="44460" y="17332"/>
                </a:cubicBezTo>
                <a:lnTo>
                  <a:pt x="40018" y="19873"/>
                </a:lnTo>
                <a:cubicBezTo>
                  <a:pt x="39405" y="20223"/>
                  <a:pt x="38621" y="20015"/>
                  <a:pt x="38267" y="19408"/>
                </a:cubicBezTo>
                <a:lnTo>
                  <a:pt x="29547" y="4446"/>
                </a:lnTo>
                <a:cubicBezTo>
                  <a:pt x="29193" y="3838"/>
                  <a:pt x="29403" y="3061"/>
                  <a:pt x="30016" y="2711"/>
                </a:cubicBezTo>
                <a:lnTo>
                  <a:pt x="34458" y="170"/>
                </a:lnTo>
                <a:cubicBezTo>
                  <a:pt x="34765" y="-5"/>
                  <a:pt x="35114" y="-40"/>
                  <a:pt x="35431" y="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56"/>
          <p:cNvSpPr/>
          <p:nvPr/>
        </p:nvSpPr>
        <p:spPr>
          <a:xfrm>
            <a:off x="4736303" y="4206900"/>
            <a:ext cx="485828" cy="313098"/>
          </a:xfrm>
          <a:custGeom>
            <a:rect b="b" l="l" r="r" t="t"/>
            <a:pathLst>
              <a:path extrusionOk="0" h="120000" w="120000">
                <a:moveTo>
                  <a:pt x="42913" y="24710"/>
                </a:moveTo>
                <a:cubicBezTo>
                  <a:pt x="50176" y="24710"/>
                  <a:pt x="56601" y="30283"/>
                  <a:pt x="60186" y="39178"/>
                </a:cubicBezTo>
                <a:cubicBezTo>
                  <a:pt x="62445" y="35977"/>
                  <a:pt x="65469" y="34229"/>
                  <a:pt x="68757" y="34229"/>
                </a:cubicBezTo>
                <a:cubicBezTo>
                  <a:pt x="75897" y="34229"/>
                  <a:pt x="81797" y="42473"/>
                  <a:pt x="82468" y="53213"/>
                </a:cubicBezTo>
                <a:cubicBezTo>
                  <a:pt x="82591" y="53098"/>
                  <a:pt x="82716" y="53096"/>
                  <a:pt x="82841" y="53096"/>
                </a:cubicBezTo>
                <a:cubicBezTo>
                  <a:pt x="94748" y="53096"/>
                  <a:pt x="104400" y="68073"/>
                  <a:pt x="104400" y="86548"/>
                </a:cubicBezTo>
                <a:cubicBezTo>
                  <a:pt x="104400" y="103991"/>
                  <a:pt x="95795" y="118317"/>
                  <a:pt x="84812" y="119845"/>
                </a:cubicBezTo>
                <a:lnTo>
                  <a:pt x="84812" y="120000"/>
                </a:lnTo>
                <a:lnTo>
                  <a:pt x="82841" y="120000"/>
                </a:lnTo>
                <a:lnTo>
                  <a:pt x="24059" y="120000"/>
                </a:lnTo>
                <a:lnTo>
                  <a:pt x="24059" y="119750"/>
                </a:lnTo>
                <a:cubicBezTo>
                  <a:pt x="23240" y="119924"/>
                  <a:pt x="22404" y="120000"/>
                  <a:pt x="21558" y="120000"/>
                </a:cubicBezTo>
                <a:cubicBezTo>
                  <a:pt x="9652" y="120000"/>
                  <a:pt x="0" y="105023"/>
                  <a:pt x="0" y="86548"/>
                </a:cubicBezTo>
                <a:cubicBezTo>
                  <a:pt x="0" y="68073"/>
                  <a:pt x="9652" y="53096"/>
                  <a:pt x="21558" y="53096"/>
                </a:cubicBezTo>
                <a:lnTo>
                  <a:pt x="21996" y="53234"/>
                </a:lnTo>
                <a:cubicBezTo>
                  <a:pt x="23157" y="37047"/>
                  <a:pt x="32106" y="24710"/>
                  <a:pt x="42913" y="24710"/>
                </a:cubicBezTo>
                <a:close/>
                <a:moveTo>
                  <a:pt x="68642" y="0"/>
                </a:moveTo>
                <a:cubicBezTo>
                  <a:pt x="74709" y="0"/>
                  <a:pt x="80075" y="4655"/>
                  <a:pt x="83069" y="12084"/>
                </a:cubicBezTo>
                <a:cubicBezTo>
                  <a:pt x="84956" y="9410"/>
                  <a:pt x="87482" y="7950"/>
                  <a:pt x="90229" y="7950"/>
                </a:cubicBezTo>
                <a:cubicBezTo>
                  <a:pt x="96193" y="7950"/>
                  <a:pt x="101120" y="14837"/>
                  <a:pt x="101681" y="23808"/>
                </a:cubicBezTo>
                <a:cubicBezTo>
                  <a:pt x="101784" y="23711"/>
                  <a:pt x="101888" y="23710"/>
                  <a:pt x="101993" y="23710"/>
                </a:cubicBezTo>
                <a:cubicBezTo>
                  <a:pt x="111937" y="23710"/>
                  <a:pt x="120000" y="36220"/>
                  <a:pt x="120000" y="51651"/>
                </a:cubicBezTo>
                <a:cubicBezTo>
                  <a:pt x="120000" y="63340"/>
                  <a:pt x="115374" y="73352"/>
                  <a:pt x="108779" y="77406"/>
                </a:cubicBezTo>
                <a:cubicBezTo>
                  <a:pt x="106659" y="60582"/>
                  <a:pt x="97103" y="47896"/>
                  <a:pt x="85636" y="47896"/>
                </a:cubicBezTo>
                <a:cubicBezTo>
                  <a:pt x="85499" y="47896"/>
                  <a:pt x="85363" y="47898"/>
                  <a:pt x="85228" y="48024"/>
                </a:cubicBezTo>
                <a:cubicBezTo>
                  <a:pt x="84492" y="36264"/>
                  <a:pt x="78033" y="27237"/>
                  <a:pt x="70215" y="27237"/>
                </a:cubicBezTo>
                <a:cubicBezTo>
                  <a:pt x="66615" y="27237"/>
                  <a:pt x="63304" y="29151"/>
                  <a:pt x="60830" y="32656"/>
                </a:cubicBezTo>
                <a:cubicBezTo>
                  <a:pt x="58628" y="27193"/>
                  <a:pt x="55448" y="22874"/>
                  <a:pt x="51658" y="20196"/>
                </a:cubicBezTo>
                <a:cubicBezTo>
                  <a:pt x="53532" y="8493"/>
                  <a:pt x="60447" y="0"/>
                  <a:pt x="686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56"/>
          <p:cNvSpPr/>
          <p:nvPr/>
        </p:nvSpPr>
        <p:spPr>
          <a:xfrm>
            <a:off x="5421938" y="4162596"/>
            <a:ext cx="407177" cy="401707"/>
          </a:xfrm>
          <a:custGeom>
            <a:rect b="b" l="l" r="r" t="t"/>
            <a:pathLst>
              <a:path extrusionOk="0" h="120000" w="120000">
                <a:moveTo>
                  <a:pt x="104082" y="60729"/>
                </a:moveTo>
                <a:cubicBezTo>
                  <a:pt x="104331" y="60662"/>
                  <a:pt x="104605" y="60690"/>
                  <a:pt x="104845" y="60831"/>
                </a:cubicBezTo>
                <a:lnTo>
                  <a:pt x="116685" y="67760"/>
                </a:lnTo>
                <a:cubicBezTo>
                  <a:pt x="117165" y="68041"/>
                  <a:pt x="117330" y="68664"/>
                  <a:pt x="117053" y="69151"/>
                </a:cubicBezTo>
                <a:lnTo>
                  <a:pt x="115042" y="72681"/>
                </a:lnTo>
                <a:cubicBezTo>
                  <a:pt x="114764" y="73168"/>
                  <a:pt x="114150" y="73335"/>
                  <a:pt x="113669" y="73054"/>
                </a:cubicBezTo>
                <a:lnTo>
                  <a:pt x="101829" y="66125"/>
                </a:lnTo>
                <a:cubicBezTo>
                  <a:pt x="101349" y="65844"/>
                  <a:pt x="101184" y="65221"/>
                  <a:pt x="101461" y="64733"/>
                </a:cubicBezTo>
                <a:lnTo>
                  <a:pt x="103472" y="61204"/>
                </a:lnTo>
                <a:cubicBezTo>
                  <a:pt x="103611" y="60960"/>
                  <a:pt x="103834" y="60797"/>
                  <a:pt x="104082" y="60729"/>
                </a:cubicBezTo>
                <a:close/>
                <a:moveTo>
                  <a:pt x="48453" y="49716"/>
                </a:moveTo>
                <a:cubicBezTo>
                  <a:pt x="56654" y="49716"/>
                  <a:pt x="63908" y="53827"/>
                  <a:pt x="67956" y="60387"/>
                </a:cubicBezTo>
                <a:cubicBezTo>
                  <a:pt x="70507" y="58026"/>
                  <a:pt x="73922" y="56737"/>
                  <a:pt x="77634" y="56737"/>
                </a:cubicBezTo>
                <a:cubicBezTo>
                  <a:pt x="85696" y="56737"/>
                  <a:pt x="92357" y="62818"/>
                  <a:pt x="93115" y="70740"/>
                </a:cubicBezTo>
                <a:cubicBezTo>
                  <a:pt x="93254" y="70655"/>
                  <a:pt x="93395" y="70653"/>
                  <a:pt x="93537" y="70653"/>
                </a:cubicBezTo>
                <a:cubicBezTo>
                  <a:pt x="106980" y="70653"/>
                  <a:pt x="117878" y="81700"/>
                  <a:pt x="117878" y="95326"/>
                </a:cubicBezTo>
                <a:cubicBezTo>
                  <a:pt x="117878" y="108192"/>
                  <a:pt x="108163" y="118758"/>
                  <a:pt x="95762" y="119886"/>
                </a:cubicBezTo>
                <a:lnTo>
                  <a:pt x="95762" y="120000"/>
                </a:lnTo>
                <a:lnTo>
                  <a:pt x="93537" y="120000"/>
                </a:lnTo>
                <a:lnTo>
                  <a:pt x="27165" y="120000"/>
                </a:lnTo>
                <a:lnTo>
                  <a:pt x="27165" y="119815"/>
                </a:lnTo>
                <a:cubicBezTo>
                  <a:pt x="26240" y="119944"/>
                  <a:pt x="25297" y="120000"/>
                  <a:pt x="24341" y="120000"/>
                </a:cubicBezTo>
                <a:cubicBezTo>
                  <a:pt x="10898" y="120000"/>
                  <a:pt x="0" y="108953"/>
                  <a:pt x="0" y="95326"/>
                </a:cubicBezTo>
                <a:cubicBezTo>
                  <a:pt x="0" y="81700"/>
                  <a:pt x="10898" y="70653"/>
                  <a:pt x="24341" y="70653"/>
                </a:cubicBezTo>
                <a:lnTo>
                  <a:pt x="24836" y="70755"/>
                </a:lnTo>
                <a:cubicBezTo>
                  <a:pt x="26147" y="58816"/>
                  <a:pt x="36251" y="49716"/>
                  <a:pt x="48453" y="49716"/>
                </a:cubicBezTo>
                <a:close/>
                <a:moveTo>
                  <a:pt x="117275" y="27473"/>
                </a:moveTo>
                <a:cubicBezTo>
                  <a:pt x="117797" y="27280"/>
                  <a:pt x="118373" y="27553"/>
                  <a:pt x="118563" y="28082"/>
                </a:cubicBezTo>
                <a:lnTo>
                  <a:pt x="119939" y="31912"/>
                </a:lnTo>
                <a:cubicBezTo>
                  <a:pt x="120128" y="32440"/>
                  <a:pt x="119859" y="33025"/>
                  <a:pt x="119338" y="33217"/>
                </a:cubicBezTo>
                <a:lnTo>
                  <a:pt x="106491" y="37957"/>
                </a:lnTo>
                <a:cubicBezTo>
                  <a:pt x="105969" y="38149"/>
                  <a:pt x="105393" y="37877"/>
                  <a:pt x="105203" y="37348"/>
                </a:cubicBezTo>
                <a:lnTo>
                  <a:pt x="103827" y="33518"/>
                </a:lnTo>
                <a:cubicBezTo>
                  <a:pt x="103638" y="32989"/>
                  <a:pt x="103907" y="32405"/>
                  <a:pt x="104428" y="32212"/>
                </a:cubicBezTo>
                <a:close/>
                <a:moveTo>
                  <a:pt x="28651" y="27473"/>
                </a:moveTo>
                <a:lnTo>
                  <a:pt x="41498" y="32212"/>
                </a:lnTo>
                <a:cubicBezTo>
                  <a:pt x="42020" y="32405"/>
                  <a:pt x="42289" y="32989"/>
                  <a:pt x="42099" y="33518"/>
                </a:cubicBezTo>
                <a:lnTo>
                  <a:pt x="40724" y="37348"/>
                </a:lnTo>
                <a:cubicBezTo>
                  <a:pt x="40534" y="37877"/>
                  <a:pt x="39957" y="38149"/>
                  <a:pt x="39435" y="37957"/>
                </a:cubicBezTo>
                <a:lnTo>
                  <a:pt x="26589" y="33217"/>
                </a:lnTo>
                <a:cubicBezTo>
                  <a:pt x="26067" y="33025"/>
                  <a:pt x="25798" y="32440"/>
                  <a:pt x="25988" y="31912"/>
                </a:cubicBezTo>
                <a:lnTo>
                  <a:pt x="27363" y="28082"/>
                </a:lnTo>
                <a:cubicBezTo>
                  <a:pt x="27553" y="27553"/>
                  <a:pt x="28130" y="27280"/>
                  <a:pt x="28651" y="27473"/>
                </a:cubicBezTo>
                <a:close/>
                <a:moveTo>
                  <a:pt x="72963" y="19705"/>
                </a:moveTo>
                <a:cubicBezTo>
                  <a:pt x="88397" y="19705"/>
                  <a:pt x="100909" y="32387"/>
                  <a:pt x="100909" y="48031"/>
                </a:cubicBezTo>
                <a:cubicBezTo>
                  <a:pt x="100909" y="54560"/>
                  <a:pt x="98730" y="60573"/>
                  <a:pt x="94977" y="65292"/>
                </a:cubicBezTo>
                <a:cubicBezTo>
                  <a:pt x="93699" y="58032"/>
                  <a:pt x="87349" y="52638"/>
                  <a:pt x="79755" y="52638"/>
                </a:cubicBezTo>
                <a:cubicBezTo>
                  <a:pt x="76043" y="52638"/>
                  <a:pt x="72628" y="53927"/>
                  <a:pt x="70078" y="56288"/>
                </a:cubicBezTo>
                <a:cubicBezTo>
                  <a:pt x="66029" y="49728"/>
                  <a:pt x="58775" y="45617"/>
                  <a:pt x="50574" y="45617"/>
                </a:cubicBezTo>
                <a:cubicBezTo>
                  <a:pt x="48687" y="45617"/>
                  <a:pt x="46849" y="45835"/>
                  <a:pt x="45103" y="46318"/>
                </a:cubicBezTo>
                <a:cubicBezTo>
                  <a:pt x="45942" y="31470"/>
                  <a:pt x="58097" y="19705"/>
                  <a:pt x="72963" y="19705"/>
                </a:cubicBezTo>
                <a:close/>
                <a:moveTo>
                  <a:pt x="92223" y="34"/>
                </a:moveTo>
                <a:cubicBezTo>
                  <a:pt x="92471" y="-32"/>
                  <a:pt x="92745" y="-4"/>
                  <a:pt x="92986" y="136"/>
                </a:cubicBezTo>
                <a:lnTo>
                  <a:pt x="96468" y="2174"/>
                </a:lnTo>
                <a:cubicBezTo>
                  <a:pt x="96949" y="2455"/>
                  <a:pt x="97114" y="3079"/>
                  <a:pt x="96836" y="3566"/>
                </a:cubicBezTo>
                <a:lnTo>
                  <a:pt x="90000" y="15567"/>
                </a:lnTo>
                <a:cubicBezTo>
                  <a:pt x="89723" y="16054"/>
                  <a:pt x="89108" y="16221"/>
                  <a:pt x="88627" y="15940"/>
                </a:cubicBezTo>
                <a:lnTo>
                  <a:pt x="85145" y="13902"/>
                </a:lnTo>
                <a:cubicBezTo>
                  <a:pt x="84664" y="13620"/>
                  <a:pt x="84499" y="12997"/>
                  <a:pt x="84777" y="12510"/>
                </a:cubicBezTo>
                <a:lnTo>
                  <a:pt x="91613" y="509"/>
                </a:lnTo>
                <a:cubicBezTo>
                  <a:pt x="91751" y="265"/>
                  <a:pt x="91974" y="102"/>
                  <a:pt x="92223" y="34"/>
                </a:cubicBezTo>
                <a:close/>
                <a:moveTo>
                  <a:pt x="53703" y="34"/>
                </a:moveTo>
                <a:cubicBezTo>
                  <a:pt x="53952" y="102"/>
                  <a:pt x="54175" y="265"/>
                  <a:pt x="54314" y="509"/>
                </a:cubicBezTo>
                <a:lnTo>
                  <a:pt x="61149" y="12510"/>
                </a:lnTo>
                <a:cubicBezTo>
                  <a:pt x="61427" y="12997"/>
                  <a:pt x="61262" y="13620"/>
                  <a:pt x="60781" y="13902"/>
                </a:cubicBezTo>
                <a:lnTo>
                  <a:pt x="57299" y="15940"/>
                </a:lnTo>
                <a:cubicBezTo>
                  <a:pt x="56818" y="16221"/>
                  <a:pt x="56204" y="16054"/>
                  <a:pt x="55926" y="15567"/>
                </a:cubicBezTo>
                <a:lnTo>
                  <a:pt x="49090" y="3566"/>
                </a:lnTo>
                <a:cubicBezTo>
                  <a:pt x="48813" y="3079"/>
                  <a:pt x="48978" y="2455"/>
                  <a:pt x="49458" y="2174"/>
                </a:cubicBezTo>
                <a:lnTo>
                  <a:pt x="52941" y="136"/>
                </a:lnTo>
                <a:cubicBezTo>
                  <a:pt x="53181" y="-4"/>
                  <a:pt x="53455" y="-32"/>
                  <a:pt x="53703" y="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56"/>
          <p:cNvSpPr/>
          <p:nvPr/>
        </p:nvSpPr>
        <p:spPr>
          <a:xfrm rot="-2700000">
            <a:off x="4203914" y="4194545"/>
            <a:ext cx="332582" cy="337808"/>
          </a:xfrm>
          <a:custGeom>
            <a:rect b="b" l="l" r="r" t="t"/>
            <a:pathLst>
              <a:path extrusionOk="0" h="120000" w="120000">
                <a:moveTo>
                  <a:pt x="13876" y="106338"/>
                </a:moveTo>
                <a:cubicBezTo>
                  <a:pt x="12321" y="108998"/>
                  <a:pt x="11543" y="111657"/>
                  <a:pt x="11543" y="114317"/>
                </a:cubicBezTo>
                <a:cubicBezTo>
                  <a:pt x="11543" y="117455"/>
                  <a:pt x="8959" y="120000"/>
                  <a:pt x="5771" y="120000"/>
                </a:cubicBezTo>
                <a:cubicBezTo>
                  <a:pt x="2584" y="120000"/>
                  <a:pt x="0" y="117455"/>
                  <a:pt x="0" y="114317"/>
                </a:cubicBezTo>
                <a:cubicBezTo>
                  <a:pt x="0" y="111179"/>
                  <a:pt x="2584" y="108634"/>
                  <a:pt x="5771" y="108634"/>
                </a:cubicBezTo>
                <a:cubicBezTo>
                  <a:pt x="8473" y="108634"/>
                  <a:pt x="11174" y="107869"/>
                  <a:pt x="13876" y="106338"/>
                </a:cubicBezTo>
                <a:close/>
                <a:moveTo>
                  <a:pt x="36828" y="104198"/>
                </a:moveTo>
                <a:cubicBezTo>
                  <a:pt x="35273" y="106857"/>
                  <a:pt x="34496" y="109517"/>
                  <a:pt x="34496" y="112177"/>
                </a:cubicBezTo>
                <a:cubicBezTo>
                  <a:pt x="34496" y="115315"/>
                  <a:pt x="31912" y="117859"/>
                  <a:pt x="28724" y="117859"/>
                </a:cubicBezTo>
                <a:cubicBezTo>
                  <a:pt x="25536" y="117859"/>
                  <a:pt x="22952" y="115315"/>
                  <a:pt x="22952" y="112177"/>
                </a:cubicBezTo>
                <a:cubicBezTo>
                  <a:pt x="22952" y="109038"/>
                  <a:pt x="25536" y="106494"/>
                  <a:pt x="28724" y="106494"/>
                </a:cubicBezTo>
                <a:cubicBezTo>
                  <a:pt x="31425" y="106494"/>
                  <a:pt x="34127" y="105729"/>
                  <a:pt x="36828" y="104198"/>
                </a:cubicBezTo>
                <a:close/>
                <a:moveTo>
                  <a:pt x="16050" y="83741"/>
                </a:moveTo>
                <a:cubicBezTo>
                  <a:pt x="14495" y="86400"/>
                  <a:pt x="13717" y="89060"/>
                  <a:pt x="13717" y="91719"/>
                </a:cubicBezTo>
                <a:cubicBezTo>
                  <a:pt x="13717" y="94858"/>
                  <a:pt x="11133" y="97402"/>
                  <a:pt x="7945" y="97402"/>
                </a:cubicBezTo>
                <a:cubicBezTo>
                  <a:pt x="4758" y="97402"/>
                  <a:pt x="2173" y="94858"/>
                  <a:pt x="2173" y="91719"/>
                </a:cubicBezTo>
                <a:cubicBezTo>
                  <a:pt x="2173" y="88581"/>
                  <a:pt x="4758" y="86037"/>
                  <a:pt x="7945" y="86037"/>
                </a:cubicBezTo>
                <a:cubicBezTo>
                  <a:pt x="10647" y="86037"/>
                  <a:pt x="13348" y="85271"/>
                  <a:pt x="16050" y="83741"/>
                </a:cubicBezTo>
                <a:close/>
                <a:moveTo>
                  <a:pt x="18223" y="61143"/>
                </a:moveTo>
                <a:cubicBezTo>
                  <a:pt x="16669" y="63802"/>
                  <a:pt x="15891" y="66462"/>
                  <a:pt x="15891" y="69122"/>
                </a:cubicBezTo>
                <a:cubicBezTo>
                  <a:pt x="15891" y="72260"/>
                  <a:pt x="13307" y="74804"/>
                  <a:pt x="10119" y="74804"/>
                </a:cubicBezTo>
                <a:cubicBezTo>
                  <a:pt x="6932" y="74804"/>
                  <a:pt x="4347" y="72260"/>
                  <a:pt x="4347" y="69122"/>
                </a:cubicBezTo>
                <a:cubicBezTo>
                  <a:pt x="4347" y="65983"/>
                  <a:pt x="6932" y="63439"/>
                  <a:pt x="10119" y="63439"/>
                </a:cubicBezTo>
                <a:cubicBezTo>
                  <a:pt x="12821" y="63439"/>
                  <a:pt x="15522" y="62674"/>
                  <a:pt x="18223" y="61143"/>
                </a:cubicBezTo>
                <a:close/>
                <a:moveTo>
                  <a:pt x="59781" y="102057"/>
                </a:moveTo>
                <a:cubicBezTo>
                  <a:pt x="58226" y="104717"/>
                  <a:pt x="57449" y="107377"/>
                  <a:pt x="57449" y="110036"/>
                </a:cubicBezTo>
                <a:cubicBezTo>
                  <a:pt x="57449" y="113175"/>
                  <a:pt x="54864" y="115719"/>
                  <a:pt x="51677" y="115719"/>
                </a:cubicBezTo>
                <a:cubicBezTo>
                  <a:pt x="48489" y="115719"/>
                  <a:pt x="45905" y="113175"/>
                  <a:pt x="45905" y="110036"/>
                </a:cubicBezTo>
                <a:cubicBezTo>
                  <a:pt x="45905" y="106898"/>
                  <a:pt x="48489" y="104354"/>
                  <a:pt x="51677" y="104354"/>
                </a:cubicBezTo>
                <a:cubicBezTo>
                  <a:pt x="54378" y="104354"/>
                  <a:pt x="57080" y="103588"/>
                  <a:pt x="59781" y="102057"/>
                </a:cubicBezTo>
                <a:close/>
                <a:moveTo>
                  <a:pt x="39002" y="81600"/>
                </a:moveTo>
                <a:cubicBezTo>
                  <a:pt x="37447" y="84260"/>
                  <a:pt x="36670" y="86919"/>
                  <a:pt x="36670" y="89579"/>
                </a:cubicBezTo>
                <a:cubicBezTo>
                  <a:pt x="36670" y="92717"/>
                  <a:pt x="34086" y="95262"/>
                  <a:pt x="30898" y="95262"/>
                </a:cubicBezTo>
                <a:cubicBezTo>
                  <a:pt x="27710" y="95262"/>
                  <a:pt x="25126" y="92717"/>
                  <a:pt x="25126" y="89579"/>
                </a:cubicBezTo>
                <a:cubicBezTo>
                  <a:pt x="25126" y="86441"/>
                  <a:pt x="27710" y="83896"/>
                  <a:pt x="30898" y="83896"/>
                </a:cubicBezTo>
                <a:cubicBezTo>
                  <a:pt x="33599" y="83896"/>
                  <a:pt x="36301" y="83131"/>
                  <a:pt x="39002" y="81600"/>
                </a:cubicBezTo>
                <a:close/>
                <a:moveTo>
                  <a:pt x="95075" y="8520"/>
                </a:moveTo>
                <a:cubicBezTo>
                  <a:pt x="102175" y="15510"/>
                  <a:pt x="104943" y="25150"/>
                  <a:pt x="102845" y="34116"/>
                </a:cubicBezTo>
                <a:cubicBezTo>
                  <a:pt x="107070" y="34305"/>
                  <a:pt x="111127" y="36131"/>
                  <a:pt x="114341" y="39295"/>
                </a:cubicBezTo>
                <a:cubicBezTo>
                  <a:pt x="121320" y="46167"/>
                  <a:pt x="121893" y="56957"/>
                  <a:pt x="115783" y="64265"/>
                </a:cubicBezTo>
                <a:cubicBezTo>
                  <a:pt x="115977" y="64312"/>
                  <a:pt x="116100" y="64431"/>
                  <a:pt x="116222" y="64551"/>
                </a:cubicBezTo>
                <a:cubicBezTo>
                  <a:pt x="127860" y="76009"/>
                  <a:pt x="127860" y="94587"/>
                  <a:pt x="116222" y="106045"/>
                </a:cubicBezTo>
                <a:cubicBezTo>
                  <a:pt x="105234" y="116863"/>
                  <a:pt x="87799" y="117467"/>
                  <a:pt x="76100" y="107845"/>
                </a:cubicBezTo>
                <a:lnTo>
                  <a:pt x="76003" y="107941"/>
                </a:lnTo>
                <a:lnTo>
                  <a:pt x="74077" y="106045"/>
                </a:lnTo>
                <a:lnTo>
                  <a:pt x="16618" y="49475"/>
                </a:lnTo>
                <a:lnTo>
                  <a:pt x="16775" y="49320"/>
                </a:lnTo>
                <a:cubicBezTo>
                  <a:pt x="15865" y="48640"/>
                  <a:pt x="15001" y="47883"/>
                  <a:pt x="14174" y="47068"/>
                </a:cubicBezTo>
                <a:cubicBezTo>
                  <a:pt x="2536" y="35610"/>
                  <a:pt x="2536" y="17033"/>
                  <a:pt x="14174" y="5575"/>
                </a:cubicBezTo>
                <a:cubicBezTo>
                  <a:pt x="25812" y="-5882"/>
                  <a:pt x="44681" y="-5882"/>
                  <a:pt x="56319" y="5575"/>
                </a:cubicBezTo>
                <a:lnTo>
                  <a:pt x="56661" y="6081"/>
                </a:lnTo>
                <a:cubicBezTo>
                  <a:pt x="67992" y="-2839"/>
                  <a:pt x="84512" y="-1878"/>
                  <a:pt x="95075" y="85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56"/>
          <p:cNvSpPr/>
          <p:nvPr/>
        </p:nvSpPr>
        <p:spPr>
          <a:xfrm>
            <a:off x="6028922" y="4159866"/>
            <a:ext cx="404773" cy="407167"/>
          </a:xfrm>
          <a:custGeom>
            <a:rect b="b" l="l" r="r" t="t"/>
            <a:pathLst>
              <a:path extrusionOk="0" h="120000" w="120000">
                <a:moveTo>
                  <a:pt x="48741" y="50658"/>
                </a:moveTo>
                <a:cubicBezTo>
                  <a:pt x="56991" y="50658"/>
                  <a:pt x="64288" y="54714"/>
                  <a:pt x="68360" y="61187"/>
                </a:cubicBezTo>
                <a:cubicBezTo>
                  <a:pt x="70926" y="58857"/>
                  <a:pt x="74361" y="57585"/>
                  <a:pt x="78095" y="57585"/>
                </a:cubicBezTo>
                <a:cubicBezTo>
                  <a:pt x="86205" y="57585"/>
                  <a:pt x="92906" y="63585"/>
                  <a:pt x="93668" y="71400"/>
                </a:cubicBezTo>
                <a:cubicBezTo>
                  <a:pt x="93808" y="71316"/>
                  <a:pt x="93950" y="71315"/>
                  <a:pt x="94092" y="71315"/>
                </a:cubicBezTo>
                <a:cubicBezTo>
                  <a:pt x="107615" y="71315"/>
                  <a:pt x="118578" y="82214"/>
                  <a:pt x="118578" y="95657"/>
                </a:cubicBezTo>
                <a:cubicBezTo>
                  <a:pt x="118578" y="108351"/>
                  <a:pt x="108805" y="118775"/>
                  <a:pt x="96330" y="119887"/>
                </a:cubicBezTo>
                <a:lnTo>
                  <a:pt x="96330" y="120000"/>
                </a:lnTo>
                <a:lnTo>
                  <a:pt x="94092" y="120000"/>
                </a:lnTo>
                <a:lnTo>
                  <a:pt x="27326" y="120000"/>
                </a:lnTo>
                <a:lnTo>
                  <a:pt x="27326" y="119818"/>
                </a:lnTo>
                <a:cubicBezTo>
                  <a:pt x="26396" y="119944"/>
                  <a:pt x="25447" y="120000"/>
                  <a:pt x="24486" y="120000"/>
                </a:cubicBezTo>
                <a:cubicBezTo>
                  <a:pt x="10962" y="120000"/>
                  <a:pt x="0" y="109101"/>
                  <a:pt x="0" y="95657"/>
                </a:cubicBezTo>
                <a:cubicBezTo>
                  <a:pt x="0" y="82214"/>
                  <a:pt x="10962" y="71315"/>
                  <a:pt x="24486" y="71315"/>
                </a:cubicBezTo>
                <a:lnTo>
                  <a:pt x="24983" y="71415"/>
                </a:lnTo>
                <a:cubicBezTo>
                  <a:pt x="26302" y="59637"/>
                  <a:pt x="36467" y="50658"/>
                  <a:pt x="48741" y="50658"/>
                </a:cubicBezTo>
                <a:close/>
                <a:moveTo>
                  <a:pt x="59229" y="0"/>
                </a:moveTo>
                <a:cubicBezTo>
                  <a:pt x="56636" y="16789"/>
                  <a:pt x="62145" y="33812"/>
                  <a:pt x="74100" y="45948"/>
                </a:cubicBezTo>
                <a:cubicBezTo>
                  <a:pt x="86055" y="58084"/>
                  <a:pt x="103060" y="63916"/>
                  <a:pt x="120000" y="61690"/>
                </a:cubicBezTo>
                <a:cubicBezTo>
                  <a:pt x="115828" y="65751"/>
                  <a:pt x="111042" y="68807"/>
                  <a:pt x="105939" y="70842"/>
                </a:cubicBezTo>
                <a:cubicBezTo>
                  <a:pt x="102691" y="69113"/>
                  <a:pt x="98974" y="68191"/>
                  <a:pt x="95040" y="68191"/>
                </a:cubicBezTo>
                <a:cubicBezTo>
                  <a:pt x="94898" y="68191"/>
                  <a:pt x="94756" y="68192"/>
                  <a:pt x="94616" y="68276"/>
                </a:cubicBezTo>
                <a:cubicBezTo>
                  <a:pt x="93854" y="60461"/>
                  <a:pt x="87153" y="54461"/>
                  <a:pt x="79043" y="54461"/>
                </a:cubicBezTo>
                <a:cubicBezTo>
                  <a:pt x="75309" y="54461"/>
                  <a:pt x="71874" y="55733"/>
                  <a:pt x="69308" y="58063"/>
                </a:cubicBezTo>
                <a:cubicBezTo>
                  <a:pt x="65236" y="51590"/>
                  <a:pt x="57939" y="47534"/>
                  <a:pt x="49689" y="47534"/>
                </a:cubicBezTo>
                <a:lnTo>
                  <a:pt x="49593" y="47543"/>
                </a:lnTo>
                <a:cubicBezTo>
                  <a:pt x="42877" y="31717"/>
                  <a:pt x="46133" y="12748"/>
                  <a:pt x="592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56"/>
          <p:cNvSpPr/>
          <p:nvPr/>
        </p:nvSpPr>
        <p:spPr>
          <a:xfrm>
            <a:off x="3677801" y="1211259"/>
            <a:ext cx="176460" cy="464752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56"/>
          <p:cNvSpPr/>
          <p:nvPr/>
        </p:nvSpPr>
        <p:spPr>
          <a:xfrm rot="10800000">
            <a:off x="4090098" y="1209113"/>
            <a:ext cx="219879" cy="469045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56"/>
          <p:cNvGrpSpPr/>
          <p:nvPr/>
        </p:nvGrpSpPr>
        <p:grpSpPr>
          <a:xfrm>
            <a:off x="4545814" y="1232395"/>
            <a:ext cx="398283" cy="408152"/>
            <a:chOff x="1308754" y="3335012"/>
            <a:chExt cx="3317272" cy="3399470"/>
          </a:xfrm>
        </p:grpSpPr>
        <p:sp>
          <p:nvSpPr>
            <p:cNvPr id="1041" name="Google Shape;1041;p56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fmla="val 1575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6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3" name="Google Shape;1043;p56"/>
          <p:cNvGrpSpPr/>
          <p:nvPr/>
        </p:nvGrpSpPr>
        <p:grpSpPr>
          <a:xfrm>
            <a:off x="5141680" y="1247479"/>
            <a:ext cx="393203" cy="401421"/>
            <a:chOff x="4571999" y="3512626"/>
            <a:chExt cx="3274962" cy="3343410"/>
          </a:xfrm>
        </p:grpSpPr>
        <p:sp>
          <p:nvSpPr>
            <p:cNvPr id="1044" name="Google Shape;1044;p56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fmla="val 1575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6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6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7" name="Google Shape;1047;p56"/>
          <p:cNvSpPr/>
          <p:nvPr/>
        </p:nvSpPr>
        <p:spPr>
          <a:xfrm>
            <a:off x="5858067" y="2021781"/>
            <a:ext cx="356681" cy="352945"/>
          </a:xfrm>
          <a:custGeom>
            <a:rect b="b" l="l" r="r" t="t"/>
            <a:pathLst>
              <a:path extrusionOk="0" h="120000" w="120000">
                <a:moveTo>
                  <a:pt x="65686" y="48276"/>
                </a:moveTo>
                <a:lnTo>
                  <a:pt x="10198" y="104351"/>
                </a:lnTo>
                <a:cubicBezTo>
                  <a:pt x="9432" y="105125"/>
                  <a:pt x="9432" y="106380"/>
                  <a:pt x="10198" y="107154"/>
                </a:cubicBezTo>
                <a:cubicBezTo>
                  <a:pt x="10964" y="107928"/>
                  <a:pt x="12206" y="107928"/>
                  <a:pt x="12971" y="107154"/>
                </a:cubicBezTo>
                <a:lnTo>
                  <a:pt x="68193" y="51347"/>
                </a:lnTo>
                <a:close/>
                <a:moveTo>
                  <a:pt x="100726" y="8937"/>
                </a:moveTo>
                <a:cubicBezTo>
                  <a:pt x="97762" y="8937"/>
                  <a:pt x="95360" y="11365"/>
                  <a:pt x="95360" y="14360"/>
                </a:cubicBezTo>
                <a:cubicBezTo>
                  <a:pt x="95360" y="17355"/>
                  <a:pt x="97762" y="19783"/>
                  <a:pt x="100726" y="19783"/>
                </a:cubicBezTo>
                <a:cubicBezTo>
                  <a:pt x="103690" y="19783"/>
                  <a:pt x="106092" y="17355"/>
                  <a:pt x="106092" y="14360"/>
                </a:cubicBezTo>
                <a:cubicBezTo>
                  <a:pt x="106092" y="11365"/>
                  <a:pt x="103690" y="8937"/>
                  <a:pt x="100726" y="8937"/>
                </a:cubicBezTo>
                <a:close/>
                <a:moveTo>
                  <a:pt x="89916" y="0"/>
                </a:moveTo>
                <a:cubicBezTo>
                  <a:pt x="106531" y="0"/>
                  <a:pt x="120000" y="13611"/>
                  <a:pt x="120000" y="30401"/>
                </a:cubicBezTo>
                <a:cubicBezTo>
                  <a:pt x="120000" y="47192"/>
                  <a:pt x="106531" y="60803"/>
                  <a:pt x="89916" y="60803"/>
                </a:cubicBezTo>
                <a:cubicBezTo>
                  <a:pt x="85908" y="60803"/>
                  <a:pt x="82083" y="60011"/>
                  <a:pt x="78593" y="58557"/>
                </a:cubicBezTo>
                <a:lnTo>
                  <a:pt x="81675" y="61672"/>
                </a:lnTo>
                <a:cubicBezTo>
                  <a:pt x="82976" y="62987"/>
                  <a:pt x="82976" y="65118"/>
                  <a:pt x="81675" y="66433"/>
                </a:cubicBezTo>
                <a:lnTo>
                  <a:pt x="76202" y="71964"/>
                </a:lnTo>
                <a:cubicBezTo>
                  <a:pt x="74902" y="73278"/>
                  <a:pt x="72792" y="73278"/>
                  <a:pt x="71492" y="71964"/>
                </a:cubicBezTo>
                <a:lnTo>
                  <a:pt x="67038" y="67463"/>
                </a:lnTo>
                <a:lnTo>
                  <a:pt x="65189" y="69332"/>
                </a:lnTo>
                <a:lnTo>
                  <a:pt x="68300" y="72475"/>
                </a:lnTo>
                <a:lnTo>
                  <a:pt x="65651" y="75152"/>
                </a:lnTo>
                <a:lnTo>
                  <a:pt x="62540" y="72008"/>
                </a:lnTo>
                <a:lnTo>
                  <a:pt x="61491" y="73069"/>
                </a:lnTo>
                <a:lnTo>
                  <a:pt x="64671" y="76284"/>
                </a:lnTo>
                <a:lnTo>
                  <a:pt x="58625" y="82394"/>
                </a:lnTo>
                <a:lnTo>
                  <a:pt x="55444" y="79180"/>
                </a:lnTo>
                <a:lnTo>
                  <a:pt x="54094" y="80544"/>
                </a:lnTo>
                <a:lnTo>
                  <a:pt x="57275" y="83758"/>
                </a:lnTo>
                <a:lnTo>
                  <a:pt x="51228" y="89869"/>
                </a:lnTo>
                <a:lnTo>
                  <a:pt x="48047" y="86655"/>
                </a:lnTo>
                <a:lnTo>
                  <a:pt x="45648" y="89079"/>
                </a:lnTo>
                <a:lnTo>
                  <a:pt x="48829" y="92294"/>
                </a:lnTo>
                <a:lnTo>
                  <a:pt x="46180" y="94971"/>
                </a:lnTo>
                <a:lnTo>
                  <a:pt x="42999" y="91756"/>
                </a:lnTo>
                <a:lnTo>
                  <a:pt x="41150" y="93625"/>
                </a:lnTo>
                <a:lnTo>
                  <a:pt x="44331" y="96839"/>
                </a:lnTo>
                <a:lnTo>
                  <a:pt x="38534" y="102698"/>
                </a:lnTo>
                <a:lnTo>
                  <a:pt x="35353" y="99483"/>
                </a:lnTo>
                <a:lnTo>
                  <a:pt x="33754" y="101100"/>
                </a:lnTo>
                <a:lnTo>
                  <a:pt x="36934" y="104314"/>
                </a:lnTo>
                <a:lnTo>
                  <a:pt x="31387" y="109920"/>
                </a:lnTo>
                <a:lnTo>
                  <a:pt x="28206" y="106706"/>
                </a:lnTo>
                <a:lnTo>
                  <a:pt x="25789" y="109148"/>
                </a:lnTo>
                <a:lnTo>
                  <a:pt x="28970" y="112363"/>
                </a:lnTo>
                <a:lnTo>
                  <a:pt x="23423" y="117969"/>
                </a:lnTo>
                <a:lnTo>
                  <a:pt x="23048" y="117590"/>
                </a:lnTo>
                <a:lnTo>
                  <a:pt x="23207" y="118045"/>
                </a:lnTo>
                <a:lnTo>
                  <a:pt x="12913" y="118648"/>
                </a:lnTo>
                <a:lnTo>
                  <a:pt x="0" y="120000"/>
                </a:lnTo>
                <a:lnTo>
                  <a:pt x="1928" y="103575"/>
                </a:lnTo>
                <a:lnTo>
                  <a:pt x="1825" y="103471"/>
                </a:lnTo>
                <a:lnTo>
                  <a:pt x="1956" y="103338"/>
                </a:lnTo>
                <a:lnTo>
                  <a:pt x="1972" y="103197"/>
                </a:lnTo>
                <a:lnTo>
                  <a:pt x="2033" y="103260"/>
                </a:lnTo>
                <a:lnTo>
                  <a:pt x="62275" y="42381"/>
                </a:lnTo>
                <a:cubicBezTo>
                  <a:pt x="60698" y="38709"/>
                  <a:pt x="59832" y="34657"/>
                  <a:pt x="59832" y="30401"/>
                </a:cubicBezTo>
                <a:cubicBezTo>
                  <a:pt x="59832" y="13611"/>
                  <a:pt x="73301" y="0"/>
                  <a:pt x="899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56"/>
          <p:cNvSpPr/>
          <p:nvPr/>
        </p:nvSpPr>
        <p:spPr>
          <a:xfrm>
            <a:off x="4117415" y="2020993"/>
            <a:ext cx="245394" cy="354521"/>
          </a:xfrm>
          <a:custGeom>
            <a:rect b="b" l="l" r="r" t="t"/>
            <a:pathLst>
              <a:path extrusionOk="0" h="120000" w="120000">
                <a:moveTo>
                  <a:pt x="60000" y="78614"/>
                </a:moveTo>
                <a:cubicBezTo>
                  <a:pt x="55531" y="78614"/>
                  <a:pt x="51908" y="81122"/>
                  <a:pt x="51908" y="84215"/>
                </a:cubicBezTo>
                <a:cubicBezTo>
                  <a:pt x="51908" y="86325"/>
                  <a:pt x="53593" y="88163"/>
                  <a:pt x="56141" y="89046"/>
                </a:cubicBezTo>
                <a:lnTo>
                  <a:pt x="53370" y="100653"/>
                </a:lnTo>
                <a:lnTo>
                  <a:pt x="66629" y="100653"/>
                </a:lnTo>
                <a:lnTo>
                  <a:pt x="63858" y="89046"/>
                </a:lnTo>
                <a:cubicBezTo>
                  <a:pt x="66406" y="88163"/>
                  <a:pt x="68091" y="86325"/>
                  <a:pt x="68091" y="84215"/>
                </a:cubicBezTo>
                <a:cubicBezTo>
                  <a:pt x="68091" y="81122"/>
                  <a:pt x="64469" y="78614"/>
                  <a:pt x="60000" y="78614"/>
                </a:cubicBezTo>
                <a:close/>
                <a:moveTo>
                  <a:pt x="59712" y="10004"/>
                </a:moveTo>
                <a:cubicBezTo>
                  <a:pt x="47383" y="10113"/>
                  <a:pt x="37471" y="17062"/>
                  <a:pt x="37471" y="25597"/>
                </a:cubicBezTo>
                <a:lnTo>
                  <a:pt x="37395" y="25597"/>
                </a:lnTo>
                <a:lnTo>
                  <a:pt x="37395" y="59268"/>
                </a:lnTo>
                <a:lnTo>
                  <a:pt x="82604" y="59268"/>
                </a:lnTo>
                <a:lnTo>
                  <a:pt x="82604" y="25197"/>
                </a:lnTo>
                <a:lnTo>
                  <a:pt x="82521" y="25198"/>
                </a:lnTo>
                <a:cubicBezTo>
                  <a:pt x="82205" y="16666"/>
                  <a:pt x="72040" y="9895"/>
                  <a:pt x="59712" y="10004"/>
                </a:cubicBezTo>
                <a:close/>
                <a:moveTo>
                  <a:pt x="59527" y="2"/>
                </a:moveTo>
                <a:cubicBezTo>
                  <a:pt x="79765" y="-176"/>
                  <a:pt x="96451" y="10938"/>
                  <a:pt x="96968" y="24942"/>
                </a:cubicBezTo>
                <a:lnTo>
                  <a:pt x="94392" y="24988"/>
                </a:lnTo>
                <a:lnTo>
                  <a:pt x="96980" y="24988"/>
                </a:lnTo>
                <a:lnTo>
                  <a:pt x="96980" y="59268"/>
                </a:lnTo>
                <a:lnTo>
                  <a:pt x="110559" y="59268"/>
                </a:lnTo>
                <a:cubicBezTo>
                  <a:pt x="115773" y="59268"/>
                  <a:pt x="120000" y="62193"/>
                  <a:pt x="120000" y="65802"/>
                </a:cubicBezTo>
                <a:lnTo>
                  <a:pt x="120000" y="113465"/>
                </a:lnTo>
                <a:cubicBezTo>
                  <a:pt x="120000" y="117074"/>
                  <a:pt x="115773" y="120000"/>
                  <a:pt x="110559" y="120000"/>
                </a:cubicBezTo>
                <a:lnTo>
                  <a:pt x="9440" y="120000"/>
                </a:lnTo>
                <a:cubicBezTo>
                  <a:pt x="4226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4226" y="59268"/>
                  <a:pt x="9440" y="59268"/>
                </a:cubicBezTo>
                <a:lnTo>
                  <a:pt x="23019" y="59268"/>
                </a:lnTo>
                <a:lnTo>
                  <a:pt x="23019" y="25371"/>
                </a:lnTo>
                <a:lnTo>
                  <a:pt x="23052" y="25371"/>
                </a:lnTo>
                <a:cubicBezTo>
                  <a:pt x="23195" y="11465"/>
                  <a:pt x="39398" y="180"/>
                  <a:pt x="59527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56"/>
          <p:cNvSpPr/>
          <p:nvPr/>
        </p:nvSpPr>
        <p:spPr>
          <a:xfrm>
            <a:off x="6455130" y="2020993"/>
            <a:ext cx="320167" cy="354521"/>
          </a:xfrm>
          <a:custGeom>
            <a:rect b="b" l="l" r="r" t="t"/>
            <a:pathLst>
              <a:path extrusionOk="0" h="120000" w="120000">
                <a:moveTo>
                  <a:pt x="45987" y="78614"/>
                </a:moveTo>
                <a:cubicBezTo>
                  <a:pt x="42562" y="78614"/>
                  <a:pt x="39785" y="81122"/>
                  <a:pt x="39785" y="84215"/>
                </a:cubicBezTo>
                <a:cubicBezTo>
                  <a:pt x="39785" y="86325"/>
                  <a:pt x="41077" y="88163"/>
                  <a:pt x="43030" y="89046"/>
                </a:cubicBezTo>
                <a:lnTo>
                  <a:pt x="40906" y="100653"/>
                </a:lnTo>
                <a:lnTo>
                  <a:pt x="51068" y="100653"/>
                </a:lnTo>
                <a:lnTo>
                  <a:pt x="48944" y="89046"/>
                </a:lnTo>
                <a:cubicBezTo>
                  <a:pt x="50897" y="88163"/>
                  <a:pt x="52189" y="86325"/>
                  <a:pt x="52189" y="84215"/>
                </a:cubicBezTo>
                <a:cubicBezTo>
                  <a:pt x="52189" y="81122"/>
                  <a:pt x="49412" y="78614"/>
                  <a:pt x="45987" y="78614"/>
                </a:cubicBezTo>
                <a:close/>
                <a:moveTo>
                  <a:pt x="91293" y="2"/>
                </a:moveTo>
                <a:cubicBezTo>
                  <a:pt x="106805" y="-176"/>
                  <a:pt x="119594" y="10938"/>
                  <a:pt x="119990" y="24942"/>
                </a:cubicBezTo>
                <a:lnTo>
                  <a:pt x="118016" y="24988"/>
                </a:lnTo>
                <a:lnTo>
                  <a:pt x="120000" y="24988"/>
                </a:lnTo>
                <a:lnTo>
                  <a:pt x="120000" y="59268"/>
                </a:lnTo>
                <a:lnTo>
                  <a:pt x="108981" y="59268"/>
                </a:lnTo>
                <a:lnTo>
                  <a:pt x="108981" y="25197"/>
                </a:lnTo>
                <a:lnTo>
                  <a:pt x="108917" y="25198"/>
                </a:lnTo>
                <a:cubicBezTo>
                  <a:pt x="108676" y="16666"/>
                  <a:pt x="100884" y="9895"/>
                  <a:pt x="91435" y="10004"/>
                </a:cubicBezTo>
                <a:cubicBezTo>
                  <a:pt x="81986" y="10113"/>
                  <a:pt x="74389" y="17062"/>
                  <a:pt x="74389" y="25597"/>
                </a:cubicBezTo>
                <a:lnTo>
                  <a:pt x="74331" y="25597"/>
                </a:lnTo>
                <a:lnTo>
                  <a:pt x="74331" y="59268"/>
                </a:lnTo>
                <a:lnTo>
                  <a:pt x="84738" y="59268"/>
                </a:lnTo>
                <a:cubicBezTo>
                  <a:pt x="88734" y="59268"/>
                  <a:pt x="91974" y="62193"/>
                  <a:pt x="91974" y="65802"/>
                </a:cubicBezTo>
                <a:lnTo>
                  <a:pt x="91974" y="113465"/>
                </a:lnTo>
                <a:cubicBezTo>
                  <a:pt x="91974" y="117074"/>
                  <a:pt x="88734" y="120000"/>
                  <a:pt x="84738" y="120000"/>
                </a:cubicBezTo>
                <a:lnTo>
                  <a:pt x="7235" y="120000"/>
                </a:lnTo>
                <a:cubicBezTo>
                  <a:pt x="3239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3239" y="59268"/>
                  <a:pt x="7235" y="59268"/>
                </a:cubicBezTo>
                <a:lnTo>
                  <a:pt x="63312" y="59268"/>
                </a:lnTo>
                <a:lnTo>
                  <a:pt x="63312" y="25371"/>
                </a:lnTo>
                <a:lnTo>
                  <a:pt x="63337" y="25371"/>
                </a:lnTo>
                <a:cubicBezTo>
                  <a:pt x="63447" y="11465"/>
                  <a:pt x="75866" y="180"/>
                  <a:pt x="91293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56"/>
          <p:cNvSpPr/>
          <p:nvPr/>
        </p:nvSpPr>
        <p:spPr>
          <a:xfrm>
            <a:off x="7662840" y="2018386"/>
            <a:ext cx="350856" cy="359735"/>
          </a:xfrm>
          <a:custGeom>
            <a:rect b="b" l="l" r="r" t="t"/>
            <a:pathLst>
              <a:path extrusionOk="0" h="120000" w="120000">
                <a:moveTo>
                  <a:pt x="119123" y="89078"/>
                </a:moveTo>
                <a:lnTo>
                  <a:pt x="95499" y="93079"/>
                </a:lnTo>
                <a:cubicBezTo>
                  <a:pt x="97912" y="97224"/>
                  <a:pt x="103765" y="104351"/>
                  <a:pt x="102165" y="106819"/>
                </a:cubicBezTo>
                <a:cubicBezTo>
                  <a:pt x="99137" y="109027"/>
                  <a:pt x="92669" y="102288"/>
                  <a:pt x="87921" y="100022"/>
                </a:cubicBezTo>
                <a:lnTo>
                  <a:pt x="79878" y="120000"/>
                </a:lnTo>
                <a:lnTo>
                  <a:pt x="72137" y="108089"/>
                </a:lnTo>
                <a:lnTo>
                  <a:pt x="78150" y="91133"/>
                </a:lnTo>
                <a:lnTo>
                  <a:pt x="47525" y="62452"/>
                </a:lnTo>
                <a:lnTo>
                  <a:pt x="21683" y="118353"/>
                </a:lnTo>
                <a:lnTo>
                  <a:pt x="15320" y="104624"/>
                </a:lnTo>
                <a:lnTo>
                  <a:pt x="27194" y="39112"/>
                </a:lnTo>
                <a:cubicBezTo>
                  <a:pt x="16986" y="27659"/>
                  <a:pt x="-3734" y="5208"/>
                  <a:pt x="583" y="280"/>
                </a:cubicBezTo>
                <a:cubicBezTo>
                  <a:pt x="5803" y="-2661"/>
                  <a:pt x="28990" y="18256"/>
                  <a:pt x="40326" y="29481"/>
                </a:cubicBezTo>
                <a:lnTo>
                  <a:pt x="106676" y="26226"/>
                </a:lnTo>
                <a:lnTo>
                  <a:pt x="120000" y="33776"/>
                </a:lnTo>
                <a:lnTo>
                  <a:pt x="58782" y="51178"/>
                </a:lnTo>
                <a:lnTo>
                  <a:pt x="87607" y="81979"/>
                </a:lnTo>
                <a:cubicBezTo>
                  <a:pt x="93812" y="80985"/>
                  <a:pt x="109471" y="79369"/>
                  <a:pt x="109471" y="79369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56"/>
          <p:cNvSpPr/>
          <p:nvPr/>
        </p:nvSpPr>
        <p:spPr>
          <a:xfrm>
            <a:off x="8244408" y="3525290"/>
            <a:ext cx="431509" cy="292281"/>
          </a:xfrm>
          <a:custGeom>
            <a:rect b="b" l="l" r="r" t="t"/>
            <a:pathLst>
              <a:path extrusionOk="0" h="120000" w="120000">
                <a:moveTo>
                  <a:pt x="23556" y="36354"/>
                </a:moveTo>
                <a:cubicBezTo>
                  <a:pt x="21704" y="36354"/>
                  <a:pt x="20201" y="38571"/>
                  <a:pt x="20201" y="41307"/>
                </a:cubicBezTo>
                <a:cubicBezTo>
                  <a:pt x="20201" y="44042"/>
                  <a:pt x="21704" y="46260"/>
                  <a:pt x="23556" y="46260"/>
                </a:cubicBezTo>
                <a:cubicBezTo>
                  <a:pt x="25409" y="46260"/>
                  <a:pt x="26911" y="44042"/>
                  <a:pt x="26911" y="41307"/>
                </a:cubicBezTo>
                <a:cubicBezTo>
                  <a:pt x="26911" y="38571"/>
                  <a:pt x="25409" y="36354"/>
                  <a:pt x="23556" y="36354"/>
                </a:cubicBezTo>
                <a:close/>
                <a:moveTo>
                  <a:pt x="108869" y="7318"/>
                </a:moveTo>
                <a:cubicBezTo>
                  <a:pt x="107529" y="7318"/>
                  <a:pt x="106443" y="9441"/>
                  <a:pt x="106443" y="12060"/>
                </a:cubicBezTo>
                <a:cubicBezTo>
                  <a:pt x="106443" y="14679"/>
                  <a:pt x="107529" y="16803"/>
                  <a:pt x="108869" y="16803"/>
                </a:cubicBezTo>
                <a:cubicBezTo>
                  <a:pt x="110209" y="16803"/>
                  <a:pt x="111295" y="14679"/>
                  <a:pt x="111295" y="12060"/>
                </a:cubicBezTo>
                <a:cubicBezTo>
                  <a:pt x="111295" y="9441"/>
                  <a:pt x="110209" y="7318"/>
                  <a:pt x="108869" y="7318"/>
                </a:cubicBezTo>
                <a:close/>
                <a:moveTo>
                  <a:pt x="68594" y="6788"/>
                </a:moveTo>
                <a:cubicBezTo>
                  <a:pt x="63021" y="6894"/>
                  <a:pt x="57465" y="8991"/>
                  <a:pt x="52452" y="13072"/>
                </a:cubicBezTo>
                <a:lnTo>
                  <a:pt x="53770" y="16479"/>
                </a:lnTo>
                <a:cubicBezTo>
                  <a:pt x="62999" y="8967"/>
                  <a:pt x="74225" y="8755"/>
                  <a:pt x="83586" y="15917"/>
                </a:cubicBezTo>
                <a:lnTo>
                  <a:pt x="84842" y="12461"/>
                </a:lnTo>
                <a:cubicBezTo>
                  <a:pt x="79758" y="8571"/>
                  <a:pt x="74167" y="6683"/>
                  <a:pt x="68594" y="6788"/>
                </a:cubicBezTo>
                <a:close/>
                <a:moveTo>
                  <a:pt x="67425" y="67"/>
                </a:moveTo>
                <a:cubicBezTo>
                  <a:pt x="80374" y="-799"/>
                  <a:pt x="95215" y="6714"/>
                  <a:pt x="101689" y="18274"/>
                </a:cubicBezTo>
                <a:lnTo>
                  <a:pt x="104280" y="23494"/>
                </a:lnTo>
                <a:cubicBezTo>
                  <a:pt x="105000" y="22440"/>
                  <a:pt x="105231" y="21837"/>
                  <a:pt x="106179" y="20597"/>
                </a:cubicBezTo>
                <a:cubicBezTo>
                  <a:pt x="103993" y="18449"/>
                  <a:pt x="103279" y="16594"/>
                  <a:pt x="103279" y="11628"/>
                </a:cubicBezTo>
                <a:cubicBezTo>
                  <a:pt x="103279" y="6002"/>
                  <a:pt x="105377" y="1899"/>
                  <a:pt x="108801" y="1834"/>
                </a:cubicBezTo>
                <a:cubicBezTo>
                  <a:pt x="112225" y="1768"/>
                  <a:pt x="114394" y="6767"/>
                  <a:pt x="114235" y="12021"/>
                </a:cubicBezTo>
                <a:cubicBezTo>
                  <a:pt x="114155" y="14649"/>
                  <a:pt x="114188" y="13344"/>
                  <a:pt x="113866" y="15736"/>
                </a:cubicBezTo>
                <a:cubicBezTo>
                  <a:pt x="115135" y="14352"/>
                  <a:pt x="117289" y="16356"/>
                  <a:pt x="119227" y="1530"/>
                </a:cubicBezTo>
                <a:cubicBezTo>
                  <a:pt x="121933" y="14877"/>
                  <a:pt x="117135" y="20851"/>
                  <a:pt x="110975" y="22312"/>
                </a:cubicBezTo>
                <a:cubicBezTo>
                  <a:pt x="109508" y="25055"/>
                  <a:pt x="108352" y="27922"/>
                  <a:pt x="106406" y="29263"/>
                </a:cubicBezTo>
                <a:cubicBezTo>
                  <a:pt x="106411" y="29273"/>
                  <a:pt x="106415" y="29285"/>
                  <a:pt x="106418" y="29296"/>
                </a:cubicBezTo>
                <a:lnTo>
                  <a:pt x="108657" y="39620"/>
                </a:lnTo>
                <a:cubicBezTo>
                  <a:pt x="111175" y="56721"/>
                  <a:pt x="107175" y="73471"/>
                  <a:pt x="102586" y="80263"/>
                </a:cubicBezTo>
                <a:cubicBezTo>
                  <a:pt x="101324" y="96447"/>
                  <a:pt x="98270" y="104827"/>
                  <a:pt x="95613" y="117399"/>
                </a:cubicBezTo>
                <a:cubicBezTo>
                  <a:pt x="94982" y="119662"/>
                  <a:pt x="85387" y="119036"/>
                  <a:pt x="85155" y="117254"/>
                </a:cubicBezTo>
                <a:cubicBezTo>
                  <a:pt x="83993" y="109499"/>
                  <a:pt x="82233" y="100878"/>
                  <a:pt x="81669" y="92545"/>
                </a:cubicBezTo>
                <a:cubicBezTo>
                  <a:pt x="72239" y="95098"/>
                  <a:pt x="60718" y="95050"/>
                  <a:pt x="53281" y="94135"/>
                </a:cubicBezTo>
                <a:cubicBezTo>
                  <a:pt x="51720" y="104105"/>
                  <a:pt x="47271" y="113208"/>
                  <a:pt x="42623" y="120000"/>
                </a:cubicBezTo>
                <a:lnTo>
                  <a:pt x="35153" y="120000"/>
                </a:lnTo>
                <a:cubicBezTo>
                  <a:pt x="33360" y="119470"/>
                  <a:pt x="33659" y="100444"/>
                  <a:pt x="33957" y="90811"/>
                </a:cubicBezTo>
                <a:cubicBezTo>
                  <a:pt x="22403" y="83008"/>
                  <a:pt x="-2995" y="72605"/>
                  <a:pt x="291" y="46162"/>
                </a:cubicBezTo>
                <a:cubicBezTo>
                  <a:pt x="490" y="43850"/>
                  <a:pt x="6865" y="44139"/>
                  <a:pt x="10251" y="43994"/>
                </a:cubicBezTo>
                <a:cubicBezTo>
                  <a:pt x="13770" y="36288"/>
                  <a:pt x="15597" y="32049"/>
                  <a:pt x="20710" y="25643"/>
                </a:cubicBezTo>
                <a:cubicBezTo>
                  <a:pt x="20411" y="20586"/>
                  <a:pt x="18518" y="11338"/>
                  <a:pt x="19813" y="10471"/>
                </a:cubicBezTo>
                <a:cubicBezTo>
                  <a:pt x="28512" y="3535"/>
                  <a:pt x="29940" y="13795"/>
                  <a:pt x="34455" y="19574"/>
                </a:cubicBezTo>
                <a:cubicBezTo>
                  <a:pt x="42125" y="7870"/>
                  <a:pt x="57962" y="645"/>
                  <a:pt x="67425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56"/>
          <p:cNvSpPr/>
          <p:nvPr/>
        </p:nvSpPr>
        <p:spPr>
          <a:xfrm>
            <a:off x="3655029" y="1926261"/>
            <a:ext cx="222004" cy="543985"/>
          </a:xfrm>
          <a:custGeom>
            <a:rect b="b" l="l" r="r" t="t"/>
            <a:pathLst>
              <a:path extrusionOk="0" h="120000" w="120000">
                <a:moveTo>
                  <a:pt x="57894" y="91897"/>
                </a:moveTo>
                <a:cubicBezTo>
                  <a:pt x="47745" y="94160"/>
                  <a:pt x="44373" y="103840"/>
                  <a:pt x="65364" y="109872"/>
                </a:cubicBezTo>
                <a:cubicBezTo>
                  <a:pt x="60112" y="104254"/>
                  <a:pt x="63603" y="101483"/>
                  <a:pt x="66995" y="98672"/>
                </a:cubicBezTo>
                <a:cubicBezTo>
                  <a:pt x="67052" y="100101"/>
                  <a:pt x="63474" y="103174"/>
                  <a:pt x="72273" y="104964"/>
                </a:cubicBezTo>
                <a:cubicBezTo>
                  <a:pt x="68155" y="99579"/>
                  <a:pt x="85550" y="97883"/>
                  <a:pt x="67286" y="91937"/>
                </a:cubicBezTo>
                <a:cubicBezTo>
                  <a:pt x="93704" y="93495"/>
                  <a:pt x="85936" y="98981"/>
                  <a:pt x="92215" y="104508"/>
                </a:cubicBezTo>
                <a:cubicBezTo>
                  <a:pt x="87621" y="104834"/>
                  <a:pt x="80963" y="99828"/>
                  <a:pt x="82459" y="102199"/>
                </a:cubicBezTo>
                <a:cubicBezTo>
                  <a:pt x="90311" y="111567"/>
                  <a:pt x="66826" y="111834"/>
                  <a:pt x="74284" y="120000"/>
                </a:cubicBezTo>
                <a:cubicBezTo>
                  <a:pt x="51103" y="119465"/>
                  <a:pt x="57883" y="110671"/>
                  <a:pt x="46981" y="108533"/>
                </a:cubicBezTo>
                <a:cubicBezTo>
                  <a:pt x="44022" y="108317"/>
                  <a:pt x="40474" y="109304"/>
                  <a:pt x="47044" y="113699"/>
                </a:cubicBezTo>
                <a:cubicBezTo>
                  <a:pt x="8780" y="102062"/>
                  <a:pt x="35645" y="92550"/>
                  <a:pt x="57894" y="91897"/>
                </a:cubicBezTo>
                <a:close/>
                <a:moveTo>
                  <a:pt x="39016" y="87053"/>
                </a:moveTo>
                <a:lnTo>
                  <a:pt x="81770" y="87053"/>
                </a:lnTo>
                <a:cubicBezTo>
                  <a:pt x="81076" y="88068"/>
                  <a:pt x="80562" y="89054"/>
                  <a:pt x="80117" y="89996"/>
                </a:cubicBezTo>
                <a:lnTo>
                  <a:pt x="40491" y="89966"/>
                </a:lnTo>
                <a:close/>
                <a:moveTo>
                  <a:pt x="60000" y="30075"/>
                </a:moveTo>
                <a:cubicBezTo>
                  <a:pt x="66254" y="30075"/>
                  <a:pt x="71325" y="32144"/>
                  <a:pt x="71325" y="34697"/>
                </a:cubicBezTo>
                <a:cubicBezTo>
                  <a:pt x="71325" y="37249"/>
                  <a:pt x="66254" y="39319"/>
                  <a:pt x="60000" y="39319"/>
                </a:cubicBezTo>
                <a:cubicBezTo>
                  <a:pt x="53745" y="39319"/>
                  <a:pt x="48674" y="37249"/>
                  <a:pt x="48674" y="34697"/>
                </a:cubicBezTo>
                <a:cubicBezTo>
                  <a:pt x="48674" y="32144"/>
                  <a:pt x="53745" y="30075"/>
                  <a:pt x="60000" y="30075"/>
                </a:cubicBezTo>
                <a:close/>
                <a:moveTo>
                  <a:pt x="60000" y="25453"/>
                </a:moveTo>
                <a:cubicBezTo>
                  <a:pt x="47490" y="25453"/>
                  <a:pt x="37348" y="29591"/>
                  <a:pt x="37348" y="34697"/>
                </a:cubicBezTo>
                <a:cubicBezTo>
                  <a:pt x="37348" y="39802"/>
                  <a:pt x="47490" y="43941"/>
                  <a:pt x="60000" y="43941"/>
                </a:cubicBezTo>
                <a:cubicBezTo>
                  <a:pt x="72509" y="43941"/>
                  <a:pt x="82651" y="39802"/>
                  <a:pt x="82651" y="34697"/>
                </a:cubicBezTo>
                <a:cubicBezTo>
                  <a:pt x="82651" y="29591"/>
                  <a:pt x="72509" y="25453"/>
                  <a:pt x="60000" y="25453"/>
                </a:cubicBezTo>
                <a:close/>
                <a:moveTo>
                  <a:pt x="32392" y="16340"/>
                </a:moveTo>
                <a:cubicBezTo>
                  <a:pt x="49580" y="20292"/>
                  <a:pt x="70532" y="20346"/>
                  <a:pt x="87825" y="16483"/>
                </a:cubicBezTo>
                <a:cubicBezTo>
                  <a:pt x="106520" y="33259"/>
                  <a:pt x="101630" y="51508"/>
                  <a:pt x="93386" y="66861"/>
                </a:cubicBezTo>
                <a:lnTo>
                  <a:pt x="120000" y="77282"/>
                </a:lnTo>
                <a:lnTo>
                  <a:pt x="115644" y="91353"/>
                </a:lnTo>
                <a:lnTo>
                  <a:pt x="84320" y="82514"/>
                </a:lnTo>
                <a:lnTo>
                  <a:pt x="83089" y="84705"/>
                </a:lnTo>
                <a:lnTo>
                  <a:pt x="37682" y="84705"/>
                </a:lnTo>
                <a:cubicBezTo>
                  <a:pt x="37344" y="84085"/>
                  <a:pt x="36965" y="83453"/>
                  <a:pt x="36573" y="82805"/>
                </a:cubicBezTo>
                <a:lnTo>
                  <a:pt x="4355" y="91897"/>
                </a:lnTo>
                <a:lnTo>
                  <a:pt x="0" y="77826"/>
                </a:lnTo>
                <a:lnTo>
                  <a:pt x="26858" y="67309"/>
                </a:lnTo>
                <a:lnTo>
                  <a:pt x="26933" y="67406"/>
                </a:lnTo>
                <a:lnTo>
                  <a:pt x="27386" y="66803"/>
                </a:lnTo>
                <a:cubicBezTo>
                  <a:pt x="19373" y="51496"/>
                  <a:pt x="14457" y="32976"/>
                  <a:pt x="32392" y="16340"/>
                </a:cubicBezTo>
                <a:close/>
                <a:moveTo>
                  <a:pt x="59743" y="0"/>
                </a:moveTo>
                <a:cubicBezTo>
                  <a:pt x="70473" y="4419"/>
                  <a:pt x="78653" y="9086"/>
                  <a:pt x="84664" y="13918"/>
                </a:cubicBezTo>
                <a:cubicBezTo>
                  <a:pt x="69333" y="17403"/>
                  <a:pt x="50650" y="17341"/>
                  <a:pt x="35419" y="13763"/>
                </a:cubicBezTo>
                <a:cubicBezTo>
                  <a:pt x="41257" y="8936"/>
                  <a:pt x="49234" y="4313"/>
                  <a:pt x="597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56"/>
          <p:cNvSpPr/>
          <p:nvPr/>
        </p:nvSpPr>
        <p:spPr>
          <a:xfrm>
            <a:off x="7015679" y="2037450"/>
            <a:ext cx="406779" cy="321606"/>
          </a:xfrm>
          <a:custGeom>
            <a:rect b="b" l="l" r="r" t="t"/>
            <a:pathLst>
              <a:path extrusionOk="0" h="120000" w="120000">
                <a:moveTo>
                  <a:pt x="103619" y="21556"/>
                </a:moveTo>
                <a:lnTo>
                  <a:pt x="110933" y="21556"/>
                </a:lnTo>
                <a:cubicBezTo>
                  <a:pt x="115940" y="21556"/>
                  <a:pt x="119999" y="26691"/>
                  <a:pt x="119999" y="33024"/>
                </a:cubicBezTo>
                <a:lnTo>
                  <a:pt x="119999" y="108532"/>
                </a:lnTo>
                <a:cubicBezTo>
                  <a:pt x="119999" y="114865"/>
                  <a:pt x="115940" y="119999"/>
                  <a:pt x="110933" y="119999"/>
                </a:cubicBezTo>
                <a:lnTo>
                  <a:pt x="103619" y="119999"/>
                </a:lnTo>
                <a:close/>
                <a:moveTo>
                  <a:pt x="9066" y="21556"/>
                </a:moveTo>
                <a:lnTo>
                  <a:pt x="16380" y="21556"/>
                </a:lnTo>
                <a:lnTo>
                  <a:pt x="16380" y="119999"/>
                </a:lnTo>
                <a:lnTo>
                  <a:pt x="9066" y="119999"/>
                </a:lnTo>
                <a:cubicBezTo>
                  <a:pt x="4059" y="119999"/>
                  <a:pt x="0" y="114865"/>
                  <a:pt x="0" y="108532"/>
                </a:cubicBezTo>
                <a:lnTo>
                  <a:pt x="0" y="33024"/>
                </a:lnTo>
                <a:cubicBezTo>
                  <a:pt x="0" y="26691"/>
                  <a:pt x="4059" y="21556"/>
                  <a:pt x="9066" y="21556"/>
                </a:cubicBezTo>
                <a:close/>
                <a:moveTo>
                  <a:pt x="53249" y="8215"/>
                </a:moveTo>
                <a:cubicBezTo>
                  <a:pt x="51152" y="8215"/>
                  <a:pt x="49452" y="10366"/>
                  <a:pt x="49452" y="13019"/>
                </a:cubicBezTo>
                <a:lnTo>
                  <a:pt x="49452" y="21556"/>
                </a:lnTo>
                <a:lnTo>
                  <a:pt x="70547" y="21556"/>
                </a:lnTo>
                <a:lnTo>
                  <a:pt x="70547" y="13019"/>
                </a:lnTo>
                <a:cubicBezTo>
                  <a:pt x="70547" y="10366"/>
                  <a:pt x="68847" y="8215"/>
                  <a:pt x="66750" y="8215"/>
                </a:cubicBezTo>
                <a:close/>
                <a:moveTo>
                  <a:pt x="47927" y="0"/>
                </a:moveTo>
                <a:lnTo>
                  <a:pt x="72072" y="0"/>
                </a:lnTo>
                <a:cubicBezTo>
                  <a:pt x="74817" y="0"/>
                  <a:pt x="77043" y="2815"/>
                  <a:pt x="77043" y="6287"/>
                </a:cubicBezTo>
                <a:lnTo>
                  <a:pt x="77043" y="21556"/>
                </a:lnTo>
                <a:lnTo>
                  <a:pt x="96909" y="21556"/>
                </a:lnTo>
                <a:lnTo>
                  <a:pt x="96909" y="119999"/>
                </a:lnTo>
                <a:lnTo>
                  <a:pt x="23090" y="119999"/>
                </a:lnTo>
                <a:lnTo>
                  <a:pt x="23090" y="21556"/>
                </a:lnTo>
                <a:lnTo>
                  <a:pt x="42956" y="21556"/>
                </a:lnTo>
                <a:lnTo>
                  <a:pt x="42956" y="6287"/>
                </a:lnTo>
                <a:cubicBezTo>
                  <a:pt x="42956" y="2815"/>
                  <a:pt x="45182" y="0"/>
                  <a:pt x="479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56"/>
          <p:cNvSpPr/>
          <p:nvPr/>
        </p:nvSpPr>
        <p:spPr>
          <a:xfrm>
            <a:off x="5500929" y="3502585"/>
            <a:ext cx="334893" cy="33769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56"/>
          <p:cNvSpPr/>
          <p:nvPr/>
        </p:nvSpPr>
        <p:spPr>
          <a:xfrm>
            <a:off x="7084921" y="3479620"/>
            <a:ext cx="318881" cy="383620"/>
          </a:xfrm>
          <a:custGeom>
            <a:rect b="b" l="l" r="r" t="t"/>
            <a:pathLst>
              <a:path extrusionOk="0" h="120000" w="120000">
                <a:moveTo>
                  <a:pt x="60059" y="5644"/>
                </a:moveTo>
                <a:cubicBezTo>
                  <a:pt x="54971" y="5644"/>
                  <a:pt x="50846" y="9073"/>
                  <a:pt x="50846" y="13302"/>
                </a:cubicBezTo>
                <a:cubicBezTo>
                  <a:pt x="50846" y="17532"/>
                  <a:pt x="54971" y="20960"/>
                  <a:pt x="60059" y="20960"/>
                </a:cubicBezTo>
                <a:cubicBezTo>
                  <a:pt x="65147" y="20960"/>
                  <a:pt x="69272" y="17532"/>
                  <a:pt x="69272" y="13302"/>
                </a:cubicBezTo>
                <a:cubicBezTo>
                  <a:pt x="69272" y="9073"/>
                  <a:pt x="65147" y="5644"/>
                  <a:pt x="60059" y="5644"/>
                </a:cubicBezTo>
                <a:close/>
                <a:moveTo>
                  <a:pt x="60059" y="0"/>
                </a:moveTo>
                <a:cubicBezTo>
                  <a:pt x="68897" y="0"/>
                  <a:pt x="76062" y="5955"/>
                  <a:pt x="76062" y="13302"/>
                </a:cubicBezTo>
                <a:cubicBezTo>
                  <a:pt x="76062" y="18646"/>
                  <a:pt x="72272" y="23254"/>
                  <a:pt x="66784" y="25336"/>
                </a:cubicBezTo>
                <a:lnTo>
                  <a:pt x="67608" y="32174"/>
                </a:lnTo>
                <a:lnTo>
                  <a:pt x="92135" y="32174"/>
                </a:lnTo>
                <a:cubicBezTo>
                  <a:pt x="93166" y="30175"/>
                  <a:pt x="95558" y="28780"/>
                  <a:pt x="98342" y="28780"/>
                </a:cubicBezTo>
                <a:cubicBezTo>
                  <a:pt x="102086" y="28780"/>
                  <a:pt x="105121" y="31303"/>
                  <a:pt x="105121" y="34415"/>
                </a:cubicBezTo>
                <a:cubicBezTo>
                  <a:pt x="105121" y="37528"/>
                  <a:pt x="102086" y="40050"/>
                  <a:pt x="98342" y="40050"/>
                </a:cubicBezTo>
                <a:cubicBezTo>
                  <a:pt x="95558" y="40050"/>
                  <a:pt x="93166" y="38656"/>
                  <a:pt x="92135" y="36657"/>
                </a:cubicBezTo>
                <a:lnTo>
                  <a:pt x="68148" y="36657"/>
                </a:lnTo>
                <a:lnTo>
                  <a:pt x="75386" y="96751"/>
                </a:lnTo>
                <a:cubicBezTo>
                  <a:pt x="92696" y="91551"/>
                  <a:pt x="106055" y="85431"/>
                  <a:pt x="106995" y="69478"/>
                </a:cubicBezTo>
                <a:cubicBezTo>
                  <a:pt x="104625" y="69560"/>
                  <a:pt x="102288" y="69894"/>
                  <a:pt x="100092" y="70429"/>
                </a:cubicBezTo>
                <a:cubicBezTo>
                  <a:pt x="104430" y="66168"/>
                  <a:pt x="108512" y="62190"/>
                  <a:pt x="110046" y="56164"/>
                </a:cubicBezTo>
                <a:cubicBezTo>
                  <a:pt x="111665" y="62119"/>
                  <a:pt x="115662" y="65886"/>
                  <a:pt x="120000" y="70429"/>
                </a:cubicBezTo>
                <a:cubicBezTo>
                  <a:pt x="117809" y="69910"/>
                  <a:pt x="115400" y="69562"/>
                  <a:pt x="112906" y="69476"/>
                </a:cubicBezTo>
                <a:cubicBezTo>
                  <a:pt x="111682" y="91001"/>
                  <a:pt x="96661" y="111728"/>
                  <a:pt x="68389" y="113541"/>
                </a:cubicBezTo>
                <a:cubicBezTo>
                  <a:pt x="64128" y="116479"/>
                  <a:pt x="62566" y="117847"/>
                  <a:pt x="60059" y="120000"/>
                </a:cubicBezTo>
                <a:cubicBezTo>
                  <a:pt x="57683" y="117766"/>
                  <a:pt x="56251" y="116541"/>
                  <a:pt x="51986" y="113747"/>
                </a:cubicBezTo>
                <a:cubicBezTo>
                  <a:pt x="26615" y="111280"/>
                  <a:pt x="8437" y="91051"/>
                  <a:pt x="7206" y="69463"/>
                </a:cubicBezTo>
                <a:cubicBezTo>
                  <a:pt x="4733" y="69532"/>
                  <a:pt x="2290" y="69872"/>
                  <a:pt x="0" y="70429"/>
                </a:cubicBezTo>
                <a:cubicBezTo>
                  <a:pt x="4337" y="66168"/>
                  <a:pt x="8419" y="62190"/>
                  <a:pt x="9953" y="56164"/>
                </a:cubicBezTo>
                <a:cubicBezTo>
                  <a:pt x="11572" y="62119"/>
                  <a:pt x="15569" y="65886"/>
                  <a:pt x="19907" y="70429"/>
                </a:cubicBezTo>
                <a:cubicBezTo>
                  <a:pt x="17801" y="69930"/>
                  <a:pt x="15494" y="69590"/>
                  <a:pt x="13103" y="69493"/>
                </a:cubicBezTo>
                <a:cubicBezTo>
                  <a:pt x="14077" y="85477"/>
                  <a:pt x="27732" y="91674"/>
                  <a:pt x="45002" y="96864"/>
                </a:cubicBezTo>
                <a:lnTo>
                  <a:pt x="52015" y="36657"/>
                </a:lnTo>
                <a:lnTo>
                  <a:pt x="29923" y="36657"/>
                </a:lnTo>
                <a:cubicBezTo>
                  <a:pt x="28891" y="38656"/>
                  <a:pt x="26499" y="40050"/>
                  <a:pt x="23716" y="40050"/>
                </a:cubicBezTo>
                <a:cubicBezTo>
                  <a:pt x="19972" y="40050"/>
                  <a:pt x="16937" y="37527"/>
                  <a:pt x="16937" y="34415"/>
                </a:cubicBezTo>
                <a:cubicBezTo>
                  <a:pt x="16937" y="31303"/>
                  <a:pt x="19972" y="28780"/>
                  <a:pt x="23716" y="28780"/>
                </a:cubicBezTo>
                <a:cubicBezTo>
                  <a:pt x="26499" y="28780"/>
                  <a:pt x="28891" y="30175"/>
                  <a:pt x="29923" y="32174"/>
                </a:cubicBezTo>
                <a:lnTo>
                  <a:pt x="52537" y="32174"/>
                </a:lnTo>
                <a:lnTo>
                  <a:pt x="53334" y="25336"/>
                </a:lnTo>
                <a:cubicBezTo>
                  <a:pt x="47847" y="23254"/>
                  <a:pt x="44056" y="18646"/>
                  <a:pt x="44056" y="13302"/>
                </a:cubicBezTo>
                <a:cubicBezTo>
                  <a:pt x="44056" y="5955"/>
                  <a:pt x="51221" y="0"/>
                  <a:pt x="600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56"/>
          <p:cNvSpPr txBox="1"/>
          <p:nvPr>
            <p:ph type="title"/>
          </p:nvPr>
        </p:nvSpPr>
        <p:spPr>
          <a:xfrm>
            <a:off x="-4925" y="170250"/>
            <a:ext cx="91440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Fully Editable Icon Sets : B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7"/>
          <p:cNvSpPr/>
          <p:nvPr/>
        </p:nvSpPr>
        <p:spPr>
          <a:xfrm>
            <a:off x="3706960" y="1353413"/>
            <a:ext cx="360219" cy="360000"/>
          </a:xfrm>
          <a:custGeom>
            <a:rect b="b" l="l" r="r" t="t"/>
            <a:pathLst>
              <a:path extrusionOk="0" h="120000" w="120000">
                <a:moveTo>
                  <a:pt x="53095" y="4293"/>
                </a:moveTo>
                <a:cubicBezTo>
                  <a:pt x="52163" y="-1505"/>
                  <a:pt x="68620" y="-1325"/>
                  <a:pt x="67913" y="4197"/>
                </a:cubicBezTo>
                <a:lnTo>
                  <a:pt x="67177" y="36008"/>
                </a:lnTo>
                <a:lnTo>
                  <a:pt x="74858" y="40491"/>
                </a:lnTo>
                <a:cubicBezTo>
                  <a:pt x="76992" y="35474"/>
                  <a:pt x="80085" y="26614"/>
                  <a:pt x="86060" y="29283"/>
                </a:cubicBezTo>
                <a:cubicBezTo>
                  <a:pt x="111876" y="39531"/>
                  <a:pt x="126172" y="96853"/>
                  <a:pt x="117424" y="117669"/>
                </a:cubicBezTo>
                <a:cubicBezTo>
                  <a:pt x="109103" y="127489"/>
                  <a:pt x="87980" y="103685"/>
                  <a:pt x="71017" y="94291"/>
                </a:cubicBezTo>
                <a:cubicBezTo>
                  <a:pt x="63550" y="90769"/>
                  <a:pt x="67604" y="83724"/>
                  <a:pt x="68777" y="76358"/>
                </a:cubicBezTo>
                <a:cubicBezTo>
                  <a:pt x="70377" y="70701"/>
                  <a:pt x="64297" y="66324"/>
                  <a:pt x="71017" y="51059"/>
                </a:cubicBezTo>
                <a:cubicBezTo>
                  <a:pt x="67817" y="48284"/>
                  <a:pt x="65897" y="45829"/>
                  <a:pt x="61416" y="42733"/>
                </a:cubicBezTo>
                <a:cubicBezTo>
                  <a:pt x="55549" y="45081"/>
                  <a:pt x="54162" y="48070"/>
                  <a:pt x="50535" y="50739"/>
                </a:cubicBezTo>
                <a:cubicBezTo>
                  <a:pt x="54269" y="60133"/>
                  <a:pt x="51281" y="70807"/>
                  <a:pt x="52455" y="75718"/>
                </a:cubicBezTo>
                <a:cubicBezTo>
                  <a:pt x="53095" y="81802"/>
                  <a:pt x="57256" y="91089"/>
                  <a:pt x="50855" y="93971"/>
                </a:cubicBezTo>
                <a:cubicBezTo>
                  <a:pt x="39120" y="99202"/>
                  <a:pt x="17783" y="121085"/>
                  <a:pt x="5088" y="119270"/>
                </a:cubicBezTo>
                <a:cubicBezTo>
                  <a:pt x="-6752" y="116174"/>
                  <a:pt x="1888" y="44227"/>
                  <a:pt x="32932" y="29283"/>
                </a:cubicBezTo>
                <a:cubicBezTo>
                  <a:pt x="40187" y="26508"/>
                  <a:pt x="42000" y="38463"/>
                  <a:pt x="46054" y="42733"/>
                </a:cubicBezTo>
                <a:lnTo>
                  <a:pt x="55335" y="36328"/>
                </a:lnTo>
                <a:cubicBezTo>
                  <a:pt x="55229" y="27575"/>
                  <a:pt x="54033" y="13462"/>
                  <a:pt x="53095" y="42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57"/>
          <p:cNvSpPr/>
          <p:nvPr/>
        </p:nvSpPr>
        <p:spPr>
          <a:xfrm>
            <a:off x="4282582" y="1383506"/>
            <a:ext cx="360000" cy="299814"/>
          </a:xfrm>
          <a:custGeom>
            <a:rect b="b" l="l" r="r" t="t"/>
            <a:pathLst>
              <a:path extrusionOk="0" h="120000" w="120000">
                <a:moveTo>
                  <a:pt x="94373" y="223"/>
                </a:moveTo>
                <a:cubicBezTo>
                  <a:pt x="106989" y="952"/>
                  <a:pt x="118723" y="6423"/>
                  <a:pt x="119884" y="14447"/>
                </a:cubicBezTo>
                <a:cubicBezTo>
                  <a:pt x="121199" y="26010"/>
                  <a:pt x="111142" y="35303"/>
                  <a:pt x="98300" y="41031"/>
                </a:cubicBezTo>
                <a:cubicBezTo>
                  <a:pt x="93039" y="44597"/>
                  <a:pt x="84762" y="62103"/>
                  <a:pt x="76948" y="51405"/>
                </a:cubicBezTo>
                <a:cubicBezTo>
                  <a:pt x="70450" y="43840"/>
                  <a:pt x="70914" y="29468"/>
                  <a:pt x="72074" y="18986"/>
                </a:cubicBezTo>
                <a:cubicBezTo>
                  <a:pt x="72539" y="10449"/>
                  <a:pt x="73235" y="3532"/>
                  <a:pt x="81822" y="1155"/>
                </a:cubicBezTo>
                <a:cubicBezTo>
                  <a:pt x="85864" y="263"/>
                  <a:pt x="90167" y="-19"/>
                  <a:pt x="94373" y="223"/>
                </a:cubicBezTo>
                <a:close/>
                <a:moveTo>
                  <a:pt x="43859" y="3"/>
                </a:moveTo>
                <a:cubicBezTo>
                  <a:pt x="52327" y="131"/>
                  <a:pt x="60055" y="3458"/>
                  <a:pt x="64184" y="10881"/>
                </a:cubicBezTo>
                <a:cubicBezTo>
                  <a:pt x="69135" y="19418"/>
                  <a:pt x="66427" y="29900"/>
                  <a:pt x="66737" y="38761"/>
                </a:cubicBezTo>
                <a:cubicBezTo>
                  <a:pt x="67433" y="46326"/>
                  <a:pt x="73931" y="55835"/>
                  <a:pt x="69986" y="62103"/>
                </a:cubicBezTo>
                <a:cubicBezTo>
                  <a:pt x="63487" y="73126"/>
                  <a:pt x="54900" y="76368"/>
                  <a:pt x="48170" y="84797"/>
                </a:cubicBezTo>
                <a:cubicBezTo>
                  <a:pt x="39583" y="95711"/>
                  <a:pt x="27282" y="122511"/>
                  <a:pt x="16374" y="119809"/>
                </a:cubicBezTo>
                <a:cubicBezTo>
                  <a:pt x="7014" y="116027"/>
                  <a:pt x="5544" y="101222"/>
                  <a:pt x="2914" y="89659"/>
                </a:cubicBezTo>
                <a:cubicBezTo>
                  <a:pt x="-1882" y="64156"/>
                  <a:pt x="-2269" y="33790"/>
                  <a:pt x="13589" y="13474"/>
                </a:cubicBezTo>
                <a:cubicBezTo>
                  <a:pt x="20857" y="4964"/>
                  <a:pt x="32970" y="-160"/>
                  <a:pt x="43859" y="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57"/>
          <p:cNvSpPr/>
          <p:nvPr/>
        </p:nvSpPr>
        <p:spPr>
          <a:xfrm>
            <a:off x="5449552" y="1373426"/>
            <a:ext cx="319975" cy="319975"/>
          </a:xfrm>
          <a:custGeom>
            <a:rect b="b" l="l" r="r" t="t"/>
            <a:pathLst>
              <a:path extrusionOk="0" h="120000" w="120000">
                <a:moveTo>
                  <a:pt x="39294" y="622"/>
                </a:moveTo>
                <a:lnTo>
                  <a:pt x="54214" y="0"/>
                </a:lnTo>
                <a:cubicBezTo>
                  <a:pt x="54004" y="10519"/>
                  <a:pt x="52953" y="22698"/>
                  <a:pt x="62409" y="27197"/>
                </a:cubicBezTo>
                <a:cubicBezTo>
                  <a:pt x="70745" y="28996"/>
                  <a:pt x="72566" y="17508"/>
                  <a:pt x="89937" y="20761"/>
                </a:cubicBezTo>
                <a:cubicBezTo>
                  <a:pt x="107728" y="23529"/>
                  <a:pt x="120476" y="38339"/>
                  <a:pt x="119986" y="67889"/>
                </a:cubicBezTo>
                <a:cubicBezTo>
                  <a:pt x="118935" y="95778"/>
                  <a:pt x="106537" y="104152"/>
                  <a:pt x="86154" y="112733"/>
                </a:cubicBezTo>
                <a:cubicBezTo>
                  <a:pt x="52673" y="123875"/>
                  <a:pt x="30749" y="100138"/>
                  <a:pt x="22694" y="98615"/>
                </a:cubicBezTo>
                <a:cubicBezTo>
                  <a:pt x="14219" y="97024"/>
                  <a:pt x="13308" y="109342"/>
                  <a:pt x="14289" y="119999"/>
                </a:cubicBezTo>
                <a:lnTo>
                  <a:pt x="0" y="119792"/>
                </a:lnTo>
                <a:cubicBezTo>
                  <a:pt x="350" y="104498"/>
                  <a:pt x="-1190" y="81107"/>
                  <a:pt x="19332" y="83252"/>
                </a:cubicBezTo>
                <a:cubicBezTo>
                  <a:pt x="34391" y="85328"/>
                  <a:pt x="48821" y="89688"/>
                  <a:pt x="58417" y="73702"/>
                </a:cubicBezTo>
                <a:cubicBezTo>
                  <a:pt x="64441" y="62422"/>
                  <a:pt x="63740" y="49480"/>
                  <a:pt x="46229" y="35501"/>
                </a:cubicBezTo>
                <a:cubicBezTo>
                  <a:pt x="43287" y="33010"/>
                  <a:pt x="36773" y="19100"/>
                  <a:pt x="39294" y="6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57"/>
          <p:cNvSpPr/>
          <p:nvPr/>
        </p:nvSpPr>
        <p:spPr>
          <a:xfrm>
            <a:off x="4851982" y="1381413"/>
            <a:ext cx="360000" cy="304000"/>
          </a:xfrm>
          <a:custGeom>
            <a:rect b="b" l="l" r="r" t="t"/>
            <a:pathLst>
              <a:path extrusionOk="0" h="120000" w="120000">
                <a:moveTo>
                  <a:pt x="51461" y="58853"/>
                </a:moveTo>
                <a:cubicBezTo>
                  <a:pt x="49275" y="60700"/>
                  <a:pt x="46695" y="61796"/>
                  <a:pt x="43973" y="61995"/>
                </a:cubicBezTo>
                <a:cubicBezTo>
                  <a:pt x="44184" y="62742"/>
                  <a:pt x="44263" y="63521"/>
                  <a:pt x="44249" y="64328"/>
                </a:cubicBezTo>
                <a:lnTo>
                  <a:pt x="44144" y="66958"/>
                </a:lnTo>
                <a:cubicBezTo>
                  <a:pt x="46917" y="66851"/>
                  <a:pt x="49526" y="65500"/>
                  <a:pt x="51461" y="63198"/>
                </a:cubicBezTo>
                <a:close/>
                <a:moveTo>
                  <a:pt x="65933" y="0"/>
                </a:moveTo>
                <a:cubicBezTo>
                  <a:pt x="67982" y="0"/>
                  <a:pt x="69643" y="1962"/>
                  <a:pt x="69643" y="4383"/>
                </a:cubicBezTo>
                <a:lnTo>
                  <a:pt x="69643" y="50540"/>
                </a:lnTo>
                <a:cubicBezTo>
                  <a:pt x="71977" y="52911"/>
                  <a:pt x="74763" y="54476"/>
                  <a:pt x="77715" y="55260"/>
                </a:cubicBezTo>
                <a:cubicBezTo>
                  <a:pt x="78293" y="53830"/>
                  <a:pt x="78883" y="52354"/>
                  <a:pt x="79311" y="50749"/>
                </a:cubicBezTo>
                <a:cubicBezTo>
                  <a:pt x="70932" y="45962"/>
                  <a:pt x="68418" y="25826"/>
                  <a:pt x="72189" y="19306"/>
                </a:cubicBezTo>
                <a:cubicBezTo>
                  <a:pt x="75732" y="14468"/>
                  <a:pt x="79597" y="11715"/>
                  <a:pt x="87571" y="11545"/>
                </a:cubicBezTo>
                <a:cubicBezTo>
                  <a:pt x="88710" y="11521"/>
                  <a:pt x="89933" y="11549"/>
                  <a:pt x="91251" y="11632"/>
                </a:cubicBezTo>
                <a:cubicBezTo>
                  <a:pt x="110313" y="12869"/>
                  <a:pt x="119111" y="39113"/>
                  <a:pt x="119739" y="58424"/>
                </a:cubicBezTo>
                <a:cubicBezTo>
                  <a:pt x="121275" y="88958"/>
                  <a:pt x="115899" y="100182"/>
                  <a:pt x="106542" y="108682"/>
                </a:cubicBezTo>
                <a:cubicBezTo>
                  <a:pt x="93764" y="120731"/>
                  <a:pt x="80568" y="109012"/>
                  <a:pt x="77844" y="95808"/>
                </a:cubicBezTo>
                <a:cubicBezTo>
                  <a:pt x="76867" y="89949"/>
                  <a:pt x="79450" y="84832"/>
                  <a:pt x="82243" y="79468"/>
                </a:cubicBezTo>
                <a:lnTo>
                  <a:pt x="80053" y="76389"/>
                </a:lnTo>
                <a:cubicBezTo>
                  <a:pt x="78271" y="76865"/>
                  <a:pt x="76433" y="77085"/>
                  <a:pt x="74570" y="77073"/>
                </a:cubicBezTo>
                <a:lnTo>
                  <a:pt x="70468" y="76654"/>
                </a:lnTo>
                <a:lnTo>
                  <a:pt x="70468" y="115615"/>
                </a:lnTo>
                <a:cubicBezTo>
                  <a:pt x="70468" y="118037"/>
                  <a:pt x="68808" y="119999"/>
                  <a:pt x="66759" y="119999"/>
                </a:cubicBezTo>
                <a:cubicBezTo>
                  <a:pt x="64711" y="119999"/>
                  <a:pt x="63050" y="118037"/>
                  <a:pt x="63050" y="115615"/>
                </a:cubicBezTo>
                <a:lnTo>
                  <a:pt x="63050" y="76354"/>
                </a:lnTo>
                <a:cubicBezTo>
                  <a:pt x="63050" y="75509"/>
                  <a:pt x="63252" y="74721"/>
                  <a:pt x="63658" y="74092"/>
                </a:cubicBezTo>
                <a:cubicBezTo>
                  <a:pt x="61949" y="73245"/>
                  <a:pt x="60356" y="72107"/>
                  <a:pt x="58879" y="70773"/>
                </a:cubicBezTo>
                <a:lnTo>
                  <a:pt x="58879" y="115616"/>
                </a:lnTo>
                <a:cubicBezTo>
                  <a:pt x="58879" y="118037"/>
                  <a:pt x="57218" y="120000"/>
                  <a:pt x="55170" y="120000"/>
                </a:cubicBezTo>
                <a:cubicBezTo>
                  <a:pt x="53121" y="120000"/>
                  <a:pt x="51461" y="118037"/>
                  <a:pt x="51461" y="115616"/>
                </a:cubicBezTo>
                <a:lnTo>
                  <a:pt x="51461" y="71299"/>
                </a:lnTo>
                <a:cubicBezTo>
                  <a:pt x="49056" y="72827"/>
                  <a:pt x="46336" y="73640"/>
                  <a:pt x="43530" y="73638"/>
                </a:cubicBezTo>
                <a:lnTo>
                  <a:pt x="42693" y="73520"/>
                </a:lnTo>
                <a:cubicBezTo>
                  <a:pt x="41395" y="76499"/>
                  <a:pt x="39432" y="78113"/>
                  <a:pt x="37756" y="80916"/>
                </a:cubicBezTo>
                <a:cubicBezTo>
                  <a:pt x="40549" y="86280"/>
                  <a:pt x="43132" y="91396"/>
                  <a:pt x="42155" y="97256"/>
                </a:cubicBezTo>
                <a:cubicBezTo>
                  <a:pt x="39431" y="110460"/>
                  <a:pt x="26235" y="122179"/>
                  <a:pt x="13457" y="110130"/>
                </a:cubicBezTo>
                <a:cubicBezTo>
                  <a:pt x="4100" y="101630"/>
                  <a:pt x="-1275" y="90406"/>
                  <a:pt x="260" y="59872"/>
                </a:cubicBezTo>
                <a:cubicBezTo>
                  <a:pt x="888" y="40561"/>
                  <a:pt x="9686" y="14317"/>
                  <a:pt x="28748" y="13079"/>
                </a:cubicBezTo>
                <a:cubicBezTo>
                  <a:pt x="30066" y="12997"/>
                  <a:pt x="31289" y="12969"/>
                  <a:pt x="32428" y="12993"/>
                </a:cubicBezTo>
                <a:cubicBezTo>
                  <a:pt x="40402" y="13163"/>
                  <a:pt x="44267" y="15916"/>
                  <a:pt x="47810" y="20754"/>
                </a:cubicBezTo>
                <a:cubicBezTo>
                  <a:pt x="51581" y="27274"/>
                  <a:pt x="49067" y="47410"/>
                  <a:pt x="40688" y="52197"/>
                </a:cubicBezTo>
                <a:cubicBezTo>
                  <a:pt x="41006" y="53391"/>
                  <a:pt x="41415" y="54515"/>
                  <a:pt x="41843" y="55600"/>
                </a:cubicBezTo>
                <a:cubicBezTo>
                  <a:pt x="41958" y="55647"/>
                  <a:pt x="42074" y="55649"/>
                  <a:pt x="42190" y="55649"/>
                </a:cubicBezTo>
                <a:cubicBezTo>
                  <a:pt x="45852" y="55651"/>
                  <a:pt x="49295" y="53591"/>
                  <a:pt x="51461" y="50102"/>
                </a:cubicBezTo>
                <a:lnTo>
                  <a:pt x="51461" y="5225"/>
                </a:lnTo>
                <a:cubicBezTo>
                  <a:pt x="51461" y="2803"/>
                  <a:pt x="53121" y="841"/>
                  <a:pt x="55170" y="841"/>
                </a:cubicBezTo>
                <a:cubicBezTo>
                  <a:pt x="57218" y="841"/>
                  <a:pt x="58879" y="2803"/>
                  <a:pt x="58879" y="5225"/>
                </a:cubicBezTo>
                <a:lnTo>
                  <a:pt x="58879" y="62362"/>
                </a:lnTo>
                <a:cubicBezTo>
                  <a:pt x="62754" y="67821"/>
                  <a:pt x="68504" y="70947"/>
                  <a:pt x="74598" y="70987"/>
                </a:cubicBezTo>
                <a:lnTo>
                  <a:pt x="76827" y="70844"/>
                </a:lnTo>
                <a:cubicBezTo>
                  <a:pt x="76134" y="68922"/>
                  <a:pt x="75726" y="66425"/>
                  <a:pt x="75750" y="62880"/>
                </a:cubicBezTo>
                <a:lnTo>
                  <a:pt x="75971" y="61013"/>
                </a:lnTo>
                <a:cubicBezTo>
                  <a:pt x="73636" y="60345"/>
                  <a:pt x="71397" y="59256"/>
                  <a:pt x="69310" y="57815"/>
                </a:cubicBezTo>
                <a:cubicBezTo>
                  <a:pt x="68743" y="59353"/>
                  <a:pt x="67444" y="60420"/>
                  <a:pt x="65933" y="60420"/>
                </a:cubicBezTo>
                <a:cubicBezTo>
                  <a:pt x="63885" y="60420"/>
                  <a:pt x="62224" y="58457"/>
                  <a:pt x="62224" y="56036"/>
                </a:cubicBezTo>
                <a:lnTo>
                  <a:pt x="62224" y="4383"/>
                </a:lnTo>
                <a:cubicBezTo>
                  <a:pt x="62224" y="1962"/>
                  <a:pt x="63885" y="0"/>
                  <a:pt x="659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57"/>
          <p:cNvSpPr/>
          <p:nvPr/>
        </p:nvSpPr>
        <p:spPr>
          <a:xfrm rot="-2700000">
            <a:off x="6023939" y="2076781"/>
            <a:ext cx="348493" cy="297430"/>
          </a:xfrm>
          <a:custGeom>
            <a:rect b="b" l="l" r="r" t="t"/>
            <a:pathLst>
              <a:path extrusionOk="0" h="120000" w="120000">
                <a:moveTo>
                  <a:pt x="50660" y="50862"/>
                </a:moveTo>
                <a:lnTo>
                  <a:pt x="42986" y="41871"/>
                </a:lnTo>
                <a:lnTo>
                  <a:pt x="35629" y="50492"/>
                </a:lnTo>
                <a:lnTo>
                  <a:pt x="28271" y="41871"/>
                </a:lnTo>
                <a:lnTo>
                  <a:pt x="20597" y="50862"/>
                </a:lnTo>
                <a:lnTo>
                  <a:pt x="27955" y="59483"/>
                </a:lnTo>
                <a:lnTo>
                  <a:pt x="20597" y="68104"/>
                </a:lnTo>
                <a:lnTo>
                  <a:pt x="28271" y="77095"/>
                </a:lnTo>
                <a:lnTo>
                  <a:pt x="35629" y="68474"/>
                </a:lnTo>
                <a:lnTo>
                  <a:pt x="42986" y="77095"/>
                </a:lnTo>
                <a:lnTo>
                  <a:pt x="50660" y="68104"/>
                </a:lnTo>
                <a:lnTo>
                  <a:pt x="43302" y="59483"/>
                </a:lnTo>
                <a:close/>
                <a:moveTo>
                  <a:pt x="119999" y="40425"/>
                </a:moveTo>
                <a:cubicBezTo>
                  <a:pt x="113053" y="58915"/>
                  <a:pt x="109481" y="74619"/>
                  <a:pt x="106310" y="88232"/>
                </a:cubicBezTo>
                <a:cubicBezTo>
                  <a:pt x="102941" y="105545"/>
                  <a:pt x="94171" y="120000"/>
                  <a:pt x="79197" y="120000"/>
                </a:cubicBezTo>
                <a:cubicBezTo>
                  <a:pt x="67287" y="120000"/>
                  <a:pt x="57171" y="111002"/>
                  <a:pt x="53645" y="98445"/>
                </a:cubicBezTo>
                <a:cubicBezTo>
                  <a:pt x="62830" y="91372"/>
                  <a:pt x="68682" y="78380"/>
                  <a:pt x="71521" y="63793"/>
                </a:cubicBezTo>
                <a:cubicBezTo>
                  <a:pt x="71887" y="62220"/>
                  <a:pt x="72258" y="60625"/>
                  <a:pt x="72637" y="59009"/>
                </a:cubicBezTo>
                <a:cubicBezTo>
                  <a:pt x="74740" y="57990"/>
                  <a:pt x="76946" y="57164"/>
                  <a:pt x="79197" y="56465"/>
                </a:cubicBezTo>
                <a:cubicBezTo>
                  <a:pt x="93392" y="52053"/>
                  <a:pt x="103822" y="48564"/>
                  <a:pt x="119999" y="40425"/>
                </a:cubicBezTo>
                <a:close/>
                <a:moveTo>
                  <a:pt x="86396" y="0"/>
                </a:moveTo>
                <a:cubicBezTo>
                  <a:pt x="77559" y="23521"/>
                  <a:pt x="73015" y="43498"/>
                  <a:pt x="68981" y="60817"/>
                </a:cubicBezTo>
                <a:cubicBezTo>
                  <a:pt x="64695" y="82840"/>
                  <a:pt x="53539" y="101229"/>
                  <a:pt x="34490" y="101229"/>
                </a:cubicBezTo>
                <a:cubicBezTo>
                  <a:pt x="15442" y="101229"/>
                  <a:pt x="0" y="83136"/>
                  <a:pt x="0" y="60817"/>
                </a:cubicBezTo>
                <a:cubicBezTo>
                  <a:pt x="0" y="38498"/>
                  <a:pt x="16078" y="26127"/>
                  <a:pt x="34490" y="20404"/>
                </a:cubicBezTo>
                <a:cubicBezTo>
                  <a:pt x="52548" y="14792"/>
                  <a:pt x="65816" y="10353"/>
                  <a:pt x="86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57"/>
          <p:cNvSpPr/>
          <p:nvPr/>
        </p:nvSpPr>
        <p:spPr>
          <a:xfrm>
            <a:off x="6513205" y="1376236"/>
            <a:ext cx="420675" cy="314355"/>
          </a:xfrm>
          <a:custGeom>
            <a:rect b="b" l="l" r="r" t="t"/>
            <a:pathLst>
              <a:path extrusionOk="0" h="120000" w="120000">
                <a:moveTo>
                  <a:pt x="94102" y="34966"/>
                </a:moveTo>
                <a:cubicBezTo>
                  <a:pt x="99982" y="34966"/>
                  <a:pt x="104749" y="41345"/>
                  <a:pt x="104749" y="49214"/>
                </a:cubicBezTo>
                <a:cubicBezTo>
                  <a:pt x="104749" y="57084"/>
                  <a:pt x="99982" y="63463"/>
                  <a:pt x="94102" y="63463"/>
                </a:cubicBezTo>
                <a:cubicBezTo>
                  <a:pt x="88222" y="63463"/>
                  <a:pt x="83455" y="57084"/>
                  <a:pt x="83455" y="49214"/>
                </a:cubicBezTo>
                <a:cubicBezTo>
                  <a:pt x="83455" y="41345"/>
                  <a:pt x="88222" y="34966"/>
                  <a:pt x="94102" y="34966"/>
                </a:cubicBezTo>
                <a:close/>
                <a:moveTo>
                  <a:pt x="25897" y="34966"/>
                </a:moveTo>
                <a:cubicBezTo>
                  <a:pt x="31777" y="34966"/>
                  <a:pt x="36544" y="41345"/>
                  <a:pt x="36544" y="49214"/>
                </a:cubicBezTo>
                <a:cubicBezTo>
                  <a:pt x="36544" y="57084"/>
                  <a:pt x="31777" y="63463"/>
                  <a:pt x="25897" y="63463"/>
                </a:cubicBezTo>
                <a:cubicBezTo>
                  <a:pt x="20017" y="63463"/>
                  <a:pt x="15250" y="57084"/>
                  <a:pt x="15250" y="49214"/>
                </a:cubicBezTo>
                <a:cubicBezTo>
                  <a:pt x="15250" y="41345"/>
                  <a:pt x="20017" y="34966"/>
                  <a:pt x="25897" y="34966"/>
                </a:cubicBezTo>
                <a:close/>
                <a:moveTo>
                  <a:pt x="59883" y="0"/>
                </a:moveTo>
                <a:cubicBezTo>
                  <a:pt x="59922" y="0"/>
                  <a:pt x="59961" y="0"/>
                  <a:pt x="60000" y="6"/>
                </a:cubicBezTo>
                <a:cubicBezTo>
                  <a:pt x="60038" y="0"/>
                  <a:pt x="60077" y="0"/>
                  <a:pt x="60116" y="0"/>
                </a:cubicBezTo>
                <a:lnTo>
                  <a:pt x="60116" y="13"/>
                </a:lnTo>
                <a:cubicBezTo>
                  <a:pt x="72705" y="211"/>
                  <a:pt x="73000" y="10907"/>
                  <a:pt x="80495" y="8480"/>
                </a:cubicBezTo>
                <a:cubicBezTo>
                  <a:pt x="96146" y="2483"/>
                  <a:pt x="109535" y="4222"/>
                  <a:pt x="117270" y="15378"/>
                </a:cubicBezTo>
                <a:cubicBezTo>
                  <a:pt x="121989" y="23400"/>
                  <a:pt x="122059" y="39326"/>
                  <a:pt x="105417" y="57606"/>
                </a:cubicBezTo>
                <a:cubicBezTo>
                  <a:pt x="107877" y="50944"/>
                  <a:pt x="108200" y="42432"/>
                  <a:pt x="103497" y="36947"/>
                </a:cubicBezTo>
                <a:cubicBezTo>
                  <a:pt x="115165" y="38896"/>
                  <a:pt x="117031" y="26384"/>
                  <a:pt x="112740" y="20767"/>
                </a:cubicBezTo>
                <a:cubicBezTo>
                  <a:pt x="103929" y="10272"/>
                  <a:pt x="86448" y="14743"/>
                  <a:pt x="83292" y="24427"/>
                </a:cubicBezTo>
                <a:cubicBezTo>
                  <a:pt x="79101" y="38760"/>
                  <a:pt x="80063" y="58643"/>
                  <a:pt x="76752" y="67764"/>
                </a:cubicBezTo>
                <a:cubicBezTo>
                  <a:pt x="70481" y="80834"/>
                  <a:pt x="63456" y="93064"/>
                  <a:pt x="63343" y="102940"/>
                </a:cubicBezTo>
                <a:cubicBezTo>
                  <a:pt x="63081" y="106800"/>
                  <a:pt x="63179" y="119019"/>
                  <a:pt x="60100" y="119871"/>
                </a:cubicBezTo>
                <a:cubicBezTo>
                  <a:pt x="60100" y="119914"/>
                  <a:pt x="60100" y="119957"/>
                  <a:pt x="60100" y="120000"/>
                </a:cubicBezTo>
                <a:lnTo>
                  <a:pt x="60000" y="119935"/>
                </a:lnTo>
                <a:lnTo>
                  <a:pt x="59899" y="120000"/>
                </a:lnTo>
                <a:cubicBezTo>
                  <a:pt x="59899" y="119957"/>
                  <a:pt x="59899" y="119914"/>
                  <a:pt x="59899" y="119871"/>
                </a:cubicBezTo>
                <a:cubicBezTo>
                  <a:pt x="56820" y="119019"/>
                  <a:pt x="56918" y="106800"/>
                  <a:pt x="56656" y="102940"/>
                </a:cubicBezTo>
                <a:cubicBezTo>
                  <a:pt x="56543" y="93064"/>
                  <a:pt x="49518" y="80834"/>
                  <a:pt x="43247" y="67764"/>
                </a:cubicBezTo>
                <a:cubicBezTo>
                  <a:pt x="39936" y="58643"/>
                  <a:pt x="40898" y="38760"/>
                  <a:pt x="36707" y="24427"/>
                </a:cubicBezTo>
                <a:cubicBezTo>
                  <a:pt x="33551" y="14743"/>
                  <a:pt x="16070" y="10272"/>
                  <a:pt x="7259" y="20767"/>
                </a:cubicBezTo>
                <a:cubicBezTo>
                  <a:pt x="2968" y="26384"/>
                  <a:pt x="4834" y="38896"/>
                  <a:pt x="16502" y="36947"/>
                </a:cubicBezTo>
                <a:cubicBezTo>
                  <a:pt x="11799" y="42432"/>
                  <a:pt x="12122" y="50944"/>
                  <a:pt x="14582" y="57606"/>
                </a:cubicBezTo>
                <a:cubicBezTo>
                  <a:pt x="-2059" y="39326"/>
                  <a:pt x="-1989" y="23400"/>
                  <a:pt x="2729" y="15378"/>
                </a:cubicBezTo>
                <a:cubicBezTo>
                  <a:pt x="10464" y="4222"/>
                  <a:pt x="23853" y="2483"/>
                  <a:pt x="39504" y="8480"/>
                </a:cubicBezTo>
                <a:cubicBezTo>
                  <a:pt x="46999" y="10907"/>
                  <a:pt x="47294" y="211"/>
                  <a:pt x="59883" y="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57"/>
          <p:cNvSpPr/>
          <p:nvPr/>
        </p:nvSpPr>
        <p:spPr>
          <a:xfrm>
            <a:off x="7679627" y="1441217"/>
            <a:ext cx="360000" cy="184392"/>
          </a:xfrm>
          <a:custGeom>
            <a:rect b="b" l="l" r="r" t="t"/>
            <a:pathLst>
              <a:path extrusionOk="0" h="120000" w="120000">
                <a:moveTo>
                  <a:pt x="62552" y="46332"/>
                </a:moveTo>
                <a:cubicBezTo>
                  <a:pt x="60619" y="46332"/>
                  <a:pt x="59053" y="49391"/>
                  <a:pt x="59053" y="53165"/>
                </a:cubicBezTo>
                <a:cubicBezTo>
                  <a:pt x="59053" y="56938"/>
                  <a:pt x="60619" y="59997"/>
                  <a:pt x="62552" y="59997"/>
                </a:cubicBezTo>
                <a:cubicBezTo>
                  <a:pt x="64485" y="59997"/>
                  <a:pt x="66052" y="56938"/>
                  <a:pt x="66052" y="53165"/>
                </a:cubicBezTo>
                <a:cubicBezTo>
                  <a:pt x="66052" y="49391"/>
                  <a:pt x="64485" y="46332"/>
                  <a:pt x="62552" y="46332"/>
                </a:cubicBezTo>
                <a:close/>
                <a:moveTo>
                  <a:pt x="59999" y="40722"/>
                </a:moveTo>
                <a:cubicBezTo>
                  <a:pt x="65821" y="40722"/>
                  <a:pt x="70541" y="49937"/>
                  <a:pt x="70541" y="61303"/>
                </a:cubicBezTo>
                <a:cubicBezTo>
                  <a:pt x="70541" y="72669"/>
                  <a:pt x="65821" y="81884"/>
                  <a:pt x="59999" y="81884"/>
                </a:cubicBezTo>
                <a:cubicBezTo>
                  <a:pt x="54178" y="81884"/>
                  <a:pt x="49458" y="72669"/>
                  <a:pt x="49458" y="61303"/>
                </a:cubicBezTo>
                <a:cubicBezTo>
                  <a:pt x="49458" y="49937"/>
                  <a:pt x="54178" y="40722"/>
                  <a:pt x="59999" y="40722"/>
                </a:cubicBezTo>
                <a:close/>
                <a:moveTo>
                  <a:pt x="60000" y="31190"/>
                </a:moveTo>
                <a:cubicBezTo>
                  <a:pt x="51481" y="31190"/>
                  <a:pt x="44575" y="44672"/>
                  <a:pt x="44575" y="61303"/>
                </a:cubicBezTo>
                <a:cubicBezTo>
                  <a:pt x="44575" y="77934"/>
                  <a:pt x="51481" y="91416"/>
                  <a:pt x="60000" y="91416"/>
                </a:cubicBezTo>
                <a:cubicBezTo>
                  <a:pt x="68518" y="91416"/>
                  <a:pt x="75424" y="77934"/>
                  <a:pt x="75424" y="61303"/>
                </a:cubicBezTo>
                <a:cubicBezTo>
                  <a:pt x="75424" y="44672"/>
                  <a:pt x="68518" y="31190"/>
                  <a:pt x="60000" y="31190"/>
                </a:cubicBezTo>
                <a:close/>
                <a:moveTo>
                  <a:pt x="67365" y="18844"/>
                </a:moveTo>
                <a:cubicBezTo>
                  <a:pt x="76505" y="24669"/>
                  <a:pt x="83059" y="41492"/>
                  <a:pt x="83059" y="61303"/>
                </a:cubicBezTo>
                <a:cubicBezTo>
                  <a:pt x="83059" y="76687"/>
                  <a:pt x="79107" y="90269"/>
                  <a:pt x="73065" y="98357"/>
                </a:cubicBezTo>
                <a:cubicBezTo>
                  <a:pt x="88761" y="89395"/>
                  <a:pt x="104301" y="69878"/>
                  <a:pt x="104640" y="61295"/>
                </a:cubicBezTo>
                <a:lnTo>
                  <a:pt x="104837" y="61296"/>
                </a:lnTo>
                <a:lnTo>
                  <a:pt x="104740" y="60933"/>
                </a:lnTo>
                <a:lnTo>
                  <a:pt x="104837" y="60585"/>
                </a:lnTo>
                <a:lnTo>
                  <a:pt x="104648" y="60586"/>
                </a:lnTo>
                <a:cubicBezTo>
                  <a:pt x="102332" y="50899"/>
                  <a:pt x="84323" y="26257"/>
                  <a:pt x="67365" y="18844"/>
                </a:cubicBezTo>
                <a:close/>
                <a:moveTo>
                  <a:pt x="54288" y="17842"/>
                </a:moveTo>
                <a:cubicBezTo>
                  <a:pt x="35046" y="23568"/>
                  <a:pt x="15162" y="52250"/>
                  <a:pt x="15162" y="60925"/>
                </a:cubicBezTo>
                <a:lnTo>
                  <a:pt x="15162" y="60940"/>
                </a:lnTo>
                <a:cubicBezTo>
                  <a:pt x="15623" y="68369"/>
                  <a:pt x="31227" y="91113"/>
                  <a:pt x="48219" y="99814"/>
                </a:cubicBezTo>
                <a:cubicBezTo>
                  <a:pt x="41445" y="92098"/>
                  <a:pt x="36940" y="77728"/>
                  <a:pt x="36940" y="61303"/>
                </a:cubicBezTo>
                <a:cubicBezTo>
                  <a:pt x="36940" y="40302"/>
                  <a:pt x="44305" y="22660"/>
                  <a:pt x="54288" y="17842"/>
                </a:cubicBezTo>
                <a:close/>
                <a:moveTo>
                  <a:pt x="59873" y="0"/>
                </a:moveTo>
                <a:cubicBezTo>
                  <a:pt x="84892" y="2516"/>
                  <a:pt x="116185" y="45367"/>
                  <a:pt x="119746" y="60813"/>
                </a:cubicBezTo>
                <a:lnTo>
                  <a:pt x="120000" y="60812"/>
                </a:lnTo>
                <a:lnTo>
                  <a:pt x="119870" y="61295"/>
                </a:lnTo>
                <a:lnTo>
                  <a:pt x="120000" y="61798"/>
                </a:lnTo>
                <a:lnTo>
                  <a:pt x="119735" y="61797"/>
                </a:lnTo>
                <a:cubicBezTo>
                  <a:pt x="119152" y="77127"/>
                  <a:pt x="84867" y="117592"/>
                  <a:pt x="59873" y="120000"/>
                </a:cubicBezTo>
                <a:cubicBezTo>
                  <a:pt x="32084" y="118684"/>
                  <a:pt x="757" y="73965"/>
                  <a:pt x="0" y="61305"/>
                </a:cubicBezTo>
                <a:lnTo>
                  <a:pt x="0" y="61283"/>
                </a:lnTo>
                <a:cubicBezTo>
                  <a:pt x="0" y="48065"/>
                  <a:pt x="32084" y="1373"/>
                  <a:pt x="598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57"/>
          <p:cNvSpPr/>
          <p:nvPr/>
        </p:nvSpPr>
        <p:spPr>
          <a:xfrm>
            <a:off x="6066104" y="1368148"/>
            <a:ext cx="264162" cy="330530"/>
          </a:xfrm>
          <a:custGeom>
            <a:rect b="b" l="l" r="r" t="t"/>
            <a:pathLst>
              <a:path extrusionOk="0" h="120000" w="120000">
                <a:moveTo>
                  <a:pt x="88150" y="17622"/>
                </a:moveTo>
                <a:cubicBezTo>
                  <a:pt x="92294" y="17688"/>
                  <a:pt x="95903" y="18307"/>
                  <a:pt x="98622" y="19519"/>
                </a:cubicBezTo>
                <a:cubicBezTo>
                  <a:pt x="117398" y="32957"/>
                  <a:pt x="73101" y="35561"/>
                  <a:pt x="80072" y="38669"/>
                </a:cubicBezTo>
                <a:cubicBezTo>
                  <a:pt x="94912" y="46815"/>
                  <a:pt x="107729" y="57734"/>
                  <a:pt x="112451" y="69408"/>
                </a:cubicBezTo>
                <a:cubicBezTo>
                  <a:pt x="117960" y="83602"/>
                  <a:pt x="129540" y="109638"/>
                  <a:pt x="104694" y="118037"/>
                </a:cubicBezTo>
                <a:cubicBezTo>
                  <a:pt x="42633" y="128283"/>
                  <a:pt x="7218" y="96452"/>
                  <a:pt x="473" y="67896"/>
                </a:cubicBezTo>
                <a:cubicBezTo>
                  <a:pt x="-1887" y="59582"/>
                  <a:pt x="4857" y="48495"/>
                  <a:pt x="14639" y="43204"/>
                </a:cubicBezTo>
                <a:cubicBezTo>
                  <a:pt x="19361" y="39928"/>
                  <a:pt x="16325" y="32370"/>
                  <a:pt x="15988" y="24811"/>
                </a:cubicBezTo>
                <a:cubicBezTo>
                  <a:pt x="14639" y="17504"/>
                  <a:pt x="37574" y="12968"/>
                  <a:pt x="32852" y="44716"/>
                </a:cubicBezTo>
                <a:cubicBezTo>
                  <a:pt x="42169" y="27451"/>
                  <a:pt x="70190" y="17339"/>
                  <a:pt x="88150" y="17622"/>
                </a:cubicBezTo>
                <a:close/>
                <a:moveTo>
                  <a:pt x="50661" y="1"/>
                </a:moveTo>
                <a:cubicBezTo>
                  <a:pt x="55158" y="132"/>
                  <a:pt x="56357" y="10575"/>
                  <a:pt x="58148" y="9945"/>
                </a:cubicBezTo>
                <a:cubicBezTo>
                  <a:pt x="61858" y="10281"/>
                  <a:pt x="62533" y="790"/>
                  <a:pt x="69279" y="1630"/>
                </a:cubicBezTo>
                <a:cubicBezTo>
                  <a:pt x="72652" y="2638"/>
                  <a:pt x="67930" y="8181"/>
                  <a:pt x="67255" y="11457"/>
                </a:cubicBezTo>
                <a:lnTo>
                  <a:pt x="75013" y="16748"/>
                </a:lnTo>
                <a:cubicBezTo>
                  <a:pt x="48142" y="19939"/>
                  <a:pt x="44545" y="29178"/>
                  <a:pt x="37237" y="35141"/>
                </a:cubicBezTo>
                <a:lnTo>
                  <a:pt x="34876" y="23803"/>
                </a:lnTo>
                <a:lnTo>
                  <a:pt x="38923" y="19267"/>
                </a:lnTo>
                <a:cubicBezTo>
                  <a:pt x="35213" y="15992"/>
                  <a:pt x="22059" y="13472"/>
                  <a:pt x="27793" y="9441"/>
                </a:cubicBezTo>
                <a:cubicBezTo>
                  <a:pt x="36562" y="3646"/>
                  <a:pt x="42633" y="12464"/>
                  <a:pt x="50054" y="13976"/>
                </a:cubicBezTo>
                <a:cubicBezTo>
                  <a:pt x="49941" y="9357"/>
                  <a:pt x="39373" y="3730"/>
                  <a:pt x="49716" y="118"/>
                </a:cubicBezTo>
                <a:cubicBezTo>
                  <a:pt x="50047" y="29"/>
                  <a:pt x="50361" y="-7"/>
                  <a:pt x="506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57"/>
          <p:cNvSpPr/>
          <p:nvPr/>
        </p:nvSpPr>
        <p:spPr>
          <a:xfrm>
            <a:off x="7124399" y="1368839"/>
            <a:ext cx="330674" cy="329148"/>
          </a:xfrm>
          <a:custGeom>
            <a:rect b="b" l="l" r="r" t="t"/>
            <a:pathLst>
              <a:path extrusionOk="0" h="120000" w="120000">
                <a:moveTo>
                  <a:pt x="14450" y="0"/>
                </a:moveTo>
                <a:cubicBezTo>
                  <a:pt x="17872" y="0"/>
                  <a:pt x="20991" y="1302"/>
                  <a:pt x="23312" y="3475"/>
                </a:cubicBezTo>
                <a:cubicBezTo>
                  <a:pt x="25633" y="1302"/>
                  <a:pt x="28753" y="0"/>
                  <a:pt x="32175" y="0"/>
                </a:cubicBezTo>
                <a:cubicBezTo>
                  <a:pt x="35597" y="0"/>
                  <a:pt x="38717" y="1302"/>
                  <a:pt x="41038" y="3475"/>
                </a:cubicBezTo>
                <a:cubicBezTo>
                  <a:pt x="43359" y="1302"/>
                  <a:pt x="46478" y="0"/>
                  <a:pt x="49900" y="0"/>
                </a:cubicBezTo>
                <a:cubicBezTo>
                  <a:pt x="53323" y="0"/>
                  <a:pt x="56442" y="1302"/>
                  <a:pt x="58763" y="3475"/>
                </a:cubicBezTo>
                <a:cubicBezTo>
                  <a:pt x="61084" y="1302"/>
                  <a:pt x="64204" y="0"/>
                  <a:pt x="67626" y="0"/>
                </a:cubicBezTo>
                <a:cubicBezTo>
                  <a:pt x="71048" y="0"/>
                  <a:pt x="74168" y="1302"/>
                  <a:pt x="76488" y="3475"/>
                </a:cubicBezTo>
                <a:cubicBezTo>
                  <a:pt x="78809" y="1302"/>
                  <a:pt x="81929" y="0"/>
                  <a:pt x="85351" y="0"/>
                </a:cubicBezTo>
                <a:cubicBezTo>
                  <a:pt x="88773" y="0"/>
                  <a:pt x="91893" y="1302"/>
                  <a:pt x="94214" y="3475"/>
                </a:cubicBezTo>
                <a:cubicBezTo>
                  <a:pt x="96535" y="1302"/>
                  <a:pt x="99654" y="0"/>
                  <a:pt x="103077" y="0"/>
                </a:cubicBezTo>
                <a:cubicBezTo>
                  <a:pt x="110401" y="0"/>
                  <a:pt x="116339" y="5965"/>
                  <a:pt x="116339" y="13323"/>
                </a:cubicBezTo>
                <a:cubicBezTo>
                  <a:pt x="116339" y="15473"/>
                  <a:pt x="115832" y="17504"/>
                  <a:pt x="114882" y="19277"/>
                </a:cubicBezTo>
                <a:cubicBezTo>
                  <a:pt x="118011" y="21671"/>
                  <a:pt x="120000" y="25463"/>
                  <a:pt x="120000" y="29721"/>
                </a:cubicBezTo>
                <a:cubicBezTo>
                  <a:pt x="120000" y="33685"/>
                  <a:pt x="118276" y="37246"/>
                  <a:pt x="115506" y="39647"/>
                </a:cubicBezTo>
                <a:cubicBezTo>
                  <a:pt x="118276" y="42049"/>
                  <a:pt x="120000" y="45609"/>
                  <a:pt x="120000" y="49574"/>
                </a:cubicBezTo>
                <a:cubicBezTo>
                  <a:pt x="120000" y="53538"/>
                  <a:pt x="118276" y="57098"/>
                  <a:pt x="115506" y="59500"/>
                </a:cubicBezTo>
                <a:cubicBezTo>
                  <a:pt x="118276" y="61902"/>
                  <a:pt x="120000" y="65462"/>
                  <a:pt x="120000" y="69426"/>
                </a:cubicBezTo>
                <a:cubicBezTo>
                  <a:pt x="120000" y="76785"/>
                  <a:pt x="114062" y="82750"/>
                  <a:pt x="106737" y="82750"/>
                </a:cubicBezTo>
                <a:lnTo>
                  <a:pt x="105855" y="82661"/>
                </a:lnTo>
                <a:cubicBezTo>
                  <a:pt x="103693" y="86942"/>
                  <a:pt x="99259" y="89844"/>
                  <a:pt x="94150" y="89844"/>
                </a:cubicBezTo>
                <a:cubicBezTo>
                  <a:pt x="92260" y="89844"/>
                  <a:pt x="90461" y="89447"/>
                  <a:pt x="88840" y="88716"/>
                </a:cubicBezTo>
                <a:cubicBezTo>
                  <a:pt x="86454" y="91706"/>
                  <a:pt x="82780" y="93586"/>
                  <a:pt x="78668" y="93586"/>
                </a:cubicBezTo>
                <a:lnTo>
                  <a:pt x="77340" y="93452"/>
                </a:lnTo>
                <a:cubicBezTo>
                  <a:pt x="76492" y="95046"/>
                  <a:pt x="75324" y="96440"/>
                  <a:pt x="73851" y="97460"/>
                </a:cubicBezTo>
                <a:cubicBezTo>
                  <a:pt x="76159" y="99839"/>
                  <a:pt x="77567" y="103092"/>
                  <a:pt x="77567" y="106676"/>
                </a:cubicBezTo>
                <a:cubicBezTo>
                  <a:pt x="77567" y="114034"/>
                  <a:pt x="71629" y="120000"/>
                  <a:pt x="64305" y="120000"/>
                </a:cubicBezTo>
                <a:cubicBezTo>
                  <a:pt x="56980" y="120000"/>
                  <a:pt x="51043" y="114034"/>
                  <a:pt x="51043" y="106676"/>
                </a:cubicBezTo>
                <a:cubicBezTo>
                  <a:pt x="51043" y="102407"/>
                  <a:pt x="53041" y="98608"/>
                  <a:pt x="56183" y="96214"/>
                </a:cubicBezTo>
                <a:cubicBezTo>
                  <a:pt x="53901" y="93843"/>
                  <a:pt x="52513" y="90611"/>
                  <a:pt x="52513" y="87053"/>
                </a:cubicBezTo>
                <a:cubicBezTo>
                  <a:pt x="52513" y="79695"/>
                  <a:pt x="58451" y="73730"/>
                  <a:pt x="65775" y="73730"/>
                </a:cubicBezTo>
                <a:lnTo>
                  <a:pt x="67103" y="73864"/>
                </a:lnTo>
                <a:cubicBezTo>
                  <a:pt x="69307" y="69723"/>
                  <a:pt x="73664" y="66939"/>
                  <a:pt x="78668" y="66939"/>
                </a:cubicBezTo>
                <a:cubicBezTo>
                  <a:pt x="80558" y="66939"/>
                  <a:pt x="82357" y="67336"/>
                  <a:pt x="83978" y="68066"/>
                </a:cubicBezTo>
                <a:cubicBezTo>
                  <a:pt x="86364" y="65077"/>
                  <a:pt x="90038" y="63197"/>
                  <a:pt x="94150" y="63197"/>
                </a:cubicBezTo>
                <a:lnTo>
                  <a:pt x="95036" y="63286"/>
                </a:lnTo>
                <a:cubicBezTo>
                  <a:pt x="95742" y="61827"/>
                  <a:pt x="96755" y="60552"/>
                  <a:pt x="97969" y="59500"/>
                </a:cubicBezTo>
                <a:cubicBezTo>
                  <a:pt x="95199" y="57098"/>
                  <a:pt x="93475" y="53538"/>
                  <a:pt x="93475" y="49574"/>
                </a:cubicBezTo>
                <a:cubicBezTo>
                  <a:pt x="93475" y="45609"/>
                  <a:pt x="95199" y="42049"/>
                  <a:pt x="97969" y="39647"/>
                </a:cubicBezTo>
                <a:cubicBezTo>
                  <a:pt x="95199" y="37246"/>
                  <a:pt x="93475" y="33685"/>
                  <a:pt x="93475" y="29721"/>
                </a:cubicBezTo>
                <a:cubicBezTo>
                  <a:pt x="93475" y="27571"/>
                  <a:pt x="93982" y="25540"/>
                  <a:pt x="94932" y="23767"/>
                </a:cubicBezTo>
                <a:lnTo>
                  <a:pt x="94268" y="23127"/>
                </a:lnTo>
                <a:cubicBezTo>
                  <a:pt x="91939" y="25325"/>
                  <a:pt x="88799" y="26647"/>
                  <a:pt x="85351" y="26647"/>
                </a:cubicBezTo>
                <a:cubicBezTo>
                  <a:pt x="81929" y="26647"/>
                  <a:pt x="78809" y="25345"/>
                  <a:pt x="76488" y="23172"/>
                </a:cubicBezTo>
                <a:cubicBezTo>
                  <a:pt x="74168" y="25345"/>
                  <a:pt x="71048" y="26647"/>
                  <a:pt x="67626" y="26647"/>
                </a:cubicBezTo>
                <a:cubicBezTo>
                  <a:pt x="64204" y="26647"/>
                  <a:pt x="61084" y="25345"/>
                  <a:pt x="58763" y="23172"/>
                </a:cubicBezTo>
                <a:cubicBezTo>
                  <a:pt x="56442" y="25345"/>
                  <a:pt x="53323" y="26647"/>
                  <a:pt x="49900" y="26647"/>
                </a:cubicBezTo>
                <a:cubicBezTo>
                  <a:pt x="46478" y="26647"/>
                  <a:pt x="43359" y="25345"/>
                  <a:pt x="41038" y="23172"/>
                </a:cubicBezTo>
                <a:cubicBezTo>
                  <a:pt x="38717" y="25345"/>
                  <a:pt x="35597" y="26647"/>
                  <a:pt x="32175" y="26647"/>
                </a:cubicBezTo>
                <a:cubicBezTo>
                  <a:pt x="28734" y="26647"/>
                  <a:pt x="25598" y="25330"/>
                  <a:pt x="23271" y="23137"/>
                </a:cubicBezTo>
                <a:cubicBezTo>
                  <a:pt x="23171" y="23289"/>
                  <a:pt x="23038" y="23402"/>
                  <a:pt x="22902" y="23512"/>
                </a:cubicBezTo>
                <a:cubicBezTo>
                  <a:pt x="25506" y="25918"/>
                  <a:pt x="27118" y="29374"/>
                  <a:pt x="27118" y="33208"/>
                </a:cubicBezTo>
                <a:cubicBezTo>
                  <a:pt x="27118" y="37101"/>
                  <a:pt x="25456" y="40604"/>
                  <a:pt x="22777" y="43008"/>
                </a:cubicBezTo>
                <a:cubicBezTo>
                  <a:pt x="25102" y="45393"/>
                  <a:pt x="26524" y="48660"/>
                  <a:pt x="26524" y="52261"/>
                </a:cubicBezTo>
                <a:cubicBezTo>
                  <a:pt x="26524" y="55534"/>
                  <a:pt x="25350" y="58531"/>
                  <a:pt x="23356" y="60811"/>
                </a:cubicBezTo>
                <a:cubicBezTo>
                  <a:pt x="25689" y="63199"/>
                  <a:pt x="27118" y="66473"/>
                  <a:pt x="27118" y="70084"/>
                </a:cubicBezTo>
                <a:cubicBezTo>
                  <a:pt x="27118" y="75923"/>
                  <a:pt x="23378" y="80886"/>
                  <a:pt x="18155" y="82630"/>
                </a:cubicBezTo>
                <a:lnTo>
                  <a:pt x="18155" y="88671"/>
                </a:lnTo>
                <a:cubicBezTo>
                  <a:pt x="18155" y="91385"/>
                  <a:pt x="15964" y="93586"/>
                  <a:pt x="13262" y="93586"/>
                </a:cubicBezTo>
                <a:cubicBezTo>
                  <a:pt x="10559" y="93586"/>
                  <a:pt x="8369" y="91385"/>
                  <a:pt x="8369" y="88671"/>
                </a:cubicBezTo>
                <a:lnTo>
                  <a:pt x="8369" y="82183"/>
                </a:lnTo>
                <a:cubicBezTo>
                  <a:pt x="3776" y="80112"/>
                  <a:pt x="593" y="75471"/>
                  <a:pt x="593" y="70084"/>
                </a:cubicBezTo>
                <a:cubicBezTo>
                  <a:pt x="593" y="66811"/>
                  <a:pt x="1768" y="63814"/>
                  <a:pt x="3762" y="61534"/>
                </a:cubicBezTo>
                <a:cubicBezTo>
                  <a:pt x="1429" y="59146"/>
                  <a:pt x="0" y="55872"/>
                  <a:pt x="0" y="52261"/>
                </a:cubicBezTo>
                <a:cubicBezTo>
                  <a:pt x="0" y="48369"/>
                  <a:pt x="1661" y="44866"/>
                  <a:pt x="4340" y="42462"/>
                </a:cubicBezTo>
                <a:cubicBezTo>
                  <a:pt x="2016" y="40077"/>
                  <a:pt x="593" y="36810"/>
                  <a:pt x="593" y="33208"/>
                </a:cubicBezTo>
                <a:cubicBezTo>
                  <a:pt x="593" y="29095"/>
                  <a:pt x="2449" y="25417"/>
                  <a:pt x="5404" y="23020"/>
                </a:cubicBezTo>
                <a:cubicBezTo>
                  <a:pt x="2800" y="20614"/>
                  <a:pt x="1187" y="17158"/>
                  <a:pt x="1187" y="13323"/>
                </a:cubicBezTo>
                <a:cubicBezTo>
                  <a:pt x="1187" y="5965"/>
                  <a:pt x="7125" y="0"/>
                  <a:pt x="144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57"/>
          <p:cNvSpPr/>
          <p:nvPr/>
        </p:nvSpPr>
        <p:spPr>
          <a:xfrm>
            <a:off x="8293275" y="1404641"/>
            <a:ext cx="193444" cy="257545"/>
          </a:xfrm>
          <a:custGeom>
            <a:rect b="b" l="l" r="r" t="t"/>
            <a:pathLst>
              <a:path extrusionOk="0" h="120000" w="120000">
                <a:moveTo>
                  <a:pt x="20273" y="879"/>
                </a:moveTo>
                <a:cubicBezTo>
                  <a:pt x="-12701" y="13109"/>
                  <a:pt x="1094" y="38156"/>
                  <a:pt x="15899" y="66219"/>
                </a:cubicBezTo>
                <a:cubicBezTo>
                  <a:pt x="16684" y="97968"/>
                  <a:pt x="26891" y="119664"/>
                  <a:pt x="34742" y="120000"/>
                </a:cubicBezTo>
                <a:cubicBezTo>
                  <a:pt x="50221" y="119581"/>
                  <a:pt x="38444" y="70910"/>
                  <a:pt x="59979" y="71748"/>
                </a:cubicBezTo>
                <a:cubicBezTo>
                  <a:pt x="77924" y="71664"/>
                  <a:pt x="72653" y="120837"/>
                  <a:pt x="84205" y="119748"/>
                </a:cubicBezTo>
                <a:cubicBezTo>
                  <a:pt x="101030" y="114973"/>
                  <a:pt x="98674" y="80292"/>
                  <a:pt x="105740" y="64460"/>
                </a:cubicBezTo>
                <a:cubicBezTo>
                  <a:pt x="120882" y="39790"/>
                  <a:pt x="132211" y="2386"/>
                  <a:pt x="94973" y="627"/>
                </a:cubicBezTo>
                <a:lnTo>
                  <a:pt x="57960" y="5653"/>
                </a:lnTo>
                <a:cubicBezTo>
                  <a:pt x="45398" y="4062"/>
                  <a:pt x="33508" y="-2304"/>
                  <a:pt x="20273" y="8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1" name="Google Shape;1071;p57"/>
          <p:cNvGrpSpPr/>
          <p:nvPr/>
        </p:nvGrpSpPr>
        <p:grpSpPr>
          <a:xfrm>
            <a:off x="6600033" y="2045497"/>
            <a:ext cx="234175" cy="397488"/>
            <a:chOff x="1960331" y="2060848"/>
            <a:chExt cx="2028872" cy="3463828"/>
          </a:xfrm>
        </p:grpSpPr>
        <p:sp>
          <p:nvSpPr>
            <p:cNvPr id="1072" name="Google Shape;1072;p57"/>
            <p:cNvSpPr/>
            <p:nvPr/>
          </p:nvSpPr>
          <p:spPr>
            <a:xfrm>
              <a:off x="2483768" y="2060848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7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7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57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57"/>
          <p:cNvSpPr/>
          <p:nvPr/>
        </p:nvSpPr>
        <p:spPr>
          <a:xfrm>
            <a:off x="7232016" y="2045497"/>
            <a:ext cx="115441" cy="360000"/>
          </a:xfrm>
          <a:custGeom>
            <a:rect b="b" l="l" r="r" t="t"/>
            <a:pathLst>
              <a:path extrusionOk="0" h="120000" w="120000">
                <a:moveTo>
                  <a:pt x="63158" y="65259"/>
                </a:moveTo>
                <a:cubicBezTo>
                  <a:pt x="71865" y="65649"/>
                  <a:pt x="74498" y="66818"/>
                  <a:pt x="80168" y="67597"/>
                </a:cubicBezTo>
                <a:cubicBezTo>
                  <a:pt x="91446" y="68035"/>
                  <a:pt x="111613" y="65790"/>
                  <a:pt x="116617" y="68911"/>
                </a:cubicBezTo>
                <a:cubicBezTo>
                  <a:pt x="131466" y="80598"/>
                  <a:pt x="92656" y="81384"/>
                  <a:pt x="91880" y="87504"/>
                </a:cubicBezTo>
                <a:cubicBezTo>
                  <a:pt x="90462" y="97763"/>
                  <a:pt x="89483" y="99220"/>
                  <a:pt x="90495" y="119610"/>
                </a:cubicBezTo>
                <a:lnTo>
                  <a:pt x="46148" y="119805"/>
                </a:lnTo>
                <a:cubicBezTo>
                  <a:pt x="40681" y="107727"/>
                  <a:pt x="52084" y="81356"/>
                  <a:pt x="32360" y="84360"/>
                </a:cubicBezTo>
                <a:cubicBezTo>
                  <a:pt x="26083" y="86373"/>
                  <a:pt x="29341" y="107077"/>
                  <a:pt x="29139" y="119610"/>
                </a:cubicBezTo>
                <a:cubicBezTo>
                  <a:pt x="22355" y="119837"/>
                  <a:pt x="27417" y="119837"/>
                  <a:pt x="18204" y="120000"/>
                </a:cubicBezTo>
                <a:cubicBezTo>
                  <a:pt x="15774" y="79545"/>
                  <a:pt x="9191" y="91892"/>
                  <a:pt x="1293" y="85723"/>
                </a:cubicBezTo>
                <a:cubicBezTo>
                  <a:pt x="-4843" y="78599"/>
                  <a:pt x="12702" y="80477"/>
                  <a:pt x="15365" y="80441"/>
                </a:cubicBezTo>
                <a:cubicBezTo>
                  <a:pt x="859" y="76513"/>
                  <a:pt x="-591" y="71081"/>
                  <a:pt x="10998" y="68073"/>
                </a:cubicBezTo>
                <a:cubicBezTo>
                  <a:pt x="18270" y="66541"/>
                  <a:pt x="36631" y="67402"/>
                  <a:pt x="49186" y="67402"/>
                </a:cubicBezTo>
                <a:cubicBezTo>
                  <a:pt x="53033" y="66688"/>
                  <a:pt x="55666" y="65389"/>
                  <a:pt x="63158" y="65259"/>
                </a:cubicBezTo>
                <a:close/>
                <a:moveTo>
                  <a:pt x="31469" y="0"/>
                </a:moveTo>
                <a:lnTo>
                  <a:pt x="85212" y="167"/>
                </a:lnTo>
                <a:cubicBezTo>
                  <a:pt x="88757" y="16049"/>
                  <a:pt x="74870" y="40189"/>
                  <a:pt x="101600" y="45969"/>
                </a:cubicBezTo>
                <a:cubicBezTo>
                  <a:pt x="127519" y="52008"/>
                  <a:pt x="119972" y="61585"/>
                  <a:pt x="108112" y="64090"/>
                </a:cubicBezTo>
                <a:cubicBezTo>
                  <a:pt x="91103" y="66753"/>
                  <a:pt x="75915" y="64350"/>
                  <a:pt x="60728" y="62142"/>
                </a:cubicBezTo>
                <a:cubicBezTo>
                  <a:pt x="49591" y="64545"/>
                  <a:pt x="29341" y="66558"/>
                  <a:pt x="13344" y="63116"/>
                </a:cubicBezTo>
                <a:cubicBezTo>
                  <a:pt x="-5083" y="58051"/>
                  <a:pt x="8955" y="48297"/>
                  <a:pt x="18472" y="46349"/>
                </a:cubicBezTo>
                <a:cubicBezTo>
                  <a:pt x="39665" y="41483"/>
                  <a:pt x="32260" y="17894"/>
                  <a:pt x="314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57"/>
          <p:cNvSpPr/>
          <p:nvPr/>
        </p:nvSpPr>
        <p:spPr>
          <a:xfrm>
            <a:off x="4861480" y="2037091"/>
            <a:ext cx="341005" cy="376812"/>
          </a:xfrm>
          <a:custGeom>
            <a:rect b="b" l="l" r="r" t="t"/>
            <a:pathLst>
              <a:path extrusionOk="0" h="120000" w="120000">
                <a:moveTo>
                  <a:pt x="63197" y="33738"/>
                </a:moveTo>
                <a:cubicBezTo>
                  <a:pt x="66673" y="32891"/>
                  <a:pt x="70460" y="33878"/>
                  <a:pt x="73020" y="36297"/>
                </a:cubicBezTo>
                <a:lnTo>
                  <a:pt x="72194" y="37002"/>
                </a:lnTo>
                <a:cubicBezTo>
                  <a:pt x="69932" y="34869"/>
                  <a:pt x="66595" y="33990"/>
                  <a:pt x="63533" y="34720"/>
                </a:cubicBezTo>
                <a:cubicBezTo>
                  <a:pt x="60275" y="35498"/>
                  <a:pt x="57921" y="37955"/>
                  <a:pt x="57532" y="40985"/>
                </a:cubicBezTo>
                <a:lnTo>
                  <a:pt x="56410" y="40824"/>
                </a:lnTo>
                <a:cubicBezTo>
                  <a:pt x="56524" y="39969"/>
                  <a:pt x="56776" y="39155"/>
                  <a:pt x="57147" y="38401"/>
                </a:cubicBezTo>
                <a:cubicBezTo>
                  <a:pt x="57426" y="37835"/>
                  <a:pt x="57770" y="37302"/>
                  <a:pt x="58175" y="36811"/>
                </a:cubicBezTo>
                <a:close/>
                <a:moveTo>
                  <a:pt x="65022" y="24457"/>
                </a:moveTo>
                <a:cubicBezTo>
                  <a:pt x="66763" y="24168"/>
                  <a:pt x="68603" y="24290"/>
                  <a:pt x="70344" y="24857"/>
                </a:cubicBezTo>
                <a:lnTo>
                  <a:pt x="69952" y="25822"/>
                </a:lnTo>
                <a:cubicBezTo>
                  <a:pt x="66876" y="24824"/>
                  <a:pt x="63456" y="25382"/>
                  <a:pt x="61074" y="27271"/>
                </a:cubicBezTo>
                <a:cubicBezTo>
                  <a:pt x="58541" y="29281"/>
                  <a:pt x="57644" y="32430"/>
                  <a:pt x="58787" y="35299"/>
                </a:cubicBezTo>
                <a:lnTo>
                  <a:pt x="57703" y="35608"/>
                </a:lnTo>
                <a:cubicBezTo>
                  <a:pt x="56748" y="33175"/>
                  <a:pt x="57080" y="30566"/>
                  <a:pt x="58506" y="28452"/>
                </a:cubicBezTo>
                <a:lnTo>
                  <a:pt x="60290" y="26527"/>
                </a:lnTo>
                <a:cubicBezTo>
                  <a:pt x="61638" y="25447"/>
                  <a:pt x="63280" y="24746"/>
                  <a:pt x="65022" y="24457"/>
                </a:cubicBezTo>
                <a:close/>
                <a:moveTo>
                  <a:pt x="63017" y="7932"/>
                </a:moveTo>
                <a:cubicBezTo>
                  <a:pt x="61189" y="8222"/>
                  <a:pt x="59494" y="9106"/>
                  <a:pt x="58307" y="10516"/>
                </a:cubicBezTo>
                <a:lnTo>
                  <a:pt x="58092" y="10396"/>
                </a:lnTo>
                <a:lnTo>
                  <a:pt x="57832" y="10777"/>
                </a:lnTo>
                <a:lnTo>
                  <a:pt x="56007" y="9231"/>
                </a:lnTo>
                <a:cubicBezTo>
                  <a:pt x="51958" y="6971"/>
                  <a:pt x="46650" y="8108"/>
                  <a:pt x="44152" y="11772"/>
                </a:cubicBezTo>
                <a:cubicBezTo>
                  <a:pt x="43997" y="12000"/>
                  <a:pt x="43856" y="12232"/>
                  <a:pt x="43849" y="12516"/>
                </a:cubicBezTo>
                <a:cubicBezTo>
                  <a:pt x="42647" y="17155"/>
                  <a:pt x="44558" y="21629"/>
                  <a:pt x="48390" y="23020"/>
                </a:cubicBezTo>
                <a:lnTo>
                  <a:pt x="48002" y="24003"/>
                </a:lnTo>
                <a:cubicBezTo>
                  <a:pt x="44010" y="22575"/>
                  <a:pt x="41814" y="18301"/>
                  <a:pt x="42506" y="13653"/>
                </a:cubicBezTo>
                <a:cubicBezTo>
                  <a:pt x="38786" y="12115"/>
                  <a:pt x="34329" y="13374"/>
                  <a:pt x="32103" y="16639"/>
                </a:cubicBezTo>
                <a:cubicBezTo>
                  <a:pt x="30339" y="19227"/>
                  <a:pt x="30673" y="21661"/>
                  <a:pt x="32021" y="24062"/>
                </a:cubicBezTo>
                <a:cubicBezTo>
                  <a:pt x="31109" y="24695"/>
                  <a:pt x="30332" y="25500"/>
                  <a:pt x="29697" y="26432"/>
                </a:cubicBezTo>
                <a:cubicBezTo>
                  <a:pt x="26484" y="31145"/>
                  <a:pt x="28101" y="37322"/>
                  <a:pt x="33308" y="40230"/>
                </a:cubicBezTo>
                <a:cubicBezTo>
                  <a:pt x="35050" y="41203"/>
                  <a:pt x="36973" y="41686"/>
                  <a:pt x="38867" y="41490"/>
                </a:cubicBezTo>
                <a:cubicBezTo>
                  <a:pt x="39223" y="38710"/>
                  <a:pt x="40200" y="35979"/>
                  <a:pt x="41801" y="33471"/>
                </a:cubicBezTo>
                <a:lnTo>
                  <a:pt x="42953" y="34073"/>
                </a:lnTo>
                <a:cubicBezTo>
                  <a:pt x="41365" y="36560"/>
                  <a:pt x="40428" y="39280"/>
                  <a:pt x="40328" y="42057"/>
                </a:cubicBezTo>
                <a:cubicBezTo>
                  <a:pt x="41590" y="45393"/>
                  <a:pt x="44880" y="47620"/>
                  <a:pt x="48581" y="47993"/>
                </a:cubicBezTo>
                <a:lnTo>
                  <a:pt x="48781" y="50184"/>
                </a:lnTo>
                <a:cubicBezTo>
                  <a:pt x="49902" y="53692"/>
                  <a:pt x="53697" y="55843"/>
                  <a:pt x="57548" y="55195"/>
                </a:cubicBezTo>
                <a:lnTo>
                  <a:pt x="57618" y="55415"/>
                </a:lnTo>
                <a:lnTo>
                  <a:pt x="58093" y="55291"/>
                </a:lnTo>
                <a:lnTo>
                  <a:pt x="58299" y="57545"/>
                </a:lnTo>
                <a:cubicBezTo>
                  <a:pt x="59622" y="61681"/>
                  <a:pt x="64398" y="64064"/>
                  <a:pt x="68969" y="62867"/>
                </a:cubicBezTo>
                <a:cubicBezTo>
                  <a:pt x="69252" y="62793"/>
                  <a:pt x="69528" y="62707"/>
                  <a:pt x="69745" y="62501"/>
                </a:cubicBezTo>
                <a:cubicBezTo>
                  <a:pt x="73875" y="59920"/>
                  <a:pt x="75799" y="55732"/>
                  <a:pt x="74305" y="52470"/>
                </a:cubicBezTo>
                <a:cubicBezTo>
                  <a:pt x="72182" y="54201"/>
                  <a:pt x="69232" y="54994"/>
                  <a:pt x="66278" y="54607"/>
                </a:cubicBezTo>
                <a:lnTo>
                  <a:pt x="66449" y="53590"/>
                </a:lnTo>
                <a:cubicBezTo>
                  <a:pt x="69683" y="54011"/>
                  <a:pt x="72911" y="52845"/>
                  <a:pt x="74826" y="50563"/>
                </a:cubicBezTo>
                <a:cubicBezTo>
                  <a:pt x="76864" y="48135"/>
                  <a:pt x="77047" y="44888"/>
                  <a:pt x="75292" y="42283"/>
                </a:cubicBezTo>
                <a:lnTo>
                  <a:pt x="76286" y="41785"/>
                </a:lnTo>
                <a:cubicBezTo>
                  <a:pt x="78250" y="44732"/>
                  <a:pt x="78044" y="48400"/>
                  <a:pt x="75759" y="51150"/>
                </a:cubicBezTo>
                <a:lnTo>
                  <a:pt x="75238" y="51624"/>
                </a:lnTo>
                <a:cubicBezTo>
                  <a:pt x="77047" y="55074"/>
                  <a:pt x="75491" y="59492"/>
                  <a:pt x="71584" y="62474"/>
                </a:cubicBezTo>
                <a:cubicBezTo>
                  <a:pt x="73199" y="65874"/>
                  <a:pt x="77435" y="67650"/>
                  <a:pt x="81508" y="66584"/>
                </a:cubicBezTo>
                <a:cubicBezTo>
                  <a:pt x="84237" y="65869"/>
                  <a:pt x="85772" y="64325"/>
                  <a:pt x="86600" y="62271"/>
                </a:cubicBezTo>
                <a:cubicBezTo>
                  <a:pt x="89749" y="63535"/>
                  <a:pt x="93355" y="63118"/>
                  <a:pt x="96054" y="61335"/>
                </a:cubicBezTo>
                <a:lnTo>
                  <a:pt x="97404" y="61772"/>
                </a:lnTo>
                <a:cubicBezTo>
                  <a:pt x="101702" y="61786"/>
                  <a:pt x="104994" y="61541"/>
                  <a:pt x="107068" y="58499"/>
                </a:cubicBezTo>
                <a:cubicBezTo>
                  <a:pt x="108858" y="55874"/>
                  <a:pt x="108720" y="52666"/>
                  <a:pt x="106905" y="50292"/>
                </a:cubicBezTo>
                <a:cubicBezTo>
                  <a:pt x="104977" y="52361"/>
                  <a:pt x="102417" y="53557"/>
                  <a:pt x="99835" y="53556"/>
                </a:cubicBezTo>
                <a:lnTo>
                  <a:pt x="99783" y="52395"/>
                </a:lnTo>
                <a:cubicBezTo>
                  <a:pt x="103249" y="52539"/>
                  <a:pt x="106727" y="50106"/>
                  <a:pt x="108424" y="46320"/>
                </a:cubicBezTo>
                <a:cubicBezTo>
                  <a:pt x="109448" y="43373"/>
                  <a:pt x="108650" y="40160"/>
                  <a:pt x="106333" y="37904"/>
                </a:cubicBezTo>
                <a:cubicBezTo>
                  <a:pt x="104250" y="40505"/>
                  <a:pt x="100678" y="41885"/>
                  <a:pt x="97047" y="41498"/>
                </a:cubicBezTo>
                <a:lnTo>
                  <a:pt x="97189" y="40478"/>
                </a:lnTo>
                <a:cubicBezTo>
                  <a:pt x="100434" y="40821"/>
                  <a:pt x="103627" y="39578"/>
                  <a:pt x="105475" y="37251"/>
                </a:cubicBezTo>
                <a:lnTo>
                  <a:pt x="105643" y="36955"/>
                </a:lnTo>
                <a:cubicBezTo>
                  <a:pt x="105598" y="34146"/>
                  <a:pt x="103931" y="31485"/>
                  <a:pt x="101086" y="29897"/>
                </a:cubicBezTo>
                <a:cubicBezTo>
                  <a:pt x="100043" y="29314"/>
                  <a:pt x="98929" y="28925"/>
                  <a:pt x="97777" y="28840"/>
                </a:cubicBezTo>
                <a:cubicBezTo>
                  <a:pt x="95687" y="33181"/>
                  <a:pt x="91452" y="35893"/>
                  <a:pt x="87331" y="35570"/>
                </a:cubicBezTo>
                <a:cubicBezTo>
                  <a:pt x="87272" y="36540"/>
                  <a:pt x="86897" y="37488"/>
                  <a:pt x="86247" y="38326"/>
                </a:cubicBezTo>
                <a:cubicBezTo>
                  <a:pt x="84916" y="40039"/>
                  <a:pt x="82635" y="41026"/>
                  <a:pt x="80235" y="40925"/>
                </a:cubicBezTo>
                <a:lnTo>
                  <a:pt x="80289" y="39928"/>
                </a:lnTo>
                <a:cubicBezTo>
                  <a:pt x="82291" y="40012"/>
                  <a:pt x="84196" y="39201"/>
                  <a:pt x="85314" y="37790"/>
                </a:cubicBezTo>
                <a:cubicBezTo>
                  <a:pt x="85888" y="37066"/>
                  <a:pt x="86211" y="36239"/>
                  <a:pt x="86256" y="35397"/>
                </a:cubicBezTo>
                <a:lnTo>
                  <a:pt x="85763" y="35318"/>
                </a:lnTo>
                <a:lnTo>
                  <a:pt x="86053" y="34443"/>
                </a:lnTo>
                <a:cubicBezTo>
                  <a:pt x="86142" y="33809"/>
                  <a:pt x="85909" y="33210"/>
                  <a:pt x="85539" y="32656"/>
                </a:cubicBezTo>
                <a:cubicBezTo>
                  <a:pt x="84546" y="31169"/>
                  <a:pt x="82713" y="30228"/>
                  <a:pt x="80706" y="30175"/>
                </a:cubicBezTo>
                <a:lnTo>
                  <a:pt x="80738" y="29177"/>
                </a:lnTo>
                <a:cubicBezTo>
                  <a:pt x="83142" y="29241"/>
                  <a:pt x="85335" y="30384"/>
                  <a:pt x="86514" y="32187"/>
                </a:cubicBezTo>
                <a:cubicBezTo>
                  <a:pt x="86964" y="32876"/>
                  <a:pt x="87241" y="33621"/>
                  <a:pt x="87284" y="34385"/>
                </a:cubicBezTo>
                <a:cubicBezTo>
                  <a:pt x="90884" y="34888"/>
                  <a:pt x="94654" y="32499"/>
                  <a:pt x="96502" y="28590"/>
                </a:cubicBezTo>
                <a:cubicBezTo>
                  <a:pt x="98077" y="24629"/>
                  <a:pt x="96427" y="20080"/>
                  <a:pt x="92309" y="17780"/>
                </a:cubicBezTo>
                <a:cubicBezTo>
                  <a:pt x="90696" y="16880"/>
                  <a:pt x="88913" y="16440"/>
                  <a:pt x="87162" y="16633"/>
                </a:cubicBezTo>
                <a:cubicBezTo>
                  <a:pt x="87519" y="19398"/>
                  <a:pt x="86556" y="21980"/>
                  <a:pt x="84364" y="23625"/>
                </a:cubicBezTo>
                <a:lnTo>
                  <a:pt x="83628" y="22822"/>
                </a:lnTo>
                <a:cubicBezTo>
                  <a:pt x="86067" y="20992"/>
                  <a:pt x="86736" y="17798"/>
                  <a:pt x="85565" y="14623"/>
                </a:cubicBezTo>
                <a:cubicBezTo>
                  <a:pt x="84876" y="12777"/>
                  <a:pt x="83464" y="11147"/>
                  <a:pt x="81479" y="10038"/>
                </a:cubicBezTo>
                <a:cubicBezTo>
                  <a:pt x="77908" y="8044"/>
                  <a:pt x="73499" y="8310"/>
                  <a:pt x="70296" y="10403"/>
                </a:cubicBezTo>
                <a:lnTo>
                  <a:pt x="68522" y="8901"/>
                </a:lnTo>
                <a:cubicBezTo>
                  <a:pt x="66805" y="7942"/>
                  <a:pt x="64845" y="7641"/>
                  <a:pt x="63017" y="7932"/>
                </a:cubicBezTo>
                <a:close/>
                <a:moveTo>
                  <a:pt x="67083" y="19"/>
                </a:moveTo>
                <a:cubicBezTo>
                  <a:pt x="105612" y="741"/>
                  <a:pt x="137680" y="40013"/>
                  <a:pt x="108962" y="71704"/>
                </a:cubicBezTo>
                <a:cubicBezTo>
                  <a:pt x="99549" y="80006"/>
                  <a:pt x="98273" y="91990"/>
                  <a:pt x="106570" y="119350"/>
                </a:cubicBezTo>
                <a:lnTo>
                  <a:pt x="42673" y="120000"/>
                </a:lnTo>
                <a:lnTo>
                  <a:pt x="38366" y="102657"/>
                </a:lnTo>
                <a:cubicBezTo>
                  <a:pt x="26948" y="106100"/>
                  <a:pt x="14328" y="105067"/>
                  <a:pt x="10127" y="101374"/>
                </a:cubicBezTo>
                <a:cubicBezTo>
                  <a:pt x="8066" y="99317"/>
                  <a:pt x="8946" y="92907"/>
                  <a:pt x="11563" y="87947"/>
                </a:cubicBezTo>
                <a:cubicBezTo>
                  <a:pt x="12399" y="86094"/>
                  <a:pt x="8156" y="85449"/>
                  <a:pt x="7255" y="82749"/>
                </a:cubicBezTo>
                <a:cubicBezTo>
                  <a:pt x="6840" y="80241"/>
                  <a:pt x="9633" y="80150"/>
                  <a:pt x="10823" y="78851"/>
                </a:cubicBezTo>
                <a:lnTo>
                  <a:pt x="6515" y="76092"/>
                </a:lnTo>
                <a:cubicBezTo>
                  <a:pt x="4458" y="74176"/>
                  <a:pt x="9082" y="70568"/>
                  <a:pt x="10366" y="67806"/>
                </a:cubicBezTo>
                <a:cubicBezTo>
                  <a:pt x="5869" y="66534"/>
                  <a:pt x="2465" y="64796"/>
                  <a:pt x="108" y="62731"/>
                </a:cubicBezTo>
                <a:cubicBezTo>
                  <a:pt x="-905" y="59306"/>
                  <a:pt x="5397" y="54531"/>
                  <a:pt x="10940" y="48301"/>
                </a:cubicBezTo>
                <a:cubicBezTo>
                  <a:pt x="16751" y="42100"/>
                  <a:pt x="11901" y="37372"/>
                  <a:pt x="16352" y="24057"/>
                </a:cubicBezTo>
                <a:cubicBezTo>
                  <a:pt x="23422" y="7583"/>
                  <a:pt x="40160" y="-453"/>
                  <a:pt x="67083" y="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57"/>
          <p:cNvSpPr/>
          <p:nvPr/>
        </p:nvSpPr>
        <p:spPr>
          <a:xfrm>
            <a:off x="5430443" y="2045477"/>
            <a:ext cx="358193" cy="360040"/>
          </a:xfrm>
          <a:custGeom>
            <a:rect b="b" l="l" r="r" t="t"/>
            <a:pathLst>
              <a:path extrusionOk="0" h="120000" w="120000">
                <a:moveTo>
                  <a:pt x="75996" y="0"/>
                </a:moveTo>
                <a:cubicBezTo>
                  <a:pt x="81801" y="0"/>
                  <a:pt x="86627" y="4171"/>
                  <a:pt x="87322" y="9700"/>
                </a:cubicBezTo>
                <a:cubicBezTo>
                  <a:pt x="80838" y="12572"/>
                  <a:pt x="76915" y="18496"/>
                  <a:pt x="77946" y="24252"/>
                </a:cubicBezTo>
                <a:lnTo>
                  <a:pt x="79490" y="23926"/>
                </a:lnTo>
                <a:cubicBezTo>
                  <a:pt x="78526" y="18383"/>
                  <a:pt x="82913" y="12632"/>
                  <a:pt x="89751" y="10357"/>
                </a:cubicBezTo>
                <a:cubicBezTo>
                  <a:pt x="90123" y="10142"/>
                  <a:pt x="90522" y="10121"/>
                  <a:pt x="90927" y="10121"/>
                </a:cubicBezTo>
                <a:cubicBezTo>
                  <a:pt x="97441" y="10121"/>
                  <a:pt x="102723" y="15375"/>
                  <a:pt x="102723" y="21857"/>
                </a:cubicBezTo>
                <a:lnTo>
                  <a:pt x="102045" y="25194"/>
                </a:lnTo>
                <a:lnTo>
                  <a:pt x="102723" y="25194"/>
                </a:lnTo>
                <a:lnTo>
                  <a:pt x="102723" y="25539"/>
                </a:lnTo>
                <a:cubicBezTo>
                  <a:pt x="108061" y="26061"/>
                  <a:pt x="112147" y="30608"/>
                  <a:pt x="112147" y="36105"/>
                </a:cubicBezTo>
                <a:lnTo>
                  <a:pt x="111489" y="39349"/>
                </a:lnTo>
                <a:cubicBezTo>
                  <a:pt x="116487" y="41408"/>
                  <a:pt x="120000" y="46309"/>
                  <a:pt x="120000" y="52027"/>
                </a:cubicBezTo>
                <a:cubicBezTo>
                  <a:pt x="120000" y="55204"/>
                  <a:pt x="118915" y="58130"/>
                  <a:pt x="117033" y="60387"/>
                </a:cubicBezTo>
                <a:cubicBezTo>
                  <a:pt x="113788" y="64255"/>
                  <a:pt x="109194" y="66004"/>
                  <a:pt x="105084" y="64623"/>
                </a:cubicBezTo>
                <a:lnTo>
                  <a:pt x="104579" y="66110"/>
                </a:lnTo>
                <a:cubicBezTo>
                  <a:pt x="108273" y="67351"/>
                  <a:pt x="112290" y="66427"/>
                  <a:pt x="115594" y="63828"/>
                </a:cubicBezTo>
                <a:cubicBezTo>
                  <a:pt x="117101" y="65705"/>
                  <a:pt x="117817" y="68120"/>
                  <a:pt x="117817" y="70701"/>
                </a:cubicBezTo>
                <a:cubicBezTo>
                  <a:pt x="117817" y="77295"/>
                  <a:pt x="113146" y="82802"/>
                  <a:pt x="106912" y="84108"/>
                </a:cubicBezTo>
                <a:cubicBezTo>
                  <a:pt x="100551" y="85055"/>
                  <a:pt x="94764" y="82573"/>
                  <a:pt x="92822" y="78001"/>
                </a:cubicBezTo>
                <a:cubicBezTo>
                  <a:pt x="93775" y="77347"/>
                  <a:pt x="94536" y="76438"/>
                  <a:pt x="95099" y="75372"/>
                </a:cubicBezTo>
                <a:cubicBezTo>
                  <a:pt x="96574" y="72579"/>
                  <a:pt x="96468" y="69133"/>
                  <a:pt x="94821" y="66296"/>
                </a:cubicBezTo>
                <a:lnTo>
                  <a:pt x="93513" y="67047"/>
                </a:lnTo>
                <a:cubicBezTo>
                  <a:pt x="94888" y="69417"/>
                  <a:pt x="94995" y="72285"/>
                  <a:pt x="93794" y="74611"/>
                </a:cubicBezTo>
                <a:cubicBezTo>
                  <a:pt x="93347" y="75479"/>
                  <a:pt x="92743" y="76222"/>
                  <a:pt x="91863" y="76620"/>
                </a:cubicBezTo>
                <a:lnTo>
                  <a:pt x="90527" y="76976"/>
                </a:lnTo>
                <a:lnTo>
                  <a:pt x="90780" y="77610"/>
                </a:lnTo>
                <a:cubicBezTo>
                  <a:pt x="89663" y="78222"/>
                  <a:pt x="88367" y="78502"/>
                  <a:pt x="87021" y="78409"/>
                </a:cubicBezTo>
                <a:cubicBezTo>
                  <a:pt x="84400" y="78228"/>
                  <a:pt x="81987" y="76660"/>
                  <a:pt x="80654" y="74273"/>
                </a:cubicBezTo>
                <a:lnTo>
                  <a:pt x="79332" y="74999"/>
                </a:lnTo>
                <a:cubicBezTo>
                  <a:pt x="80928" y="77860"/>
                  <a:pt x="83838" y="79725"/>
                  <a:pt x="87002" y="79913"/>
                </a:cubicBezTo>
                <a:cubicBezTo>
                  <a:pt x="88547" y="80005"/>
                  <a:pt x="90038" y="79691"/>
                  <a:pt x="91330" y="78993"/>
                </a:cubicBezTo>
                <a:cubicBezTo>
                  <a:pt x="93878" y="84025"/>
                  <a:pt x="100415" y="86792"/>
                  <a:pt x="107508" y="85783"/>
                </a:cubicBezTo>
                <a:cubicBezTo>
                  <a:pt x="108227" y="87186"/>
                  <a:pt x="108526" y="88786"/>
                  <a:pt x="108526" y="90455"/>
                </a:cubicBezTo>
                <a:cubicBezTo>
                  <a:pt x="108526" y="95126"/>
                  <a:pt x="106181" y="99253"/>
                  <a:pt x="102454" y="101526"/>
                </a:cubicBezTo>
                <a:cubicBezTo>
                  <a:pt x="101461" y="106609"/>
                  <a:pt x="97645" y="110687"/>
                  <a:pt x="92654" y="111944"/>
                </a:cubicBezTo>
                <a:cubicBezTo>
                  <a:pt x="85436" y="113159"/>
                  <a:pt x="78865" y="109976"/>
                  <a:pt x="77376" y="104446"/>
                </a:cubicBezTo>
                <a:lnTo>
                  <a:pt x="75852" y="104852"/>
                </a:lnTo>
                <a:cubicBezTo>
                  <a:pt x="77071" y="109379"/>
                  <a:pt x="81196" y="112545"/>
                  <a:pt x="86447" y="113323"/>
                </a:cubicBezTo>
                <a:cubicBezTo>
                  <a:pt x="84695" y="117304"/>
                  <a:pt x="80662" y="119999"/>
                  <a:pt x="75996" y="119999"/>
                </a:cubicBezTo>
                <a:cubicBezTo>
                  <a:pt x="70587" y="119999"/>
                  <a:pt x="67905" y="116377"/>
                  <a:pt x="64833" y="111382"/>
                </a:cubicBezTo>
                <a:cubicBezTo>
                  <a:pt x="63835" y="108018"/>
                  <a:pt x="62525" y="95316"/>
                  <a:pt x="64655" y="83547"/>
                </a:cubicBezTo>
                <a:cubicBezTo>
                  <a:pt x="69436" y="89290"/>
                  <a:pt x="76166" y="91866"/>
                  <a:pt x="82191" y="90257"/>
                </a:cubicBezTo>
                <a:lnTo>
                  <a:pt x="81585" y="88277"/>
                </a:lnTo>
                <a:cubicBezTo>
                  <a:pt x="75707" y="89816"/>
                  <a:pt x="69035" y="86717"/>
                  <a:pt x="64635" y="80389"/>
                </a:cubicBezTo>
                <a:cubicBezTo>
                  <a:pt x="62374" y="77381"/>
                  <a:pt x="60739" y="60056"/>
                  <a:pt x="64422" y="47088"/>
                </a:cubicBezTo>
                <a:cubicBezTo>
                  <a:pt x="68738" y="41773"/>
                  <a:pt x="75264" y="39834"/>
                  <a:pt x="79977" y="42627"/>
                </a:cubicBezTo>
                <a:lnTo>
                  <a:pt x="80048" y="42508"/>
                </a:lnTo>
                <a:cubicBezTo>
                  <a:pt x="79984" y="43422"/>
                  <a:pt x="80173" y="44343"/>
                  <a:pt x="80562" y="45215"/>
                </a:cubicBezTo>
                <a:cubicBezTo>
                  <a:pt x="81556" y="47452"/>
                  <a:pt x="83703" y="49029"/>
                  <a:pt x="86206" y="49362"/>
                </a:cubicBezTo>
                <a:lnTo>
                  <a:pt x="86361" y="48210"/>
                </a:lnTo>
                <a:cubicBezTo>
                  <a:pt x="84274" y="47932"/>
                  <a:pt x="82482" y="46629"/>
                  <a:pt x="81645" y="44779"/>
                </a:cubicBezTo>
                <a:cubicBezTo>
                  <a:pt x="80759" y="42821"/>
                  <a:pt x="81085" y="40568"/>
                  <a:pt x="82491" y="38936"/>
                </a:cubicBezTo>
                <a:cubicBezTo>
                  <a:pt x="83818" y="37397"/>
                  <a:pt x="85903" y="36647"/>
                  <a:pt x="87982" y="36960"/>
                </a:cubicBezTo>
                <a:lnTo>
                  <a:pt x="88159" y="35811"/>
                </a:lnTo>
                <a:cubicBezTo>
                  <a:pt x="85665" y="35435"/>
                  <a:pt x="83161" y="36348"/>
                  <a:pt x="81574" y="38215"/>
                </a:cubicBezTo>
                <a:lnTo>
                  <a:pt x="80283" y="41061"/>
                </a:lnTo>
                <a:cubicBezTo>
                  <a:pt x="75418" y="38447"/>
                  <a:pt x="69045" y="40035"/>
                  <a:pt x="64407" y="44743"/>
                </a:cubicBezTo>
                <a:cubicBezTo>
                  <a:pt x="61675" y="39647"/>
                  <a:pt x="61956" y="17947"/>
                  <a:pt x="63888" y="10490"/>
                </a:cubicBezTo>
                <a:cubicBezTo>
                  <a:pt x="66390" y="4631"/>
                  <a:pt x="69482" y="0"/>
                  <a:pt x="75996" y="0"/>
                </a:cubicBezTo>
                <a:close/>
                <a:moveTo>
                  <a:pt x="44003" y="0"/>
                </a:moveTo>
                <a:cubicBezTo>
                  <a:pt x="49412" y="0"/>
                  <a:pt x="52094" y="3622"/>
                  <a:pt x="55166" y="8617"/>
                </a:cubicBezTo>
                <a:cubicBezTo>
                  <a:pt x="56164" y="11981"/>
                  <a:pt x="57474" y="24683"/>
                  <a:pt x="55344" y="36452"/>
                </a:cubicBezTo>
                <a:cubicBezTo>
                  <a:pt x="50563" y="30709"/>
                  <a:pt x="43833" y="28133"/>
                  <a:pt x="37808" y="29742"/>
                </a:cubicBezTo>
                <a:lnTo>
                  <a:pt x="38414" y="31722"/>
                </a:lnTo>
                <a:cubicBezTo>
                  <a:pt x="44292" y="30183"/>
                  <a:pt x="50964" y="33282"/>
                  <a:pt x="55364" y="39610"/>
                </a:cubicBezTo>
                <a:cubicBezTo>
                  <a:pt x="57625" y="42618"/>
                  <a:pt x="59260" y="59943"/>
                  <a:pt x="55577" y="72911"/>
                </a:cubicBezTo>
                <a:cubicBezTo>
                  <a:pt x="51261" y="78226"/>
                  <a:pt x="44735" y="80165"/>
                  <a:pt x="40022" y="77372"/>
                </a:cubicBezTo>
                <a:lnTo>
                  <a:pt x="39951" y="77491"/>
                </a:lnTo>
                <a:cubicBezTo>
                  <a:pt x="40015" y="76577"/>
                  <a:pt x="39826" y="75656"/>
                  <a:pt x="39437" y="74784"/>
                </a:cubicBezTo>
                <a:cubicBezTo>
                  <a:pt x="38443" y="72547"/>
                  <a:pt x="36296" y="70970"/>
                  <a:pt x="33793" y="70637"/>
                </a:cubicBezTo>
                <a:lnTo>
                  <a:pt x="33638" y="71789"/>
                </a:lnTo>
                <a:cubicBezTo>
                  <a:pt x="35725" y="72067"/>
                  <a:pt x="37517" y="73370"/>
                  <a:pt x="38354" y="75220"/>
                </a:cubicBezTo>
                <a:cubicBezTo>
                  <a:pt x="39240" y="77178"/>
                  <a:pt x="38914" y="79431"/>
                  <a:pt x="37508" y="81063"/>
                </a:cubicBezTo>
                <a:cubicBezTo>
                  <a:pt x="36181" y="82602"/>
                  <a:pt x="34096" y="83352"/>
                  <a:pt x="32017" y="83039"/>
                </a:cubicBezTo>
                <a:lnTo>
                  <a:pt x="31840" y="84188"/>
                </a:lnTo>
                <a:cubicBezTo>
                  <a:pt x="34334" y="84564"/>
                  <a:pt x="36838" y="83651"/>
                  <a:pt x="38425" y="81784"/>
                </a:cubicBezTo>
                <a:lnTo>
                  <a:pt x="39716" y="78938"/>
                </a:lnTo>
                <a:cubicBezTo>
                  <a:pt x="44581" y="81552"/>
                  <a:pt x="50954" y="79964"/>
                  <a:pt x="55592" y="75256"/>
                </a:cubicBezTo>
                <a:cubicBezTo>
                  <a:pt x="58324" y="80352"/>
                  <a:pt x="58043" y="102052"/>
                  <a:pt x="56111" y="109509"/>
                </a:cubicBezTo>
                <a:cubicBezTo>
                  <a:pt x="53609" y="115368"/>
                  <a:pt x="50517" y="119999"/>
                  <a:pt x="44003" y="119999"/>
                </a:cubicBezTo>
                <a:cubicBezTo>
                  <a:pt x="38198" y="119999"/>
                  <a:pt x="33372" y="115828"/>
                  <a:pt x="32677" y="110299"/>
                </a:cubicBezTo>
                <a:cubicBezTo>
                  <a:pt x="39161" y="107427"/>
                  <a:pt x="43084" y="101503"/>
                  <a:pt x="42053" y="95747"/>
                </a:cubicBezTo>
                <a:lnTo>
                  <a:pt x="40509" y="96073"/>
                </a:lnTo>
                <a:cubicBezTo>
                  <a:pt x="41473" y="101616"/>
                  <a:pt x="37086" y="107367"/>
                  <a:pt x="30248" y="109642"/>
                </a:cubicBezTo>
                <a:cubicBezTo>
                  <a:pt x="29876" y="109857"/>
                  <a:pt x="29477" y="109878"/>
                  <a:pt x="29072" y="109878"/>
                </a:cubicBezTo>
                <a:cubicBezTo>
                  <a:pt x="22558" y="109878"/>
                  <a:pt x="17276" y="104624"/>
                  <a:pt x="17276" y="98142"/>
                </a:cubicBezTo>
                <a:lnTo>
                  <a:pt x="17954" y="94805"/>
                </a:lnTo>
                <a:lnTo>
                  <a:pt x="17276" y="94805"/>
                </a:lnTo>
                <a:lnTo>
                  <a:pt x="17276" y="94460"/>
                </a:lnTo>
                <a:cubicBezTo>
                  <a:pt x="11938" y="93938"/>
                  <a:pt x="7852" y="89391"/>
                  <a:pt x="7852" y="83894"/>
                </a:cubicBezTo>
                <a:lnTo>
                  <a:pt x="8510" y="80650"/>
                </a:lnTo>
                <a:cubicBezTo>
                  <a:pt x="3512" y="78591"/>
                  <a:pt x="0" y="73690"/>
                  <a:pt x="0" y="67973"/>
                </a:cubicBezTo>
                <a:cubicBezTo>
                  <a:pt x="0" y="64795"/>
                  <a:pt x="1084" y="61869"/>
                  <a:pt x="2966" y="59612"/>
                </a:cubicBezTo>
                <a:cubicBezTo>
                  <a:pt x="6211" y="55744"/>
                  <a:pt x="10805" y="53995"/>
                  <a:pt x="14915" y="55376"/>
                </a:cubicBezTo>
                <a:lnTo>
                  <a:pt x="15420" y="53889"/>
                </a:lnTo>
                <a:cubicBezTo>
                  <a:pt x="11726" y="52648"/>
                  <a:pt x="7709" y="53572"/>
                  <a:pt x="4405" y="56171"/>
                </a:cubicBezTo>
                <a:cubicBezTo>
                  <a:pt x="2898" y="54294"/>
                  <a:pt x="2182" y="51879"/>
                  <a:pt x="2182" y="49298"/>
                </a:cubicBezTo>
                <a:cubicBezTo>
                  <a:pt x="2182" y="42704"/>
                  <a:pt x="6853" y="37197"/>
                  <a:pt x="13087" y="35891"/>
                </a:cubicBezTo>
                <a:cubicBezTo>
                  <a:pt x="19448" y="34944"/>
                  <a:pt x="25235" y="37426"/>
                  <a:pt x="27177" y="41998"/>
                </a:cubicBezTo>
                <a:cubicBezTo>
                  <a:pt x="26224" y="42652"/>
                  <a:pt x="25463" y="43561"/>
                  <a:pt x="24900" y="44627"/>
                </a:cubicBezTo>
                <a:cubicBezTo>
                  <a:pt x="23425" y="47420"/>
                  <a:pt x="23531" y="50866"/>
                  <a:pt x="25178" y="53703"/>
                </a:cubicBezTo>
                <a:lnTo>
                  <a:pt x="26486" y="52952"/>
                </a:lnTo>
                <a:cubicBezTo>
                  <a:pt x="25111" y="50582"/>
                  <a:pt x="25004" y="47714"/>
                  <a:pt x="26205" y="45388"/>
                </a:cubicBezTo>
                <a:cubicBezTo>
                  <a:pt x="26652" y="44520"/>
                  <a:pt x="27256" y="43777"/>
                  <a:pt x="28136" y="43379"/>
                </a:cubicBezTo>
                <a:lnTo>
                  <a:pt x="29472" y="43023"/>
                </a:lnTo>
                <a:lnTo>
                  <a:pt x="29219" y="42389"/>
                </a:lnTo>
                <a:cubicBezTo>
                  <a:pt x="30336" y="41777"/>
                  <a:pt x="31632" y="41497"/>
                  <a:pt x="32978" y="41590"/>
                </a:cubicBezTo>
                <a:cubicBezTo>
                  <a:pt x="35599" y="41771"/>
                  <a:pt x="38012" y="43339"/>
                  <a:pt x="39345" y="45726"/>
                </a:cubicBezTo>
                <a:lnTo>
                  <a:pt x="40667" y="45000"/>
                </a:lnTo>
                <a:cubicBezTo>
                  <a:pt x="39071" y="42139"/>
                  <a:pt x="36161" y="40274"/>
                  <a:pt x="32997" y="40086"/>
                </a:cubicBezTo>
                <a:cubicBezTo>
                  <a:pt x="31452" y="39994"/>
                  <a:pt x="29961" y="40308"/>
                  <a:pt x="28669" y="41006"/>
                </a:cubicBezTo>
                <a:cubicBezTo>
                  <a:pt x="26121" y="35974"/>
                  <a:pt x="19584" y="33207"/>
                  <a:pt x="12491" y="34216"/>
                </a:cubicBezTo>
                <a:cubicBezTo>
                  <a:pt x="11772" y="32813"/>
                  <a:pt x="11473" y="31213"/>
                  <a:pt x="11473" y="29544"/>
                </a:cubicBezTo>
                <a:cubicBezTo>
                  <a:pt x="11473" y="24873"/>
                  <a:pt x="13818" y="20746"/>
                  <a:pt x="17545" y="18473"/>
                </a:cubicBezTo>
                <a:cubicBezTo>
                  <a:pt x="18538" y="13390"/>
                  <a:pt x="22354" y="9312"/>
                  <a:pt x="27345" y="8055"/>
                </a:cubicBezTo>
                <a:cubicBezTo>
                  <a:pt x="34563" y="6840"/>
                  <a:pt x="41134" y="10023"/>
                  <a:pt x="42623" y="15553"/>
                </a:cubicBezTo>
                <a:lnTo>
                  <a:pt x="44147" y="15147"/>
                </a:lnTo>
                <a:cubicBezTo>
                  <a:pt x="42928" y="10620"/>
                  <a:pt x="38803" y="7454"/>
                  <a:pt x="33552" y="6676"/>
                </a:cubicBezTo>
                <a:cubicBezTo>
                  <a:pt x="35304" y="2695"/>
                  <a:pt x="39337" y="0"/>
                  <a:pt x="440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9" name="Google Shape;1079;p57"/>
          <p:cNvGrpSpPr/>
          <p:nvPr/>
        </p:nvGrpSpPr>
        <p:grpSpPr>
          <a:xfrm>
            <a:off x="4292080" y="2009714"/>
            <a:ext cx="359431" cy="404189"/>
            <a:chOff x="4835382" y="-161249"/>
            <a:chExt cx="3078656" cy="3462027"/>
          </a:xfrm>
        </p:grpSpPr>
        <p:sp>
          <p:nvSpPr>
            <p:cNvPr id="1080" name="Google Shape;1080;p57"/>
            <p:cNvSpPr/>
            <p:nvPr/>
          </p:nvSpPr>
          <p:spPr>
            <a:xfrm>
              <a:off x="4835382" y="73243"/>
              <a:ext cx="2920830" cy="3227535"/>
            </a:xfrm>
            <a:custGeom>
              <a:rect b="b" l="l" r="r" t="t"/>
              <a:pathLst>
                <a:path extrusionOk="0" h="120000" w="120000">
                  <a:moveTo>
                    <a:pt x="67083" y="19"/>
                  </a:moveTo>
                  <a:cubicBezTo>
                    <a:pt x="40160" y="-453"/>
                    <a:pt x="23422" y="7583"/>
                    <a:pt x="16352" y="24057"/>
                  </a:cubicBezTo>
                  <a:cubicBezTo>
                    <a:pt x="11901" y="37372"/>
                    <a:pt x="16750" y="42100"/>
                    <a:pt x="10940" y="48301"/>
                  </a:cubicBezTo>
                  <a:cubicBezTo>
                    <a:pt x="5397" y="54531"/>
                    <a:pt x="-905" y="59306"/>
                    <a:pt x="108" y="62731"/>
                  </a:cubicBezTo>
                  <a:cubicBezTo>
                    <a:pt x="2465" y="64795"/>
                    <a:pt x="5869" y="66534"/>
                    <a:pt x="10366" y="67806"/>
                  </a:cubicBezTo>
                  <a:cubicBezTo>
                    <a:pt x="9082" y="70568"/>
                    <a:pt x="4458" y="74176"/>
                    <a:pt x="6515" y="76092"/>
                  </a:cubicBezTo>
                  <a:lnTo>
                    <a:pt x="10823" y="78851"/>
                  </a:lnTo>
                  <a:cubicBezTo>
                    <a:pt x="9633" y="80150"/>
                    <a:pt x="6840" y="80240"/>
                    <a:pt x="7255" y="82749"/>
                  </a:cubicBezTo>
                  <a:cubicBezTo>
                    <a:pt x="8156" y="85449"/>
                    <a:pt x="12398" y="86093"/>
                    <a:pt x="11562" y="87947"/>
                  </a:cubicBezTo>
                  <a:cubicBezTo>
                    <a:pt x="8946" y="92907"/>
                    <a:pt x="8066" y="99317"/>
                    <a:pt x="10127" y="101374"/>
                  </a:cubicBezTo>
                  <a:cubicBezTo>
                    <a:pt x="14327" y="105067"/>
                    <a:pt x="26948" y="106100"/>
                    <a:pt x="38365" y="102657"/>
                  </a:cubicBezTo>
                  <a:lnTo>
                    <a:pt x="42673" y="120000"/>
                  </a:lnTo>
                  <a:lnTo>
                    <a:pt x="106569" y="119350"/>
                  </a:lnTo>
                  <a:cubicBezTo>
                    <a:pt x="98273" y="91990"/>
                    <a:pt x="99550" y="80006"/>
                    <a:pt x="108963" y="71704"/>
                  </a:cubicBezTo>
                  <a:cubicBezTo>
                    <a:pt x="137680" y="40013"/>
                    <a:pt x="105612" y="741"/>
                    <a:pt x="67083" y="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57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rect b="b" l="l" r="r" t="t"/>
              <a:pathLst>
                <a:path extrusionOk="0" h="120000" w="120000">
                  <a:moveTo>
                    <a:pt x="44004" y="46171"/>
                  </a:moveTo>
                  <a:cubicBezTo>
                    <a:pt x="42635" y="46091"/>
                    <a:pt x="41249" y="46111"/>
                    <a:pt x="39872" y="46236"/>
                  </a:cubicBezTo>
                  <a:cubicBezTo>
                    <a:pt x="38035" y="46403"/>
                    <a:pt x="36211" y="46754"/>
                    <a:pt x="34457" y="47296"/>
                  </a:cubicBezTo>
                  <a:lnTo>
                    <a:pt x="35346" y="48725"/>
                  </a:lnTo>
                  <a:cubicBezTo>
                    <a:pt x="41549" y="46781"/>
                    <a:pt x="48751" y="47568"/>
                    <a:pt x="53712" y="50730"/>
                  </a:cubicBezTo>
                  <a:cubicBezTo>
                    <a:pt x="58374" y="53702"/>
                    <a:pt x="60253" y="58266"/>
                    <a:pt x="58591" y="62575"/>
                  </a:cubicBezTo>
                  <a:lnTo>
                    <a:pt x="60819" y="62976"/>
                  </a:lnTo>
                  <a:cubicBezTo>
                    <a:pt x="62709" y="58096"/>
                    <a:pt x="60555" y="52925"/>
                    <a:pt x="55232" y="49565"/>
                  </a:cubicBezTo>
                  <a:cubicBezTo>
                    <a:pt x="52069" y="47568"/>
                    <a:pt x="48110" y="46413"/>
                    <a:pt x="44004" y="46171"/>
                  </a:cubicBezTo>
                  <a:close/>
                  <a:moveTo>
                    <a:pt x="60325" y="39947"/>
                  </a:moveTo>
                  <a:cubicBezTo>
                    <a:pt x="54765" y="39965"/>
                    <a:pt x="49428" y="41643"/>
                    <a:pt x="45800" y="44672"/>
                  </a:cubicBezTo>
                  <a:lnTo>
                    <a:pt x="47545" y="45686"/>
                  </a:lnTo>
                  <a:cubicBezTo>
                    <a:pt x="51806" y="42092"/>
                    <a:pt x="58777" y="40643"/>
                    <a:pt x="65319" y="41992"/>
                  </a:cubicBezTo>
                  <a:cubicBezTo>
                    <a:pt x="71467" y="43259"/>
                    <a:pt x="76182" y="46783"/>
                    <a:pt x="77556" y="51138"/>
                  </a:cubicBezTo>
                  <a:lnTo>
                    <a:pt x="79817" y="50830"/>
                  </a:lnTo>
                  <a:cubicBezTo>
                    <a:pt x="78267" y="45897"/>
                    <a:pt x="72903" y="41912"/>
                    <a:pt x="65905" y="40494"/>
                  </a:cubicBezTo>
                  <a:cubicBezTo>
                    <a:pt x="64057" y="40120"/>
                    <a:pt x="62179" y="39942"/>
                    <a:pt x="60325" y="39947"/>
                  </a:cubicBezTo>
                  <a:close/>
                  <a:moveTo>
                    <a:pt x="54727" y="0"/>
                  </a:moveTo>
                  <a:cubicBezTo>
                    <a:pt x="63338" y="0"/>
                    <a:pt x="70496" y="4171"/>
                    <a:pt x="71526" y="9700"/>
                  </a:cubicBezTo>
                  <a:cubicBezTo>
                    <a:pt x="61909" y="12572"/>
                    <a:pt x="56089" y="18496"/>
                    <a:pt x="57619" y="24252"/>
                  </a:cubicBezTo>
                  <a:lnTo>
                    <a:pt x="59909" y="23926"/>
                  </a:lnTo>
                  <a:cubicBezTo>
                    <a:pt x="58480" y="18383"/>
                    <a:pt x="64987" y="12632"/>
                    <a:pt x="75131" y="10357"/>
                  </a:cubicBezTo>
                  <a:cubicBezTo>
                    <a:pt x="75681" y="10142"/>
                    <a:pt x="76274" y="10121"/>
                    <a:pt x="76874" y="10121"/>
                  </a:cubicBezTo>
                  <a:cubicBezTo>
                    <a:pt x="86538" y="10121"/>
                    <a:pt x="94372" y="15375"/>
                    <a:pt x="94372" y="21857"/>
                  </a:cubicBezTo>
                  <a:lnTo>
                    <a:pt x="93367" y="25194"/>
                  </a:lnTo>
                  <a:lnTo>
                    <a:pt x="94372" y="25194"/>
                  </a:lnTo>
                  <a:lnTo>
                    <a:pt x="94372" y="25539"/>
                  </a:lnTo>
                  <a:cubicBezTo>
                    <a:pt x="102290" y="26061"/>
                    <a:pt x="108352" y="30608"/>
                    <a:pt x="108352" y="36105"/>
                  </a:cubicBezTo>
                  <a:lnTo>
                    <a:pt x="107375" y="39349"/>
                  </a:lnTo>
                  <a:cubicBezTo>
                    <a:pt x="114789" y="41408"/>
                    <a:pt x="120000" y="46309"/>
                    <a:pt x="120000" y="52027"/>
                  </a:cubicBezTo>
                  <a:cubicBezTo>
                    <a:pt x="119999" y="55204"/>
                    <a:pt x="118390" y="58130"/>
                    <a:pt x="115599" y="60387"/>
                  </a:cubicBezTo>
                  <a:cubicBezTo>
                    <a:pt x="110785" y="64255"/>
                    <a:pt x="103970" y="66004"/>
                    <a:pt x="97874" y="64623"/>
                  </a:cubicBezTo>
                  <a:lnTo>
                    <a:pt x="97125" y="66110"/>
                  </a:lnTo>
                  <a:cubicBezTo>
                    <a:pt x="102604" y="67351"/>
                    <a:pt x="108564" y="66427"/>
                    <a:pt x="113464" y="63828"/>
                  </a:cubicBezTo>
                  <a:cubicBezTo>
                    <a:pt x="115699" y="65705"/>
                    <a:pt x="116761" y="68120"/>
                    <a:pt x="116761" y="70701"/>
                  </a:cubicBezTo>
                  <a:cubicBezTo>
                    <a:pt x="116761" y="77295"/>
                    <a:pt x="109833" y="82802"/>
                    <a:pt x="100586" y="84108"/>
                  </a:cubicBezTo>
                  <a:cubicBezTo>
                    <a:pt x="91150" y="85055"/>
                    <a:pt x="82566" y="82573"/>
                    <a:pt x="79686" y="78001"/>
                  </a:cubicBezTo>
                  <a:cubicBezTo>
                    <a:pt x="81100" y="77347"/>
                    <a:pt x="82228" y="76438"/>
                    <a:pt x="83063" y="75372"/>
                  </a:cubicBezTo>
                  <a:cubicBezTo>
                    <a:pt x="85250" y="72579"/>
                    <a:pt x="85094" y="69133"/>
                    <a:pt x="82651" y="66296"/>
                  </a:cubicBezTo>
                  <a:lnTo>
                    <a:pt x="80711" y="67047"/>
                  </a:lnTo>
                  <a:cubicBezTo>
                    <a:pt x="82751" y="69417"/>
                    <a:pt x="82909" y="72285"/>
                    <a:pt x="81128" y="74611"/>
                  </a:cubicBezTo>
                  <a:cubicBezTo>
                    <a:pt x="80464" y="75479"/>
                    <a:pt x="79568" y="76222"/>
                    <a:pt x="78263" y="76620"/>
                  </a:cubicBezTo>
                  <a:lnTo>
                    <a:pt x="76282" y="76976"/>
                  </a:lnTo>
                  <a:lnTo>
                    <a:pt x="76656" y="77610"/>
                  </a:lnTo>
                  <a:cubicBezTo>
                    <a:pt x="75000" y="78222"/>
                    <a:pt x="73077" y="78502"/>
                    <a:pt x="71080" y="78409"/>
                  </a:cubicBezTo>
                  <a:cubicBezTo>
                    <a:pt x="67193" y="78228"/>
                    <a:pt x="63613" y="76660"/>
                    <a:pt x="61637" y="74273"/>
                  </a:cubicBezTo>
                  <a:lnTo>
                    <a:pt x="59675" y="74999"/>
                  </a:lnTo>
                  <a:cubicBezTo>
                    <a:pt x="62042" y="77860"/>
                    <a:pt x="66359" y="79725"/>
                    <a:pt x="71052" y="79913"/>
                  </a:cubicBezTo>
                  <a:cubicBezTo>
                    <a:pt x="73344" y="80005"/>
                    <a:pt x="75556" y="79691"/>
                    <a:pt x="77473" y="78993"/>
                  </a:cubicBezTo>
                  <a:cubicBezTo>
                    <a:pt x="81251" y="84025"/>
                    <a:pt x="90948" y="86792"/>
                    <a:pt x="101470" y="85783"/>
                  </a:cubicBezTo>
                  <a:cubicBezTo>
                    <a:pt x="102537" y="87186"/>
                    <a:pt x="102981" y="88786"/>
                    <a:pt x="102981" y="90455"/>
                  </a:cubicBezTo>
                  <a:cubicBezTo>
                    <a:pt x="102981" y="95008"/>
                    <a:pt x="99676" y="99044"/>
                    <a:pt x="94357" y="101317"/>
                  </a:cubicBezTo>
                  <a:lnTo>
                    <a:pt x="93613" y="101357"/>
                  </a:lnTo>
                  <a:cubicBezTo>
                    <a:pt x="87197" y="101053"/>
                    <a:pt x="81418" y="98334"/>
                    <a:pt x="78612" y="94301"/>
                  </a:cubicBezTo>
                  <a:lnTo>
                    <a:pt x="76513" y="94943"/>
                  </a:lnTo>
                  <a:cubicBezTo>
                    <a:pt x="79645" y="99458"/>
                    <a:pt x="86092" y="102508"/>
                    <a:pt x="93282" y="102868"/>
                  </a:cubicBezTo>
                  <a:cubicBezTo>
                    <a:pt x="91443" y="107337"/>
                    <a:pt x="86157" y="110803"/>
                    <a:pt x="79437" y="111944"/>
                  </a:cubicBezTo>
                  <a:cubicBezTo>
                    <a:pt x="70395" y="112970"/>
                    <a:pt x="62038" y="110860"/>
                    <a:pt x="58616" y="106728"/>
                  </a:cubicBezTo>
                  <a:lnTo>
                    <a:pt x="56453" y="107706"/>
                  </a:lnTo>
                  <a:cubicBezTo>
                    <a:pt x="59205" y="110701"/>
                    <a:pt x="64221" y="112723"/>
                    <a:pt x="70230" y="113323"/>
                  </a:cubicBezTo>
                  <a:cubicBezTo>
                    <a:pt x="67631" y="117304"/>
                    <a:pt x="61648" y="120000"/>
                    <a:pt x="54727" y="120000"/>
                  </a:cubicBezTo>
                  <a:cubicBezTo>
                    <a:pt x="46703" y="120000"/>
                    <a:pt x="42725" y="116377"/>
                    <a:pt x="38168" y="111382"/>
                  </a:cubicBezTo>
                  <a:lnTo>
                    <a:pt x="37561" y="109472"/>
                  </a:lnTo>
                  <a:cubicBezTo>
                    <a:pt x="31278" y="107753"/>
                    <a:pt x="26636" y="103901"/>
                    <a:pt x="25690" y="99251"/>
                  </a:cubicBezTo>
                  <a:cubicBezTo>
                    <a:pt x="20884" y="99915"/>
                    <a:pt x="16297" y="99356"/>
                    <a:pt x="12021" y="96757"/>
                  </a:cubicBezTo>
                  <a:cubicBezTo>
                    <a:pt x="5641" y="92878"/>
                    <a:pt x="4514" y="86563"/>
                    <a:pt x="9287" y="82002"/>
                  </a:cubicBezTo>
                  <a:cubicBezTo>
                    <a:pt x="19150" y="84176"/>
                    <a:pt x="29249" y="82486"/>
                    <a:pt x="33909" y="77662"/>
                  </a:cubicBezTo>
                  <a:lnTo>
                    <a:pt x="35369" y="77892"/>
                  </a:lnTo>
                  <a:cubicBezTo>
                    <a:pt x="43059" y="78367"/>
                    <a:pt x="50286" y="75707"/>
                    <a:pt x="53822" y="71101"/>
                  </a:cubicBezTo>
                  <a:lnTo>
                    <a:pt x="51810" y="70342"/>
                  </a:lnTo>
                  <a:cubicBezTo>
                    <a:pt x="48706" y="74435"/>
                    <a:pt x="42309" y="76790"/>
                    <a:pt x="35497" y="76346"/>
                  </a:cubicBezTo>
                  <a:cubicBezTo>
                    <a:pt x="29095" y="75929"/>
                    <a:pt x="23424" y="73109"/>
                    <a:pt x="20778" y="69027"/>
                  </a:cubicBezTo>
                  <a:lnTo>
                    <a:pt x="18655" y="69632"/>
                  </a:lnTo>
                  <a:cubicBezTo>
                    <a:pt x="21067" y="73363"/>
                    <a:pt x="25726" y="76157"/>
                    <a:pt x="31298" y="77250"/>
                  </a:cubicBezTo>
                  <a:cubicBezTo>
                    <a:pt x="26660" y="81560"/>
                    <a:pt x="16610" y="82641"/>
                    <a:pt x="7274" y="79892"/>
                  </a:cubicBezTo>
                  <a:cubicBezTo>
                    <a:pt x="6650" y="79804"/>
                    <a:pt x="6191" y="79552"/>
                    <a:pt x="5746" y="79282"/>
                  </a:cubicBezTo>
                  <a:cubicBezTo>
                    <a:pt x="-1413" y="74929"/>
                    <a:pt x="-1956" y="67507"/>
                    <a:pt x="4532" y="62705"/>
                  </a:cubicBezTo>
                  <a:lnTo>
                    <a:pt x="8619" y="60685"/>
                  </a:lnTo>
                  <a:lnTo>
                    <a:pt x="7874" y="60232"/>
                  </a:lnTo>
                  <a:lnTo>
                    <a:pt x="8220" y="59977"/>
                  </a:lnTo>
                  <a:cubicBezTo>
                    <a:pt x="2874" y="56024"/>
                    <a:pt x="2937" y="49924"/>
                    <a:pt x="8441" y="45851"/>
                  </a:cubicBezTo>
                  <a:lnTo>
                    <a:pt x="12413" y="43887"/>
                  </a:lnTo>
                  <a:cubicBezTo>
                    <a:pt x="9178" y="39302"/>
                    <a:pt x="9922" y="33728"/>
                    <a:pt x="14948" y="29628"/>
                  </a:cubicBezTo>
                  <a:cubicBezTo>
                    <a:pt x="20359" y="27548"/>
                    <a:pt x="26554" y="26484"/>
                    <a:pt x="32999" y="26358"/>
                  </a:cubicBezTo>
                  <a:lnTo>
                    <a:pt x="32920" y="24548"/>
                  </a:lnTo>
                  <a:cubicBezTo>
                    <a:pt x="26422" y="24675"/>
                    <a:pt x="20162" y="25700"/>
                    <a:pt x="14473" y="27484"/>
                  </a:cubicBezTo>
                  <a:cubicBezTo>
                    <a:pt x="12078" y="25445"/>
                    <a:pt x="10950" y="22833"/>
                    <a:pt x="10950" y="20044"/>
                  </a:cubicBezTo>
                  <a:cubicBezTo>
                    <a:pt x="10950" y="11708"/>
                    <a:pt x="21026" y="4951"/>
                    <a:pt x="33455" y="4951"/>
                  </a:cubicBezTo>
                  <a:cubicBezTo>
                    <a:pt x="35913" y="4951"/>
                    <a:pt x="38279" y="5215"/>
                    <a:pt x="40460" y="5772"/>
                  </a:cubicBezTo>
                  <a:cubicBezTo>
                    <a:pt x="43609" y="2310"/>
                    <a:pt x="47901" y="0"/>
                    <a:pt x="54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2" name="Google Shape;1082;p57"/>
          <p:cNvSpPr/>
          <p:nvPr/>
        </p:nvSpPr>
        <p:spPr>
          <a:xfrm>
            <a:off x="3734269" y="2057538"/>
            <a:ext cx="305600" cy="335918"/>
          </a:xfrm>
          <a:custGeom>
            <a:rect b="b" l="l" r="r" t="t"/>
            <a:pathLst>
              <a:path extrusionOk="0" h="120000" w="120000">
                <a:moveTo>
                  <a:pt x="47173" y="76105"/>
                </a:moveTo>
                <a:cubicBezTo>
                  <a:pt x="49888" y="78729"/>
                  <a:pt x="51245" y="83514"/>
                  <a:pt x="55318" y="83978"/>
                </a:cubicBezTo>
                <a:cubicBezTo>
                  <a:pt x="59560" y="82588"/>
                  <a:pt x="62784" y="80118"/>
                  <a:pt x="65498" y="76568"/>
                </a:cubicBezTo>
                <a:cubicBezTo>
                  <a:pt x="67026" y="75745"/>
                  <a:pt x="70250" y="76465"/>
                  <a:pt x="70589" y="77340"/>
                </a:cubicBezTo>
                <a:cubicBezTo>
                  <a:pt x="62897" y="88145"/>
                  <a:pt x="66234" y="103119"/>
                  <a:pt x="64311" y="105589"/>
                </a:cubicBezTo>
                <a:cubicBezTo>
                  <a:pt x="57071" y="110632"/>
                  <a:pt x="50510" y="107956"/>
                  <a:pt x="43610" y="109139"/>
                </a:cubicBezTo>
                <a:cubicBezTo>
                  <a:pt x="37953" y="110220"/>
                  <a:pt x="33655" y="115931"/>
                  <a:pt x="28168" y="117475"/>
                </a:cubicBezTo>
                <a:cubicBezTo>
                  <a:pt x="22003" y="118813"/>
                  <a:pt x="15329" y="120305"/>
                  <a:pt x="8825" y="119945"/>
                </a:cubicBezTo>
                <a:cubicBezTo>
                  <a:pt x="3847" y="119739"/>
                  <a:pt x="2943" y="113667"/>
                  <a:pt x="5601" y="109139"/>
                </a:cubicBezTo>
                <a:cubicBezTo>
                  <a:pt x="6902" y="105537"/>
                  <a:pt x="4979" y="104560"/>
                  <a:pt x="4413" y="101112"/>
                </a:cubicBezTo>
                <a:cubicBezTo>
                  <a:pt x="4558" y="100478"/>
                  <a:pt x="5234" y="100412"/>
                  <a:pt x="6491" y="100567"/>
                </a:cubicBezTo>
                <a:lnTo>
                  <a:pt x="6491" y="97981"/>
                </a:lnTo>
                <a:lnTo>
                  <a:pt x="10920" y="97981"/>
                </a:lnTo>
                <a:lnTo>
                  <a:pt x="10920" y="101042"/>
                </a:lnTo>
                <a:lnTo>
                  <a:pt x="12599" y="101177"/>
                </a:lnTo>
                <a:lnTo>
                  <a:pt x="12599" y="97981"/>
                </a:lnTo>
                <a:lnTo>
                  <a:pt x="17028" y="97981"/>
                </a:lnTo>
                <a:lnTo>
                  <a:pt x="17028" y="101159"/>
                </a:lnTo>
                <a:cubicBezTo>
                  <a:pt x="17572" y="101179"/>
                  <a:pt x="18132" y="101141"/>
                  <a:pt x="18707" y="101058"/>
                </a:cubicBezTo>
                <a:lnTo>
                  <a:pt x="18707" y="97672"/>
                </a:lnTo>
                <a:lnTo>
                  <a:pt x="23136" y="97672"/>
                </a:lnTo>
                <a:lnTo>
                  <a:pt x="23136" y="100453"/>
                </a:lnTo>
                <a:cubicBezTo>
                  <a:pt x="23691" y="100405"/>
                  <a:pt x="24248" y="100298"/>
                  <a:pt x="24815" y="100161"/>
                </a:cubicBezTo>
                <a:lnTo>
                  <a:pt x="24815" y="97055"/>
                </a:lnTo>
                <a:lnTo>
                  <a:pt x="29244" y="97055"/>
                </a:lnTo>
                <a:lnTo>
                  <a:pt x="29244" y="99041"/>
                </a:lnTo>
                <a:lnTo>
                  <a:pt x="30922" y="98549"/>
                </a:lnTo>
                <a:lnTo>
                  <a:pt x="30922" y="96283"/>
                </a:lnTo>
                <a:lnTo>
                  <a:pt x="35352" y="96283"/>
                </a:lnTo>
                <a:lnTo>
                  <a:pt x="35352" y="96994"/>
                </a:lnTo>
                <a:cubicBezTo>
                  <a:pt x="36804" y="96435"/>
                  <a:pt x="38312" y="95802"/>
                  <a:pt x="39877" y="95092"/>
                </a:cubicBezTo>
                <a:cubicBezTo>
                  <a:pt x="42252" y="93497"/>
                  <a:pt x="38519" y="82794"/>
                  <a:pt x="38858" y="79192"/>
                </a:cubicBezTo>
                <a:cubicBezTo>
                  <a:pt x="39254" y="77700"/>
                  <a:pt x="44401" y="77134"/>
                  <a:pt x="47173" y="76105"/>
                </a:cubicBezTo>
                <a:close/>
                <a:moveTo>
                  <a:pt x="16169" y="49260"/>
                </a:moveTo>
                <a:cubicBezTo>
                  <a:pt x="14622" y="49062"/>
                  <a:pt x="12996" y="49284"/>
                  <a:pt x="11370" y="50171"/>
                </a:cubicBezTo>
                <a:cubicBezTo>
                  <a:pt x="6958" y="51046"/>
                  <a:pt x="11540" y="57169"/>
                  <a:pt x="12897" y="60668"/>
                </a:cubicBezTo>
                <a:cubicBezTo>
                  <a:pt x="13746" y="64013"/>
                  <a:pt x="12558" y="68592"/>
                  <a:pt x="15442" y="67923"/>
                </a:cubicBezTo>
                <a:cubicBezTo>
                  <a:pt x="21947" y="66637"/>
                  <a:pt x="27942" y="62418"/>
                  <a:pt x="25793" y="55728"/>
                </a:cubicBezTo>
                <a:cubicBezTo>
                  <a:pt x="24732" y="54223"/>
                  <a:pt x="20809" y="49853"/>
                  <a:pt x="16169" y="49260"/>
                </a:cubicBezTo>
                <a:close/>
                <a:moveTo>
                  <a:pt x="62614" y="2"/>
                </a:moveTo>
                <a:cubicBezTo>
                  <a:pt x="84729" y="105"/>
                  <a:pt x="107523" y="4839"/>
                  <a:pt x="118779" y="38748"/>
                </a:cubicBezTo>
                <a:cubicBezTo>
                  <a:pt x="125396" y="58353"/>
                  <a:pt x="103847" y="88300"/>
                  <a:pt x="84672" y="85521"/>
                </a:cubicBezTo>
                <a:cubicBezTo>
                  <a:pt x="77320" y="84595"/>
                  <a:pt x="79978" y="75179"/>
                  <a:pt x="63802" y="72400"/>
                </a:cubicBezTo>
                <a:cubicBezTo>
                  <a:pt x="48361" y="69724"/>
                  <a:pt x="30035" y="81559"/>
                  <a:pt x="22739" y="80581"/>
                </a:cubicBezTo>
                <a:cubicBezTo>
                  <a:pt x="19119" y="79913"/>
                  <a:pt x="16178" y="71062"/>
                  <a:pt x="14933" y="72091"/>
                </a:cubicBezTo>
                <a:cubicBezTo>
                  <a:pt x="13236" y="73532"/>
                  <a:pt x="16630" y="80067"/>
                  <a:pt x="19175" y="82279"/>
                </a:cubicBezTo>
                <a:cubicBezTo>
                  <a:pt x="21551" y="83617"/>
                  <a:pt x="30035" y="82177"/>
                  <a:pt x="35804" y="79810"/>
                </a:cubicBezTo>
                <a:cubicBezTo>
                  <a:pt x="37444" y="79398"/>
                  <a:pt x="35691" y="84080"/>
                  <a:pt x="35974" y="87065"/>
                </a:cubicBezTo>
                <a:lnTo>
                  <a:pt x="35352" y="87195"/>
                </a:lnTo>
                <a:lnTo>
                  <a:pt x="35352" y="90130"/>
                </a:lnTo>
                <a:lnTo>
                  <a:pt x="30922" y="90130"/>
                </a:lnTo>
                <a:lnTo>
                  <a:pt x="30922" y="88074"/>
                </a:lnTo>
                <a:lnTo>
                  <a:pt x="29244" y="88294"/>
                </a:lnTo>
                <a:lnTo>
                  <a:pt x="29244" y="90593"/>
                </a:lnTo>
                <a:lnTo>
                  <a:pt x="24815" y="90593"/>
                </a:lnTo>
                <a:lnTo>
                  <a:pt x="24815" y="88781"/>
                </a:lnTo>
                <a:lnTo>
                  <a:pt x="23136" y="88905"/>
                </a:lnTo>
                <a:lnTo>
                  <a:pt x="23136" y="90902"/>
                </a:lnTo>
                <a:lnTo>
                  <a:pt x="18707" y="90902"/>
                </a:lnTo>
                <a:lnTo>
                  <a:pt x="18707" y="89106"/>
                </a:lnTo>
                <a:lnTo>
                  <a:pt x="17028" y="89143"/>
                </a:lnTo>
                <a:lnTo>
                  <a:pt x="17028" y="90902"/>
                </a:lnTo>
                <a:lnTo>
                  <a:pt x="12599" y="90902"/>
                </a:lnTo>
                <a:lnTo>
                  <a:pt x="12599" y="89055"/>
                </a:lnTo>
                <a:cubicBezTo>
                  <a:pt x="12023" y="89063"/>
                  <a:pt x="11462" y="89031"/>
                  <a:pt x="10920" y="88986"/>
                </a:cubicBezTo>
                <a:lnTo>
                  <a:pt x="10920" y="90593"/>
                </a:lnTo>
                <a:lnTo>
                  <a:pt x="6491" y="90593"/>
                </a:lnTo>
                <a:lnTo>
                  <a:pt x="6491" y="88444"/>
                </a:lnTo>
                <a:cubicBezTo>
                  <a:pt x="4388" y="88060"/>
                  <a:pt x="2953" y="87495"/>
                  <a:pt x="2547" y="86756"/>
                </a:cubicBezTo>
                <a:cubicBezTo>
                  <a:pt x="1529" y="84389"/>
                  <a:pt x="4243" y="82948"/>
                  <a:pt x="5092" y="81045"/>
                </a:cubicBezTo>
                <a:cubicBezTo>
                  <a:pt x="4583" y="80015"/>
                  <a:pt x="3056" y="79913"/>
                  <a:pt x="3565" y="77957"/>
                </a:cubicBezTo>
                <a:cubicBezTo>
                  <a:pt x="3961" y="76619"/>
                  <a:pt x="9956" y="75745"/>
                  <a:pt x="10861" y="74407"/>
                </a:cubicBezTo>
                <a:cubicBezTo>
                  <a:pt x="11200" y="71628"/>
                  <a:pt x="-167" y="64219"/>
                  <a:pt x="1" y="62366"/>
                </a:cubicBezTo>
                <a:cubicBezTo>
                  <a:pt x="510" y="60411"/>
                  <a:pt x="5092" y="58147"/>
                  <a:pt x="7807" y="55111"/>
                </a:cubicBezTo>
                <a:cubicBezTo>
                  <a:pt x="9108" y="53670"/>
                  <a:pt x="3282" y="47290"/>
                  <a:pt x="3734" y="45695"/>
                </a:cubicBezTo>
                <a:cubicBezTo>
                  <a:pt x="4583" y="40755"/>
                  <a:pt x="9843" y="35198"/>
                  <a:pt x="10861" y="26244"/>
                </a:cubicBezTo>
                <a:cubicBezTo>
                  <a:pt x="14028" y="12403"/>
                  <a:pt x="39424" y="-203"/>
                  <a:pt x="62614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57"/>
          <p:cNvSpPr/>
          <p:nvPr/>
        </p:nvSpPr>
        <p:spPr>
          <a:xfrm>
            <a:off x="7672979" y="2045497"/>
            <a:ext cx="373296" cy="360000"/>
          </a:xfrm>
          <a:custGeom>
            <a:rect b="b" l="l" r="r" t="t"/>
            <a:pathLst>
              <a:path extrusionOk="0" h="120000" w="120000">
                <a:moveTo>
                  <a:pt x="80111" y="73334"/>
                </a:moveTo>
                <a:cubicBezTo>
                  <a:pt x="76249" y="74075"/>
                  <a:pt x="74792" y="75309"/>
                  <a:pt x="72460" y="76297"/>
                </a:cubicBezTo>
                <a:cubicBezTo>
                  <a:pt x="71149" y="81235"/>
                  <a:pt x="72023" y="84198"/>
                  <a:pt x="75739" y="83704"/>
                </a:cubicBezTo>
                <a:cubicBezTo>
                  <a:pt x="79820" y="82223"/>
                  <a:pt x="80184" y="79260"/>
                  <a:pt x="80111" y="73334"/>
                </a:cubicBezTo>
                <a:close/>
                <a:moveTo>
                  <a:pt x="39888" y="73334"/>
                </a:moveTo>
                <a:cubicBezTo>
                  <a:pt x="39815" y="79260"/>
                  <a:pt x="40179" y="82223"/>
                  <a:pt x="44260" y="83704"/>
                </a:cubicBezTo>
                <a:cubicBezTo>
                  <a:pt x="47976" y="84198"/>
                  <a:pt x="48850" y="81235"/>
                  <a:pt x="47539" y="76297"/>
                </a:cubicBezTo>
                <a:cubicBezTo>
                  <a:pt x="45207" y="75309"/>
                  <a:pt x="43750" y="74075"/>
                  <a:pt x="39888" y="73334"/>
                </a:cubicBezTo>
                <a:close/>
                <a:moveTo>
                  <a:pt x="102033" y="60449"/>
                </a:moveTo>
                <a:cubicBezTo>
                  <a:pt x="102720" y="60513"/>
                  <a:pt x="103366" y="60763"/>
                  <a:pt x="103940" y="61236"/>
                </a:cubicBezTo>
                <a:cubicBezTo>
                  <a:pt x="107000" y="62635"/>
                  <a:pt x="102847" y="68231"/>
                  <a:pt x="108312" y="67162"/>
                </a:cubicBezTo>
                <a:cubicBezTo>
                  <a:pt x="109696" y="66092"/>
                  <a:pt x="113048" y="66503"/>
                  <a:pt x="115307" y="68890"/>
                </a:cubicBezTo>
                <a:cubicBezTo>
                  <a:pt x="116838" y="71770"/>
                  <a:pt x="121210" y="74404"/>
                  <a:pt x="119679" y="77532"/>
                </a:cubicBezTo>
                <a:cubicBezTo>
                  <a:pt x="117056" y="85926"/>
                  <a:pt x="115526" y="87655"/>
                  <a:pt x="114433" y="94815"/>
                </a:cubicBezTo>
                <a:cubicBezTo>
                  <a:pt x="114506" y="104280"/>
                  <a:pt x="113486" y="110782"/>
                  <a:pt x="113777" y="120000"/>
                </a:cubicBezTo>
                <a:lnTo>
                  <a:pt x="105470" y="119506"/>
                </a:lnTo>
                <a:cubicBezTo>
                  <a:pt x="106053" y="109465"/>
                  <a:pt x="106199" y="100905"/>
                  <a:pt x="104814" y="90865"/>
                </a:cubicBezTo>
                <a:cubicBezTo>
                  <a:pt x="103065" y="89218"/>
                  <a:pt x="102191" y="86832"/>
                  <a:pt x="105033" y="82223"/>
                </a:cubicBezTo>
                <a:cubicBezTo>
                  <a:pt x="103940" y="79260"/>
                  <a:pt x="104814" y="77532"/>
                  <a:pt x="100223" y="76297"/>
                </a:cubicBezTo>
                <a:cubicBezTo>
                  <a:pt x="97454" y="74239"/>
                  <a:pt x="93592" y="78355"/>
                  <a:pt x="91916" y="73087"/>
                </a:cubicBezTo>
                <a:cubicBezTo>
                  <a:pt x="90386" y="68622"/>
                  <a:pt x="97224" y="59999"/>
                  <a:pt x="102033" y="60449"/>
                </a:cubicBezTo>
                <a:close/>
                <a:moveTo>
                  <a:pt x="17966" y="60449"/>
                </a:moveTo>
                <a:cubicBezTo>
                  <a:pt x="22775" y="59999"/>
                  <a:pt x="29613" y="68622"/>
                  <a:pt x="28083" y="73087"/>
                </a:cubicBezTo>
                <a:cubicBezTo>
                  <a:pt x="26407" y="78355"/>
                  <a:pt x="22545" y="74239"/>
                  <a:pt x="19776" y="76297"/>
                </a:cubicBezTo>
                <a:cubicBezTo>
                  <a:pt x="15185" y="77532"/>
                  <a:pt x="16059" y="79260"/>
                  <a:pt x="14966" y="82223"/>
                </a:cubicBezTo>
                <a:cubicBezTo>
                  <a:pt x="17808" y="86832"/>
                  <a:pt x="16934" y="89218"/>
                  <a:pt x="15185" y="90865"/>
                </a:cubicBezTo>
                <a:cubicBezTo>
                  <a:pt x="13800" y="100905"/>
                  <a:pt x="13946" y="109465"/>
                  <a:pt x="14529" y="119506"/>
                </a:cubicBezTo>
                <a:lnTo>
                  <a:pt x="6222" y="120000"/>
                </a:lnTo>
                <a:cubicBezTo>
                  <a:pt x="6513" y="110782"/>
                  <a:pt x="5493" y="104280"/>
                  <a:pt x="5566" y="94815"/>
                </a:cubicBezTo>
                <a:cubicBezTo>
                  <a:pt x="4473" y="87655"/>
                  <a:pt x="2943" y="85926"/>
                  <a:pt x="320" y="77532"/>
                </a:cubicBezTo>
                <a:cubicBezTo>
                  <a:pt x="-1210" y="74404"/>
                  <a:pt x="3161" y="71770"/>
                  <a:pt x="4692" y="68890"/>
                </a:cubicBezTo>
                <a:cubicBezTo>
                  <a:pt x="6951" y="66503"/>
                  <a:pt x="10303" y="66092"/>
                  <a:pt x="11687" y="67162"/>
                </a:cubicBezTo>
                <a:cubicBezTo>
                  <a:pt x="17152" y="68231"/>
                  <a:pt x="12999" y="62635"/>
                  <a:pt x="16059" y="61236"/>
                </a:cubicBezTo>
                <a:cubicBezTo>
                  <a:pt x="16633" y="60763"/>
                  <a:pt x="17279" y="60513"/>
                  <a:pt x="17966" y="60449"/>
                </a:cubicBezTo>
                <a:close/>
                <a:moveTo>
                  <a:pt x="83601" y="36314"/>
                </a:moveTo>
                <a:cubicBezTo>
                  <a:pt x="78323" y="35981"/>
                  <a:pt x="76300" y="47502"/>
                  <a:pt x="71586" y="50125"/>
                </a:cubicBezTo>
                <a:cubicBezTo>
                  <a:pt x="64517" y="52841"/>
                  <a:pt x="62914" y="59754"/>
                  <a:pt x="63060" y="70618"/>
                </a:cubicBezTo>
                <a:cubicBezTo>
                  <a:pt x="63424" y="73663"/>
                  <a:pt x="68380" y="70783"/>
                  <a:pt x="72023" y="68643"/>
                </a:cubicBezTo>
                <a:cubicBezTo>
                  <a:pt x="76687" y="65598"/>
                  <a:pt x="90969" y="40578"/>
                  <a:pt x="84702" y="36545"/>
                </a:cubicBezTo>
                <a:cubicBezTo>
                  <a:pt x="84320" y="36411"/>
                  <a:pt x="83953" y="36336"/>
                  <a:pt x="83601" y="36314"/>
                </a:cubicBezTo>
                <a:close/>
                <a:moveTo>
                  <a:pt x="36398" y="36314"/>
                </a:moveTo>
                <a:cubicBezTo>
                  <a:pt x="36046" y="36336"/>
                  <a:pt x="35679" y="36411"/>
                  <a:pt x="35297" y="36545"/>
                </a:cubicBezTo>
                <a:cubicBezTo>
                  <a:pt x="29030" y="40578"/>
                  <a:pt x="43312" y="65598"/>
                  <a:pt x="47976" y="68643"/>
                </a:cubicBezTo>
                <a:cubicBezTo>
                  <a:pt x="51619" y="70783"/>
                  <a:pt x="56575" y="73663"/>
                  <a:pt x="56939" y="70618"/>
                </a:cubicBezTo>
                <a:cubicBezTo>
                  <a:pt x="57085" y="59754"/>
                  <a:pt x="55482" y="52841"/>
                  <a:pt x="48413" y="50125"/>
                </a:cubicBezTo>
                <a:cubicBezTo>
                  <a:pt x="43699" y="47502"/>
                  <a:pt x="41676" y="35981"/>
                  <a:pt x="36398" y="36314"/>
                </a:cubicBezTo>
                <a:close/>
                <a:moveTo>
                  <a:pt x="21306" y="3"/>
                </a:moveTo>
                <a:cubicBezTo>
                  <a:pt x="47630" y="-78"/>
                  <a:pt x="41951" y="20739"/>
                  <a:pt x="59672" y="22944"/>
                </a:cubicBezTo>
                <a:cubicBezTo>
                  <a:pt x="77394" y="20739"/>
                  <a:pt x="72369" y="-78"/>
                  <a:pt x="98693" y="3"/>
                </a:cubicBezTo>
                <a:cubicBezTo>
                  <a:pt x="115599" y="-325"/>
                  <a:pt x="120700" y="23048"/>
                  <a:pt x="115963" y="33335"/>
                </a:cubicBezTo>
                <a:cubicBezTo>
                  <a:pt x="115016" y="36545"/>
                  <a:pt x="112757" y="34076"/>
                  <a:pt x="110717" y="34570"/>
                </a:cubicBezTo>
                <a:cubicBezTo>
                  <a:pt x="109464" y="36591"/>
                  <a:pt x="108463" y="39660"/>
                  <a:pt x="107969" y="41944"/>
                </a:cubicBezTo>
                <a:lnTo>
                  <a:pt x="102191" y="47656"/>
                </a:lnTo>
                <a:cubicBezTo>
                  <a:pt x="104814" y="51606"/>
                  <a:pt x="104377" y="56298"/>
                  <a:pt x="101098" y="57779"/>
                </a:cubicBezTo>
                <a:cubicBezTo>
                  <a:pt x="95268" y="59754"/>
                  <a:pt x="91843" y="62470"/>
                  <a:pt x="91260" y="66668"/>
                </a:cubicBezTo>
                <a:cubicBezTo>
                  <a:pt x="90677" y="72429"/>
                  <a:pt x="90750" y="89795"/>
                  <a:pt x="84921" y="91111"/>
                </a:cubicBezTo>
                <a:cubicBezTo>
                  <a:pt x="80039" y="91276"/>
                  <a:pt x="76031" y="90947"/>
                  <a:pt x="70274" y="91605"/>
                </a:cubicBezTo>
                <a:cubicBezTo>
                  <a:pt x="66922" y="91276"/>
                  <a:pt x="64007" y="85021"/>
                  <a:pt x="62186" y="80001"/>
                </a:cubicBezTo>
                <a:lnTo>
                  <a:pt x="60000" y="83704"/>
                </a:lnTo>
                <a:lnTo>
                  <a:pt x="57813" y="80001"/>
                </a:lnTo>
                <a:cubicBezTo>
                  <a:pt x="55992" y="85021"/>
                  <a:pt x="53077" y="91276"/>
                  <a:pt x="49725" y="91605"/>
                </a:cubicBezTo>
                <a:cubicBezTo>
                  <a:pt x="43968" y="90947"/>
                  <a:pt x="39960" y="91276"/>
                  <a:pt x="35078" y="91111"/>
                </a:cubicBezTo>
                <a:cubicBezTo>
                  <a:pt x="29249" y="89795"/>
                  <a:pt x="29322" y="72429"/>
                  <a:pt x="28739" y="66668"/>
                </a:cubicBezTo>
                <a:cubicBezTo>
                  <a:pt x="28156" y="62470"/>
                  <a:pt x="24731" y="59754"/>
                  <a:pt x="18901" y="57779"/>
                </a:cubicBezTo>
                <a:cubicBezTo>
                  <a:pt x="15622" y="56298"/>
                  <a:pt x="15185" y="51606"/>
                  <a:pt x="17808" y="47656"/>
                </a:cubicBezTo>
                <a:cubicBezTo>
                  <a:pt x="15933" y="45140"/>
                  <a:pt x="15826" y="44459"/>
                  <a:pt x="12182" y="42468"/>
                </a:cubicBezTo>
                <a:cubicBezTo>
                  <a:pt x="11215" y="40621"/>
                  <a:pt x="10249" y="38251"/>
                  <a:pt x="9282" y="36404"/>
                </a:cubicBezTo>
                <a:cubicBezTo>
                  <a:pt x="7242" y="35911"/>
                  <a:pt x="4983" y="36545"/>
                  <a:pt x="4036" y="33335"/>
                </a:cubicBezTo>
                <a:cubicBezTo>
                  <a:pt x="-700" y="23048"/>
                  <a:pt x="4400" y="-325"/>
                  <a:pt x="21306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57"/>
          <p:cNvSpPr/>
          <p:nvPr/>
        </p:nvSpPr>
        <p:spPr>
          <a:xfrm>
            <a:off x="3760469" y="2821406"/>
            <a:ext cx="253200" cy="360000"/>
          </a:xfrm>
          <a:custGeom>
            <a:rect b="b" l="l" r="r" t="t"/>
            <a:pathLst>
              <a:path extrusionOk="0" h="120000" w="120000">
                <a:moveTo>
                  <a:pt x="68695" y="45480"/>
                </a:moveTo>
                <a:cubicBezTo>
                  <a:pt x="68017" y="45470"/>
                  <a:pt x="67325" y="45554"/>
                  <a:pt x="66655" y="45742"/>
                </a:cubicBezTo>
                <a:cubicBezTo>
                  <a:pt x="64612" y="46316"/>
                  <a:pt x="63369" y="47696"/>
                  <a:pt x="63390" y="49154"/>
                </a:cubicBezTo>
                <a:lnTo>
                  <a:pt x="56428" y="67429"/>
                </a:lnTo>
                <a:lnTo>
                  <a:pt x="51511" y="54523"/>
                </a:lnTo>
                <a:cubicBezTo>
                  <a:pt x="50951" y="53054"/>
                  <a:pt x="49201" y="52033"/>
                  <a:pt x="47186" y="51835"/>
                </a:cubicBezTo>
                <a:cubicBezTo>
                  <a:pt x="46853" y="51803"/>
                  <a:pt x="46512" y="51792"/>
                  <a:pt x="46175" y="51880"/>
                </a:cubicBezTo>
                <a:lnTo>
                  <a:pt x="46085" y="51869"/>
                </a:lnTo>
                <a:cubicBezTo>
                  <a:pt x="46021" y="51870"/>
                  <a:pt x="45956" y="51872"/>
                  <a:pt x="45893" y="51892"/>
                </a:cubicBezTo>
                <a:lnTo>
                  <a:pt x="45116" y="51926"/>
                </a:lnTo>
                <a:cubicBezTo>
                  <a:pt x="45020" y="51944"/>
                  <a:pt x="44926" y="51964"/>
                  <a:pt x="44848" y="52020"/>
                </a:cubicBezTo>
                <a:cubicBezTo>
                  <a:pt x="43308" y="52297"/>
                  <a:pt x="41987" y="53081"/>
                  <a:pt x="41363" y="54202"/>
                </a:cubicBezTo>
                <a:lnTo>
                  <a:pt x="30434" y="73842"/>
                </a:lnTo>
                <a:lnTo>
                  <a:pt x="19054" y="73842"/>
                </a:lnTo>
                <a:cubicBezTo>
                  <a:pt x="16170" y="73842"/>
                  <a:pt x="13833" y="75486"/>
                  <a:pt x="13833" y="77514"/>
                </a:cubicBezTo>
                <a:cubicBezTo>
                  <a:pt x="13833" y="79543"/>
                  <a:pt x="16170" y="81187"/>
                  <a:pt x="19054" y="81187"/>
                </a:cubicBezTo>
                <a:lnTo>
                  <a:pt x="32961" y="81187"/>
                </a:lnTo>
                <a:cubicBezTo>
                  <a:pt x="34611" y="81484"/>
                  <a:pt x="36311" y="81117"/>
                  <a:pt x="37487" y="80300"/>
                </a:cubicBezTo>
                <a:cubicBezTo>
                  <a:pt x="38431" y="79811"/>
                  <a:pt x="39075" y="79075"/>
                  <a:pt x="39210" y="78223"/>
                </a:cubicBezTo>
                <a:lnTo>
                  <a:pt x="45454" y="67001"/>
                </a:lnTo>
                <a:lnTo>
                  <a:pt x="51058" y="81712"/>
                </a:lnTo>
                <a:cubicBezTo>
                  <a:pt x="50471" y="83585"/>
                  <a:pt x="52101" y="85458"/>
                  <a:pt x="54772" y="85962"/>
                </a:cubicBezTo>
                <a:cubicBezTo>
                  <a:pt x="55123" y="86028"/>
                  <a:pt x="55475" y="86067"/>
                  <a:pt x="55829" y="86008"/>
                </a:cubicBezTo>
                <a:cubicBezTo>
                  <a:pt x="56021" y="86056"/>
                  <a:pt x="56221" y="86073"/>
                  <a:pt x="56428" y="86035"/>
                </a:cubicBezTo>
                <a:cubicBezTo>
                  <a:pt x="56634" y="86073"/>
                  <a:pt x="56834" y="86056"/>
                  <a:pt x="57026" y="86008"/>
                </a:cubicBezTo>
                <a:lnTo>
                  <a:pt x="58083" y="85962"/>
                </a:lnTo>
                <a:cubicBezTo>
                  <a:pt x="60755" y="85458"/>
                  <a:pt x="62385" y="83585"/>
                  <a:pt x="61797" y="81712"/>
                </a:cubicBezTo>
                <a:lnTo>
                  <a:pt x="69691" y="60989"/>
                </a:lnTo>
                <a:lnTo>
                  <a:pt x="79918" y="78998"/>
                </a:lnTo>
                <a:cubicBezTo>
                  <a:pt x="80847" y="80634"/>
                  <a:pt x="83259" y="81540"/>
                  <a:pt x="85614" y="81187"/>
                </a:cubicBezTo>
                <a:lnTo>
                  <a:pt x="99160" y="81187"/>
                </a:lnTo>
                <a:cubicBezTo>
                  <a:pt x="102044" y="81187"/>
                  <a:pt x="104381" y="79543"/>
                  <a:pt x="104381" y="77515"/>
                </a:cubicBezTo>
                <a:cubicBezTo>
                  <a:pt x="104381" y="75486"/>
                  <a:pt x="102044" y="73842"/>
                  <a:pt x="99160" y="73842"/>
                </a:cubicBezTo>
                <a:lnTo>
                  <a:pt x="88235" y="73842"/>
                </a:lnTo>
                <a:lnTo>
                  <a:pt x="73441" y="47790"/>
                </a:lnTo>
                <a:cubicBezTo>
                  <a:pt x="72638" y="46378"/>
                  <a:pt x="70729" y="45509"/>
                  <a:pt x="68695" y="45480"/>
                </a:cubicBezTo>
                <a:close/>
                <a:moveTo>
                  <a:pt x="17730" y="19482"/>
                </a:moveTo>
                <a:lnTo>
                  <a:pt x="102269" y="19482"/>
                </a:lnTo>
                <a:cubicBezTo>
                  <a:pt x="105389" y="19482"/>
                  <a:pt x="107918" y="21261"/>
                  <a:pt x="107918" y="23455"/>
                </a:cubicBezTo>
                <a:lnTo>
                  <a:pt x="107918" y="107608"/>
                </a:lnTo>
                <a:cubicBezTo>
                  <a:pt x="107918" y="109803"/>
                  <a:pt x="105389" y="111582"/>
                  <a:pt x="102269" y="111582"/>
                </a:cubicBezTo>
                <a:lnTo>
                  <a:pt x="17730" y="111582"/>
                </a:lnTo>
                <a:cubicBezTo>
                  <a:pt x="14610" y="111582"/>
                  <a:pt x="12081" y="109803"/>
                  <a:pt x="12081" y="107608"/>
                </a:cubicBezTo>
                <a:lnTo>
                  <a:pt x="12081" y="23455"/>
                </a:lnTo>
                <a:cubicBezTo>
                  <a:pt x="12081" y="21261"/>
                  <a:pt x="14610" y="19482"/>
                  <a:pt x="17730" y="19482"/>
                </a:cubicBezTo>
                <a:close/>
                <a:moveTo>
                  <a:pt x="12967" y="16224"/>
                </a:moveTo>
                <a:cubicBezTo>
                  <a:pt x="9495" y="16224"/>
                  <a:pt x="6681" y="18204"/>
                  <a:pt x="6681" y="20646"/>
                </a:cubicBezTo>
                <a:lnTo>
                  <a:pt x="6681" y="110418"/>
                </a:lnTo>
                <a:cubicBezTo>
                  <a:pt x="6681" y="112860"/>
                  <a:pt x="9495" y="114839"/>
                  <a:pt x="12967" y="114839"/>
                </a:cubicBezTo>
                <a:lnTo>
                  <a:pt x="107032" y="114839"/>
                </a:lnTo>
                <a:cubicBezTo>
                  <a:pt x="110504" y="114839"/>
                  <a:pt x="113318" y="112860"/>
                  <a:pt x="113318" y="110418"/>
                </a:cubicBezTo>
                <a:lnTo>
                  <a:pt x="113318" y="20646"/>
                </a:lnTo>
                <a:cubicBezTo>
                  <a:pt x="113318" y="18204"/>
                  <a:pt x="110504" y="16224"/>
                  <a:pt x="107032" y="16224"/>
                </a:cubicBezTo>
                <a:close/>
                <a:moveTo>
                  <a:pt x="51424" y="0"/>
                </a:moveTo>
                <a:lnTo>
                  <a:pt x="68575" y="0"/>
                </a:lnTo>
                <a:cubicBezTo>
                  <a:pt x="70084" y="0"/>
                  <a:pt x="71308" y="860"/>
                  <a:pt x="71308" y="1922"/>
                </a:cubicBezTo>
                <a:lnTo>
                  <a:pt x="71308" y="5766"/>
                </a:lnTo>
                <a:lnTo>
                  <a:pt x="72931" y="5766"/>
                </a:lnTo>
                <a:cubicBezTo>
                  <a:pt x="74441" y="5766"/>
                  <a:pt x="75664" y="6626"/>
                  <a:pt x="75664" y="7688"/>
                </a:cubicBezTo>
                <a:lnTo>
                  <a:pt x="75664" y="11064"/>
                </a:lnTo>
                <a:lnTo>
                  <a:pt x="109864" y="11064"/>
                </a:lnTo>
                <a:cubicBezTo>
                  <a:pt x="115462" y="11064"/>
                  <a:pt x="120000" y="14255"/>
                  <a:pt x="120000" y="18192"/>
                </a:cubicBezTo>
                <a:lnTo>
                  <a:pt x="120000" y="112871"/>
                </a:lnTo>
                <a:cubicBezTo>
                  <a:pt x="120000" y="116808"/>
                  <a:pt x="115462" y="120000"/>
                  <a:pt x="109864" y="120000"/>
                </a:cubicBezTo>
                <a:lnTo>
                  <a:pt x="10135" y="120000"/>
                </a:lnTo>
                <a:cubicBezTo>
                  <a:pt x="4537" y="120000"/>
                  <a:pt x="0" y="116808"/>
                  <a:pt x="0" y="112871"/>
                </a:cubicBezTo>
                <a:lnTo>
                  <a:pt x="0" y="18192"/>
                </a:lnTo>
                <a:cubicBezTo>
                  <a:pt x="0" y="14255"/>
                  <a:pt x="4537" y="11064"/>
                  <a:pt x="10135" y="11064"/>
                </a:cubicBezTo>
                <a:lnTo>
                  <a:pt x="44335" y="11064"/>
                </a:lnTo>
                <a:lnTo>
                  <a:pt x="44335" y="7688"/>
                </a:lnTo>
                <a:cubicBezTo>
                  <a:pt x="44335" y="6626"/>
                  <a:pt x="45558" y="5766"/>
                  <a:pt x="47068" y="5766"/>
                </a:cubicBezTo>
                <a:lnTo>
                  <a:pt x="48691" y="5766"/>
                </a:lnTo>
                <a:lnTo>
                  <a:pt x="48691" y="1922"/>
                </a:lnTo>
                <a:cubicBezTo>
                  <a:pt x="48691" y="860"/>
                  <a:pt x="49915" y="0"/>
                  <a:pt x="514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57"/>
          <p:cNvSpPr/>
          <p:nvPr/>
        </p:nvSpPr>
        <p:spPr>
          <a:xfrm>
            <a:off x="8209997" y="2045497"/>
            <a:ext cx="360000" cy="360000"/>
          </a:xfrm>
          <a:custGeom>
            <a:rect b="b" l="l" r="r" t="t"/>
            <a:pathLst>
              <a:path extrusionOk="0" h="120000" w="120000">
                <a:moveTo>
                  <a:pt x="48266" y="17810"/>
                </a:moveTo>
                <a:lnTo>
                  <a:pt x="48266" y="48266"/>
                </a:lnTo>
                <a:lnTo>
                  <a:pt x="17810" y="48266"/>
                </a:lnTo>
                <a:lnTo>
                  <a:pt x="17810" y="71733"/>
                </a:lnTo>
                <a:lnTo>
                  <a:pt x="48266" y="71733"/>
                </a:lnTo>
                <a:lnTo>
                  <a:pt x="48266" y="102189"/>
                </a:lnTo>
                <a:lnTo>
                  <a:pt x="71733" y="102189"/>
                </a:lnTo>
                <a:lnTo>
                  <a:pt x="71733" y="71733"/>
                </a:lnTo>
                <a:lnTo>
                  <a:pt x="102189" y="71733"/>
                </a:lnTo>
                <a:lnTo>
                  <a:pt x="102189" y="48266"/>
                </a:lnTo>
                <a:lnTo>
                  <a:pt x="71733" y="48266"/>
                </a:lnTo>
                <a:lnTo>
                  <a:pt x="71733" y="1781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57"/>
          <p:cNvSpPr/>
          <p:nvPr/>
        </p:nvSpPr>
        <p:spPr>
          <a:xfrm>
            <a:off x="4303211" y="2821406"/>
            <a:ext cx="318743" cy="360000"/>
          </a:xfrm>
          <a:custGeom>
            <a:rect b="b" l="l" r="r" t="t"/>
            <a:pathLst>
              <a:path extrusionOk="0" h="120000" w="120000">
                <a:moveTo>
                  <a:pt x="59977" y="84841"/>
                </a:moveTo>
                <a:cubicBezTo>
                  <a:pt x="55118" y="86919"/>
                  <a:pt x="50335" y="88692"/>
                  <a:pt x="45722" y="90160"/>
                </a:cubicBezTo>
                <a:cubicBezTo>
                  <a:pt x="48836" y="104155"/>
                  <a:pt x="54070" y="113333"/>
                  <a:pt x="59999" y="113333"/>
                </a:cubicBezTo>
                <a:cubicBezTo>
                  <a:pt x="65931" y="113333"/>
                  <a:pt x="71166" y="104150"/>
                  <a:pt x="74209" y="90138"/>
                </a:cubicBezTo>
                <a:cubicBezTo>
                  <a:pt x="69600" y="88683"/>
                  <a:pt x="64830" y="86906"/>
                  <a:pt x="59977" y="84841"/>
                </a:cubicBezTo>
                <a:close/>
                <a:moveTo>
                  <a:pt x="76339" y="76964"/>
                </a:moveTo>
                <a:cubicBezTo>
                  <a:pt x="75064" y="77683"/>
                  <a:pt x="73754" y="78372"/>
                  <a:pt x="72423" y="79052"/>
                </a:cubicBezTo>
                <a:lnTo>
                  <a:pt x="68411" y="81005"/>
                </a:lnTo>
                <a:cubicBezTo>
                  <a:pt x="70769" y="82038"/>
                  <a:pt x="73117" y="82929"/>
                  <a:pt x="75437" y="83679"/>
                </a:cubicBezTo>
                <a:cubicBezTo>
                  <a:pt x="75802" y="81522"/>
                  <a:pt x="76096" y="79278"/>
                  <a:pt x="76339" y="76964"/>
                </a:cubicBezTo>
                <a:close/>
                <a:moveTo>
                  <a:pt x="43600" y="76932"/>
                </a:moveTo>
                <a:cubicBezTo>
                  <a:pt x="43836" y="79265"/>
                  <a:pt x="44145" y="81525"/>
                  <a:pt x="44502" y="83700"/>
                </a:cubicBezTo>
                <a:cubicBezTo>
                  <a:pt x="46824" y="82899"/>
                  <a:pt x="49202" y="82013"/>
                  <a:pt x="51614" y="81029"/>
                </a:cubicBezTo>
                <a:cubicBezTo>
                  <a:pt x="50261" y="80405"/>
                  <a:pt x="48919" y="79739"/>
                  <a:pt x="47576" y="79052"/>
                </a:cubicBezTo>
                <a:close/>
                <a:moveTo>
                  <a:pt x="23415" y="64173"/>
                </a:moveTo>
                <a:cubicBezTo>
                  <a:pt x="11232" y="73512"/>
                  <a:pt x="4867" y="82118"/>
                  <a:pt x="7833" y="86666"/>
                </a:cubicBezTo>
                <a:cubicBezTo>
                  <a:pt x="10798" y="91213"/>
                  <a:pt x="22392" y="90637"/>
                  <a:pt x="37636" y="86020"/>
                </a:cubicBezTo>
                <a:cubicBezTo>
                  <a:pt x="36766" y="81751"/>
                  <a:pt x="36109" y="77200"/>
                  <a:pt x="35713" y="72438"/>
                </a:cubicBezTo>
                <a:cubicBezTo>
                  <a:pt x="31266" y="69748"/>
                  <a:pt x="27143" y="66979"/>
                  <a:pt x="23415" y="64173"/>
                </a:cubicBezTo>
                <a:close/>
                <a:moveTo>
                  <a:pt x="96589" y="64092"/>
                </a:moveTo>
                <a:cubicBezTo>
                  <a:pt x="92892" y="66950"/>
                  <a:pt x="88756" y="69728"/>
                  <a:pt x="84299" y="72430"/>
                </a:cubicBezTo>
                <a:cubicBezTo>
                  <a:pt x="83886" y="77191"/>
                  <a:pt x="83239" y="81745"/>
                  <a:pt x="82295" y="86002"/>
                </a:cubicBezTo>
                <a:lnTo>
                  <a:pt x="87078" y="87335"/>
                </a:lnTo>
                <a:cubicBezTo>
                  <a:pt x="88514" y="85944"/>
                  <a:pt x="90586" y="85091"/>
                  <a:pt x="92882" y="85091"/>
                </a:cubicBezTo>
                <a:cubicBezTo>
                  <a:pt x="96304" y="85091"/>
                  <a:pt x="99227" y="86986"/>
                  <a:pt x="100364" y="89662"/>
                </a:cubicBezTo>
                <a:cubicBezTo>
                  <a:pt x="106336" y="90109"/>
                  <a:pt x="110543" y="89155"/>
                  <a:pt x="112166" y="86666"/>
                </a:cubicBezTo>
                <a:cubicBezTo>
                  <a:pt x="115135" y="82113"/>
                  <a:pt x="108753" y="73494"/>
                  <a:pt x="96589" y="64092"/>
                </a:cubicBezTo>
                <a:close/>
                <a:moveTo>
                  <a:pt x="84751" y="55946"/>
                </a:moveTo>
                <a:cubicBezTo>
                  <a:pt x="84828" y="57285"/>
                  <a:pt x="84847" y="58637"/>
                  <a:pt x="84847" y="60000"/>
                </a:cubicBezTo>
                <a:lnTo>
                  <a:pt x="84676" y="64100"/>
                </a:lnTo>
                <a:lnTo>
                  <a:pt x="90928" y="59966"/>
                </a:lnTo>
                <a:cubicBezTo>
                  <a:pt x="88996" y="58599"/>
                  <a:pt x="86945" y="57241"/>
                  <a:pt x="84751" y="55946"/>
                </a:cubicBezTo>
                <a:close/>
                <a:moveTo>
                  <a:pt x="35323" y="55899"/>
                </a:moveTo>
                <a:lnTo>
                  <a:pt x="29071" y="60033"/>
                </a:lnTo>
                <a:cubicBezTo>
                  <a:pt x="31003" y="61400"/>
                  <a:pt x="33053" y="62758"/>
                  <a:pt x="35248" y="64053"/>
                </a:cubicBezTo>
                <a:cubicBezTo>
                  <a:pt x="35171" y="62714"/>
                  <a:pt x="35152" y="61362"/>
                  <a:pt x="35152" y="60000"/>
                </a:cubicBezTo>
                <a:close/>
                <a:moveTo>
                  <a:pt x="59999" y="50414"/>
                </a:moveTo>
                <a:cubicBezTo>
                  <a:pt x="65822" y="50414"/>
                  <a:pt x="70542" y="54593"/>
                  <a:pt x="70542" y="59748"/>
                </a:cubicBezTo>
                <a:cubicBezTo>
                  <a:pt x="70542" y="64903"/>
                  <a:pt x="65822" y="69082"/>
                  <a:pt x="59999" y="69082"/>
                </a:cubicBezTo>
                <a:cubicBezTo>
                  <a:pt x="54177" y="69082"/>
                  <a:pt x="49457" y="64903"/>
                  <a:pt x="49457" y="59748"/>
                </a:cubicBezTo>
                <a:cubicBezTo>
                  <a:pt x="49457" y="54593"/>
                  <a:pt x="54177" y="50414"/>
                  <a:pt x="59999" y="50414"/>
                </a:cubicBezTo>
                <a:close/>
                <a:moveTo>
                  <a:pt x="59976" y="42574"/>
                </a:moveTo>
                <a:cubicBezTo>
                  <a:pt x="57117" y="43848"/>
                  <a:pt x="54237" y="45240"/>
                  <a:pt x="51340" y="46720"/>
                </a:cubicBezTo>
                <a:lnTo>
                  <a:pt x="42966" y="51293"/>
                </a:lnTo>
                <a:cubicBezTo>
                  <a:pt x="42760" y="54124"/>
                  <a:pt x="42681" y="57034"/>
                  <a:pt x="42681" y="60000"/>
                </a:cubicBezTo>
                <a:lnTo>
                  <a:pt x="43014" y="68732"/>
                </a:lnTo>
                <a:cubicBezTo>
                  <a:pt x="45666" y="70298"/>
                  <a:pt x="48456" y="71804"/>
                  <a:pt x="51340" y="73279"/>
                </a:cubicBezTo>
                <a:lnTo>
                  <a:pt x="60023" y="77425"/>
                </a:lnTo>
                <a:cubicBezTo>
                  <a:pt x="62882" y="76152"/>
                  <a:pt x="65762" y="74759"/>
                  <a:pt x="68658" y="73279"/>
                </a:cubicBezTo>
                <a:lnTo>
                  <a:pt x="77033" y="68707"/>
                </a:lnTo>
                <a:cubicBezTo>
                  <a:pt x="77239" y="65875"/>
                  <a:pt x="77318" y="62965"/>
                  <a:pt x="77318" y="60000"/>
                </a:cubicBezTo>
                <a:lnTo>
                  <a:pt x="76985" y="51267"/>
                </a:lnTo>
                <a:cubicBezTo>
                  <a:pt x="74333" y="49701"/>
                  <a:pt x="71543" y="48195"/>
                  <a:pt x="68658" y="46720"/>
                </a:cubicBezTo>
                <a:close/>
                <a:moveTo>
                  <a:pt x="44562" y="36320"/>
                </a:moveTo>
                <a:cubicBezTo>
                  <a:pt x="44197" y="38477"/>
                  <a:pt x="43903" y="40721"/>
                  <a:pt x="43660" y="43035"/>
                </a:cubicBezTo>
                <a:cubicBezTo>
                  <a:pt x="44935" y="42316"/>
                  <a:pt x="46245" y="41627"/>
                  <a:pt x="47576" y="40947"/>
                </a:cubicBezTo>
                <a:lnTo>
                  <a:pt x="51588" y="38994"/>
                </a:lnTo>
                <a:cubicBezTo>
                  <a:pt x="49230" y="37961"/>
                  <a:pt x="46882" y="37070"/>
                  <a:pt x="44562" y="36320"/>
                </a:cubicBezTo>
                <a:close/>
                <a:moveTo>
                  <a:pt x="75497" y="36299"/>
                </a:moveTo>
                <a:cubicBezTo>
                  <a:pt x="73175" y="37100"/>
                  <a:pt x="70797" y="37986"/>
                  <a:pt x="68385" y="38970"/>
                </a:cubicBezTo>
                <a:cubicBezTo>
                  <a:pt x="69738" y="39594"/>
                  <a:pt x="71080" y="40260"/>
                  <a:pt x="72423" y="40947"/>
                </a:cubicBezTo>
                <a:lnTo>
                  <a:pt x="76399" y="43067"/>
                </a:lnTo>
                <a:cubicBezTo>
                  <a:pt x="76163" y="40734"/>
                  <a:pt x="75854" y="38474"/>
                  <a:pt x="75497" y="36299"/>
                </a:cubicBezTo>
                <a:close/>
                <a:moveTo>
                  <a:pt x="101742" y="30222"/>
                </a:moveTo>
                <a:cubicBezTo>
                  <a:pt x="96584" y="30390"/>
                  <a:pt x="89921" y="31683"/>
                  <a:pt x="82363" y="33979"/>
                </a:cubicBezTo>
                <a:cubicBezTo>
                  <a:pt x="83233" y="38248"/>
                  <a:pt x="83890" y="42799"/>
                  <a:pt x="84286" y="47561"/>
                </a:cubicBezTo>
                <a:cubicBezTo>
                  <a:pt x="88733" y="50251"/>
                  <a:pt x="92856" y="53020"/>
                  <a:pt x="96584" y="55826"/>
                </a:cubicBezTo>
                <a:cubicBezTo>
                  <a:pt x="108767" y="46487"/>
                  <a:pt x="115132" y="37881"/>
                  <a:pt x="112166" y="33333"/>
                </a:cubicBezTo>
                <a:cubicBezTo>
                  <a:pt x="110671" y="31041"/>
                  <a:pt x="106985" y="30051"/>
                  <a:pt x="101742" y="30222"/>
                </a:cubicBezTo>
                <a:close/>
                <a:moveTo>
                  <a:pt x="18257" y="30222"/>
                </a:moveTo>
                <a:cubicBezTo>
                  <a:pt x="13014" y="30051"/>
                  <a:pt x="9327" y="31041"/>
                  <a:pt x="7833" y="33333"/>
                </a:cubicBezTo>
                <a:cubicBezTo>
                  <a:pt x="6626" y="35184"/>
                  <a:pt x="6965" y="37708"/>
                  <a:pt x="8654" y="40665"/>
                </a:cubicBezTo>
                <a:cubicBezTo>
                  <a:pt x="8945" y="40600"/>
                  <a:pt x="9245" y="40585"/>
                  <a:pt x="9549" y="40585"/>
                </a:cubicBezTo>
                <a:cubicBezTo>
                  <a:pt x="13987" y="40585"/>
                  <a:pt x="17584" y="43770"/>
                  <a:pt x="17584" y="47699"/>
                </a:cubicBezTo>
                <a:cubicBezTo>
                  <a:pt x="17584" y="48674"/>
                  <a:pt x="17362" y="49604"/>
                  <a:pt x="16959" y="50449"/>
                </a:cubicBezTo>
                <a:cubicBezTo>
                  <a:pt x="18848" y="52238"/>
                  <a:pt x="21017" y="54057"/>
                  <a:pt x="23410" y="55907"/>
                </a:cubicBezTo>
                <a:cubicBezTo>
                  <a:pt x="27107" y="53049"/>
                  <a:pt x="31243" y="50271"/>
                  <a:pt x="35700" y="47569"/>
                </a:cubicBezTo>
                <a:cubicBezTo>
                  <a:pt x="36113" y="42808"/>
                  <a:pt x="36760" y="38254"/>
                  <a:pt x="37704" y="33997"/>
                </a:cubicBezTo>
                <a:cubicBezTo>
                  <a:pt x="30118" y="31690"/>
                  <a:pt x="23430" y="30391"/>
                  <a:pt x="18257" y="30222"/>
                </a:cubicBezTo>
                <a:close/>
                <a:moveTo>
                  <a:pt x="59999" y="6666"/>
                </a:moveTo>
                <a:cubicBezTo>
                  <a:pt x="54068" y="6666"/>
                  <a:pt x="48833" y="15849"/>
                  <a:pt x="45790" y="29861"/>
                </a:cubicBezTo>
                <a:cubicBezTo>
                  <a:pt x="50399" y="31316"/>
                  <a:pt x="55169" y="33093"/>
                  <a:pt x="60022" y="35158"/>
                </a:cubicBezTo>
                <a:cubicBezTo>
                  <a:pt x="64881" y="33080"/>
                  <a:pt x="69664" y="31307"/>
                  <a:pt x="74277" y="29839"/>
                </a:cubicBezTo>
                <a:cubicBezTo>
                  <a:pt x="73282" y="25366"/>
                  <a:pt x="72070" y="21384"/>
                  <a:pt x="70645" y="18052"/>
                </a:cubicBezTo>
                <a:cubicBezTo>
                  <a:pt x="70611" y="18061"/>
                  <a:pt x="70576" y="18061"/>
                  <a:pt x="70542" y="18061"/>
                </a:cubicBezTo>
                <a:cubicBezTo>
                  <a:pt x="66105" y="18061"/>
                  <a:pt x="62507" y="14876"/>
                  <a:pt x="62507" y="10947"/>
                </a:cubicBezTo>
                <a:cubicBezTo>
                  <a:pt x="62507" y="9808"/>
                  <a:pt x="62810" y="8731"/>
                  <a:pt x="63420" y="7808"/>
                </a:cubicBezTo>
                <a:cubicBezTo>
                  <a:pt x="62352" y="7036"/>
                  <a:pt x="61190" y="6666"/>
                  <a:pt x="59999" y="6666"/>
                </a:cubicBezTo>
                <a:close/>
                <a:moveTo>
                  <a:pt x="59999" y="0"/>
                </a:moveTo>
                <a:cubicBezTo>
                  <a:pt x="63135" y="0"/>
                  <a:pt x="66135" y="1402"/>
                  <a:pt x="68856" y="3996"/>
                </a:cubicBezTo>
                <a:cubicBezTo>
                  <a:pt x="69399" y="3887"/>
                  <a:pt x="69963" y="3833"/>
                  <a:pt x="70542" y="3833"/>
                </a:cubicBezTo>
                <a:cubicBezTo>
                  <a:pt x="74979" y="3833"/>
                  <a:pt x="78577" y="7018"/>
                  <a:pt x="78577" y="10947"/>
                </a:cubicBezTo>
                <a:cubicBezTo>
                  <a:pt x="78577" y="12697"/>
                  <a:pt x="77863" y="14299"/>
                  <a:pt x="76602" y="15480"/>
                </a:cubicBezTo>
                <a:cubicBezTo>
                  <a:pt x="78301" y="19098"/>
                  <a:pt x="79756" y="23267"/>
                  <a:pt x="80957" y="27859"/>
                </a:cubicBezTo>
                <a:cubicBezTo>
                  <a:pt x="99531" y="22844"/>
                  <a:pt x="114274" y="23232"/>
                  <a:pt x="118687" y="30000"/>
                </a:cubicBezTo>
                <a:cubicBezTo>
                  <a:pt x="123099" y="36767"/>
                  <a:pt x="116108" y="48265"/>
                  <a:pt x="101922" y="60005"/>
                </a:cubicBezTo>
                <a:cubicBezTo>
                  <a:pt x="116110" y="71738"/>
                  <a:pt x="123099" y="83233"/>
                  <a:pt x="118687" y="90000"/>
                </a:cubicBezTo>
                <a:cubicBezTo>
                  <a:pt x="115932" y="94225"/>
                  <a:pt x="109149" y="95963"/>
                  <a:pt x="99921" y="95451"/>
                </a:cubicBezTo>
                <a:cubicBezTo>
                  <a:pt x="98668" y="97766"/>
                  <a:pt x="95980" y="99318"/>
                  <a:pt x="92882" y="99318"/>
                </a:cubicBezTo>
                <a:cubicBezTo>
                  <a:pt x="88787" y="99318"/>
                  <a:pt x="85408" y="96607"/>
                  <a:pt x="84949" y="93097"/>
                </a:cubicBezTo>
                <a:cubicBezTo>
                  <a:pt x="83632" y="92839"/>
                  <a:pt x="82308" y="92504"/>
                  <a:pt x="80963" y="92141"/>
                </a:cubicBezTo>
                <a:cubicBezTo>
                  <a:pt x="76576" y="108889"/>
                  <a:pt x="68825" y="120000"/>
                  <a:pt x="59999" y="120000"/>
                </a:cubicBezTo>
                <a:cubicBezTo>
                  <a:pt x="51174" y="120000"/>
                  <a:pt x="43423" y="108889"/>
                  <a:pt x="39042" y="92140"/>
                </a:cubicBezTo>
                <a:cubicBezTo>
                  <a:pt x="20467" y="97155"/>
                  <a:pt x="5725" y="96767"/>
                  <a:pt x="1312" y="90000"/>
                </a:cubicBezTo>
                <a:cubicBezTo>
                  <a:pt x="-3099" y="83232"/>
                  <a:pt x="3891" y="71734"/>
                  <a:pt x="18077" y="59994"/>
                </a:cubicBezTo>
                <a:cubicBezTo>
                  <a:pt x="15840" y="58145"/>
                  <a:pt x="13782" y="56301"/>
                  <a:pt x="11955" y="54452"/>
                </a:cubicBezTo>
                <a:cubicBezTo>
                  <a:pt x="11204" y="54698"/>
                  <a:pt x="10392" y="54813"/>
                  <a:pt x="9549" y="54813"/>
                </a:cubicBezTo>
                <a:cubicBezTo>
                  <a:pt x="5112" y="54813"/>
                  <a:pt x="1515" y="51628"/>
                  <a:pt x="1515" y="47699"/>
                </a:cubicBezTo>
                <a:cubicBezTo>
                  <a:pt x="1515" y="46180"/>
                  <a:pt x="2053" y="44772"/>
                  <a:pt x="3089" y="43691"/>
                </a:cubicBezTo>
                <a:cubicBezTo>
                  <a:pt x="-197" y="38284"/>
                  <a:pt x="-974" y="33507"/>
                  <a:pt x="1312" y="30000"/>
                </a:cubicBezTo>
                <a:cubicBezTo>
                  <a:pt x="5724" y="23233"/>
                  <a:pt x="20465" y="22845"/>
                  <a:pt x="39036" y="27858"/>
                </a:cubicBezTo>
                <a:cubicBezTo>
                  <a:pt x="43423" y="11110"/>
                  <a:pt x="51174" y="0"/>
                  <a:pt x="599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57"/>
          <p:cNvSpPr/>
          <p:nvPr/>
        </p:nvSpPr>
        <p:spPr>
          <a:xfrm>
            <a:off x="6027872" y="2833290"/>
            <a:ext cx="340626" cy="333972"/>
          </a:xfrm>
          <a:custGeom>
            <a:rect b="b" l="l" r="r" t="t"/>
            <a:pathLst>
              <a:path extrusionOk="0" h="120000" w="120000">
                <a:moveTo>
                  <a:pt x="69720" y="29498"/>
                </a:moveTo>
                <a:cubicBezTo>
                  <a:pt x="69086" y="29485"/>
                  <a:pt x="68439" y="29599"/>
                  <a:pt x="67813" y="29854"/>
                </a:cubicBezTo>
                <a:cubicBezTo>
                  <a:pt x="65902" y="30632"/>
                  <a:pt x="64739" y="32504"/>
                  <a:pt x="64758" y="34482"/>
                </a:cubicBezTo>
                <a:lnTo>
                  <a:pt x="57870" y="60702"/>
                </a:lnTo>
                <a:lnTo>
                  <a:pt x="52894" y="41764"/>
                </a:lnTo>
                <a:cubicBezTo>
                  <a:pt x="52371" y="39771"/>
                  <a:pt x="50734" y="38386"/>
                  <a:pt x="48849" y="38118"/>
                </a:cubicBezTo>
                <a:cubicBezTo>
                  <a:pt x="48537" y="38074"/>
                  <a:pt x="48219" y="38060"/>
                  <a:pt x="47903" y="38179"/>
                </a:cubicBezTo>
                <a:lnTo>
                  <a:pt x="47820" y="38164"/>
                </a:lnTo>
                <a:cubicBezTo>
                  <a:pt x="47759" y="38165"/>
                  <a:pt x="47699" y="38168"/>
                  <a:pt x="47640" y="38195"/>
                </a:cubicBezTo>
                <a:lnTo>
                  <a:pt x="46913" y="38242"/>
                </a:lnTo>
                <a:cubicBezTo>
                  <a:pt x="46823" y="38267"/>
                  <a:pt x="46735" y="38293"/>
                  <a:pt x="46662" y="38369"/>
                </a:cubicBezTo>
                <a:cubicBezTo>
                  <a:pt x="45221" y="38745"/>
                  <a:pt x="43986" y="39808"/>
                  <a:pt x="43402" y="41329"/>
                </a:cubicBezTo>
                <a:lnTo>
                  <a:pt x="33180" y="67969"/>
                </a:lnTo>
                <a:lnTo>
                  <a:pt x="22535" y="67969"/>
                </a:lnTo>
                <a:cubicBezTo>
                  <a:pt x="19838" y="67969"/>
                  <a:pt x="17651" y="70199"/>
                  <a:pt x="17651" y="72950"/>
                </a:cubicBezTo>
                <a:cubicBezTo>
                  <a:pt x="17651" y="75701"/>
                  <a:pt x="19838" y="77931"/>
                  <a:pt x="22535" y="77931"/>
                </a:cubicBezTo>
                <a:lnTo>
                  <a:pt x="35543" y="77931"/>
                </a:lnTo>
                <a:cubicBezTo>
                  <a:pt x="37087" y="78334"/>
                  <a:pt x="38678" y="77835"/>
                  <a:pt x="39777" y="76727"/>
                </a:cubicBezTo>
                <a:cubicBezTo>
                  <a:pt x="40660" y="76064"/>
                  <a:pt x="41262" y="75067"/>
                  <a:pt x="41389" y="73910"/>
                </a:cubicBezTo>
                <a:lnTo>
                  <a:pt x="47229" y="58690"/>
                </a:lnTo>
                <a:lnTo>
                  <a:pt x="53060" y="80886"/>
                </a:lnTo>
                <a:cubicBezTo>
                  <a:pt x="53532" y="82681"/>
                  <a:pt x="54907" y="83983"/>
                  <a:pt x="56572" y="84344"/>
                </a:cubicBezTo>
                <a:lnTo>
                  <a:pt x="56698" y="84408"/>
                </a:lnTo>
                <a:cubicBezTo>
                  <a:pt x="56719" y="84413"/>
                  <a:pt x="56741" y="84419"/>
                  <a:pt x="56766" y="84412"/>
                </a:cubicBezTo>
                <a:cubicBezTo>
                  <a:pt x="57117" y="84547"/>
                  <a:pt x="57492" y="84585"/>
                  <a:pt x="57870" y="84482"/>
                </a:cubicBezTo>
                <a:cubicBezTo>
                  <a:pt x="58248" y="84585"/>
                  <a:pt x="58622" y="84547"/>
                  <a:pt x="58973" y="84412"/>
                </a:cubicBezTo>
                <a:lnTo>
                  <a:pt x="59042" y="84408"/>
                </a:lnTo>
                <a:cubicBezTo>
                  <a:pt x="59086" y="84395"/>
                  <a:pt x="59131" y="84383"/>
                  <a:pt x="59167" y="84344"/>
                </a:cubicBezTo>
                <a:cubicBezTo>
                  <a:pt x="60832" y="83983"/>
                  <a:pt x="62207" y="82681"/>
                  <a:pt x="62679" y="80886"/>
                </a:cubicBezTo>
                <a:lnTo>
                  <a:pt x="70653" y="50535"/>
                </a:lnTo>
                <a:lnTo>
                  <a:pt x="80219" y="74963"/>
                </a:lnTo>
                <a:cubicBezTo>
                  <a:pt x="81087" y="77180"/>
                  <a:pt x="83343" y="78410"/>
                  <a:pt x="85546" y="77931"/>
                </a:cubicBezTo>
                <a:lnTo>
                  <a:pt x="98217" y="77931"/>
                </a:lnTo>
                <a:cubicBezTo>
                  <a:pt x="100914" y="77931"/>
                  <a:pt x="103100" y="75701"/>
                  <a:pt x="103100" y="72950"/>
                </a:cubicBezTo>
                <a:cubicBezTo>
                  <a:pt x="103100" y="70199"/>
                  <a:pt x="100914" y="67969"/>
                  <a:pt x="98217" y="67969"/>
                </a:cubicBezTo>
                <a:lnTo>
                  <a:pt x="87997" y="67969"/>
                </a:lnTo>
                <a:lnTo>
                  <a:pt x="74159" y="32632"/>
                </a:lnTo>
                <a:cubicBezTo>
                  <a:pt x="73409" y="30716"/>
                  <a:pt x="71623" y="29537"/>
                  <a:pt x="69720" y="29498"/>
                </a:cubicBezTo>
                <a:close/>
                <a:moveTo>
                  <a:pt x="28439" y="3"/>
                </a:moveTo>
                <a:cubicBezTo>
                  <a:pt x="40345" y="215"/>
                  <a:pt x="53019" y="8936"/>
                  <a:pt x="60000" y="28871"/>
                </a:cubicBezTo>
                <a:cubicBezTo>
                  <a:pt x="84819" y="-42006"/>
                  <a:pt x="181613" y="28871"/>
                  <a:pt x="60000" y="120000"/>
                </a:cubicBezTo>
                <a:cubicBezTo>
                  <a:pt x="-27409" y="54501"/>
                  <a:pt x="-1989" y="-536"/>
                  <a:pt x="284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57"/>
          <p:cNvSpPr/>
          <p:nvPr/>
        </p:nvSpPr>
        <p:spPr>
          <a:xfrm>
            <a:off x="5440459" y="2858907"/>
            <a:ext cx="338160" cy="284999"/>
          </a:xfrm>
          <a:custGeom>
            <a:rect b="b" l="l" r="r" t="t"/>
            <a:pathLst>
              <a:path extrusionOk="0" h="120000" w="120000">
                <a:moveTo>
                  <a:pt x="53807" y="67761"/>
                </a:moveTo>
                <a:lnTo>
                  <a:pt x="53807" y="80506"/>
                </a:lnTo>
                <a:lnTo>
                  <a:pt x="43066" y="80506"/>
                </a:lnTo>
                <a:lnTo>
                  <a:pt x="43066" y="95200"/>
                </a:lnTo>
                <a:lnTo>
                  <a:pt x="53807" y="95200"/>
                </a:lnTo>
                <a:lnTo>
                  <a:pt x="53807" y="107945"/>
                </a:lnTo>
                <a:lnTo>
                  <a:pt x="66192" y="107945"/>
                </a:lnTo>
                <a:lnTo>
                  <a:pt x="66192" y="95200"/>
                </a:lnTo>
                <a:lnTo>
                  <a:pt x="76933" y="95200"/>
                </a:lnTo>
                <a:lnTo>
                  <a:pt x="76933" y="80506"/>
                </a:lnTo>
                <a:lnTo>
                  <a:pt x="66192" y="80506"/>
                </a:lnTo>
                <a:lnTo>
                  <a:pt x="66192" y="67761"/>
                </a:lnTo>
                <a:close/>
                <a:moveTo>
                  <a:pt x="0" y="56182"/>
                </a:moveTo>
                <a:lnTo>
                  <a:pt x="120000" y="56182"/>
                </a:lnTo>
                <a:lnTo>
                  <a:pt x="120000" y="104436"/>
                </a:lnTo>
                <a:cubicBezTo>
                  <a:pt x="120000" y="113032"/>
                  <a:pt x="114127" y="120000"/>
                  <a:pt x="106883" y="120000"/>
                </a:cubicBezTo>
                <a:lnTo>
                  <a:pt x="13116" y="120000"/>
                </a:lnTo>
                <a:cubicBezTo>
                  <a:pt x="5872" y="120000"/>
                  <a:pt x="0" y="113032"/>
                  <a:pt x="0" y="104436"/>
                </a:cubicBezTo>
                <a:close/>
                <a:moveTo>
                  <a:pt x="37079" y="8811"/>
                </a:moveTo>
                <a:cubicBezTo>
                  <a:pt x="34557" y="8811"/>
                  <a:pt x="32512" y="11237"/>
                  <a:pt x="32512" y="14230"/>
                </a:cubicBezTo>
                <a:lnTo>
                  <a:pt x="32512" y="26623"/>
                </a:lnTo>
                <a:lnTo>
                  <a:pt x="87487" y="26623"/>
                </a:lnTo>
                <a:lnTo>
                  <a:pt x="87487" y="14230"/>
                </a:lnTo>
                <a:cubicBezTo>
                  <a:pt x="87487" y="11237"/>
                  <a:pt x="85442" y="8811"/>
                  <a:pt x="82920" y="8811"/>
                </a:cubicBezTo>
                <a:close/>
                <a:moveTo>
                  <a:pt x="31233" y="0"/>
                </a:moveTo>
                <a:lnTo>
                  <a:pt x="88766" y="0"/>
                </a:lnTo>
                <a:cubicBezTo>
                  <a:pt x="92150" y="0"/>
                  <a:pt x="94894" y="3255"/>
                  <a:pt x="94894" y="7271"/>
                </a:cubicBezTo>
                <a:lnTo>
                  <a:pt x="94894" y="26623"/>
                </a:lnTo>
                <a:lnTo>
                  <a:pt x="106883" y="26623"/>
                </a:lnTo>
                <a:cubicBezTo>
                  <a:pt x="114127" y="26623"/>
                  <a:pt x="120000" y="33591"/>
                  <a:pt x="120000" y="42186"/>
                </a:cubicBezTo>
                <a:lnTo>
                  <a:pt x="120000" y="49853"/>
                </a:lnTo>
                <a:lnTo>
                  <a:pt x="0" y="49853"/>
                </a:lnTo>
                <a:lnTo>
                  <a:pt x="0" y="42186"/>
                </a:lnTo>
                <a:cubicBezTo>
                  <a:pt x="0" y="33591"/>
                  <a:pt x="5872" y="26623"/>
                  <a:pt x="13116" y="26623"/>
                </a:cubicBezTo>
                <a:lnTo>
                  <a:pt x="25105" y="26623"/>
                </a:lnTo>
                <a:lnTo>
                  <a:pt x="25105" y="7271"/>
                </a:lnTo>
                <a:cubicBezTo>
                  <a:pt x="25105" y="3255"/>
                  <a:pt x="27849" y="0"/>
                  <a:pt x="312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57"/>
          <p:cNvSpPr/>
          <p:nvPr/>
        </p:nvSpPr>
        <p:spPr>
          <a:xfrm>
            <a:off x="4862902" y="2833809"/>
            <a:ext cx="338160" cy="335194"/>
          </a:xfrm>
          <a:custGeom>
            <a:rect b="b" l="l" r="r" t="t"/>
            <a:pathLst>
              <a:path extrusionOk="0" h="120000" w="120000">
                <a:moveTo>
                  <a:pt x="36737" y="110584"/>
                </a:moveTo>
                <a:lnTo>
                  <a:pt x="81231" y="110584"/>
                </a:lnTo>
                <a:cubicBezTo>
                  <a:pt x="82062" y="110584"/>
                  <a:pt x="82735" y="111263"/>
                  <a:pt x="82735" y="112100"/>
                </a:cubicBezTo>
                <a:lnTo>
                  <a:pt x="82735" y="118483"/>
                </a:lnTo>
                <a:cubicBezTo>
                  <a:pt x="82735" y="119320"/>
                  <a:pt x="82062" y="120000"/>
                  <a:pt x="81231" y="120000"/>
                </a:cubicBezTo>
                <a:lnTo>
                  <a:pt x="36737" y="120000"/>
                </a:lnTo>
                <a:cubicBezTo>
                  <a:pt x="35906" y="120000"/>
                  <a:pt x="35233" y="119320"/>
                  <a:pt x="35233" y="118483"/>
                </a:cubicBezTo>
                <a:lnTo>
                  <a:pt x="35233" y="112100"/>
                </a:lnTo>
                <a:cubicBezTo>
                  <a:pt x="35233" y="111263"/>
                  <a:pt x="35906" y="110584"/>
                  <a:pt x="36737" y="110584"/>
                </a:cubicBezTo>
                <a:close/>
                <a:moveTo>
                  <a:pt x="53297" y="65903"/>
                </a:moveTo>
                <a:lnTo>
                  <a:pt x="53297" y="77250"/>
                </a:lnTo>
                <a:lnTo>
                  <a:pt x="42051" y="77250"/>
                </a:lnTo>
                <a:lnTo>
                  <a:pt x="42051" y="88723"/>
                </a:lnTo>
                <a:lnTo>
                  <a:pt x="53297" y="88723"/>
                </a:lnTo>
                <a:lnTo>
                  <a:pt x="53297" y="100070"/>
                </a:lnTo>
                <a:lnTo>
                  <a:pt x="64671" y="100070"/>
                </a:lnTo>
                <a:lnTo>
                  <a:pt x="64671" y="88723"/>
                </a:lnTo>
                <a:lnTo>
                  <a:pt x="75917" y="88723"/>
                </a:lnTo>
                <a:lnTo>
                  <a:pt x="75917" y="77250"/>
                </a:lnTo>
                <a:lnTo>
                  <a:pt x="64671" y="77250"/>
                </a:lnTo>
                <a:lnTo>
                  <a:pt x="64671" y="65903"/>
                </a:lnTo>
                <a:close/>
                <a:moveTo>
                  <a:pt x="4754" y="57580"/>
                </a:moveTo>
                <a:lnTo>
                  <a:pt x="113219" y="57949"/>
                </a:lnTo>
                <a:cubicBezTo>
                  <a:pt x="113374" y="77645"/>
                  <a:pt x="103025" y="95904"/>
                  <a:pt x="86121" y="105759"/>
                </a:cubicBezTo>
                <a:lnTo>
                  <a:pt x="80815" y="108393"/>
                </a:lnTo>
                <a:lnTo>
                  <a:pt x="37116" y="108393"/>
                </a:lnTo>
                <a:cubicBezTo>
                  <a:pt x="35199" y="107603"/>
                  <a:pt x="33341" y="106646"/>
                  <a:pt x="31531" y="105574"/>
                </a:cubicBezTo>
                <a:cubicBezTo>
                  <a:pt x="14693" y="95604"/>
                  <a:pt x="4466" y="77274"/>
                  <a:pt x="4754" y="57580"/>
                </a:cubicBezTo>
                <a:close/>
                <a:moveTo>
                  <a:pt x="2261" y="45974"/>
                </a:moveTo>
                <a:lnTo>
                  <a:pt x="117738" y="45974"/>
                </a:lnTo>
                <a:cubicBezTo>
                  <a:pt x="118987" y="45974"/>
                  <a:pt x="120000" y="46995"/>
                  <a:pt x="120000" y="48255"/>
                </a:cubicBezTo>
                <a:lnTo>
                  <a:pt x="120000" y="53108"/>
                </a:lnTo>
                <a:cubicBezTo>
                  <a:pt x="120000" y="54368"/>
                  <a:pt x="118987" y="55390"/>
                  <a:pt x="117738" y="55390"/>
                </a:cubicBezTo>
                <a:lnTo>
                  <a:pt x="2261" y="55390"/>
                </a:lnTo>
                <a:cubicBezTo>
                  <a:pt x="1012" y="55390"/>
                  <a:pt x="0" y="54368"/>
                  <a:pt x="0" y="53108"/>
                </a:cubicBezTo>
                <a:lnTo>
                  <a:pt x="0" y="48255"/>
                </a:lnTo>
                <a:cubicBezTo>
                  <a:pt x="0" y="46995"/>
                  <a:pt x="1012" y="45974"/>
                  <a:pt x="2261" y="45974"/>
                </a:cubicBezTo>
                <a:close/>
                <a:moveTo>
                  <a:pt x="91915" y="11804"/>
                </a:moveTo>
                <a:lnTo>
                  <a:pt x="106015" y="26028"/>
                </a:lnTo>
                <a:lnTo>
                  <a:pt x="89645" y="42542"/>
                </a:lnTo>
                <a:lnTo>
                  <a:pt x="61446" y="42542"/>
                </a:lnTo>
                <a:close/>
                <a:moveTo>
                  <a:pt x="101141" y="0"/>
                </a:moveTo>
                <a:cubicBezTo>
                  <a:pt x="102433" y="0"/>
                  <a:pt x="103725" y="497"/>
                  <a:pt x="104710" y="1491"/>
                </a:cubicBezTo>
                <a:lnTo>
                  <a:pt x="116430" y="13315"/>
                </a:lnTo>
                <a:cubicBezTo>
                  <a:pt x="118402" y="15303"/>
                  <a:pt x="118402" y="18528"/>
                  <a:pt x="116430" y="20516"/>
                </a:cubicBezTo>
                <a:lnTo>
                  <a:pt x="114180" y="22786"/>
                </a:lnTo>
                <a:cubicBezTo>
                  <a:pt x="112209" y="24775"/>
                  <a:pt x="109013" y="24775"/>
                  <a:pt x="107042" y="22786"/>
                </a:cubicBezTo>
                <a:lnTo>
                  <a:pt x="95322" y="10962"/>
                </a:lnTo>
                <a:cubicBezTo>
                  <a:pt x="93351" y="8974"/>
                  <a:pt x="93351" y="5750"/>
                  <a:pt x="95322" y="3761"/>
                </a:cubicBezTo>
                <a:lnTo>
                  <a:pt x="97572" y="1491"/>
                </a:lnTo>
                <a:cubicBezTo>
                  <a:pt x="98558" y="497"/>
                  <a:pt x="99850" y="0"/>
                  <a:pt x="1011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57"/>
          <p:cNvSpPr/>
          <p:nvPr/>
        </p:nvSpPr>
        <p:spPr>
          <a:xfrm rot="2942052">
            <a:off x="6566376" y="2834205"/>
            <a:ext cx="314333" cy="334403"/>
          </a:xfrm>
          <a:custGeom>
            <a:rect b="b" l="l" r="r" t="t"/>
            <a:pathLst>
              <a:path extrusionOk="0" h="120000" w="120000">
                <a:moveTo>
                  <a:pt x="96911" y="37900"/>
                </a:moveTo>
                <a:cubicBezTo>
                  <a:pt x="96567" y="38182"/>
                  <a:pt x="96276" y="38533"/>
                  <a:pt x="96063" y="38943"/>
                </a:cubicBezTo>
                <a:lnTo>
                  <a:pt x="78487" y="72869"/>
                </a:lnTo>
                <a:cubicBezTo>
                  <a:pt x="77636" y="74511"/>
                  <a:pt x="78362" y="76490"/>
                  <a:pt x="80109" y="77290"/>
                </a:cubicBezTo>
                <a:cubicBezTo>
                  <a:pt x="81856" y="78089"/>
                  <a:pt x="83961" y="77406"/>
                  <a:pt x="84812" y="75765"/>
                </a:cubicBezTo>
                <a:lnTo>
                  <a:pt x="102388" y="41839"/>
                </a:lnTo>
                <a:cubicBezTo>
                  <a:pt x="103239" y="40197"/>
                  <a:pt x="102513" y="38218"/>
                  <a:pt x="100766" y="37418"/>
                </a:cubicBezTo>
                <a:cubicBezTo>
                  <a:pt x="99456" y="36819"/>
                  <a:pt x="97944" y="37053"/>
                  <a:pt x="96911" y="37900"/>
                </a:cubicBezTo>
                <a:close/>
                <a:moveTo>
                  <a:pt x="68116" y="39136"/>
                </a:moveTo>
                <a:cubicBezTo>
                  <a:pt x="78819" y="27548"/>
                  <a:pt x="97490" y="26310"/>
                  <a:pt x="109818" y="36372"/>
                </a:cubicBezTo>
                <a:cubicBezTo>
                  <a:pt x="122146" y="46433"/>
                  <a:pt x="123463" y="63983"/>
                  <a:pt x="112760" y="75572"/>
                </a:cubicBezTo>
                <a:cubicBezTo>
                  <a:pt x="102056" y="87160"/>
                  <a:pt x="83385" y="88397"/>
                  <a:pt x="71057" y="78336"/>
                </a:cubicBezTo>
                <a:cubicBezTo>
                  <a:pt x="58729" y="68275"/>
                  <a:pt x="57412" y="50725"/>
                  <a:pt x="68116" y="39136"/>
                </a:cubicBezTo>
                <a:close/>
                <a:moveTo>
                  <a:pt x="8295" y="70121"/>
                </a:moveTo>
                <a:cubicBezTo>
                  <a:pt x="7776" y="70609"/>
                  <a:pt x="7455" y="71283"/>
                  <a:pt x="7455" y="72028"/>
                </a:cubicBezTo>
                <a:lnTo>
                  <a:pt x="7455" y="101691"/>
                </a:lnTo>
                <a:cubicBezTo>
                  <a:pt x="7455" y="103180"/>
                  <a:pt x="8739" y="104387"/>
                  <a:pt x="10324" y="104387"/>
                </a:cubicBezTo>
                <a:cubicBezTo>
                  <a:pt x="11908" y="104387"/>
                  <a:pt x="13192" y="103180"/>
                  <a:pt x="13192" y="101691"/>
                </a:cubicBezTo>
                <a:lnTo>
                  <a:pt x="13192" y="72028"/>
                </a:lnTo>
                <a:cubicBezTo>
                  <a:pt x="13192" y="70538"/>
                  <a:pt x="11908" y="69331"/>
                  <a:pt x="10324" y="69331"/>
                </a:cubicBezTo>
                <a:cubicBezTo>
                  <a:pt x="9531" y="69331"/>
                  <a:pt x="8814" y="69633"/>
                  <a:pt x="8295" y="70121"/>
                </a:cubicBezTo>
                <a:close/>
                <a:moveTo>
                  <a:pt x="0" y="60868"/>
                </a:moveTo>
                <a:cubicBezTo>
                  <a:pt x="16657" y="65064"/>
                  <a:pt x="34226" y="65070"/>
                  <a:pt x="50905" y="60873"/>
                </a:cubicBezTo>
                <a:cubicBezTo>
                  <a:pt x="50905" y="72607"/>
                  <a:pt x="50905" y="84341"/>
                  <a:pt x="50905" y="96074"/>
                </a:cubicBezTo>
                <a:cubicBezTo>
                  <a:pt x="50905" y="109288"/>
                  <a:pt x="39509" y="120000"/>
                  <a:pt x="25452" y="120000"/>
                </a:cubicBezTo>
                <a:lnTo>
                  <a:pt x="25452" y="119999"/>
                </a:lnTo>
                <a:cubicBezTo>
                  <a:pt x="11395" y="119999"/>
                  <a:pt x="0" y="109288"/>
                  <a:pt x="0" y="96074"/>
                </a:cubicBezTo>
                <a:close/>
                <a:moveTo>
                  <a:pt x="8295" y="17224"/>
                </a:moveTo>
                <a:cubicBezTo>
                  <a:pt x="7776" y="17712"/>
                  <a:pt x="7455" y="18386"/>
                  <a:pt x="7455" y="19131"/>
                </a:cubicBezTo>
                <a:lnTo>
                  <a:pt x="7455" y="48794"/>
                </a:lnTo>
                <a:cubicBezTo>
                  <a:pt x="7455" y="50283"/>
                  <a:pt x="8739" y="51490"/>
                  <a:pt x="10324" y="51490"/>
                </a:cubicBezTo>
                <a:cubicBezTo>
                  <a:pt x="11908" y="51490"/>
                  <a:pt x="13192" y="50283"/>
                  <a:pt x="13192" y="48794"/>
                </a:cubicBezTo>
                <a:lnTo>
                  <a:pt x="13192" y="19131"/>
                </a:lnTo>
                <a:cubicBezTo>
                  <a:pt x="13192" y="17642"/>
                  <a:pt x="11908" y="16434"/>
                  <a:pt x="10324" y="16434"/>
                </a:cubicBezTo>
                <a:cubicBezTo>
                  <a:pt x="9531" y="16434"/>
                  <a:pt x="8814" y="16736"/>
                  <a:pt x="8295" y="17224"/>
                </a:cubicBezTo>
                <a:close/>
                <a:moveTo>
                  <a:pt x="7454" y="7007"/>
                </a:moveTo>
                <a:cubicBezTo>
                  <a:pt x="12060" y="2677"/>
                  <a:pt x="18424" y="0"/>
                  <a:pt x="25452" y="0"/>
                </a:cubicBezTo>
                <a:cubicBezTo>
                  <a:pt x="39509" y="0"/>
                  <a:pt x="50905" y="10711"/>
                  <a:pt x="50905" y="23925"/>
                </a:cubicBezTo>
                <a:lnTo>
                  <a:pt x="50905" y="56096"/>
                </a:lnTo>
                <a:cubicBezTo>
                  <a:pt x="34264" y="60537"/>
                  <a:pt x="16630" y="60532"/>
                  <a:pt x="0" y="56133"/>
                </a:cubicBezTo>
                <a:lnTo>
                  <a:pt x="0" y="23925"/>
                </a:lnTo>
                <a:cubicBezTo>
                  <a:pt x="0" y="17318"/>
                  <a:pt x="2848" y="11337"/>
                  <a:pt x="7454" y="70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57"/>
          <p:cNvSpPr/>
          <p:nvPr/>
        </p:nvSpPr>
        <p:spPr>
          <a:xfrm flipH="1" rot="-2675106">
            <a:off x="4976755" y="3535534"/>
            <a:ext cx="110455" cy="432000"/>
          </a:xfrm>
          <a:custGeom>
            <a:rect b="b" l="l" r="r" t="t"/>
            <a:pathLst>
              <a:path extrusionOk="0" h="120000" w="120000">
                <a:moveTo>
                  <a:pt x="37208" y="53011"/>
                </a:moveTo>
                <a:cubicBezTo>
                  <a:pt x="39415" y="52206"/>
                  <a:pt x="48956" y="51601"/>
                  <a:pt x="60392" y="51601"/>
                </a:cubicBezTo>
                <a:cubicBezTo>
                  <a:pt x="73462" y="51601"/>
                  <a:pt x="84057" y="52392"/>
                  <a:pt x="84057" y="53367"/>
                </a:cubicBezTo>
                <a:lnTo>
                  <a:pt x="83786" y="53569"/>
                </a:lnTo>
                <a:lnTo>
                  <a:pt x="84121" y="53569"/>
                </a:lnTo>
                <a:lnTo>
                  <a:pt x="84121" y="80594"/>
                </a:lnTo>
                <a:cubicBezTo>
                  <a:pt x="84121" y="84354"/>
                  <a:pt x="73511" y="87403"/>
                  <a:pt x="60424" y="87403"/>
                </a:cubicBezTo>
                <a:cubicBezTo>
                  <a:pt x="47337" y="87403"/>
                  <a:pt x="36727" y="84354"/>
                  <a:pt x="36727" y="80594"/>
                </a:cubicBezTo>
                <a:cubicBezTo>
                  <a:pt x="36727" y="71585"/>
                  <a:pt x="36728" y="62577"/>
                  <a:pt x="36728" y="53569"/>
                </a:cubicBezTo>
                <a:lnTo>
                  <a:pt x="37000" y="53569"/>
                </a:lnTo>
                <a:cubicBezTo>
                  <a:pt x="36786" y="53511"/>
                  <a:pt x="36728" y="53440"/>
                  <a:pt x="36728" y="53367"/>
                </a:cubicBezTo>
                <a:cubicBezTo>
                  <a:pt x="36728" y="53245"/>
                  <a:pt x="36893" y="53126"/>
                  <a:pt x="37208" y="53011"/>
                </a:cubicBezTo>
                <a:close/>
                <a:moveTo>
                  <a:pt x="4441" y="3464"/>
                </a:moveTo>
                <a:cubicBezTo>
                  <a:pt x="3686" y="3746"/>
                  <a:pt x="3289" y="4038"/>
                  <a:pt x="3289" y="4338"/>
                </a:cubicBezTo>
                <a:cubicBezTo>
                  <a:pt x="3289" y="5715"/>
                  <a:pt x="11681" y="6943"/>
                  <a:pt x="24804" y="7715"/>
                </a:cubicBezTo>
                <a:lnTo>
                  <a:pt x="28818" y="13283"/>
                </a:lnTo>
                <a:cubicBezTo>
                  <a:pt x="11528" y="14072"/>
                  <a:pt x="0" y="15527"/>
                  <a:pt x="0" y="17187"/>
                </a:cubicBezTo>
                <a:cubicBezTo>
                  <a:pt x="0" y="18693"/>
                  <a:pt x="9470" y="20029"/>
                  <a:pt x="24130" y="20847"/>
                </a:cubicBezTo>
                <a:lnTo>
                  <a:pt x="24093" y="20919"/>
                </a:lnTo>
                <a:lnTo>
                  <a:pt x="24093" y="83530"/>
                </a:lnTo>
                <a:cubicBezTo>
                  <a:pt x="24093" y="86249"/>
                  <a:pt x="32736" y="88576"/>
                  <a:pt x="45033" y="89489"/>
                </a:cubicBezTo>
                <a:cubicBezTo>
                  <a:pt x="44434" y="89689"/>
                  <a:pt x="44137" y="89922"/>
                  <a:pt x="44137" y="90169"/>
                </a:cubicBezTo>
                <a:lnTo>
                  <a:pt x="44137" y="90653"/>
                </a:lnTo>
                <a:cubicBezTo>
                  <a:pt x="44137" y="91506"/>
                  <a:pt x="47697" y="92197"/>
                  <a:pt x="52088" y="92197"/>
                </a:cubicBezTo>
                <a:lnTo>
                  <a:pt x="55084" y="92197"/>
                </a:lnTo>
                <a:cubicBezTo>
                  <a:pt x="55923" y="101305"/>
                  <a:pt x="57566" y="109747"/>
                  <a:pt x="57136" y="120000"/>
                </a:cubicBezTo>
                <a:lnTo>
                  <a:pt x="64108" y="116125"/>
                </a:lnTo>
                <a:cubicBezTo>
                  <a:pt x="64431" y="107699"/>
                  <a:pt x="64754" y="100394"/>
                  <a:pt x="65075" y="92197"/>
                </a:cubicBezTo>
                <a:lnTo>
                  <a:pt x="67911" y="92197"/>
                </a:lnTo>
                <a:cubicBezTo>
                  <a:pt x="72302" y="92197"/>
                  <a:pt x="75862" y="91506"/>
                  <a:pt x="75862" y="90653"/>
                </a:cubicBezTo>
                <a:lnTo>
                  <a:pt x="75862" y="90169"/>
                </a:lnTo>
                <a:cubicBezTo>
                  <a:pt x="75862" y="89922"/>
                  <a:pt x="75565" y="89689"/>
                  <a:pt x="74965" y="89489"/>
                </a:cubicBezTo>
                <a:cubicBezTo>
                  <a:pt x="87263" y="88576"/>
                  <a:pt x="95906" y="86249"/>
                  <a:pt x="95906" y="83530"/>
                </a:cubicBezTo>
                <a:lnTo>
                  <a:pt x="95906" y="20919"/>
                </a:lnTo>
                <a:cubicBezTo>
                  <a:pt x="95906" y="20895"/>
                  <a:pt x="95906" y="20871"/>
                  <a:pt x="95869" y="20847"/>
                </a:cubicBezTo>
                <a:cubicBezTo>
                  <a:pt x="110529" y="20029"/>
                  <a:pt x="120000" y="18693"/>
                  <a:pt x="120000" y="17187"/>
                </a:cubicBezTo>
                <a:cubicBezTo>
                  <a:pt x="120000" y="15527"/>
                  <a:pt x="108471" y="14072"/>
                  <a:pt x="91181" y="13283"/>
                </a:cubicBezTo>
                <a:lnTo>
                  <a:pt x="95195" y="7715"/>
                </a:lnTo>
                <a:cubicBezTo>
                  <a:pt x="108318" y="6943"/>
                  <a:pt x="116710" y="5715"/>
                  <a:pt x="116710" y="4338"/>
                </a:cubicBezTo>
                <a:cubicBezTo>
                  <a:pt x="116710" y="1942"/>
                  <a:pt x="91320" y="0"/>
                  <a:pt x="59999" y="0"/>
                </a:cubicBezTo>
                <a:cubicBezTo>
                  <a:pt x="32594" y="0"/>
                  <a:pt x="9729" y="1487"/>
                  <a:pt x="4441" y="3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57"/>
          <p:cNvSpPr/>
          <p:nvPr/>
        </p:nvSpPr>
        <p:spPr>
          <a:xfrm>
            <a:off x="8276866" y="2821406"/>
            <a:ext cx="226262" cy="360000"/>
          </a:xfrm>
          <a:custGeom>
            <a:rect b="b" l="l" r="r" t="t"/>
            <a:pathLst>
              <a:path extrusionOk="0" h="120000" w="120000">
                <a:moveTo>
                  <a:pt x="50861" y="51726"/>
                </a:moveTo>
                <a:lnTo>
                  <a:pt x="50861" y="63085"/>
                </a:lnTo>
                <a:lnTo>
                  <a:pt x="32788" y="63085"/>
                </a:lnTo>
                <a:lnTo>
                  <a:pt x="32788" y="74571"/>
                </a:lnTo>
                <a:lnTo>
                  <a:pt x="50861" y="74571"/>
                </a:lnTo>
                <a:lnTo>
                  <a:pt x="50861" y="85930"/>
                </a:lnTo>
                <a:lnTo>
                  <a:pt x="69138" y="85930"/>
                </a:lnTo>
                <a:lnTo>
                  <a:pt x="69138" y="74571"/>
                </a:lnTo>
                <a:lnTo>
                  <a:pt x="87211" y="74571"/>
                </a:lnTo>
                <a:lnTo>
                  <a:pt x="87211" y="63085"/>
                </a:lnTo>
                <a:lnTo>
                  <a:pt x="69138" y="63085"/>
                </a:lnTo>
                <a:lnTo>
                  <a:pt x="69138" y="51726"/>
                </a:lnTo>
                <a:close/>
                <a:moveTo>
                  <a:pt x="23645" y="35221"/>
                </a:moveTo>
                <a:lnTo>
                  <a:pt x="96354" y="35221"/>
                </a:lnTo>
                <a:lnTo>
                  <a:pt x="96354" y="102435"/>
                </a:lnTo>
                <a:lnTo>
                  <a:pt x="23645" y="102435"/>
                </a:lnTo>
                <a:close/>
                <a:moveTo>
                  <a:pt x="18192" y="31795"/>
                </a:moveTo>
                <a:lnTo>
                  <a:pt x="18192" y="105862"/>
                </a:lnTo>
                <a:lnTo>
                  <a:pt x="101807" y="105862"/>
                </a:lnTo>
                <a:lnTo>
                  <a:pt x="101807" y="31795"/>
                </a:lnTo>
                <a:close/>
                <a:moveTo>
                  <a:pt x="14314" y="17657"/>
                </a:moveTo>
                <a:lnTo>
                  <a:pt x="105685" y="17657"/>
                </a:lnTo>
                <a:cubicBezTo>
                  <a:pt x="113591" y="17657"/>
                  <a:pt x="120000" y="21685"/>
                  <a:pt x="120000" y="26653"/>
                </a:cubicBezTo>
                <a:lnTo>
                  <a:pt x="120000" y="111003"/>
                </a:lnTo>
                <a:cubicBezTo>
                  <a:pt x="120000" y="115971"/>
                  <a:pt x="113591" y="120000"/>
                  <a:pt x="105685" y="120000"/>
                </a:cubicBezTo>
                <a:lnTo>
                  <a:pt x="14314" y="120000"/>
                </a:lnTo>
                <a:cubicBezTo>
                  <a:pt x="6408" y="120000"/>
                  <a:pt x="0" y="115971"/>
                  <a:pt x="0" y="111003"/>
                </a:cubicBezTo>
                <a:lnTo>
                  <a:pt x="0" y="26653"/>
                </a:lnTo>
                <a:cubicBezTo>
                  <a:pt x="0" y="21685"/>
                  <a:pt x="6408" y="17657"/>
                  <a:pt x="14314" y="17657"/>
                </a:cubicBezTo>
                <a:close/>
                <a:moveTo>
                  <a:pt x="30698" y="0"/>
                </a:moveTo>
                <a:lnTo>
                  <a:pt x="89301" y="0"/>
                </a:lnTo>
                <a:cubicBezTo>
                  <a:pt x="91769" y="0"/>
                  <a:pt x="93769" y="1257"/>
                  <a:pt x="93769" y="2807"/>
                </a:cubicBezTo>
                <a:lnTo>
                  <a:pt x="93769" y="13765"/>
                </a:lnTo>
                <a:lnTo>
                  <a:pt x="26230" y="13765"/>
                </a:lnTo>
                <a:lnTo>
                  <a:pt x="26230" y="2807"/>
                </a:lnTo>
                <a:cubicBezTo>
                  <a:pt x="26230" y="1257"/>
                  <a:pt x="28230" y="0"/>
                  <a:pt x="30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57"/>
          <p:cNvSpPr/>
          <p:nvPr/>
        </p:nvSpPr>
        <p:spPr>
          <a:xfrm>
            <a:off x="7109736" y="2821406"/>
            <a:ext cx="360000" cy="360000"/>
          </a:xfrm>
          <a:custGeom>
            <a:rect b="b" l="l" r="r" t="t"/>
            <a:pathLst>
              <a:path extrusionOk="0" h="120000" w="120000">
                <a:moveTo>
                  <a:pt x="66666" y="11333"/>
                </a:moveTo>
                <a:lnTo>
                  <a:pt x="53333" y="11333"/>
                </a:lnTo>
                <a:lnTo>
                  <a:pt x="53333" y="48453"/>
                </a:lnTo>
                <a:lnTo>
                  <a:pt x="21186" y="29893"/>
                </a:lnTo>
                <a:lnTo>
                  <a:pt x="14520" y="41440"/>
                </a:lnTo>
                <a:lnTo>
                  <a:pt x="46666" y="60000"/>
                </a:lnTo>
                <a:lnTo>
                  <a:pt x="14520" y="78559"/>
                </a:lnTo>
                <a:lnTo>
                  <a:pt x="21186" y="90106"/>
                </a:lnTo>
                <a:lnTo>
                  <a:pt x="53333" y="71547"/>
                </a:lnTo>
                <a:lnTo>
                  <a:pt x="53333" y="108666"/>
                </a:lnTo>
                <a:lnTo>
                  <a:pt x="66666" y="108666"/>
                </a:lnTo>
                <a:lnTo>
                  <a:pt x="66666" y="71547"/>
                </a:lnTo>
                <a:lnTo>
                  <a:pt x="98813" y="90106"/>
                </a:lnTo>
                <a:lnTo>
                  <a:pt x="105479" y="78559"/>
                </a:lnTo>
                <a:lnTo>
                  <a:pt x="73333" y="60000"/>
                </a:lnTo>
                <a:lnTo>
                  <a:pt x="105479" y="41440"/>
                </a:lnTo>
                <a:lnTo>
                  <a:pt x="98813" y="29893"/>
                </a:lnTo>
                <a:lnTo>
                  <a:pt x="66666" y="48453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57"/>
          <p:cNvSpPr/>
          <p:nvPr/>
        </p:nvSpPr>
        <p:spPr>
          <a:xfrm>
            <a:off x="7679872" y="2821406"/>
            <a:ext cx="359510" cy="360000"/>
          </a:xfrm>
          <a:custGeom>
            <a:rect b="b" l="l" r="r" t="t"/>
            <a:pathLst>
              <a:path extrusionOk="0" h="120000" w="120000">
                <a:moveTo>
                  <a:pt x="50445" y="0"/>
                </a:moveTo>
                <a:cubicBezTo>
                  <a:pt x="58212" y="0"/>
                  <a:pt x="64508" y="6287"/>
                  <a:pt x="64508" y="14044"/>
                </a:cubicBezTo>
                <a:cubicBezTo>
                  <a:pt x="64508" y="19722"/>
                  <a:pt x="61134" y="24614"/>
                  <a:pt x="56264" y="26797"/>
                </a:cubicBezTo>
                <a:lnTo>
                  <a:pt x="59790" y="43434"/>
                </a:lnTo>
                <a:cubicBezTo>
                  <a:pt x="59949" y="43388"/>
                  <a:pt x="60110" y="43385"/>
                  <a:pt x="60272" y="43385"/>
                </a:cubicBezTo>
                <a:cubicBezTo>
                  <a:pt x="68039" y="43385"/>
                  <a:pt x="74335" y="49673"/>
                  <a:pt x="74335" y="57430"/>
                </a:cubicBezTo>
                <a:lnTo>
                  <a:pt x="74274" y="58247"/>
                </a:lnTo>
                <a:lnTo>
                  <a:pt x="93973" y="63598"/>
                </a:lnTo>
                <a:cubicBezTo>
                  <a:pt x="96404" y="59541"/>
                  <a:pt x="100855" y="56851"/>
                  <a:pt x="105936" y="56851"/>
                </a:cubicBezTo>
                <a:cubicBezTo>
                  <a:pt x="113703" y="56851"/>
                  <a:pt x="120000" y="63138"/>
                  <a:pt x="120000" y="70895"/>
                </a:cubicBezTo>
                <a:cubicBezTo>
                  <a:pt x="120000" y="78651"/>
                  <a:pt x="113703" y="84939"/>
                  <a:pt x="105936" y="84939"/>
                </a:cubicBezTo>
                <a:cubicBezTo>
                  <a:pt x="98169" y="84939"/>
                  <a:pt x="91872" y="78651"/>
                  <a:pt x="91872" y="70895"/>
                </a:cubicBezTo>
                <a:lnTo>
                  <a:pt x="92101" y="68634"/>
                </a:lnTo>
                <a:lnTo>
                  <a:pt x="72842" y="63402"/>
                </a:lnTo>
                <a:cubicBezTo>
                  <a:pt x="71533" y="66478"/>
                  <a:pt x="69046" y="68895"/>
                  <a:pt x="65979" y="70244"/>
                </a:cubicBezTo>
                <a:lnTo>
                  <a:pt x="70997" y="92092"/>
                </a:lnTo>
                <a:cubicBezTo>
                  <a:pt x="77919" y="92912"/>
                  <a:pt x="83262" y="98810"/>
                  <a:pt x="83262" y="105955"/>
                </a:cubicBezTo>
                <a:cubicBezTo>
                  <a:pt x="83262" y="113712"/>
                  <a:pt x="76965" y="120000"/>
                  <a:pt x="69198" y="120000"/>
                </a:cubicBezTo>
                <a:cubicBezTo>
                  <a:pt x="61431" y="120000"/>
                  <a:pt x="55135" y="113712"/>
                  <a:pt x="55135" y="105955"/>
                </a:cubicBezTo>
                <a:cubicBezTo>
                  <a:pt x="55135" y="99453"/>
                  <a:pt x="59559" y="93983"/>
                  <a:pt x="65581" y="92439"/>
                </a:cubicBezTo>
                <a:lnTo>
                  <a:pt x="60753" y="71425"/>
                </a:lnTo>
                <a:cubicBezTo>
                  <a:pt x="60594" y="71471"/>
                  <a:pt x="60433" y="71474"/>
                  <a:pt x="60272" y="71474"/>
                </a:cubicBezTo>
                <a:cubicBezTo>
                  <a:pt x="54863" y="71474"/>
                  <a:pt x="50167" y="68424"/>
                  <a:pt x="47871" y="63923"/>
                </a:cubicBezTo>
                <a:lnTo>
                  <a:pt x="27028" y="72469"/>
                </a:lnTo>
                <a:cubicBezTo>
                  <a:pt x="27736" y="74143"/>
                  <a:pt x="28127" y="75984"/>
                  <a:pt x="28127" y="77915"/>
                </a:cubicBezTo>
                <a:cubicBezTo>
                  <a:pt x="28127" y="85672"/>
                  <a:pt x="21830" y="91960"/>
                  <a:pt x="14063" y="91960"/>
                </a:cubicBezTo>
                <a:cubicBezTo>
                  <a:pt x="6296" y="91960"/>
                  <a:pt x="0" y="85672"/>
                  <a:pt x="0" y="77915"/>
                </a:cubicBezTo>
                <a:cubicBezTo>
                  <a:pt x="0" y="70159"/>
                  <a:pt x="6296" y="63871"/>
                  <a:pt x="14063" y="63871"/>
                </a:cubicBezTo>
                <a:cubicBezTo>
                  <a:pt x="17924" y="63871"/>
                  <a:pt x="21421" y="65425"/>
                  <a:pt x="23958" y="67944"/>
                </a:cubicBezTo>
                <a:lnTo>
                  <a:pt x="46343" y="58766"/>
                </a:lnTo>
                <a:cubicBezTo>
                  <a:pt x="46230" y="58331"/>
                  <a:pt x="46208" y="57883"/>
                  <a:pt x="46208" y="57430"/>
                </a:cubicBezTo>
                <a:cubicBezTo>
                  <a:pt x="46208" y="51706"/>
                  <a:pt x="49637" y="46782"/>
                  <a:pt x="54564" y="44616"/>
                </a:cubicBezTo>
                <a:lnTo>
                  <a:pt x="51049" y="28027"/>
                </a:lnTo>
                <a:cubicBezTo>
                  <a:pt x="50850" y="28084"/>
                  <a:pt x="50648" y="28088"/>
                  <a:pt x="50445" y="28088"/>
                </a:cubicBezTo>
                <a:cubicBezTo>
                  <a:pt x="42678" y="28088"/>
                  <a:pt x="36381" y="21800"/>
                  <a:pt x="36381" y="14044"/>
                </a:cubicBezTo>
                <a:cubicBezTo>
                  <a:pt x="36381" y="6287"/>
                  <a:pt x="42678" y="0"/>
                  <a:pt x="504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57"/>
          <p:cNvSpPr/>
          <p:nvPr/>
        </p:nvSpPr>
        <p:spPr>
          <a:xfrm rot="10800000">
            <a:off x="4296578" y="3571534"/>
            <a:ext cx="332010" cy="360000"/>
          </a:xfrm>
          <a:custGeom>
            <a:rect b="b" l="l" r="r" t="t"/>
            <a:pathLst>
              <a:path extrusionOk="0" h="120000" w="120000">
                <a:moveTo>
                  <a:pt x="15287" y="110757"/>
                </a:moveTo>
                <a:cubicBezTo>
                  <a:pt x="10813" y="110757"/>
                  <a:pt x="7186" y="107412"/>
                  <a:pt x="7186" y="103286"/>
                </a:cubicBezTo>
                <a:cubicBezTo>
                  <a:pt x="7186" y="99159"/>
                  <a:pt x="10813" y="95814"/>
                  <a:pt x="15287" y="95814"/>
                </a:cubicBezTo>
                <a:cubicBezTo>
                  <a:pt x="19762" y="95814"/>
                  <a:pt x="23389" y="99159"/>
                  <a:pt x="23389" y="103286"/>
                </a:cubicBezTo>
                <a:cubicBezTo>
                  <a:pt x="23389" y="107412"/>
                  <a:pt x="19762" y="110757"/>
                  <a:pt x="15287" y="110757"/>
                </a:cubicBezTo>
                <a:close/>
                <a:moveTo>
                  <a:pt x="15288" y="114925"/>
                </a:moveTo>
                <a:cubicBezTo>
                  <a:pt x="21879" y="114925"/>
                  <a:pt x="27223" y="109997"/>
                  <a:pt x="27223" y="103918"/>
                </a:cubicBezTo>
                <a:cubicBezTo>
                  <a:pt x="27223" y="97839"/>
                  <a:pt x="21879" y="92911"/>
                  <a:pt x="15288" y="92911"/>
                </a:cubicBezTo>
                <a:cubicBezTo>
                  <a:pt x="8696" y="92911"/>
                  <a:pt x="3352" y="97839"/>
                  <a:pt x="3352" y="103918"/>
                </a:cubicBezTo>
                <a:cubicBezTo>
                  <a:pt x="3352" y="109997"/>
                  <a:pt x="8696" y="114925"/>
                  <a:pt x="15288" y="114925"/>
                </a:cubicBezTo>
                <a:close/>
                <a:moveTo>
                  <a:pt x="96531" y="119984"/>
                </a:moveTo>
                <a:cubicBezTo>
                  <a:pt x="94998" y="120089"/>
                  <a:pt x="93422" y="119655"/>
                  <a:pt x="92166" y="118657"/>
                </a:cubicBezTo>
                <a:cubicBezTo>
                  <a:pt x="89654" y="116660"/>
                  <a:pt x="89373" y="113164"/>
                  <a:pt x="91538" y="110847"/>
                </a:cubicBezTo>
                <a:cubicBezTo>
                  <a:pt x="92969" y="109315"/>
                  <a:pt x="95112" y="108683"/>
                  <a:pt x="97109" y="109101"/>
                </a:cubicBezTo>
                <a:lnTo>
                  <a:pt x="100683" y="106337"/>
                </a:lnTo>
                <a:lnTo>
                  <a:pt x="100855" y="106526"/>
                </a:lnTo>
                <a:cubicBezTo>
                  <a:pt x="107035" y="103506"/>
                  <a:pt x="106611" y="102676"/>
                  <a:pt x="109102" y="100630"/>
                </a:cubicBezTo>
                <a:cubicBezTo>
                  <a:pt x="110438" y="99323"/>
                  <a:pt x="110825" y="99403"/>
                  <a:pt x="110582" y="96081"/>
                </a:cubicBezTo>
                <a:lnTo>
                  <a:pt x="110743" y="96066"/>
                </a:lnTo>
                <a:lnTo>
                  <a:pt x="110571" y="96066"/>
                </a:lnTo>
                <a:lnTo>
                  <a:pt x="110571" y="80051"/>
                </a:lnTo>
                <a:lnTo>
                  <a:pt x="108947" y="80054"/>
                </a:lnTo>
                <a:cubicBezTo>
                  <a:pt x="108931" y="72281"/>
                  <a:pt x="104423" y="65106"/>
                  <a:pt x="97122" y="61233"/>
                </a:cubicBezTo>
                <a:cubicBezTo>
                  <a:pt x="89813" y="57355"/>
                  <a:pt x="80816" y="57376"/>
                  <a:pt x="73528" y="61288"/>
                </a:cubicBezTo>
                <a:cubicBezTo>
                  <a:pt x="66249" y="65195"/>
                  <a:pt x="61781" y="72390"/>
                  <a:pt x="61807" y="80163"/>
                </a:cubicBezTo>
                <a:lnTo>
                  <a:pt x="60176" y="80168"/>
                </a:lnTo>
                <a:lnTo>
                  <a:pt x="60176" y="96066"/>
                </a:lnTo>
                <a:lnTo>
                  <a:pt x="60004" y="96066"/>
                </a:lnTo>
                <a:lnTo>
                  <a:pt x="60164" y="96081"/>
                </a:lnTo>
                <a:cubicBezTo>
                  <a:pt x="59922" y="99403"/>
                  <a:pt x="60309" y="99323"/>
                  <a:pt x="61644" y="100630"/>
                </a:cubicBezTo>
                <a:cubicBezTo>
                  <a:pt x="64136" y="102676"/>
                  <a:pt x="63712" y="103506"/>
                  <a:pt x="69892" y="106526"/>
                </a:cubicBezTo>
                <a:lnTo>
                  <a:pt x="70063" y="106337"/>
                </a:lnTo>
                <a:lnTo>
                  <a:pt x="73638" y="109101"/>
                </a:lnTo>
                <a:cubicBezTo>
                  <a:pt x="75634" y="108683"/>
                  <a:pt x="77777" y="109315"/>
                  <a:pt x="79209" y="110847"/>
                </a:cubicBezTo>
                <a:cubicBezTo>
                  <a:pt x="81374" y="113164"/>
                  <a:pt x="81092" y="116660"/>
                  <a:pt x="78580" y="118657"/>
                </a:cubicBezTo>
                <a:cubicBezTo>
                  <a:pt x="77324" y="119655"/>
                  <a:pt x="75748" y="120089"/>
                  <a:pt x="74216" y="119984"/>
                </a:cubicBezTo>
                <a:cubicBezTo>
                  <a:pt x="72684" y="119879"/>
                  <a:pt x="71195" y="119235"/>
                  <a:pt x="70112" y="118077"/>
                </a:cubicBezTo>
                <a:cubicBezTo>
                  <a:pt x="69121" y="117016"/>
                  <a:pt x="68643" y="115708"/>
                  <a:pt x="68719" y="114410"/>
                </a:cubicBezTo>
                <a:lnTo>
                  <a:pt x="65199" y="111689"/>
                </a:lnTo>
                <a:lnTo>
                  <a:pt x="65292" y="111587"/>
                </a:lnTo>
                <a:cubicBezTo>
                  <a:pt x="61058" y="109025"/>
                  <a:pt x="59011" y="107521"/>
                  <a:pt x="55687" y="105060"/>
                </a:cubicBezTo>
                <a:cubicBezTo>
                  <a:pt x="52785" y="103546"/>
                  <a:pt x="52565" y="99215"/>
                  <a:pt x="52738" y="96066"/>
                </a:cubicBezTo>
                <a:lnTo>
                  <a:pt x="52604" y="96066"/>
                </a:lnTo>
                <a:lnTo>
                  <a:pt x="52604" y="80190"/>
                </a:lnTo>
                <a:lnTo>
                  <a:pt x="50754" y="80195"/>
                </a:lnTo>
                <a:cubicBezTo>
                  <a:pt x="50716" y="68779"/>
                  <a:pt x="57281" y="58212"/>
                  <a:pt x="67976" y="52474"/>
                </a:cubicBezTo>
                <a:cubicBezTo>
                  <a:pt x="72120" y="50251"/>
                  <a:pt x="76640" y="48884"/>
                  <a:pt x="81250" y="48397"/>
                </a:cubicBezTo>
                <a:lnTo>
                  <a:pt x="81250" y="32872"/>
                </a:lnTo>
                <a:lnTo>
                  <a:pt x="81046" y="32866"/>
                </a:lnTo>
                <a:cubicBezTo>
                  <a:pt x="81508" y="23570"/>
                  <a:pt x="74942" y="14922"/>
                  <a:pt x="64257" y="10756"/>
                </a:cubicBezTo>
                <a:cubicBezTo>
                  <a:pt x="55702" y="7420"/>
                  <a:pt x="45630" y="7409"/>
                  <a:pt x="37063" y="10727"/>
                </a:cubicBezTo>
                <a:cubicBezTo>
                  <a:pt x="26372" y="14866"/>
                  <a:pt x="19776" y="23489"/>
                  <a:pt x="20194" y="32780"/>
                </a:cubicBezTo>
                <a:lnTo>
                  <a:pt x="19994" y="32785"/>
                </a:lnTo>
                <a:lnTo>
                  <a:pt x="19994" y="90709"/>
                </a:lnTo>
                <a:cubicBezTo>
                  <a:pt x="26223" y="92463"/>
                  <a:pt x="30719" y="97820"/>
                  <a:pt x="30719" y="104146"/>
                </a:cubicBezTo>
                <a:cubicBezTo>
                  <a:pt x="30719" y="111970"/>
                  <a:pt x="23842" y="118312"/>
                  <a:pt x="15359" y="118312"/>
                </a:cubicBezTo>
                <a:cubicBezTo>
                  <a:pt x="6876" y="118312"/>
                  <a:pt x="0" y="111970"/>
                  <a:pt x="0" y="104146"/>
                </a:cubicBezTo>
                <a:cubicBezTo>
                  <a:pt x="0" y="97648"/>
                  <a:pt x="4745" y="92171"/>
                  <a:pt x="11233" y="90564"/>
                </a:cubicBezTo>
                <a:lnTo>
                  <a:pt x="11233" y="29317"/>
                </a:lnTo>
                <a:lnTo>
                  <a:pt x="11428" y="29317"/>
                </a:lnTo>
                <a:cubicBezTo>
                  <a:pt x="12473" y="18446"/>
                  <a:pt x="20377" y="8677"/>
                  <a:pt x="32499" y="3582"/>
                </a:cubicBezTo>
                <a:cubicBezTo>
                  <a:pt x="43899" y="-1209"/>
                  <a:pt x="57462" y="-1193"/>
                  <a:pt x="68845" y="3624"/>
                </a:cubicBezTo>
                <a:cubicBezTo>
                  <a:pt x="80915" y="8734"/>
                  <a:pt x="88774" y="18480"/>
                  <a:pt x="89822" y="29317"/>
                </a:cubicBezTo>
                <a:lnTo>
                  <a:pt x="90011" y="29317"/>
                </a:lnTo>
                <a:lnTo>
                  <a:pt x="90011" y="48447"/>
                </a:lnTo>
                <a:cubicBezTo>
                  <a:pt x="94387" y="48978"/>
                  <a:pt x="98675" y="50298"/>
                  <a:pt x="102626" y="52393"/>
                </a:cubicBezTo>
                <a:cubicBezTo>
                  <a:pt x="113352" y="58081"/>
                  <a:pt x="119975" y="68618"/>
                  <a:pt x="120000" y="80034"/>
                </a:cubicBezTo>
                <a:lnTo>
                  <a:pt x="118143" y="80037"/>
                </a:lnTo>
                <a:lnTo>
                  <a:pt x="118143" y="96066"/>
                </a:lnTo>
                <a:lnTo>
                  <a:pt x="118009" y="96066"/>
                </a:lnTo>
                <a:cubicBezTo>
                  <a:pt x="118182" y="99215"/>
                  <a:pt x="117962" y="103546"/>
                  <a:pt x="115059" y="105060"/>
                </a:cubicBezTo>
                <a:cubicBezTo>
                  <a:pt x="111736" y="107521"/>
                  <a:pt x="109689" y="109025"/>
                  <a:pt x="105455" y="111587"/>
                </a:cubicBezTo>
                <a:lnTo>
                  <a:pt x="105548" y="111689"/>
                </a:lnTo>
                <a:lnTo>
                  <a:pt x="102028" y="114410"/>
                </a:lnTo>
                <a:cubicBezTo>
                  <a:pt x="102104" y="115708"/>
                  <a:pt x="101626" y="117016"/>
                  <a:pt x="100634" y="118077"/>
                </a:cubicBezTo>
                <a:cubicBezTo>
                  <a:pt x="99552" y="119235"/>
                  <a:pt x="98063" y="119879"/>
                  <a:pt x="96531" y="1199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57"/>
          <p:cNvSpPr/>
          <p:nvPr/>
        </p:nvSpPr>
        <p:spPr>
          <a:xfrm rot="10800000">
            <a:off x="6614789" y="3560896"/>
            <a:ext cx="217507" cy="353911"/>
          </a:xfrm>
          <a:custGeom>
            <a:rect b="b" l="l" r="r" t="t"/>
            <a:pathLst>
              <a:path extrusionOk="0" h="120000" w="120000">
                <a:moveTo>
                  <a:pt x="51597" y="50921"/>
                </a:moveTo>
                <a:lnTo>
                  <a:pt x="51597" y="19698"/>
                </a:lnTo>
                <a:cubicBezTo>
                  <a:pt x="47669" y="20191"/>
                  <a:pt x="43916" y="21082"/>
                  <a:pt x="40531" y="22332"/>
                </a:cubicBezTo>
                <a:cubicBezTo>
                  <a:pt x="30598" y="26001"/>
                  <a:pt x="25457" y="32166"/>
                  <a:pt x="27169" y="38355"/>
                </a:cubicBezTo>
                <a:cubicBezTo>
                  <a:pt x="29239" y="46431"/>
                  <a:pt x="39005" y="49155"/>
                  <a:pt x="51597" y="50921"/>
                </a:cubicBezTo>
                <a:close/>
                <a:moveTo>
                  <a:pt x="67852" y="100379"/>
                </a:moveTo>
                <a:cubicBezTo>
                  <a:pt x="71963" y="99887"/>
                  <a:pt x="75901" y="98973"/>
                  <a:pt x="79437" y="97667"/>
                </a:cubicBezTo>
                <a:cubicBezTo>
                  <a:pt x="89370" y="93998"/>
                  <a:pt x="94511" y="87833"/>
                  <a:pt x="92799" y="81644"/>
                </a:cubicBezTo>
                <a:cubicBezTo>
                  <a:pt x="89506" y="73388"/>
                  <a:pt x="79840" y="69732"/>
                  <a:pt x="67852" y="67361"/>
                </a:cubicBezTo>
                <a:close/>
                <a:moveTo>
                  <a:pt x="67852" y="120000"/>
                </a:moveTo>
                <a:lnTo>
                  <a:pt x="51597" y="120000"/>
                </a:lnTo>
                <a:lnTo>
                  <a:pt x="51597" y="114256"/>
                </a:lnTo>
                <a:cubicBezTo>
                  <a:pt x="45417" y="113829"/>
                  <a:pt x="39328" y="112890"/>
                  <a:pt x="33554" y="111448"/>
                </a:cubicBezTo>
                <a:cubicBezTo>
                  <a:pt x="13606" y="106463"/>
                  <a:pt x="696" y="96271"/>
                  <a:pt x="0" y="84958"/>
                </a:cubicBezTo>
                <a:lnTo>
                  <a:pt x="26861" y="84529"/>
                </a:lnTo>
                <a:cubicBezTo>
                  <a:pt x="27245" y="90776"/>
                  <a:pt x="34374" y="96404"/>
                  <a:pt x="45389" y="99156"/>
                </a:cubicBezTo>
                <a:cubicBezTo>
                  <a:pt x="47394" y="99657"/>
                  <a:pt x="49467" y="100048"/>
                  <a:pt x="51597" y="100293"/>
                </a:cubicBezTo>
                <a:lnTo>
                  <a:pt x="51597" y="64682"/>
                </a:lnTo>
                <a:cubicBezTo>
                  <a:pt x="30368" y="61567"/>
                  <a:pt x="7690" y="58004"/>
                  <a:pt x="556" y="40045"/>
                </a:cubicBezTo>
                <a:cubicBezTo>
                  <a:pt x="-2422" y="28913"/>
                  <a:pt x="6883" y="17850"/>
                  <a:pt x="24755" y="11249"/>
                </a:cubicBezTo>
                <a:cubicBezTo>
                  <a:pt x="32832" y="8265"/>
                  <a:pt x="42066" y="6412"/>
                  <a:pt x="51597" y="5737"/>
                </a:cubicBezTo>
                <a:lnTo>
                  <a:pt x="51597" y="0"/>
                </a:lnTo>
                <a:lnTo>
                  <a:pt x="67852" y="0"/>
                </a:lnTo>
                <a:lnTo>
                  <a:pt x="67852" y="5703"/>
                </a:lnTo>
                <a:cubicBezTo>
                  <a:pt x="74209" y="6118"/>
                  <a:pt x="80479" y="7068"/>
                  <a:pt x="86414" y="8551"/>
                </a:cubicBezTo>
                <a:cubicBezTo>
                  <a:pt x="106363" y="13536"/>
                  <a:pt x="119273" y="23728"/>
                  <a:pt x="119969" y="35041"/>
                </a:cubicBezTo>
                <a:lnTo>
                  <a:pt x="93108" y="35470"/>
                </a:lnTo>
                <a:cubicBezTo>
                  <a:pt x="92723" y="29223"/>
                  <a:pt x="85594" y="23595"/>
                  <a:pt x="74579" y="20843"/>
                </a:cubicBezTo>
                <a:cubicBezTo>
                  <a:pt x="72410" y="20301"/>
                  <a:pt x="70160" y="19888"/>
                  <a:pt x="67852" y="19639"/>
                </a:cubicBezTo>
                <a:lnTo>
                  <a:pt x="67852" y="52969"/>
                </a:lnTo>
                <a:cubicBezTo>
                  <a:pt x="88284" y="55535"/>
                  <a:pt x="110482" y="59921"/>
                  <a:pt x="119411" y="79734"/>
                </a:cubicBezTo>
                <a:cubicBezTo>
                  <a:pt x="122511" y="90942"/>
                  <a:pt x="113201" y="102106"/>
                  <a:pt x="95213" y="108750"/>
                </a:cubicBezTo>
                <a:cubicBezTo>
                  <a:pt x="86990" y="111788"/>
                  <a:pt x="77568" y="113654"/>
                  <a:pt x="67852" y="1142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57"/>
          <p:cNvSpPr/>
          <p:nvPr/>
        </p:nvSpPr>
        <p:spPr>
          <a:xfrm>
            <a:off x="5437664" y="3655251"/>
            <a:ext cx="343751" cy="192566"/>
          </a:xfrm>
          <a:custGeom>
            <a:rect b="b" l="l" r="r" t="t"/>
            <a:pathLst>
              <a:path extrusionOk="0" h="120000" w="120000">
                <a:moveTo>
                  <a:pt x="60923" y="63498"/>
                </a:moveTo>
                <a:lnTo>
                  <a:pt x="60923" y="75528"/>
                </a:lnTo>
                <a:cubicBezTo>
                  <a:pt x="61355" y="75338"/>
                  <a:pt x="61768" y="74995"/>
                  <a:pt x="62140" y="74513"/>
                </a:cubicBezTo>
                <a:cubicBezTo>
                  <a:pt x="63232" y="73100"/>
                  <a:pt x="63798" y="70724"/>
                  <a:pt x="63609" y="68339"/>
                </a:cubicBezTo>
                <a:cubicBezTo>
                  <a:pt x="63382" y="65228"/>
                  <a:pt x="62308" y="64178"/>
                  <a:pt x="60923" y="63498"/>
                </a:cubicBezTo>
                <a:close/>
                <a:moveTo>
                  <a:pt x="95035" y="46472"/>
                </a:moveTo>
                <a:cubicBezTo>
                  <a:pt x="90849" y="46472"/>
                  <a:pt x="87457" y="52528"/>
                  <a:pt x="87457" y="60000"/>
                </a:cubicBezTo>
                <a:cubicBezTo>
                  <a:pt x="87457" y="67471"/>
                  <a:pt x="90849" y="73527"/>
                  <a:pt x="95035" y="73527"/>
                </a:cubicBezTo>
                <a:cubicBezTo>
                  <a:pt x="99220" y="73527"/>
                  <a:pt x="102613" y="67471"/>
                  <a:pt x="102613" y="60000"/>
                </a:cubicBezTo>
                <a:cubicBezTo>
                  <a:pt x="102613" y="52528"/>
                  <a:pt x="99220" y="46472"/>
                  <a:pt x="95035" y="46472"/>
                </a:cubicBezTo>
                <a:close/>
                <a:moveTo>
                  <a:pt x="24964" y="46472"/>
                </a:moveTo>
                <a:cubicBezTo>
                  <a:pt x="20779" y="46472"/>
                  <a:pt x="17386" y="52528"/>
                  <a:pt x="17386" y="60000"/>
                </a:cubicBezTo>
                <a:cubicBezTo>
                  <a:pt x="17386" y="67471"/>
                  <a:pt x="20779" y="73527"/>
                  <a:pt x="24964" y="73527"/>
                </a:cubicBezTo>
                <a:cubicBezTo>
                  <a:pt x="29150" y="73527"/>
                  <a:pt x="32542" y="67471"/>
                  <a:pt x="32542" y="60000"/>
                </a:cubicBezTo>
                <a:cubicBezTo>
                  <a:pt x="32542" y="52528"/>
                  <a:pt x="29150" y="46472"/>
                  <a:pt x="24964" y="46472"/>
                </a:cubicBezTo>
                <a:close/>
                <a:moveTo>
                  <a:pt x="59136" y="44441"/>
                </a:moveTo>
                <a:cubicBezTo>
                  <a:pt x="58684" y="44630"/>
                  <a:pt x="58251" y="44983"/>
                  <a:pt x="57862" y="45486"/>
                </a:cubicBezTo>
                <a:cubicBezTo>
                  <a:pt x="56770" y="46900"/>
                  <a:pt x="56205" y="49275"/>
                  <a:pt x="56393" y="51660"/>
                </a:cubicBezTo>
                <a:cubicBezTo>
                  <a:pt x="56755" y="54841"/>
                  <a:pt x="57818" y="56250"/>
                  <a:pt x="59136" y="57163"/>
                </a:cubicBezTo>
                <a:close/>
                <a:moveTo>
                  <a:pt x="59136" y="36881"/>
                </a:moveTo>
                <a:lnTo>
                  <a:pt x="60923" y="36881"/>
                </a:lnTo>
                <a:lnTo>
                  <a:pt x="60923" y="39094"/>
                </a:lnTo>
                <a:cubicBezTo>
                  <a:pt x="61603" y="39259"/>
                  <a:pt x="62273" y="39620"/>
                  <a:pt x="62907" y="40176"/>
                </a:cubicBezTo>
                <a:cubicBezTo>
                  <a:pt x="65101" y="42097"/>
                  <a:pt x="66520" y="46024"/>
                  <a:pt x="66597" y="50383"/>
                </a:cubicBezTo>
                <a:lnTo>
                  <a:pt x="63643" y="50548"/>
                </a:lnTo>
                <a:cubicBezTo>
                  <a:pt x="63601" y="48141"/>
                  <a:pt x="62817" y="45973"/>
                  <a:pt x="61606" y="44912"/>
                </a:cubicBezTo>
                <a:cubicBezTo>
                  <a:pt x="61386" y="44719"/>
                  <a:pt x="61158" y="44568"/>
                  <a:pt x="60923" y="44474"/>
                </a:cubicBezTo>
                <a:lnTo>
                  <a:pt x="60923" y="58195"/>
                </a:lnTo>
                <a:cubicBezTo>
                  <a:pt x="63258" y="59396"/>
                  <a:pt x="65751" y="60768"/>
                  <a:pt x="66536" y="67688"/>
                </a:cubicBezTo>
                <a:cubicBezTo>
                  <a:pt x="66863" y="71977"/>
                  <a:pt x="65840" y="76240"/>
                  <a:pt x="63875" y="78784"/>
                </a:cubicBezTo>
                <a:cubicBezTo>
                  <a:pt x="62987" y="79933"/>
                  <a:pt x="61971" y="80647"/>
                  <a:pt x="60923" y="80907"/>
                </a:cubicBezTo>
                <a:lnTo>
                  <a:pt x="60923" y="83118"/>
                </a:lnTo>
                <a:lnTo>
                  <a:pt x="59136" y="83118"/>
                </a:lnTo>
                <a:lnTo>
                  <a:pt x="59136" y="80921"/>
                </a:lnTo>
                <a:cubicBezTo>
                  <a:pt x="58437" y="80761"/>
                  <a:pt x="57748" y="80395"/>
                  <a:pt x="57095" y="79823"/>
                </a:cubicBezTo>
                <a:cubicBezTo>
                  <a:pt x="54901" y="77902"/>
                  <a:pt x="53482" y="73975"/>
                  <a:pt x="53405" y="69616"/>
                </a:cubicBezTo>
                <a:lnTo>
                  <a:pt x="56359" y="69451"/>
                </a:lnTo>
                <a:cubicBezTo>
                  <a:pt x="56401" y="71858"/>
                  <a:pt x="57185" y="74027"/>
                  <a:pt x="58396" y="75087"/>
                </a:cubicBezTo>
                <a:cubicBezTo>
                  <a:pt x="58635" y="75296"/>
                  <a:pt x="58882" y="75455"/>
                  <a:pt x="59136" y="75551"/>
                </a:cubicBezTo>
                <a:lnTo>
                  <a:pt x="59136" y="62708"/>
                </a:lnTo>
                <a:cubicBezTo>
                  <a:pt x="56889" y="61720"/>
                  <a:pt x="54449" y="60030"/>
                  <a:pt x="53467" y="52396"/>
                </a:cubicBezTo>
                <a:cubicBezTo>
                  <a:pt x="53126" y="48077"/>
                  <a:pt x="54150" y="43775"/>
                  <a:pt x="56128" y="41215"/>
                </a:cubicBezTo>
                <a:cubicBezTo>
                  <a:pt x="57032" y="40045"/>
                  <a:pt x="58068" y="39326"/>
                  <a:pt x="59136" y="39079"/>
                </a:cubicBezTo>
                <a:close/>
                <a:moveTo>
                  <a:pt x="60000" y="29003"/>
                </a:moveTo>
                <a:cubicBezTo>
                  <a:pt x="50410" y="29003"/>
                  <a:pt x="42636" y="42881"/>
                  <a:pt x="42636" y="60000"/>
                </a:cubicBezTo>
                <a:cubicBezTo>
                  <a:pt x="42636" y="77118"/>
                  <a:pt x="50410" y="90996"/>
                  <a:pt x="60000" y="90996"/>
                </a:cubicBezTo>
                <a:cubicBezTo>
                  <a:pt x="69589" y="90996"/>
                  <a:pt x="77363" y="77118"/>
                  <a:pt x="77363" y="60000"/>
                </a:cubicBezTo>
                <a:cubicBezTo>
                  <a:pt x="77363" y="42881"/>
                  <a:pt x="69589" y="29003"/>
                  <a:pt x="60000" y="29003"/>
                </a:cubicBezTo>
                <a:close/>
                <a:moveTo>
                  <a:pt x="7485" y="12459"/>
                </a:moveTo>
                <a:lnTo>
                  <a:pt x="112514" y="12459"/>
                </a:lnTo>
                <a:lnTo>
                  <a:pt x="112514" y="107540"/>
                </a:lnTo>
                <a:lnTo>
                  <a:pt x="7485" y="107540"/>
                </a:lnTo>
                <a:close/>
                <a:moveTo>
                  <a:pt x="4744" y="6958"/>
                </a:moveTo>
                <a:lnTo>
                  <a:pt x="4744" y="113041"/>
                </a:lnTo>
                <a:lnTo>
                  <a:pt x="115255" y="113041"/>
                </a:lnTo>
                <a:lnTo>
                  <a:pt x="115255" y="6958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57"/>
          <p:cNvSpPr/>
          <p:nvPr/>
        </p:nvSpPr>
        <p:spPr>
          <a:xfrm>
            <a:off x="8212501" y="3588603"/>
            <a:ext cx="354992" cy="355536"/>
          </a:xfrm>
          <a:custGeom>
            <a:rect b="b" l="l" r="r" t="t"/>
            <a:pathLst>
              <a:path extrusionOk="0" h="120000" w="120000">
                <a:moveTo>
                  <a:pt x="22570" y="60380"/>
                </a:moveTo>
                <a:lnTo>
                  <a:pt x="97429" y="60380"/>
                </a:lnTo>
                <a:cubicBezTo>
                  <a:pt x="109894" y="60380"/>
                  <a:pt x="119999" y="70469"/>
                  <a:pt x="119999" y="82915"/>
                </a:cubicBezTo>
                <a:lnTo>
                  <a:pt x="119999" y="104032"/>
                </a:lnTo>
                <a:lnTo>
                  <a:pt x="120000" y="104032"/>
                </a:lnTo>
                <a:lnTo>
                  <a:pt x="120000" y="109220"/>
                </a:lnTo>
                <a:lnTo>
                  <a:pt x="119985" y="109220"/>
                </a:lnTo>
                <a:lnTo>
                  <a:pt x="119985" y="120000"/>
                </a:lnTo>
                <a:lnTo>
                  <a:pt x="14" y="120000"/>
                </a:lnTo>
                <a:lnTo>
                  <a:pt x="14" y="109220"/>
                </a:lnTo>
                <a:lnTo>
                  <a:pt x="0" y="109220"/>
                </a:lnTo>
                <a:lnTo>
                  <a:pt x="0" y="82915"/>
                </a:lnTo>
                <a:cubicBezTo>
                  <a:pt x="0" y="70469"/>
                  <a:pt x="10105" y="60380"/>
                  <a:pt x="22570" y="60380"/>
                </a:cubicBezTo>
                <a:close/>
                <a:moveTo>
                  <a:pt x="60000" y="0"/>
                </a:moveTo>
                <a:cubicBezTo>
                  <a:pt x="75005" y="0"/>
                  <a:pt x="87170" y="12145"/>
                  <a:pt x="87170" y="27128"/>
                </a:cubicBezTo>
                <a:cubicBezTo>
                  <a:pt x="87170" y="42111"/>
                  <a:pt x="75005" y="54257"/>
                  <a:pt x="60000" y="54257"/>
                </a:cubicBezTo>
                <a:cubicBezTo>
                  <a:pt x="44994" y="54257"/>
                  <a:pt x="32829" y="42111"/>
                  <a:pt x="32829" y="27128"/>
                </a:cubicBezTo>
                <a:cubicBezTo>
                  <a:pt x="32829" y="12145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57"/>
          <p:cNvSpPr/>
          <p:nvPr/>
        </p:nvSpPr>
        <p:spPr>
          <a:xfrm flipH="1" rot="-5400000">
            <a:off x="7112464" y="4219259"/>
            <a:ext cx="367987" cy="346556"/>
          </a:xfrm>
          <a:custGeom>
            <a:rect b="b" l="l" r="r" t="t"/>
            <a:pathLst>
              <a:path extrusionOk="0" h="120000" w="120000">
                <a:moveTo>
                  <a:pt x="114609" y="52208"/>
                </a:moveTo>
                <a:lnTo>
                  <a:pt x="114609" y="67089"/>
                </a:lnTo>
                <a:cubicBezTo>
                  <a:pt x="114609" y="68670"/>
                  <a:pt x="115816" y="69951"/>
                  <a:pt x="117304" y="69951"/>
                </a:cubicBezTo>
                <a:lnTo>
                  <a:pt x="117304" y="69951"/>
                </a:lnTo>
                <a:cubicBezTo>
                  <a:pt x="118793" y="69951"/>
                  <a:pt x="120000" y="68670"/>
                  <a:pt x="120000" y="67089"/>
                </a:cubicBezTo>
                <a:lnTo>
                  <a:pt x="119999" y="52208"/>
                </a:lnTo>
                <a:cubicBezTo>
                  <a:pt x="119999" y="50627"/>
                  <a:pt x="118793" y="49346"/>
                  <a:pt x="117304" y="49346"/>
                </a:cubicBezTo>
                <a:cubicBezTo>
                  <a:pt x="115816" y="49346"/>
                  <a:pt x="114609" y="50627"/>
                  <a:pt x="114609" y="52208"/>
                </a:cubicBezTo>
                <a:close/>
                <a:moveTo>
                  <a:pt x="106256" y="49918"/>
                </a:moveTo>
                <a:lnTo>
                  <a:pt x="106256" y="69379"/>
                </a:lnTo>
                <a:cubicBezTo>
                  <a:pt x="106256" y="70960"/>
                  <a:pt x="107463" y="72241"/>
                  <a:pt x="108951" y="72241"/>
                </a:cubicBezTo>
                <a:lnTo>
                  <a:pt x="108951" y="72241"/>
                </a:lnTo>
                <a:cubicBezTo>
                  <a:pt x="110440" y="72241"/>
                  <a:pt x="111646" y="70960"/>
                  <a:pt x="111646" y="69379"/>
                </a:cubicBezTo>
                <a:lnTo>
                  <a:pt x="111646" y="49918"/>
                </a:lnTo>
                <a:cubicBezTo>
                  <a:pt x="111646" y="48337"/>
                  <a:pt x="110440" y="47056"/>
                  <a:pt x="108951" y="47056"/>
                </a:cubicBezTo>
                <a:cubicBezTo>
                  <a:pt x="107463" y="47056"/>
                  <a:pt x="106256" y="48337"/>
                  <a:pt x="106256" y="49918"/>
                </a:cubicBezTo>
                <a:close/>
                <a:moveTo>
                  <a:pt x="97903" y="48773"/>
                </a:moveTo>
                <a:lnTo>
                  <a:pt x="97903" y="70524"/>
                </a:lnTo>
                <a:cubicBezTo>
                  <a:pt x="97903" y="72104"/>
                  <a:pt x="99109" y="73386"/>
                  <a:pt x="100598" y="73386"/>
                </a:cubicBezTo>
                <a:lnTo>
                  <a:pt x="100598" y="73386"/>
                </a:lnTo>
                <a:cubicBezTo>
                  <a:pt x="102086" y="73386"/>
                  <a:pt x="103293" y="72104"/>
                  <a:pt x="103293" y="70524"/>
                </a:cubicBezTo>
                <a:lnTo>
                  <a:pt x="103293" y="48773"/>
                </a:lnTo>
                <a:cubicBezTo>
                  <a:pt x="103293" y="47193"/>
                  <a:pt x="102086" y="45911"/>
                  <a:pt x="100598" y="45911"/>
                </a:cubicBezTo>
                <a:cubicBezTo>
                  <a:pt x="99109" y="45911"/>
                  <a:pt x="97903" y="47193"/>
                  <a:pt x="97903" y="48773"/>
                </a:cubicBezTo>
                <a:close/>
                <a:moveTo>
                  <a:pt x="53856" y="54256"/>
                </a:moveTo>
                <a:cubicBezTo>
                  <a:pt x="53856" y="53338"/>
                  <a:pt x="54558" y="52593"/>
                  <a:pt x="55423" y="52593"/>
                </a:cubicBezTo>
                <a:lnTo>
                  <a:pt x="57787" y="52593"/>
                </a:lnTo>
                <a:lnTo>
                  <a:pt x="57787" y="49895"/>
                </a:lnTo>
                <a:cubicBezTo>
                  <a:pt x="57787" y="49843"/>
                  <a:pt x="57790" y="49793"/>
                  <a:pt x="57844" y="49750"/>
                </a:cubicBezTo>
                <a:lnTo>
                  <a:pt x="57714" y="49315"/>
                </a:lnTo>
                <a:cubicBezTo>
                  <a:pt x="57790" y="48400"/>
                  <a:pt x="58549" y="47723"/>
                  <a:pt x="59411" y="47803"/>
                </a:cubicBezTo>
                <a:lnTo>
                  <a:pt x="91653" y="50798"/>
                </a:lnTo>
                <a:cubicBezTo>
                  <a:pt x="92515" y="50878"/>
                  <a:pt x="93152" y="51685"/>
                  <a:pt x="93077" y="52600"/>
                </a:cubicBezTo>
                <a:cubicBezTo>
                  <a:pt x="93002" y="53515"/>
                  <a:pt x="92242" y="54191"/>
                  <a:pt x="91380" y="54111"/>
                </a:cubicBezTo>
                <a:cubicBezTo>
                  <a:pt x="80879" y="53136"/>
                  <a:pt x="70377" y="52160"/>
                  <a:pt x="59875" y="51185"/>
                </a:cubicBezTo>
                <a:lnTo>
                  <a:pt x="59875" y="52593"/>
                </a:lnTo>
                <a:lnTo>
                  <a:pt x="62240" y="52593"/>
                </a:lnTo>
                <a:cubicBezTo>
                  <a:pt x="63105" y="52593"/>
                  <a:pt x="63806" y="53338"/>
                  <a:pt x="63806" y="54256"/>
                </a:cubicBezTo>
                <a:lnTo>
                  <a:pt x="63806" y="54256"/>
                </a:lnTo>
                <a:cubicBezTo>
                  <a:pt x="63806" y="55175"/>
                  <a:pt x="63105" y="55919"/>
                  <a:pt x="62240" y="55919"/>
                </a:cubicBezTo>
                <a:cubicBezTo>
                  <a:pt x="61452" y="55919"/>
                  <a:pt x="60664" y="55919"/>
                  <a:pt x="59875" y="55919"/>
                </a:cubicBezTo>
                <a:lnTo>
                  <a:pt x="59875" y="58197"/>
                </a:lnTo>
                <a:lnTo>
                  <a:pt x="62240" y="58197"/>
                </a:lnTo>
                <a:cubicBezTo>
                  <a:pt x="63105" y="58197"/>
                  <a:pt x="63806" y="58942"/>
                  <a:pt x="63806" y="59860"/>
                </a:cubicBezTo>
                <a:lnTo>
                  <a:pt x="63806" y="59860"/>
                </a:lnTo>
                <a:cubicBezTo>
                  <a:pt x="63806" y="60778"/>
                  <a:pt x="63105" y="61523"/>
                  <a:pt x="62240" y="61523"/>
                </a:cubicBezTo>
                <a:cubicBezTo>
                  <a:pt x="61452" y="61523"/>
                  <a:pt x="60664" y="61523"/>
                  <a:pt x="59875" y="61523"/>
                </a:cubicBezTo>
                <a:lnTo>
                  <a:pt x="59875" y="63801"/>
                </a:lnTo>
                <a:lnTo>
                  <a:pt x="62240" y="63801"/>
                </a:lnTo>
                <a:cubicBezTo>
                  <a:pt x="63105" y="63801"/>
                  <a:pt x="63806" y="64546"/>
                  <a:pt x="63806" y="65464"/>
                </a:cubicBezTo>
                <a:lnTo>
                  <a:pt x="63806" y="65464"/>
                </a:lnTo>
                <a:cubicBezTo>
                  <a:pt x="63806" y="66382"/>
                  <a:pt x="63105" y="67127"/>
                  <a:pt x="62240" y="67127"/>
                </a:cubicBezTo>
                <a:cubicBezTo>
                  <a:pt x="61452" y="67127"/>
                  <a:pt x="60664" y="67127"/>
                  <a:pt x="59875" y="67127"/>
                </a:cubicBezTo>
                <a:lnTo>
                  <a:pt x="59875" y="68544"/>
                </a:lnTo>
                <a:lnTo>
                  <a:pt x="91233" y="65045"/>
                </a:lnTo>
                <a:cubicBezTo>
                  <a:pt x="92093" y="64949"/>
                  <a:pt x="92863" y="65611"/>
                  <a:pt x="92954" y="66525"/>
                </a:cubicBezTo>
                <a:cubicBezTo>
                  <a:pt x="93044" y="67438"/>
                  <a:pt x="92420" y="68256"/>
                  <a:pt x="91560" y="68352"/>
                </a:cubicBezTo>
                <a:cubicBezTo>
                  <a:pt x="80831" y="69550"/>
                  <a:pt x="70101" y="70747"/>
                  <a:pt x="59372" y="71945"/>
                </a:cubicBezTo>
                <a:cubicBezTo>
                  <a:pt x="58511" y="72041"/>
                  <a:pt x="57741" y="71378"/>
                  <a:pt x="57650" y="70465"/>
                </a:cubicBezTo>
                <a:cubicBezTo>
                  <a:pt x="57630" y="70259"/>
                  <a:pt x="57646" y="70058"/>
                  <a:pt x="57807" y="69902"/>
                </a:cubicBezTo>
                <a:lnTo>
                  <a:pt x="57787" y="69850"/>
                </a:lnTo>
                <a:lnTo>
                  <a:pt x="57787" y="67127"/>
                </a:lnTo>
                <a:lnTo>
                  <a:pt x="55423" y="67127"/>
                </a:lnTo>
                <a:cubicBezTo>
                  <a:pt x="54558" y="67127"/>
                  <a:pt x="53856" y="66382"/>
                  <a:pt x="53856" y="65464"/>
                </a:cubicBezTo>
                <a:cubicBezTo>
                  <a:pt x="53856" y="64546"/>
                  <a:pt x="54558" y="63801"/>
                  <a:pt x="55423" y="63801"/>
                </a:cubicBezTo>
                <a:lnTo>
                  <a:pt x="57787" y="63801"/>
                </a:lnTo>
                <a:lnTo>
                  <a:pt x="57787" y="61523"/>
                </a:lnTo>
                <a:lnTo>
                  <a:pt x="55423" y="61523"/>
                </a:lnTo>
                <a:cubicBezTo>
                  <a:pt x="54558" y="61523"/>
                  <a:pt x="53856" y="60779"/>
                  <a:pt x="53856" y="59860"/>
                </a:cubicBezTo>
                <a:cubicBezTo>
                  <a:pt x="53856" y="58942"/>
                  <a:pt x="54558" y="58197"/>
                  <a:pt x="55423" y="58197"/>
                </a:cubicBezTo>
                <a:lnTo>
                  <a:pt x="57787" y="58197"/>
                </a:lnTo>
                <a:lnTo>
                  <a:pt x="57787" y="55919"/>
                </a:lnTo>
                <a:lnTo>
                  <a:pt x="55423" y="55919"/>
                </a:lnTo>
                <a:cubicBezTo>
                  <a:pt x="54558" y="55919"/>
                  <a:pt x="53856" y="55175"/>
                  <a:pt x="53856" y="54256"/>
                </a:cubicBezTo>
                <a:close/>
                <a:moveTo>
                  <a:pt x="48021" y="3132"/>
                </a:moveTo>
                <a:lnTo>
                  <a:pt x="48021" y="12530"/>
                </a:lnTo>
                <a:cubicBezTo>
                  <a:pt x="48021" y="14260"/>
                  <a:pt x="49342" y="15663"/>
                  <a:pt x="50971" y="15663"/>
                </a:cubicBezTo>
                <a:cubicBezTo>
                  <a:pt x="52601" y="15663"/>
                  <a:pt x="53921" y="14260"/>
                  <a:pt x="53921" y="12530"/>
                </a:cubicBezTo>
                <a:lnTo>
                  <a:pt x="53921" y="3132"/>
                </a:lnTo>
                <a:cubicBezTo>
                  <a:pt x="53921" y="1402"/>
                  <a:pt x="52601" y="0"/>
                  <a:pt x="50971" y="0"/>
                </a:cubicBezTo>
                <a:cubicBezTo>
                  <a:pt x="49342" y="0"/>
                  <a:pt x="48021" y="1402"/>
                  <a:pt x="48021" y="3132"/>
                </a:cubicBezTo>
                <a:close/>
                <a:moveTo>
                  <a:pt x="48021" y="107469"/>
                </a:moveTo>
                <a:lnTo>
                  <a:pt x="48021" y="116867"/>
                </a:lnTo>
                <a:cubicBezTo>
                  <a:pt x="48021" y="118597"/>
                  <a:pt x="49342" y="120000"/>
                  <a:pt x="50971" y="120000"/>
                </a:cubicBezTo>
                <a:cubicBezTo>
                  <a:pt x="52601" y="120000"/>
                  <a:pt x="53921" y="118597"/>
                  <a:pt x="53921" y="116867"/>
                </a:cubicBezTo>
                <a:lnTo>
                  <a:pt x="53921" y="107469"/>
                </a:lnTo>
                <a:cubicBezTo>
                  <a:pt x="53921" y="105739"/>
                  <a:pt x="52601" y="104336"/>
                  <a:pt x="50971" y="104336"/>
                </a:cubicBezTo>
                <a:cubicBezTo>
                  <a:pt x="49342" y="104336"/>
                  <a:pt x="48021" y="105739"/>
                  <a:pt x="48021" y="107469"/>
                </a:cubicBezTo>
                <a:close/>
                <a:moveTo>
                  <a:pt x="21116" y="59649"/>
                </a:moveTo>
                <a:cubicBezTo>
                  <a:pt x="21116" y="67800"/>
                  <a:pt x="24044" y="75951"/>
                  <a:pt x="29901" y="82170"/>
                </a:cubicBezTo>
                <a:cubicBezTo>
                  <a:pt x="41615" y="94608"/>
                  <a:pt x="60607" y="94608"/>
                  <a:pt x="72320" y="82170"/>
                </a:cubicBezTo>
                <a:lnTo>
                  <a:pt x="79515" y="74530"/>
                </a:lnTo>
                <a:lnTo>
                  <a:pt x="87539" y="74531"/>
                </a:lnTo>
                <a:cubicBezTo>
                  <a:pt x="90764" y="74530"/>
                  <a:pt x="93379" y="71754"/>
                  <a:pt x="93379" y="68330"/>
                </a:cubicBezTo>
                <a:lnTo>
                  <a:pt x="93379" y="59809"/>
                </a:lnTo>
                <a:lnTo>
                  <a:pt x="93530" y="59649"/>
                </a:lnTo>
                <a:lnTo>
                  <a:pt x="93379" y="59488"/>
                </a:lnTo>
                <a:lnTo>
                  <a:pt x="93379" y="50967"/>
                </a:lnTo>
                <a:cubicBezTo>
                  <a:pt x="93379" y="47543"/>
                  <a:pt x="90764" y="44767"/>
                  <a:pt x="87539" y="44767"/>
                </a:cubicBezTo>
                <a:lnTo>
                  <a:pt x="79515" y="44767"/>
                </a:lnTo>
                <a:cubicBezTo>
                  <a:pt x="77116" y="42220"/>
                  <a:pt x="74718" y="39674"/>
                  <a:pt x="72320" y="37127"/>
                </a:cubicBezTo>
                <a:cubicBezTo>
                  <a:pt x="60607" y="24689"/>
                  <a:pt x="41615" y="24689"/>
                  <a:pt x="29901" y="37127"/>
                </a:cubicBezTo>
                <a:cubicBezTo>
                  <a:pt x="24044" y="43346"/>
                  <a:pt x="21116" y="51497"/>
                  <a:pt x="21116" y="59649"/>
                </a:cubicBezTo>
                <a:close/>
                <a:moveTo>
                  <a:pt x="15930" y="103846"/>
                </a:moveTo>
                <a:cubicBezTo>
                  <a:pt x="15930" y="104647"/>
                  <a:pt x="16218" y="105449"/>
                  <a:pt x="16794" y="106061"/>
                </a:cubicBezTo>
                <a:cubicBezTo>
                  <a:pt x="17946" y="107284"/>
                  <a:pt x="19814" y="107284"/>
                  <a:pt x="20966" y="106061"/>
                </a:cubicBezTo>
                <a:lnTo>
                  <a:pt x="27224" y="99415"/>
                </a:lnTo>
                <a:cubicBezTo>
                  <a:pt x="28376" y="98192"/>
                  <a:pt x="28376" y="96208"/>
                  <a:pt x="27224" y="94985"/>
                </a:cubicBezTo>
                <a:cubicBezTo>
                  <a:pt x="26072" y="93762"/>
                  <a:pt x="24204" y="93762"/>
                  <a:pt x="23052" y="94985"/>
                </a:cubicBezTo>
                <a:lnTo>
                  <a:pt x="16794" y="101630"/>
                </a:lnTo>
                <a:cubicBezTo>
                  <a:pt x="16218" y="102242"/>
                  <a:pt x="15930" y="103044"/>
                  <a:pt x="15930" y="103846"/>
                </a:cubicBezTo>
                <a:close/>
                <a:moveTo>
                  <a:pt x="15930" y="15910"/>
                </a:moveTo>
                <a:cubicBezTo>
                  <a:pt x="15930" y="16712"/>
                  <a:pt x="16218" y="17514"/>
                  <a:pt x="16794" y="18125"/>
                </a:cubicBezTo>
                <a:lnTo>
                  <a:pt x="23052" y="24771"/>
                </a:lnTo>
                <a:cubicBezTo>
                  <a:pt x="24204" y="25994"/>
                  <a:pt x="26072" y="25994"/>
                  <a:pt x="27224" y="24771"/>
                </a:cubicBezTo>
                <a:cubicBezTo>
                  <a:pt x="28376" y="23547"/>
                  <a:pt x="28376" y="21564"/>
                  <a:pt x="27224" y="20340"/>
                </a:cubicBezTo>
                <a:lnTo>
                  <a:pt x="20966" y="13695"/>
                </a:lnTo>
                <a:cubicBezTo>
                  <a:pt x="19814" y="12472"/>
                  <a:pt x="17946" y="12472"/>
                  <a:pt x="16794" y="13695"/>
                </a:cubicBezTo>
                <a:cubicBezTo>
                  <a:pt x="16218" y="14307"/>
                  <a:pt x="15930" y="15109"/>
                  <a:pt x="15930" y="15910"/>
                </a:cubicBezTo>
                <a:close/>
                <a:moveTo>
                  <a:pt x="0" y="59999"/>
                </a:moveTo>
                <a:cubicBezTo>
                  <a:pt x="0" y="61730"/>
                  <a:pt x="1320" y="63132"/>
                  <a:pt x="2950" y="63132"/>
                </a:cubicBezTo>
                <a:lnTo>
                  <a:pt x="11800" y="63132"/>
                </a:lnTo>
                <a:cubicBezTo>
                  <a:pt x="13430" y="63132"/>
                  <a:pt x="14751" y="61730"/>
                  <a:pt x="14751" y="59999"/>
                </a:cubicBezTo>
                <a:cubicBezTo>
                  <a:pt x="14751" y="58269"/>
                  <a:pt x="13430" y="56867"/>
                  <a:pt x="11800" y="56867"/>
                </a:cubicBezTo>
                <a:lnTo>
                  <a:pt x="2950" y="56867"/>
                </a:lnTo>
                <a:cubicBezTo>
                  <a:pt x="1320" y="56867"/>
                  <a:pt x="0" y="58269"/>
                  <a:pt x="0" y="599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57"/>
          <p:cNvSpPr/>
          <p:nvPr/>
        </p:nvSpPr>
        <p:spPr>
          <a:xfrm>
            <a:off x="6060854" y="3614352"/>
            <a:ext cx="274662" cy="274365"/>
          </a:xfrm>
          <a:custGeom>
            <a:rect b="b" l="l" r="r" t="t"/>
            <a:pathLst>
              <a:path extrusionOk="0" h="120000" w="120000">
                <a:moveTo>
                  <a:pt x="85885" y="33766"/>
                </a:moveTo>
                <a:lnTo>
                  <a:pt x="120000" y="33766"/>
                </a:lnTo>
                <a:lnTo>
                  <a:pt x="65775" y="115233"/>
                </a:lnTo>
                <a:close/>
                <a:moveTo>
                  <a:pt x="30" y="33766"/>
                </a:moveTo>
                <a:lnTo>
                  <a:pt x="34145" y="33766"/>
                </a:lnTo>
                <a:lnTo>
                  <a:pt x="55670" y="116651"/>
                </a:lnTo>
                <a:close/>
                <a:moveTo>
                  <a:pt x="38536" y="33765"/>
                </a:moveTo>
                <a:lnTo>
                  <a:pt x="81463" y="33765"/>
                </a:lnTo>
                <a:lnTo>
                  <a:pt x="59999" y="120000"/>
                </a:lnTo>
                <a:close/>
                <a:moveTo>
                  <a:pt x="102927" y="0"/>
                </a:moveTo>
                <a:lnTo>
                  <a:pt x="120000" y="29467"/>
                </a:lnTo>
                <a:lnTo>
                  <a:pt x="85854" y="29467"/>
                </a:lnTo>
                <a:close/>
                <a:moveTo>
                  <a:pt x="64391" y="0"/>
                </a:moveTo>
                <a:lnTo>
                  <a:pt x="98536" y="0"/>
                </a:lnTo>
                <a:lnTo>
                  <a:pt x="81463" y="29467"/>
                </a:lnTo>
                <a:close/>
                <a:moveTo>
                  <a:pt x="60000" y="0"/>
                </a:moveTo>
                <a:lnTo>
                  <a:pt x="77072" y="29467"/>
                </a:lnTo>
                <a:lnTo>
                  <a:pt x="42927" y="29467"/>
                </a:lnTo>
                <a:close/>
                <a:moveTo>
                  <a:pt x="21463" y="0"/>
                </a:moveTo>
                <a:lnTo>
                  <a:pt x="55608" y="0"/>
                </a:lnTo>
                <a:lnTo>
                  <a:pt x="38536" y="29467"/>
                </a:lnTo>
                <a:close/>
                <a:moveTo>
                  <a:pt x="17072" y="0"/>
                </a:moveTo>
                <a:lnTo>
                  <a:pt x="34145" y="29467"/>
                </a:lnTo>
                <a:lnTo>
                  <a:pt x="0" y="29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57"/>
          <p:cNvSpPr/>
          <p:nvPr/>
        </p:nvSpPr>
        <p:spPr>
          <a:xfrm>
            <a:off x="7109736" y="3659965"/>
            <a:ext cx="360000" cy="183139"/>
          </a:xfrm>
          <a:custGeom>
            <a:rect b="b" l="l" r="r" t="t"/>
            <a:pathLst>
              <a:path extrusionOk="0" h="120000" w="120000">
                <a:moveTo>
                  <a:pt x="4455" y="103922"/>
                </a:moveTo>
                <a:lnTo>
                  <a:pt x="112050" y="103922"/>
                </a:lnTo>
                <a:cubicBezTo>
                  <a:pt x="110431" y="109082"/>
                  <a:pt x="108792" y="114344"/>
                  <a:pt x="107388" y="119999"/>
                </a:cubicBezTo>
                <a:lnTo>
                  <a:pt x="7456" y="119999"/>
                </a:lnTo>
                <a:cubicBezTo>
                  <a:pt x="6921" y="114634"/>
                  <a:pt x="5741" y="109269"/>
                  <a:pt x="4455" y="103922"/>
                </a:cubicBezTo>
                <a:close/>
                <a:moveTo>
                  <a:pt x="103570" y="80961"/>
                </a:moveTo>
                <a:lnTo>
                  <a:pt x="103570" y="88772"/>
                </a:lnTo>
                <a:lnTo>
                  <a:pt x="107544" y="88772"/>
                </a:lnTo>
                <a:lnTo>
                  <a:pt x="107544" y="80961"/>
                </a:lnTo>
                <a:close/>
                <a:moveTo>
                  <a:pt x="95664" y="80961"/>
                </a:moveTo>
                <a:lnTo>
                  <a:pt x="95664" y="88772"/>
                </a:lnTo>
                <a:lnTo>
                  <a:pt x="99637" y="88772"/>
                </a:lnTo>
                <a:lnTo>
                  <a:pt x="99637" y="80961"/>
                </a:lnTo>
                <a:close/>
                <a:moveTo>
                  <a:pt x="87757" y="80961"/>
                </a:moveTo>
                <a:lnTo>
                  <a:pt x="87757" y="88772"/>
                </a:lnTo>
                <a:lnTo>
                  <a:pt x="91731" y="88772"/>
                </a:lnTo>
                <a:lnTo>
                  <a:pt x="91731" y="80961"/>
                </a:lnTo>
                <a:close/>
                <a:moveTo>
                  <a:pt x="63157" y="80961"/>
                </a:moveTo>
                <a:lnTo>
                  <a:pt x="63157" y="88772"/>
                </a:lnTo>
                <a:lnTo>
                  <a:pt x="67131" y="88772"/>
                </a:lnTo>
                <a:lnTo>
                  <a:pt x="67131" y="80961"/>
                </a:lnTo>
                <a:close/>
                <a:moveTo>
                  <a:pt x="55250" y="80961"/>
                </a:moveTo>
                <a:lnTo>
                  <a:pt x="55250" y="88772"/>
                </a:lnTo>
                <a:lnTo>
                  <a:pt x="59224" y="88772"/>
                </a:lnTo>
                <a:lnTo>
                  <a:pt x="59224" y="80961"/>
                </a:lnTo>
                <a:close/>
                <a:moveTo>
                  <a:pt x="47344" y="80961"/>
                </a:moveTo>
                <a:lnTo>
                  <a:pt x="47344" y="88772"/>
                </a:lnTo>
                <a:lnTo>
                  <a:pt x="51318" y="88772"/>
                </a:lnTo>
                <a:lnTo>
                  <a:pt x="51318" y="80961"/>
                </a:lnTo>
                <a:close/>
                <a:moveTo>
                  <a:pt x="39438" y="80961"/>
                </a:moveTo>
                <a:lnTo>
                  <a:pt x="39438" y="88772"/>
                </a:lnTo>
                <a:lnTo>
                  <a:pt x="43411" y="88772"/>
                </a:lnTo>
                <a:lnTo>
                  <a:pt x="43411" y="80961"/>
                </a:lnTo>
                <a:close/>
                <a:moveTo>
                  <a:pt x="31531" y="80961"/>
                </a:moveTo>
                <a:lnTo>
                  <a:pt x="31531" y="88772"/>
                </a:lnTo>
                <a:lnTo>
                  <a:pt x="35505" y="88772"/>
                </a:lnTo>
                <a:lnTo>
                  <a:pt x="35505" y="80961"/>
                </a:lnTo>
                <a:close/>
                <a:moveTo>
                  <a:pt x="23625" y="80961"/>
                </a:moveTo>
                <a:lnTo>
                  <a:pt x="23625" y="88772"/>
                </a:lnTo>
                <a:lnTo>
                  <a:pt x="27598" y="88772"/>
                </a:lnTo>
                <a:lnTo>
                  <a:pt x="27598" y="80961"/>
                </a:lnTo>
                <a:close/>
                <a:moveTo>
                  <a:pt x="15718" y="80961"/>
                </a:moveTo>
                <a:lnTo>
                  <a:pt x="15718" y="88772"/>
                </a:lnTo>
                <a:lnTo>
                  <a:pt x="19692" y="88772"/>
                </a:lnTo>
                <a:lnTo>
                  <a:pt x="19692" y="80961"/>
                </a:lnTo>
                <a:close/>
                <a:moveTo>
                  <a:pt x="13112" y="57428"/>
                </a:moveTo>
                <a:lnTo>
                  <a:pt x="11430" y="64869"/>
                </a:lnTo>
                <a:lnTo>
                  <a:pt x="96429" y="65696"/>
                </a:lnTo>
                <a:lnTo>
                  <a:pt x="93458" y="57980"/>
                </a:lnTo>
                <a:close/>
                <a:moveTo>
                  <a:pt x="14079" y="45654"/>
                </a:moveTo>
                <a:lnTo>
                  <a:pt x="13378" y="52819"/>
                </a:lnTo>
                <a:lnTo>
                  <a:pt x="91707" y="53370"/>
                </a:lnTo>
                <a:lnTo>
                  <a:pt x="88993" y="45654"/>
                </a:lnTo>
                <a:close/>
                <a:moveTo>
                  <a:pt x="64632" y="23064"/>
                </a:moveTo>
                <a:lnTo>
                  <a:pt x="64632" y="34542"/>
                </a:lnTo>
                <a:lnTo>
                  <a:pt x="69930" y="34542"/>
                </a:lnTo>
                <a:lnTo>
                  <a:pt x="69930" y="23064"/>
                </a:lnTo>
                <a:close/>
                <a:moveTo>
                  <a:pt x="54086" y="23064"/>
                </a:moveTo>
                <a:lnTo>
                  <a:pt x="54086" y="34542"/>
                </a:lnTo>
                <a:lnTo>
                  <a:pt x="59385" y="34542"/>
                </a:lnTo>
                <a:lnTo>
                  <a:pt x="59385" y="23064"/>
                </a:lnTo>
                <a:close/>
                <a:moveTo>
                  <a:pt x="43541" y="23064"/>
                </a:moveTo>
                <a:lnTo>
                  <a:pt x="43541" y="34542"/>
                </a:lnTo>
                <a:lnTo>
                  <a:pt x="48839" y="34542"/>
                </a:lnTo>
                <a:lnTo>
                  <a:pt x="48839" y="23064"/>
                </a:lnTo>
                <a:close/>
                <a:moveTo>
                  <a:pt x="32996" y="23064"/>
                </a:moveTo>
                <a:lnTo>
                  <a:pt x="32996" y="34542"/>
                </a:lnTo>
                <a:lnTo>
                  <a:pt x="38294" y="34542"/>
                </a:lnTo>
                <a:lnTo>
                  <a:pt x="38294" y="23064"/>
                </a:lnTo>
                <a:close/>
                <a:moveTo>
                  <a:pt x="43806" y="0"/>
                </a:moveTo>
                <a:lnTo>
                  <a:pt x="46794" y="0"/>
                </a:lnTo>
                <a:lnTo>
                  <a:pt x="48134" y="14019"/>
                </a:lnTo>
                <a:lnTo>
                  <a:pt x="72763" y="14019"/>
                </a:lnTo>
                <a:lnTo>
                  <a:pt x="78668" y="38016"/>
                </a:lnTo>
                <a:lnTo>
                  <a:pt x="89090" y="38016"/>
                </a:lnTo>
                <a:lnTo>
                  <a:pt x="101187" y="68774"/>
                </a:lnTo>
                <a:lnTo>
                  <a:pt x="120000" y="67785"/>
                </a:lnTo>
                <a:cubicBezTo>
                  <a:pt x="119387" y="79352"/>
                  <a:pt x="116714" y="89020"/>
                  <a:pt x="113669" y="98714"/>
                </a:cubicBezTo>
                <a:lnTo>
                  <a:pt x="3239" y="98714"/>
                </a:lnTo>
                <a:cubicBezTo>
                  <a:pt x="1303" y="90507"/>
                  <a:pt x="-413" y="82301"/>
                  <a:pt x="88" y="74092"/>
                </a:cubicBezTo>
                <a:lnTo>
                  <a:pt x="7276" y="73714"/>
                </a:lnTo>
                <a:lnTo>
                  <a:pt x="11816" y="38016"/>
                </a:lnTo>
                <a:lnTo>
                  <a:pt x="25090" y="38016"/>
                </a:lnTo>
                <a:lnTo>
                  <a:pt x="28142" y="14019"/>
                </a:lnTo>
                <a:lnTo>
                  <a:pt x="34219" y="14019"/>
                </a:lnTo>
                <a:lnTo>
                  <a:pt x="35555" y="42"/>
                </a:lnTo>
                <a:lnTo>
                  <a:pt x="38543" y="42"/>
                </a:lnTo>
                <a:lnTo>
                  <a:pt x="39880" y="14019"/>
                </a:lnTo>
                <a:lnTo>
                  <a:pt x="42465" y="14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57"/>
          <p:cNvSpPr/>
          <p:nvPr/>
        </p:nvSpPr>
        <p:spPr>
          <a:xfrm rot="2160000">
            <a:off x="7692804" y="3571534"/>
            <a:ext cx="333647" cy="360000"/>
          </a:xfrm>
          <a:custGeom>
            <a:rect b="b" l="l" r="r" t="t"/>
            <a:pathLst>
              <a:path extrusionOk="0" h="120000" w="120000">
                <a:moveTo>
                  <a:pt x="41469" y="38348"/>
                </a:moveTo>
                <a:cubicBezTo>
                  <a:pt x="22140" y="51363"/>
                  <a:pt x="17855" y="76437"/>
                  <a:pt x="31898" y="94351"/>
                </a:cubicBezTo>
                <a:cubicBezTo>
                  <a:pt x="45942" y="112265"/>
                  <a:pt x="72996" y="116236"/>
                  <a:pt x="92325" y="103221"/>
                </a:cubicBezTo>
                <a:cubicBezTo>
                  <a:pt x="111654" y="90205"/>
                  <a:pt x="115939" y="65132"/>
                  <a:pt x="101896" y="47218"/>
                </a:cubicBezTo>
                <a:cubicBezTo>
                  <a:pt x="87912" y="29379"/>
                  <a:pt x="61028" y="25366"/>
                  <a:pt x="41724" y="38194"/>
                </a:cubicBezTo>
                <a:lnTo>
                  <a:pt x="68340" y="65798"/>
                </a:lnTo>
                <a:cubicBezTo>
                  <a:pt x="70054" y="65924"/>
                  <a:pt x="71681" y="66739"/>
                  <a:pt x="72771" y="68130"/>
                </a:cubicBezTo>
                <a:cubicBezTo>
                  <a:pt x="74822" y="70746"/>
                  <a:pt x="74196" y="74408"/>
                  <a:pt x="71373" y="76309"/>
                </a:cubicBezTo>
                <a:cubicBezTo>
                  <a:pt x="68550" y="78210"/>
                  <a:pt x="64598" y="77630"/>
                  <a:pt x="62547" y="75014"/>
                </a:cubicBezTo>
                <a:cubicBezTo>
                  <a:pt x="61366" y="73507"/>
                  <a:pt x="61073" y="71654"/>
                  <a:pt x="61671" y="70014"/>
                </a:cubicBezTo>
                <a:lnTo>
                  <a:pt x="41688" y="38215"/>
                </a:lnTo>
                <a:cubicBezTo>
                  <a:pt x="41610" y="38253"/>
                  <a:pt x="41540" y="38300"/>
                  <a:pt x="41469" y="38348"/>
                </a:cubicBezTo>
                <a:close/>
                <a:moveTo>
                  <a:pt x="17110" y="7275"/>
                </a:moveTo>
                <a:cubicBezTo>
                  <a:pt x="9801" y="12196"/>
                  <a:pt x="8181" y="21677"/>
                  <a:pt x="13491" y="28450"/>
                </a:cubicBezTo>
                <a:cubicBezTo>
                  <a:pt x="17233" y="33224"/>
                  <a:pt x="23418" y="35379"/>
                  <a:pt x="29291" y="34448"/>
                </a:cubicBezTo>
                <a:lnTo>
                  <a:pt x="24412" y="28224"/>
                </a:lnTo>
                <a:lnTo>
                  <a:pt x="23186" y="29050"/>
                </a:lnTo>
                <a:cubicBezTo>
                  <a:pt x="21884" y="29926"/>
                  <a:pt x="20063" y="29659"/>
                  <a:pt x="19117" y="28452"/>
                </a:cubicBezTo>
                <a:lnTo>
                  <a:pt x="14994" y="23193"/>
                </a:lnTo>
                <a:cubicBezTo>
                  <a:pt x="14048" y="21987"/>
                  <a:pt x="14337" y="20298"/>
                  <a:pt x="15638" y="19422"/>
                </a:cubicBezTo>
                <a:lnTo>
                  <a:pt x="30030" y="9731"/>
                </a:lnTo>
                <a:cubicBezTo>
                  <a:pt x="31332" y="8855"/>
                  <a:pt x="33153" y="9122"/>
                  <a:pt x="34099" y="10328"/>
                </a:cubicBezTo>
                <a:lnTo>
                  <a:pt x="38222" y="15588"/>
                </a:lnTo>
                <a:cubicBezTo>
                  <a:pt x="39167" y="16794"/>
                  <a:pt x="38879" y="18483"/>
                  <a:pt x="37578" y="19359"/>
                </a:cubicBezTo>
                <a:lnTo>
                  <a:pt x="36351" y="20185"/>
                </a:lnTo>
                <a:lnTo>
                  <a:pt x="41231" y="26409"/>
                </a:lnTo>
                <a:cubicBezTo>
                  <a:pt x="44001" y="21520"/>
                  <a:pt x="43700" y="15402"/>
                  <a:pt x="39958" y="10629"/>
                </a:cubicBezTo>
                <a:cubicBezTo>
                  <a:pt x="34648" y="3855"/>
                  <a:pt x="24419" y="2353"/>
                  <a:pt x="17110" y="7275"/>
                </a:cubicBezTo>
                <a:close/>
                <a:moveTo>
                  <a:pt x="14333" y="3732"/>
                </a:moveTo>
                <a:cubicBezTo>
                  <a:pt x="23753" y="-2609"/>
                  <a:pt x="36937" y="-674"/>
                  <a:pt x="43780" y="8055"/>
                </a:cubicBezTo>
                <a:cubicBezTo>
                  <a:pt x="47834" y="13226"/>
                  <a:pt x="48754" y="19621"/>
                  <a:pt x="46826" y="25273"/>
                </a:cubicBezTo>
                <a:cubicBezTo>
                  <a:pt x="49359" y="24249"/>
                  <a:pt x="51970" y="23475"/>
                  <a:pt x="54615" y="22905"/>
                </a:cubicBezTo>
                <a:lnTo>
                  <a:pt x="54615" y="17313"/>
                </a:lnTo>
                <a:lnTo>
                  <a:pt x="54330" y="17313"/>
                </a:lnTo>
                <a:cubicBezTo>
                  <a:pt x="52790" y="17313"/>
                  <a:pt x="51542" y="16156"/>
                  <a:pt x="51542" y="14729"/>
                </a:cubicBezTo>
                <a:lnTo>
                  <a:pt x="51542" y="8507"/>
                </a:lnTo>
                <a:cubicBezTo>
                  <a:pt x="51542" y="7793"/>
                  <a:pt x="51854" y="7147"/>
                  <a:pt x="52359" y="6680"/>
                </a:cubicBezTo>
                <a:cubicBezTo>
                  <a:pt x="52863" y="6212"/>
                  <a:pt x="53560" y="5923"/>
                  <a:pt x="54330" y="5923"/>
                </a:cubicBezTo>
                <a:lnTo>
                  <a:pt x="65141" y="5923"/>
                </a:lnTo>
                <a:cubicBezTo>
                  <a:pt x="66680" y="5923"/>
                  <a:pt x="67929" y="7080"/>
                  <a:pt x="67929" y="8507"/>
                </a:cubicBezTo>
                <a:lnTo>
                  <a:pt x="67929" y="14729"/>
                </a:lnTo>
                <a:cubicBezTo>
                  <a:pt x="67929" y="16156"/>
                  <a:pt x="66680" y="17313"/>
                  <a:pt x="65141" y="17313"/>
                </a:cubicBezTo>
                <a:lnTo>
                  <a:pt x="64855" y="17313"/>
                </a:lnTo>
                <a:lnTo>
                  <a:pt x="64855" y="21611"/>
                </a:lnTo>
                <a:cubicBezTo>
                  <a:pt x="81951" y="21009"/>
                  <a:pt x="99044" y="28067"/>
                  <a:pt x="109855" y="41858"/>
                </a:cubicBezTo>
                <a:cubicBezTo>
                  <a:pt x="127092" y="63846"/>
                  <a:pt x="121833" y="94622"/>
                  <a:pt x="98108" y="110597"/>
                </a:cubicBezTo>
                <a:cubicBezTo>
                  <a:pt x="74383" y="126573"/>
                  <a:pt x="41176" y="121698"/>
                  <a:pt x="23939" y="99710"/>
                </a:cubicBezTo>
                <a:cubicBezTo>
                  <a:pt x="13286" y="86121"/>
                  <a:pt x="11226" y="69174"/>
                  <a:pt x="16830" y="54448"/>
                </a:cubicBezTo>
                <a:lnTo>
                  <a:pt x="11904" y="52938"/>
                </a:lnTo>
                <a:lnTo>
                  <a:pt x="11810" y="53201"/>
                </a:lnTo>
                <a:cubicBezTo>
                  <a:pt x="11327" y="54556"/>
                  <a:pt x="9750" y="55291"/>
                  <a:pt x="8288" y="54844"/>
                </a:cubicBezTo>
                <a:lnTo>
                  <a:pt x="1913" y="52891"/>
                </a:lnTo>
                <a:cubicBezTo>
                  <a:pt x="451" y="52443"/>
                  <a:pt x="-341" y="50981"/>
                  <a:pt x="141" y="49626"/>
                </a:cubicBezTo>
                <a:lnTo>
                  <a:pt x="3534" y="40114"/>
                </a:lnTo>
                <a:cubicBezTo>
                  <a:pt x="3776" y="39436"/>
                  <a:pt x="4291" y="38914"/>
                  <a:pt x="4928" y="38616"/>
                </a:cubicBezTo>
                <a:cubicBezTo>
                  <a:pt x="5565" y="38319"/>
                  <a:pt x="6325" y="38247"/>
                  <a:pt x="7056" y="38471"/>
                </a:cubicBezTo>
                <a:lnTo>
                  <a:pt x="13431" y="40424"/>
                </a:lnTo>
                <a:cubicBezTo>
                  <a:pt x="14893" y="40872"/>
                  <a:pt x="15686" y="42334"/>
                  <a:pt x="15203" y="43688"/>
                </a:cubicBezTo>
                <a:lnTo>
                  <a:pt x="15118" y="43927"/>
                </a:lnTo>
                <a:lnTo>
                  <a:pt x="21172" y="45782"/>
                </a:lnTo>
                <a:cubicBezTo>
                  <a:pt x="22660" y="43400"/>
                  <a:pt x="24394" y="41131"/>
                  <a:pt x="26396" y="39030"/>
                </a:cubicBezTo>
                <a:cubicBezTo>
                  <a:pt x="20001" y="38982"/>
                  <a:pt x="13723" y="36195"/>
                  <a:pt x="9669" y="31024"/>
                </a:cubicBezTo>
                <a:cubicBezTo>
                  <a:pt x="2825" y="22294"/>
                  <a:pt x="4914" y="10075"/>
                  <a:pt x="14333" y="37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57"/>
          <p:cNvSpPr/>
          <p:nvPr/>
        </p:nvSpPr>
        <p:spPr>
          <a:xfrm>
            <a:off x="3738542" y="3571534"/>
            <a:ext cx="297055" cy="360000"/>
          </a:xfrm>
          <a:custGeom>
            <a:rect b="b" l="l" r="r" t="t"/>
            <a:pathLst>
              <a:path extrusionOk="0" h="120000" w="120000">
                <a:moveTo>
                  <a:pt x="90360" y="70985"/>
                </a:moveTo>
                <a:cubicBezTo>
                  <a:pt x="98880" y="84380"/>
                  <a:pt x="107936" y="96348"/>
                  <a:pt x="99913" y="100097"/>
                </a:cubicBezTo>
                <a:cubicBezTo>
                  <a:pt x="79292" y="109995"/>
                  <a:pt x="39414" y="111939"/>
                  <a:pt x="18618" y="100097"/>
                </a:cubicBezTo>
                <a:cubicBezTo>
                  <a:pt x="12522" y="95835"/>
                  <a:pt x="20196" y="84372"/>
                  <a:pt x="28031" y="71306"/>
                </a:cubicBezTo>
                <a:close/>
                <a:moveTo>
                  <a:pt x="44965" y="11825"/>
                </a:moveTo>
                <a:lnTo>
                  <a:pt x="47493" y="34874"/>
                </a:lnTo>
                <a:cubicBezTo>
                  <a:pt x="48346" y="44672"/>
                  <a:pt x="-4257" y="94582"/>
                  <a:pt x="11853" y="104205"/>
                </a:cubicBezTo>
                <a:cubicBezTo>
                  <a:pt x="36020" y="115964"/>
                  <a:pt x="82363" y="114034"/>
                  <a:pt x="106327" y="104205"/>
                </a:cubicBezTo>
                <a:cubicBezTo>
                  <a:pt x="126914" y="95986"/>
                  <a:pt x="70604" y="46427"/>
                  <a:pt x="70236" y="34874"/>
                </a:cubicBezTo>
                <a:lnTo>
                  <a:pt x="73675" y="11922"/>
                </a:lnTo>
                <a:lnTo>
                  <a:pt x="72807" y="12035"/>
                </a:lnTo>
                <a:cubicBezTo>
                  <a:pt x="69408" y="13474"/>
                  <a:pt x="64529" y="14358"/>
                  <a:pt x="59113" y="14358"/>
                </a:cubicBezTo>
                <a:cubicBezTo>
                  <a:pt x="53447" y="14358"/>
                  <a:pt x="48370" y="13390"/>
                  <a:pt x="44965" y="11825"/>
                </a:cubicBezTo>
                <a:close/>
                <a:moveTo>
                  <a:pt x="59113" y="2257"/>
                </a:moveTo>
                <a:cubicBezTo>
                  <a:pt x="52033" y="2257"/>
                  <a:pt x="46294" y="4461"/>
                  <a:pt x="46294" y="7179"/>
                </a:cubicBezTo>
                <a:cubicBezTo>
                  <a:pt x="46294" y="9897"/>
                  <a:pt x="52033" y="12100"/>
                  <a:pt x="59113" y="12100"/>
                </a:cubicBezTo>
                <a:cubicBezTo>
                  <a:pt x="66192" y="12100"/>
                  <a:pt x="71931" y="9897"/>
                  <a:pt x="71931" y="7179"/>
                </a:cubicBezTo>
                <a:cubicBezTo>
                  <a:pt x="71931" y="4461"/>
                  <a:pt x="66192" y="2257"/>
                  <a:pt x="59113" y="2257"/>
                </a:cubicBezTo>
                <a:close/>
                <a:moveTo>
                  <a:pt x="59113" y="0"/>
                </a:moveTo>
                <a:cubicBezTo>
                  <a:pt x="69232" y="0"/>
                  <a:pt x="77474" y="3086"/>
                  <a:pt x="77749" y="6944"/>
                </a:cubicBezTo>
                <a:cubicBezTo>
                  <a:pt x="77772" y="6932"/>
                  <a:pt x="77791" y="6917"/>
                  <a:pt x="77811" y="6902"/>
                </a:cubicBezTo>
                <a:lnTo>
                  <a:pt x="77788" y="7092"/>
                </a:lnTo>
                <a:cubicBezTo>
                  <a:pt x="77810" y="7121"/>
                  <a:pt x="77811" y="7150"/>
                  <a:pt x="77811" y="7179"/>
                </a:cubicBezTo>
                <a:lnTo>
                  <a:pt x="77751" y="7407"/>
                </a:lnTo>
                <a:lnTo>
                  <a:pt x="74569" y="34185"/>
                </a:lnTo>
                <a:cubicBezTo>
                  <a:pt x="75001" y="47150"/>
                  <a:pt x="138687" y="101674"/>
                  <a:pt x="114533" y="110897"/>
                </a:cubicBezTo>
                <a:cubicBezTo>
                  <a:pt x="86418" y="121926"/>
                  <a:pt x="32046" y="124093"/>
                  <a:pt x="3692" y="110897"/>
                </a:cubicBezTo>
                <a:cubicBezTo>
                  <a:pt x="-15209" y="100098"/>
                  <a:pt x="44657" y="45180"/>
                  <a:pt x="43656" y="34185"/>
                </a:cubicBezTo>
                <a:lnTo>
                  <a:pt x="40474" y="7408"/>
                </a:lnTo>
                <a:cubicBezTo>
                  <a:pt x="40417" y="7334"/>
                  <a:pt x="40414" y="7256"/>
                  <a:pt x="40414" y="7179"/>
                </a:cubicBezTo>
                <a:lnTo>
                  <a:pt x="40437" y="7092"/>
                </a:lnTo>
                <a:lnTo>
                  <a:pt x="40414" y="6902"/>
                </a:lnTo>
                <a:lnTo>
                  <a:pt x="40476" y="6942"/>
                </a:lnTo>
                <a:cubicBezTo>
                  <a:pt x="40754" y="3085"/>
                  <a:pt x="48995" y="0"/>
                  <a:pt x="59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57"/>
          <p:cNvSpPr/>
          <p:nvPr/>
        </p:nvSpPr>
        <p:spPr>
          <a:xfrm>
            <a:off x="4286165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59974" y="14313"/>
                </a:moveTo>
                <a:cubicBezTo>
                  <a:pt x="37217" y="14723"/>
                  <a:pt x="25755" y="32673"/>
                  <a:pt x="24657" y="43455"/>
                </a:cubicBezTo>
                <a:cubicBezTo>
                  <a:pt x="23862" y="53994"/>
                  <a:pt x="26957" y="60768"/>
                  <a:pt x="33905" y="67351"/>
                </a:cubicBezTo>
                <a:cubicBezTo>
                  <a:pt x="35722" y="64334"/>
                  <a:pt x="38183" y="57834"/>
                  <a:pt x="40238" y="54936"/>
                </a:cubicBezTo>
                <a:cubicBezTo>
                  <a:pt x="37029" y="49928"/>
                  <a:pt x="38040" y="53223"/>
                  <a:pt x="37420" y="43387"/>
                </a:cubicBezTo>
                <a:cubicBezTo>
                  <a:pt x="40347" y="27954"/>
                  <a:pt x="52089" y="24625"/>
                  <a:pt x="67185" y="27009"/>
                </a:cubicBezTo>
                <a:cubicBezTo>
                  <a:pt x="81612" y="30815"/>
                  <a:pt x="84464" y="40745"/>
                  <a:pt x="84339" y="48691"/>
                </a:cubicBezTo>
                <a:cubicBezTo>
                  <a:pt x="83962" y="52831"/>
                  <a:pt x="81191" y="62560"/>
                  <a:pt x="74416" y="67453"/>
                </a:cubicBezTo>
                <a:cubicBezTo>
                  <a:pt x="66429" y="72722"/>
                  <a:pt x="60747" y="66951"/>
                  <a:pt x="61416" y="61179"/>
                </a:cubicBezTo>
                <a:cubicBezTo>
                  <a:pt x="62796" y="54864"/>
                  <a:pt x="63206" y="53181"/>
                  <a:pt x="64711" y="47117"/>
                </a:cubicBezTo>
                <a:cubicBezTo>
                  <a:pt x="66509" y="41889"/>
                  <a:pt x="63152" y="38179"/>
                  <a:pt x="58051" y="36966"/>
                </a:cubicBezTo>
                <a:cubicBezTo>
                  <a:pt x="53032" y="35962"/>
                  <a:pt x="49281" y="40342"/>
                  <a:pt x="48152" y="43478"/>
                </a:cubicBezTo>
                <a:cubicBezTo>
                  <a:pt x="45434" y="52512"/>
                  <a:pt x="48919" y="55272"/>
                  <a:pt x="47707" y="58785"/>
                </a:cubicBezTo>
                <a:cubicBezTo>
                  <a:pt x="40389" y="80951"/>
                  <a:pt x="36993" y="105101"/>
                  <a:pt x="40589" y="105686"/>
                </a:cubicBezTo>
                <a:cubicBezTo>
                  <a:pt x="43475" y="105979"/>
                  <a:pt x="52429" y="94819"/>
                  <a:pt x="57196" y="73407"/>
                </a:cubicBezTo>
                <a:cubicBezTo>
                  <a:pt x="60165" y="76710"/>
                  <a:pt x="63430" y="83266"/>
                  <a:pt x="70790" y="82430"/>
                </a:cubicBezTo>
                <a:cubicBezTo>
                  <a:pt x="81621" y="80799"/>
                  <a:pt x="93694" y="72769"/>
                  <a:pt x="96245" y="49307"/>
                </a:cubicBezTo>
                <a:cubicBezTo>
                  <a:pt x="98596" y="30286"/>
                  <a:pt x="85324" y="13052"/>
                  <a:pt x="59974" y="14313"/>
                </a:cubicBezTo>
                <a:close/>
                <a:moveTo>
                  <a:pt x="13238" y="0"/>
                </a:moveTo>
                <a:lnTo>
                  <a:pt x="106761" y="0"/>
                </a:lnTo>
                <a:cubicBezTo>
                  <a:pt x="114073" y="0"/>
                  <a:pt x="120000" y="5927"/>
                  <a:pt x="120000" y="13239"/>
                </a:cubicBezTo>
                <a:lnTo>
                  <a:pt x="120000" y="106760"/>
                </a:lnTo>
                <a:cubicBezTo>
                  <a:pt x="120000" y="114072"/>
                  <a:pt x="114073" y="120000"/>
                  <a:pt x="106761" y="120000"/>
                </a:cubicBezTo>
                <a:lnTo>
                  <a:pt x="13238" y="120000"/>
                </a:lnTo>
                <a:cubicBezTo>
                  <a:pt x="5926" y="120000"/>
                  <a:pt x="0" y="114072"/>
                  <a:pt x="0" y="106760"/>
                </a:cubicBezTo>
                <a:lnTo>
                  <a:pt x="0" y="13239"/>
                </a:lnTo>
                <a:cubicBezTo>
                  <a:pt x="0" y="5927"/>
                  <a:pt x="5926" y="0"/>
                  <a:pt x="13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57"/>
          <p:cNvSpPr/>
          <p:nvPr/>
        </p:nvSpPr>
        <p:spPr>
          <a:xfrm>
            <a:off x="3710633" y="4223696"/>
            <a:ext cx="352873" cy="352834"/>
          </a:xfrm>
          <a:custGeom>
            <a:rect b="b" l="l" r="r" t="t"/>
            <a:pathLst>
              <a:path extrusionOk="0" h="120000" w="120000">
                <a:moveTo>
                  <a:pt x="17111" y="45818"/>
                </a:moveTo>
                <a:lnTo>
                  <a:pt x="17111" y="100363"/>
                </a:lnTo>
                <a:lnTo>
                  <a:pt x="37083" y="100363"/>
                </a:lnTo>
                <a:lnTo>
                  <a:pt x="37083" y="45818"/>
                </a:lnTo>
                <a:lnTo>
                  <a:pt x="17111" y="45818"/>
                </a:lnTo>
                <a:close/>
                <a:moveTo>
                  <a:pt x="87655" y="44841"/>
                </a:moveTo>
                <a:cubicBezTo>
                  <a:pt x="70771" y="44988"/>
                  <a:pt x="69562" y="53947"/>
                  <a:pt x="65944" y="54100"/>
                </a:cubicBezTo>
                <a:lnTo>
                  <a:pt x="65944" y="45758"/>
                </a:lnTo>
                <a:lnTo>
                  <a:pt x="45972" y="45758"/>
                </a:lnTo>
                <a:lnTo>
                  <a:pt x="45972" y="100303"/>
                </a:lnTo>
                <a:lnTo>
                  <a:pt x="65944" y="100303"/>
                </a:lnTo>
                <a:cubicBezTo>
                  <a:pt x="66050" y="88639"/>
                  <a:pt x="65837" y="77594"/>
                  <a:pt x="66263" y="65312"/>
                </a:cubicBezTo>
                <a:cubicBezTo>
                  <a:pt x="67500" y="55813"/>
                  <a:pt x="82366" y="58750"/>
                  <a:pt x="82519" y="64807"/>
                </a:cubicBezTo>
                <a:lnTo>
                  <a:pt x="82697" y="100363"/>
                </a:lnTo>
                <a:lnTo>
                  <a:pt x="102669" y="100363"/>
                </a:lnTo>
                <a:cubicBezTo>
                  <a:pt x="102740" y="88407"/>
                  <a:pt x="102811" y="76452"/>
                  <a:pt x="102882" y="64496"/>
                </a:cubicBezTo>
                <a:cubicBezTo>
                  <a:pt x="103044" y="58871"/>
                  <a:pt x="98283" y="44718"/>
                  <a:pt x="87655" y="44841"/>
                </a:cubicBezTo>
                <a:close/>
                <a:moveTo>
                  <a:pt x="27097" y="19636"/>
                </a:moveTo>
                <a:cubicBezTo>
                  <a:pt x="21582" y="19636"/>
                  <a:pt x="17111" y="24025"/>
                  <a:pt x="17111" y="29440"/>
                </a:cubicBezTo>
                <a:cubicBezTo>
                  <a:pt x="17111" y="34855"/>
                  <a:pt x="21582" y="39245"/>
                  <a:pt x="27097" y="39245"/>
                </a:cubicBezTo>
                <a:cubicBezTo>
                  <a:pt x="32612" y="39245"/>
                  <a:pt x="37083" y="34855"/>
                  <a:pt x="37083" y="29440"/>
                </a:cubicBezTo>
                <a:cubicBezTo>
                  <a:pt x="37083" y="24025"/>
                  <a:pt x="32612" y="19636"/>
                  <a:pt x="27097" y="19636"/>
                </a:cubicBezTo>
                <a:close/>
                <a:moveTo>
                  <a:pt x="10292" y="0"/>
                </a:moveTo>
                <a:lnTo>
                  <a:pt x="109707" y="0"/>
                </a:lnTo>
                <a:cubicBezTo>
                  <a:pt x="115391" y="0"/>
                  <a:pt x="120000" y="4524"/>
                  <a:pt x="120000" y="10105"/>
                </a:cubicBezTo>
                <a:lnTo>
                  <a:pt x="120000" y="109894"/>
                </a:lnTo>
                <a:cubicBezTo>
                  <a:pt x="120000" y="115475"/>
                  <a:pt x="115391" y="120000"/>
                  <a:pt x="109707" y="120000"/>
                </a:cubicBezTo>
                <a:lnTo>
                  <a:pt x="10292" y="120000"/>
                </a:lnTo>
                <a:cubicBezTo>
                  <a:pt x="4608" y="120000"/>
                  <a:pt x="0" y="115475"/>
                  <a:pt x="0" y="109894"/>
                </a:cubicBezTo>
                <a:lnTo>
                  <a:pt x="0" y="10105"/>
                </a:lnTo>
                <a:cubicBezTo>
                  <a:pt x="0" y="4524"/>
                  <a:pt x="4608" y="0"/>
                  <a:pt x="10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57"/>
          <p:cNvSpPr/>
          <p:nvPr/>
        </p:nvSpPr>
        <p:spPr>
          <a:xfrm>
            <a:off x="5433122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95787" y="41644"/>
                </a:moveTo>
                <a:lnTo>
                  <a:pt x="95610" y="43010"/>
                </a:lnTo>
                <a:lnTo>
                  <a:pt x="95787" y="41644"/>
                </a:lnTo>
                <a:close/>
                <a:moveTo>
                  <a:pt x="75642" y="23363"/>
                </a:moveTo>
                <a:cubicBezTo>
                  <a:pt x="64042" y="23363"/>
                  <a:pt x="58472" y="33542"/>
                  <a:pt x="58231" y="39177"/>
                </a:cubicBezTo>
                <a:cubicBezTo>
                  <a:pt x="58021" y="44083"/>
                  <a:pt x="58428" y="46133"/>
                  <a:pt x="58861" y="47586"/>
                </a:cubicBezTo>
                <a:cubicBezTo>
                  <a:pt x="46884" y="45779"/>
                  <a:pt x="37490" y="40323"/>
                  <a:pt x="24705" y="25337"/>
                </a:cubicBezTo>
                <a:cubicBezTo>
                  <a:pt x="18752" y="37243"/>
                  <a:pt x="22214" y="47241"/>
                  <a:pt x="29262" y="52581"/>
                </a:cubicBezTo>
                <a:cubicBezTo>
                  <a:pt x="26198" y="52012"/>
                  <a:pt x="20088" y="51386"/>
                  <a:pt x="17286" y="49373"/>
                </a:cubicBezTo>
                <a:cubicBezTo>
                  <a:pt x="18118" y="61104"/>
                  <a:pt x="30028" y="65989"/>
                  <a:pt x="36244" y="68397"/>
                </a:cubicBezTo>
                <a:cubicBezTo>
                  <a:pt x="33749" y="68966"/>
                  <a:pt x="28601" y="70344"/>
                  <a:pt x="24662" y="69600"/>
                </a:cubicBezTo>
                <a:cubicBezTo>
                  <a:pt x="28076" y="79843"/>
                  <a:pt x="40183" y="79144"/>
                  <a:pt x="45042" y="79012"/>
                </a:cubicBezTo>
                <a:cubicBezTo>
                  <a:pt x="39308" y="83324"/>
                  <a:pt x="30304" y="84721"/>
                  <a:pt x="14830" y="85727"/>
                </a:cubicBezTo>
                <a:cubicBezTo>
                  <a:pt x="27722" y="95139"/>
                  <a:pt x="52571" y="98250"/>
                  <a:pt x="62508" y="95339"/>
                </a:cubicBezTo>
                <a:cubicBezTo>
                  <a:pt x="83739" y="87985"/>
                  <a:pt x="88344" y="79432"/>
                  <a:pt x="93159" y="63804"/>
                </a:cubicBezTo>
                <a:cubicBezTo>
                  <a:pt x="96173" y="52527"/>
                  <a:pt x="95312" y="49969"/>
                  <a:pt x="97207" y="45247"/>
                </a:cubicBezTo>
                <a:cubicBezTo>
                  <a:pt x="99102" y="40525"/>
                  <a:pt x="103460" y="38680"/>
                  <a:pt x="104530" y="35471"/>
                </a:cubicBezTo>
                <a:cubicBezTo>
                  <a:pt x="101511" y="36150"/>
                  <a:pt x="98567" y="37561"/>
                  <a:pt x="95154" y="37189"/>
                </a:cubicBezTo>
                <a:cubicBezTo>
                  <a:pt x="97575" y="35863"/>
                  <a:pt x="99221" y="30197"/>
                  <a:pt x="100730" y="25803"/>
                </a:cubicBezTo>
                <a:cubicBezTo>
                  <a:pt x="97425" y="27914"/>
                  <a:pt x="95519" y="30263"/>
                  <a:pt x="90778" y="30573"/>
                </a:cubicBezTo>
                <a:cubicBezTo>
                  <a:pt x="87408" y="26717"/>
                  <a:pt x="81166" y="23363"/>
                  <a:pt x="75642" y="23363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57"/>
          <p:cNvSpPr/>
          <p:nvPr/>
        </p:nvSpPr>
        <p:spPr>
          <a:xfrm>
            <a:off x="4855565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86117" y="5486"/>
                </a:moveTo>
                <a:cubicBezTo>
                  <a:pt x="75325" y="5764"/>
                  <a:pt x="63841" y="10280"/>
                  <a:pt x="63811" y="26047"/>
                </a:cubicBezTo>
                <a:lnTo>
                  <a:pt x="63844" y="26160"/>
                </a:lnTo>
                <a:lnTo>
                  <a:pt x="63844" y="37823"/>
                </a:lnTo>
                <a:lnTo>
                  <a:pt x="51271" y="37823"/>
                </a:lnTo>
                <a:lnTo>
                  <a:pt x="51271" y="55279"/>
                </a:lnTo>
                <a:lnTo>
                  <a:pt x="63844" y="55279"/>
                </a:lnTo>
                <a:lnTo>
                  <a:pt x="63844" y="114527"/>
                </a:lnTo>
                <a:lnTo>
                  <a:pt x="83482" y="114527"/>
                </a:lnTo>
                <a:lnTo>
                  <a:pt x="83482" y="55279"/>
                </a:lnTo>
                <a:lnTo>
                  <a:pt x="100177" y="54959"/>
                </a:lnTo>
                <a:lnTo>
                  <a:pt x="101459" y="37823"/>
                </a:lnTo>
                <a:lnTo>
                  <a:pt x="83482" y="37823"/>
                </a:lnTo>
                <a:lnTo>
                  <a:pt x="83482" y="27488"/>
                </a:lnTo>
                <a:cubicBezTo>
                  <a:pt x="83220" y="20694"/>
                  <a:pt x="94750" y="20772"/>
                  <a:pt x="102092" y="21346"/>
                </a:cubicBezTo>
                <a:cubicBezTo>
                  <a:pt x="102786" y="16862"/>
                  <a:pt x="103331" y="11565"/>
                  <a:pt x="103339" y="5914"/>
                </a:cubicBezTo>
                <a:cubicBezTo>
                  <a:pt x="98179" y="4966"/>
                  <a:pt x="94512" y="5270"/>
                  <a:pt x="86117" y="5486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57"/>
          <p:cNvSpPr/>
          <p:nvPr/>
        </p:nvSpPr>
        <p:spPr>
          <a:xfrm>
            <a:off x="6021140" y="4216530"/>
            <a:ext cx="354091" cy="360000"/>
          </a:xfrm>
          <a:custGeom>
            <a:rect b="b" l="l" r="r" t="t"/>
            <a:pathLst>
              <a:path extrusionOk="0" h="120000" w="120000">
                <a:moveTo>
                  <a:pt x="80626" y="51292"/>
                </a:moveTo>
                <a:lnTo>
                  <a:pt x="80626" y="56625"/>
                </a:lnTo>
                <a:lnTo>
                  <a:pt x="75203" y="56625"/>
                </a:lnTo>
                <a:lnTo>
                  <a:pt x="75203" y="64626"/>
                </a:lnTo>
                <a:lnTo>
                  <a:pt x="80626" y="64626"/>
                </a:lnTo>
                <a:lnTo>
                  <a:pt x="80626" y="69959"/>
                </a:lnTo>
                <a:lnTo>
                  <a:pt x="88759" y="69959"/>
                </a:lnTo>
                <a:lnTo>
                  <a:pt x="88759" y="64626"/>
                </a:lnTo>
                <a:lnTo>
                  <a:pt x="94181" y="64626"/>
                </a:lnTo>
                <a:lnTo>
                  <a:pt x="94181" y="56625"/>
                </a:lnTo>
                <a:lnTo>
                  <a:pt x="88759" y="56625"/>
                </a:lnTo>
                <a:lnTo>
                  <a:pt x="88759" y="51292"/>
                </a:lnTo>
                <a:close/>
                <a:moveTo>
                  <a:pt x="48446" y="37339"/>
                </a:moveTo>
                <a:cubicBezTo>
                  <a:pt x="43235" y="37277"/>
                  <a:pt x="38004" y="38947"/>
                  <a:pt x="33701" y="42359"/>
                </a:cubicBezTo>
                <a:cubicBezTo>
                  <a:pt x="25095" y="49185"/>
                  <a:pt x="22628" y="61059"/>
                  <a:pt x="27823" y="70657"/>
                </a:cubicBezTo>
                <a:cubicBezTo>
                  <a:pt x="33017" y="80256"/>
                  <a:pt x="44409" y="84875"/>
                  <a:pt x="54971" y="81665"/>
                </a:cubicBezTo>
                <a:cubicBezTo>
                  <a:pt x="63127" y="79187"/>
                  <a:pt x="69014" y="72580"/>
                  <a:pt x="70664" y="64712"/>
                </a:cubicBezTo>
                <a:lnTo>
                  <a:pt x="70775" y="64712"/>
                </a:lnTo>
                <a:lnTo>
                  <a:pt x="70775" y="64010"/>
                </a:lnTo>
                <a:cubicBezTo>
                  <a:pt x="71238" y="61918"/>
                  <a:pt x="71324" y="59730"/>
                  <a:pt x="71075" y="57513"/>
                </a:cubicBezTo>
                <a:lnTo>
                  <a:pt x="70775" y="57546"/>
                </a:lnTo>
                <a:lnTo>
                  <a:pt x="70775" y="56711"/>
                </a:lnTo>
                <a:lnTo>
                  <a:pt x="46374" y="56711"/>
                </a:lnTo>
                <a:lnTo>
                  <a:pt x="46374" y="64712"/>
                </a:lnTo>
                <a:lnTo>
                  <a:pt x="58961" y="64712"/>
                </a:lnTo>
                <a:cubicBezTo>
                  <a:pt x="57619" y="67701"/>
                  <a:pt x="55012" y="70086"/>
                  <a:pt x="51655" y="71107"/>
                </a:cubicBezTo>
                <a:cubicBezTo>
                  <a:pt x="46241" y="72752"/>
                  <a:pt x="40402" y="70385"/>
                  <a:pt x="37740" y="65465"/>
                </a:cubicBezTo>
                <a:cubicBezTo>
                  <a:pt x="35078" y="60546"/>
                  <a:pt x="36342" y="54460"/>
                  <a:pt x="40753" y="50962"/>
                </a:cubicBezTo>
                <a:cubicBezTo>
                  <a:pt x="45164" y="47464"/>
                  <a:pt x="51478" y="47539"/>
                  <a:pt x="55802" y="51141"/>
                </a:cubicBezTo>
                <a:lnTo>
                  <a:pt x="63063" y="42708"/>
                </a:lnTo>
                <a:cubicBezTo>
                  <a:pt x="58845" y="39194"/>
                  <a:pt x="53656" y="37401"/>
                  <a:pt x="48446" y="37339"/>
                </a:cubicBezTo>
                <a:close/>
                <a:moveTo>
                  <a:pt x="11033" y="0"/>
                </a:moveTo>
                <a:lnTo>
                  <a:pt x="108966" y="0"/>
                </a:lnTo>
                <a:cubicBezTo>
                  <a:pt x="115059" y="0"/>
                  <a:pt x="120000" y="4859"/>
                  <a:pt x="120000" y="10852"/>
                </a:cubicBezTo>
                <a:lnTo>
                  <a:pt x="120000" y="109147"/>
                </a:lnTo>
                <a:cubicBezTo>
                  <a:pt x="120000" y="115141"/>
                  <a:pt x="115059" y="120000"/>
                  <a:pt x="108966" y="120000"/>
                </a:cubicBezTo>
                <a:lnTo>
                  <a:pt x="11033" y="120000"/>
                </a:lnTo>
                <a:cubicBezTo>
                  <a:pt x="4940" y="120000"/>
                  <a:pt x="0" y="115141"/>
                  <a:pt x="0" y="109147"/>
                </a:cubicBezTo>
                <a:lnTo>
                  <a:pt x="0" y="10852"/>
                </a:lnTo>
                <a:cubicBezTo>
                  <a:pt x="0" y="4859"/>
                  <a:pt x="4940" y="0"/>
                  <a:pt x="110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57"/>
          <p:cNvSpPr/>
          <p:nvPr/>
        </p:nvSpPr>
        <p:spPr>
          <a:xfrm>
            <a:off x="6557572" y="4241324"/>
            <a:ext cx="331940" cy="335206"/>
          </a:xfrm>
          <a:custGeom>
            <a:rect b="b" l="l" r="r" t="t"/>
            <a:pathLst>
              <a:path extrusionOk="0" h="120000" w="120000">
                <a:moveTo>
                  <a:pt x="100245" y="81050"/>
                </a:moveTo>
                <a:lnTo>
                  <a:pt x="100003" y="81160"/>
                </a:lnTo>
                <a:cubicBezTo>
                  <a:pt x="100154" y="81064"/>
                  <a:pt x="100232" y="81031"/>
                  <a:pt x="100245" y="81050"/>
                </a:cubicBezTo>
                <a:close/>
                <a:moveTo>
                  <a:pt x="55567" y="42632"/>
                </a:moveTo>
                <a:lnTo>
                  <a:pt x="53010" y="43192"/>
                </a:lnTo>
                <a:cubicBezTo>
                  <a:pt x="43940" y="45311"/>
                  <a:pt x="42695" y="57306"/>
                  <a:pt x="43353" y="63470"/>
                </a:cubicBezTo>
                <a:cubicBezTo>
                  <a:pt x="44011" y="69635"/>
                  <a:pt x="47881" y="80355"/>
                  <a:pt x="56958" y="80181"/>
                </a:cubicBezTo>
                <a:cubicBezTo>
                  <a:pt x="63227" y="80061"/>
                  <a:pt x="70195" y="72301"/>
                  <a:pt x="69629" y="61628"/>
                </a:cubicBezTo>
                <a:cubicBezTo>
                  <a:pt x="69373" y="59909"/>
                  <a:pt x="69115" y="58188"/>
                  <a:pt x="68863" y="56476"/>
                </a:cubicBezTo>
                <a:cubicBezTo>
                  <a:pt x="66941" y="48148"/>
                  <a:pt x="61530" y="42256"/>
                  <a:pt x="55567" y="42632"/>
                </a:cubicBezTo>
                <a:close/>
                <a:moveTo>
                  <a:pt x="62117" y="18"/>
                </a:moveTo>
                <a:cubicBezTo>
                  <a:pt x="74398" y="321"/>
                  <a:pt x="84098" y="1942"/>
                  <a:pt x="97076" y="12100"/>
                </a:cubicBezTo>
                <a:cubicBezTo>
                  <a:pt x="112864" y="24458"/>
                  <a:pt x="129065" y="57741"/>
                  <a:pt x="114008" y="83804"/>
                </a:cubicBezTo>
                <a:cubicBezTo>
                  <a:pt x="108432" y="91339"/>
                  <a:pt x="104804" y="93411"/>
                  <a:pt x="97281" y="96446"/>
                </a:cubicBezTo>
                <a:cubicBezTo>
                  <a:pt x="82569" y="97448"/>
                  <a:pt x="74672" y="92344"/>
                  <a:pt x="74239" y="81776"/>
                </a:cubicBezTo>
                <a:cubicBezTo>
                  <a:pt x="69297" y="93006"/>
                  <a:pt x="60604" y="95204"/>
                  <a:pt x="52324" y="94164"/>
                </a:cubicBezTo>
                <a:cubicBezTo>
                  <a:pt x="42551" y="92937"/>
                  <a:pt x="32123" y="79584"/>
                  <a:pt x="29490" y="62029"/>
                </a:cubicBezTo>
                <a:cubicBezTo>
                  <a:pt x="26906" y="44794"/>
                  <a:pt x="37317" y="33544"/>
                  <a:pt x="47722" y="30547"/>
                </a:cubicBezTo>
                <a:cubicBezTo>
                  <a:pt x="48465" y="30333"/>
                  <a:pt x="49222" y="30195"/>
                  <a:pt x="49990" y="30098"/>
                </a:cubicBezTo>
                <a:cubicBezTo>
                  <a:pt x="50758" y="30001"/>
                  <a:pt x="51537" y="29945"/>
                  <a:pt x="52324" y="29894"/>
                </a:cubicBezTo>
                <a:cubicBezTo>
                  <a:pt x="53300" y="29831"/>
                  <a:pt x="51005" y="29382"/>
                  <a:pt x="55010" y="29866"/>
                </a:cubicBezTo>
                <a:cubicBezTo>
                  <a:pt x="60177" y="30491"/>
                  <a:pt x="66816" y="33185"/>
                  <a:pt x="73590" y="41354"/>
                </a:cubicBezTo>
                <a:lnTo>
                  <a:pt x="74239" y="32609"/>
                </a:lnTo>
                <a:lnTo>
                  <a:pt x="87784" y="32609"/>
                </a:lnTo>
                <a:cubicBezTo>
                  <a:pt x="87676" y="49389"/>
                  <a:pt x="87568" y="59741"/>
                  <a:pt x="87460" y="76521"/>
                </a:cubicBezTo>
                <a:cubicBezTo>
                  <a:pt x="86183" y="92379"/>
                  <a:pt x="98859" y="82614"/>
                  <a:pt x="100137" y="81201"/>
                </a:cubicBezTo>
                <a:lnTo>
                  <a:pt x="101239" y="81537"/>
                </a:lnTo>
                <a:lnTo>
                  <a:pt x="100335" y="81058"/>
                </a:lnTo>
                <a:cubicBezTo>
                  <a:pt x="110814" y="61666"/>
                  <a:pt x="105467" y="37606"/>
                  <a:pt x="87737" y="24360"/>
                </a:cubicBezTo>
                <a:cubicBezTo>
                  <a:pt x="70006" y="11114"/>
                  <a:pt x="45174" y="12631"/>
                  <a:pt x="29222" y="27934"/>
                </a:cubicBezTo>
                <a:cubicBezTo>
                  <a:pt x="13270" y="43237"/>
                  <a:pt x="10950" y="67766"/>
                  <a:pt x="23757" y="85736"/>
                </a:cubicBezTo>
                <a:cubicBezTo>
                  <a:pt x="36563" y="103706"/>
                  <a:pt x="60678" y="109761"/>
                  <a:pt x="80584" y="100005"/>
                </a:cubicBezTo>
                <a:lnTo>
                  <a:pt x="87463" y="113768"/>
                </a:lnTo>
                <a:cubicBezTo>
                  <a:pt x="60709" y="126880"/>
                  <a:pt x="28298" y="118742"/>
                  <a:pt x="11086" y="94591"/>
                </a:cubicBezTo>
                <a:cubicBezTo>
                  <a:pt x="-6125" y="70439"/>
                  <a:pt x="-3008" y="37472"/>
                  <a:pt x="18432" y="16904"/>
                </a:cubicBezTo>
                <a:cubicBezTo>
                  <a:pt x="30492" y="5335"/>
                  <a:pt x="46328" y="-370"/>
                  <a:pt x="62117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57"/>
          <p:cNvSpPr/>
          <p:nvPr/>
        </p:nvSpPr>
        <p:spPr>
          <a:xfrm>
            <a:off x="8231065" y="4216530"/>
            <a:ext cx="369872" cy="360000"/>
          </a:xfrm>
          <a:custGeom>
            <a:rect b="b" l="l" r="r" t="t"/>
            <a:pathLst>
              <a:path extrusionOk="0" h="120000" w="120000">
                <a:moveTo>
                  <a:pt x="0" y="77765"/>
                </a:moveTo>
                <a:cubicBezTo>
                  <a:pt x="9214" y="87343"/>
                  <a:pt x="31991" y="85652"/>
                  <a:pt x="50377" y="84700"/>
                </a:cubicBezTo>
                <a:lnTo>
                  <a:pt x="51458" y="111442"/>
                </a:lnTo>
                <a:lnTo>
                  <a:pt x="26043" y="110004"/>
                </a:lnTo>
                <a:cubicBezTo>
                  <a:pt x="16970" y="109176"/>
                  <a:pt x="7890" y="95297"/>
                  <a:pt x="0" y="77765"/>
                </a:cubicBezTo>
                <a:close/>
                <a:moveTo>
                  <a:pt x="71485" y="75311"/>
                </a:moveTo>
                <a:lnTo>
                  <a:pt x="71485" y="84822"/>
                </a:lnTo>
                <a:lnTo>
                  <a:pt x="96453" y="84822"/>
                </a:lnTo>
                <a:cubicBezTo>
                  <a:pt x="101149" y="96915"/>
                  <a:pt x="107723" y="109009"/>
                  <a:pt x="97079" y="110167"/>
                </a:cubicBezTo>
                <a:lnTo>
                  <a:pt x="71485" y="110489"/>
                </a:lnTo>
                <a:lnTo>
                  <a:pt x="71485" y="119999"/>
                </a:lnTo>
                <a:lnTo>
                  <a:pt x="51881" y="97655"/>
                </a:lnTo>
                <a:close/>
                <a:moveTo>
                  <a:pt x="107457" y="47555"/>
                </a:moveTo>
                <a:lnTo>
                  <a:pt x="118951" y="70887"/>
                </a:lnTo>
                <a:cubicBezTo>
                  <a:pt x="122791" y="79375"/>
                  <a:pt x="115632" y="94394"/>
                  <a:pt x="104799" y="110180"/>
                </a:cubicBezTo>
                <a:cubicBezTo>
                  <a:pt x="108265" y="97192"/>
                  <a:pt x="95452" y="77771"/>
                  <a:pt x="85456" y="61888"/>
                </a:cubicBezTo>
                <a:close/>
                <a:moveTo>
                  <a:pt x="37016" y="36942"/>
                </a:moveTo>
                <a:lnTo>
                  <a:pt x="46048" y="65557"/>
                </a:lnTo>
                <a:lnTo>
                  <a:pt x="38032" y="60802"/>
                </a:lnTo>
                <a:lnTo>
                  <a:pt x="25547" y="83018"/>
                </a:lnTo>
                <a:cubicBezTo>
                  <a:pt x="13005" y="81150"/>
                  <a:pt x="-475" y="80952"/>
                  <a:pt x="3870" y="70902"/>
                </a:cubicBezTo>
                <a:lnTo>
                  <a:pt x="16396" y="47968"/>
                </a:lnTo>
                <a:lnTo>
                  <a:pt x="8380" y="43213"/>
                </a:lnTo>
                <a:close/>
                <a:moveTo>
                  <a:pt x="78925" y="4465"/>
                </a:moveTo>
                <a:cubicBezTo>
                  <a:pt x="80581" y="4440"/>
                  <a:pt x="82194" y="5364"/>
                  <a:pt x="83768" y="7587"/>
                </a:cubicBezTo>
                <a:lnTo>
                  <a:pt x="96837" y="30199"/>
                </a:lnTo>
                <a:lnTo>
                  <a:pt x="104853" y="25444"/>
                </a:lnTo>
                <a:lnTo>
                  <a:pt x="95821" y="54060"/>
                </a:lnTo>
                <a:lnTo>
                  <a:pt x="67185" y="47788"/>
                </a:lnTo>
                <a:lnTo>
                  <a:pt x="75201" y="43033"/>
                </a:lnTo>
                <a:lnTo>
                  <a:pt x="62717" y="20817"/>
                </a:lnTo>
                <a:cubicBezTo>
                  <a:pt x="68602" y="13148"/>
                  <a:pt x="73958" y="4539"/>
                  <a:pt x="78925" y="4465"/>
                </a:cubicBezTo>
                <a:close/>
                <a:moveTo>
                  <a:pt x="66476" y="1"/>
                </a:moveTo>
                <a:cubicBezTo>
                  <a:pt x="70713" y="20"/>
                  <a:pt x="75239" y="276"/>
                  <a:pt x="79919" y="712"/>
                </a:cubicBezTo>
                <a:cubicBezTo>
                  <a:pt x="67239" y="4122"/>
                  <a:pt x="57275" y="25234"/>
                  <a:pt x="48885" y="42069"/>
                </a:cubicBezTo>
                <a:lnTo>
                  <a:pt x="25803" y="29660"/>
                </a:lnTo>
                <a:lnTo>
                  <a:pt x="39723" y="7766"/>
                </a:lnTo>
                <a:cubicBezTo>
                  <a:pt x="43649" y="2021"/>
                  <a:pt x="53764" y="-55"/>
                  <a:pt x="664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57"/>
          <p:cNvSpPr/>
          <p:nvPr/>
        </p:nvSpPr>
        <p:spPr>
          <a:xfrm>
            <a:off x="7735185" y="4217255"/>
            <a:ext cx="289606" cy="365156"/>
          </a:xfrm>
          <a:custGeom>
            <a:rect b="b" l="l" r="r" t="t"/>
            <a:pathLst>
              <a:path extrusionOk="0" h="120000" w="120000">
                <a:moveTo>
                  <a:pt x="37292" y="93320"/>
                </a:moveTo>
                <a:lnTo>
                  <a:pt x="37292" y="98652"/>
                </a:lnTo>
                <a:cubicBezTo>
                  <a:pt x="21817" y="99398"/>
                  <a:pt x="10170" y="102653"/>
                  <a:pt x="10170" y="106556"/>
                </a:cubicBezTo>
                <a:cubicBezTo>
                  <a:pt x="10170" y="111011"/>
                  <a:pt x="25348" y="114622"/>
                  <a:pt x="44072" y="114622"/>
                </a:cubicBezTo>
                <a:cubicBezTo>
                  <a:pt x="62795" y="114622"/>
                  <a:pt x="77974" y="111011"/>
                  <a:pt x="77974" y="106556"/>
                </a:cubicBezTo>
                <a:cubicBezTo>
                  <a:pt x="77974" y="102653"/>
                  <a:pt x="66327" y="99398"/>
                  <a:pt x="50852" y="98652"/>
                </a:cubicBezTo>
                <a:lnTo>
                  <a:pt x="50852" y="93320"/>
                </a:lnTo>
                <a:cubicBezTo>
                  <a:pt x="71976" y="94265"/>
                  <a:pt x="88144" y="99835"/>
                  <a:pt x="88144" y="106556"/>
                </a:cubicBezTo>
                <a:cubicBezTo>
                  <a:pt x="88144" y="113981"/>
                  <a:pt x="68413" y="120000"/>
                  <a:pt x="44072" y="120000"/>
                </a:cubicBezTo>
                <a:cubicBezTo>
                  <a:pt x="19731" y="120000"/>
                  <a:pt x="0" y="113981"/>
                  <a:pt x="0" y="106556"/>
                </a:cubicBezTo>
                <a:cubicBezTo>
                  <a:pt x="0" y="99835"/>
                  <a:pt x="16168" y="94265"/>
                  <a:pt x="37292" y="93320"/>
                </a:cubicBezTo>
                <a:close/>
                <a:moveTo>
                  <a:pt x="103137" y="6722"/>
                </a:moveTo>
                <a:cubicBezTo>
                  <a:pt x="112452" y="6722"/>
                  <a:pt x="120000" y="8831"/>
                  <a:pt x="120000" y="11430"/>
                </a:cubicBezTo>
                <a:lnTo>
                  <a:pt x="120000" y="49091"/>
                </a:lnTo>
                <a:cubicBezTo>
                  <a:pt x="120000" y="46492"/>
                  <a:pt x="112452" y="44383"/>
                  <a:pt x="103137" y="44383"/>
                </a:cubicBezTo>
                <a:cubicBezTo>
                  <a:pt x="93822" y="44383"/>
                  <a:pt x="86274" y="46492"/>
                  <a:pt x="86274" y="49091"/>
                </a:cubicBezTo>
                <a:cubicBezTo>
                  <a:pt x="86274" y="51689"/>
                  <a:pt x="78726" y="53798"/>
                  <a:pt x="69411" y="53798"/>
                </a:cubicBezTo>
                <a:cubicBezTo>
                  <a:pt x="60096" y="53798"/>
                  <a:pt x="52548" y="51689"/>
                  <a:pt x="52548" y="49091"/>
                </a:cubicBezTo>
                <a:lnTo>
                  <a:pt x="52548" y="11430"/>
                </a:lnTo>
                <a:cubicBezTo>
                  <a:pt x="52548" y="14028"/>
                  <a:pt x="60096" y="16137"/>
                  <a:pt x="69411" y="16137"/>
                </a:cubicBezTo>
                <a:cubicBezTo>
                  <a:pt x="78726" y="16137"/>
                  <a:pt x="86274" y="14028"/>
                  <a:pt x="86274" y="11430"/>
                </a:cubicBezTo>
                <a:cubicBezTo>
                  <a:pt x="86274" y="8831"/>
                  <a:pt x="93822" y="6722"/>
                  <a:pt x="103137" y="6722"/>
                </a:cubicBezTo>
                <a:close/>
                <a:moveTo>
                  <a:pt x="44072" y="0"/>
                </a:moveTo>
                <a:cubicBezTo>
                  <a:pt x="48753" y="0"/>
                  <a:pt x="52548" y="3009"/>
                  <a:pt x="52548" y="6722"/>
                </a:cubicBezTo>
                <a:cubicBezTo>
                  <a:pt x="52548" y="9187"/>
                  <a:pt x="50876" y="11342"/>
                  <a:pt x="48310" y="12415"/>
                </a:cubicBezTo>
                <a:lnTo>
                  <a:pt x="48310" y="107844"/>
                </a:lnTo>
                <a:lnTo>
                  <a:pt x="39834" y="107844"/>
                </a:lnTo>
                <a:lnTo>
                  <a:pt x="39834" y="12415"/>
                </a:lnTo>
                <a:cubicBezTo>
                  <a:pt x="37268" y="11342"/>
                  <a:pt x="35596" y="9187"/>
                  <a:pt x="35596" y="6722"/>
                </a:cubicBezTo>
                <a:cubicBezTo>
                  <a:pt x="35596" y="3009"/>
                  <a:pt x="39391" y="0"/>
                  <a:pt x="44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57"/>
          <p:cNvSpPr txBox="1"/>
          <p:nvPr>
            <p:ph type="title"/>
          </p:nvPr>
        </p:nvSpPr>
        <p:spPr>
          <a:xfrm>
            <a:off x="-4925" y="170250"/>
            <a:ext cx="91440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Fully Editable Icon Sets : 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7" name="Google Shape;1117;p58"/>
          <p:cNvGrpSpPr/>
          <p:nvPr/>
        </p:nvGrpSpPr>
        <p:grpSpPr>
          <a:xfrm>
            <a:off x="3984678" y="1923678"/>
            <a:ext cx="1174643" cy="2013391"/>
            <a:chOff x="930084" y="2610003"/>
            <a:chExt cx="1174643" cy="2013391"/>
          </a:xfrm>
        </p:grpSpPr>
        <p:sp>
          <p:nvSpPr>
            <p:cNvPr id="1118" name="Google Shape;1118;p58"/>
            <p:cNvSpPr/>
            <p:nvPr/>
          </p:nvSpPr>
          <p:spPr>
            <a:xfrm>
              <a:off x="930084" y="2610003"/>
              <a:ext cx="1174643" cy="1031439"/>
            </a:xfrm>
            <a:prstGeom prst="roundRect">
              <a:avLst>
                <a:gd fmla="val 16667" name="adj"/>
              </a:avLst>
            </a:prstGeom>
            <a:solidFill>
              <a:srgbClr val="EB494B"/>
            </a:solidFill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8"/>
            <p:cNvSpPr txBox="1"/>
            <p:nvPr/>
          </p:nvSpPr>
          <p:spPr>
            <a:xfrm>
              <a:off x="1049763" y="3700064"/>
              <a:ext cx="941283" cy="923330"/>
            </a:xfrm>
            <a:prstGeom prst="rect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: 235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 : 73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: 75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0" name="Google Shape;1120;p58"/>
          <p:cNvSpPr txBox="1"/>
          <p:nvPr>
            <p:ph type="title"/>
          </p:nvPr>
        </p:nvSpPr>
        <p:spPr>
          <a:xfrm>
            <a:off x="-4925" y="170250"/>
            <a:ext cx="91440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Color Codes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" type="subTitle"/>
          </p:nvPr>
        </p:nvSpPr>
        <p:spPr>
          <a:xfrm>
            <a:off x="4316625" y="2757275"/>
            <a:ext cx="48273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4326013" y="2271650"/>
            <a:ext cx="48084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</a:rPr>
              <a:t>Section Break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-22775" y="1364640"/>
            <a:ext cx="91797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-4925" y="799990"/>
            <a:ext cx="91440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Welcome!!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5"/>
          <p:cNvGrpSpPr/>
          <p:nvPr/>
        </p:nvGrpSpPr>
        <p:grpSpPr>
          <a:xfrm>
            <a:off x="4114800" y="1294238"/>
            <a:ext cx="914400" cy="914400"/>
            <a:chOff x="4114800" y="1294238"/>
            <a:chExt cx="914400" cy="914400"/>
          </a:xfrm>
        </p:grpSpPr>
        <p:sp>
          <p:nvSpPr>
            <p:cNvPr id="177" name="Google Shape;177;p25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rgbClr val="EB49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9" name="Google Shape;179;p25"/>
          <p:cNvCxnSpPr>
            <a:stCxn id="177" idx="4"/>
          </p:cNvCxnSpPr>
          <p:nvPr/>
        </p:nvCxnSpPr>
        <p:spPr>
          <a:xfrm>
            <a:off x="4572000" y="2208638"/>
            <a:ext cx="0" cy="36300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25"/>
          <p:cNvCxnSpPr/>
          <p:nvPr/>
        </p:nvCxnSpPr>
        <p:spPr>
          <a:xfrm>
            <a:off x="1259632" y="2571750"/>
            <a:ext cx="6624736" cy="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25"/>
          <p:cNvCxnSpPr/>
          <p:nvPr/>
        </p:nvCxnSpPr>
        <p:spPr>
          <a:xfrm>
            <a:off x="1259632" y="2571750"/>
            <a:ext cx="0" cy="3631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82" name="Google Shape;182;p25"/>
          <p:cNvCxnSpPr/>
          <p:nvPr/>
        </p:nvCxnSpPr>
        <p:spPr>
          <a:xfrm>
            <a:off x="2915816" y="2571750"/>
            <a:ext cx="0" cy="363112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83" name="Google Shape;183;p25"/>
          <p:cNvCxnSpPr/>
          <p:nvPr/>
        </p:nvCxnSpPr>
        <p:spPr>
          <a:xfrm>
            <a:off x="4572000" y="2571750"/>
            <a:ext cx="0" cy="363112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84" name="Google Shape;184;p25"/>
          <p:cNvCxnSpPr/>
          <p:nvPr/>
        </p:nvCxnSpPr>
        <p:spPr>
          <a:xfrm>
            <a:off x="6228184" y="2571750"/>
            <a:ext cx="0" cy="363112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85" name="Google Shape;185;p25"/>
          <p:cNvCxnSpPr/>
          <p:nvPr/>
        </p:nvCxnSpPr>
        <p:spPr>
          <a:xfrm>
            <a:off x="7892723" y="2571750"/>
            <a:ext cx="0" cy="363112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86" name="Google Shape;186;p25"/>
          <p:cNvSpPr/>
          <p:nvPr/>
        </p:nvSpPr>
        <p:spPr>
          <a:xfrm>
            <a:off x="946297" y="2934862"/>
            <a:ext cx="621100" cy="6211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605266" y="2934862"/>
            <a:ext cx="621100" cy="621100"/>
          </a:xfrm>
          <a:prstGeom prst="ellipse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4264235" y="2934862"/>
            <a:ext cx="621100" cy="6211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5923204" y="2934862"/>
            <a:ext cx="621100" cy="621100"/>
          </a:xfrm>
          <a:prstGeom prst="ellipse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7582173" y="2934862"/>
            <a:ext cx="621100" cy="621100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6078280" y="3112872"/>
            <a:ext cx="299807" cy="230293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1107226" y="3096494"/>
            <a:ext cx="304811" cy="263049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2757198" y="3123772"/>
            <a:ext cx="317236" cy="208492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4356163" y="1533799"/>
            <a:ext cx="431671" cy="435278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7735361" y="3088535"/>
            <a:ext cx="298013" cy="278966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5"/>
          <p:cNvSpPr/>
          <p:nvPr/>
        </p:nvSpPr>
        <p:spPr>
          <a:xfrm rot="2700000">
            <a:off x="4466284" y="3033498"/>
            <a:ext cx="217001" cy="389041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482519" y="3651870"/>
            <a:ext cx="15542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2138703" y="3651870"/>
            <a:ext cx="15542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3794887" y="3651870"/>
            <a:ext cx="155422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Modern PowerPoint  Presentation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5451071" y="3651870"/>
            <a:ext cx="15542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Content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7107255" y="3651870"/>
            <a:ext cx="15542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 txBox="1"/>
          <p:nvPr>
            <p:ph idx="1" type="subTitle"/>
          </p:nvPr>
        </p:nvSpPr>
        <p:spPr>
          <a:xfrm>
            <a:off x="-22775" y="699863"/>
            <a:ext cx="91797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203" name="Google Shape;203;p25"/>
          <p:cNvSpPr txBox="1"/>
          <p:nvPr>
            <p:ph type="title"/>
          </p:nvPr>
        </p:nvSpPr>
        <p:spPr>
          <a:xfrm>
            <a:off x="-4925" y="135213"/>
            <a:ext cx="91440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Our Services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611560" y="188775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09" name="Google Shape;209;p2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39" r="139" t="0"/>
          <a:stretch/>
        </p:blipFill>
        <p:spPr>
          <a:xfrm>
            <a:off x="2771799" y="188775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10" name="Google Shape;210;p26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139" r="139" t="0"/>
          <a:stretch/>
        </p:blipFill>
        <p:spPr>
          <a:xfrm>
            <a:off x="4932038" y="188775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pic>
      <p:grpSp>
        <p:nvGrpSpPr>
          <p:cNvPr id="211" name="Google Shape;211;p26"/>
          <p:cNvGrpSpPr/>
          <p:nvPr/>
        </p:nvGrpSpPr>
        <p:grpSpPr>
          <a:xfrm>
            <a:off x="538981" y="3812340"/>
            <a:ext cx="1584176" cy="1045197"/>
            <a:chOff x="752576" y="3529871"/>
            <a:chExt cx="1584176" cy="1045197"/>
          </a:xfrm>
        </p:grpSpPr>
        <p:sp>
          <p:nvSpPr>
            <p:cNvPr id="212" name="Google Shape;212;p26"/>
            <p:cNvSpPr txBox="1"/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EB494B"/>
                </a:buClr>
                <a:buFont typeface="Arial"/>
                <a:buNone/>
              </a:pPr>
              <a:r>
                <a:rPr b="1" lang="en-US" sz="1400">
                  <a:solidFill>
                    <a:srgbClr val="EB494B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  <p:sp>
          <p:nvSpPr>
            <p:cNvPr id="213" name="Google Shape;213;p26"/>
            <p:cNvSpPr txBox="1"/>
            <p:nvPr/>
          </p:nvSpPr>
          <p:spPr>
            <a:xfrm>
              <a:off x="752576" y="3744071"/>
              <a:ext cx="158417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26"/>
          <p:cNvSpPr txBox="1"/>
          <p:nvPr/>
        </p:nvSpPr>
        <p:spPr>
          <a:xfrm>
            <a:off x="538981" y="1347614"/>
            <a:ext cx="1584176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Name Here</a:t>
            </a:r>
            <a:endParaRPr/>
          </a:p>
        </p:txBody>
      </p:sp>
      <p:grpSp>
        <p:nvGrpSpPr>
          <p:cNvPr id="215" name="Google Shape;215;p26"/>
          <p:cNvGrpSpPr/>
          <p:nvPr/>
        </p:nvGrpSpPr>
        <p:grpSpPr>
          <a:xfrm>
            <a:off x="2699792" y="3812340"/>
            <a:ext cx="1584176" cy="1045197"/>
            <a:chOff x="752576" y="3529871"/>
            <a:chExt cx="1584176" cy="1045197"/>
          </a:xfrm>
        </p:grpSpPr>
        <p:sp>
          <p:nvSpPr>
            <p:cNvPr id="216" name="Google Shape;216;p26"/>
            <p:cNvSpPr txBox="1"/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EB494B"/>
                </a:buClr>
                <a:buFont typeface="Arial"/>
                <a:buNone/>
              </a:pPr>
              <a:r>
                <a:rPr b="1" lang="en-US" sz="1400">
                  <a:solidFill>
                    <a:srgbClr val="EB494B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  <p:sp>
          <p:nvSpPr>
            <p:cNvPr id="217" name="Google Shape;217;p26"/>
            <p:cNvSpPr txBox="1"/>
            <p:nvPr/>
          </p:nvSpPr>
          <p:spPr>
            <a:xfrm>
              <a:off x="752576" y="3744071"/>
              <a:ext cx="158417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26"/>
          <p:cNvSpPr txBox="1"/>
          <p:nvPr/>
        </p:nvSpPr>
        <p:spPr>
          <a:xfrm>
            <a:off x="2699792" y="1347614"/>
            <a:ext cx="1584176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Name Here</a:t>
            </a:r>
            <a:endParaRPr/>
          </a:p>
        </p:txBody>
      </p:sp>
      <p:grpSp>
        <p:nvGrpSpPr>
          <p:cNvPr id="219" name="Google Shape;219;p26"/>
          <p:cNvGrpSpPr/>
          <p:nvPr/>
        </p:nvGrpSpPr>
        <p:grpSpPr>
          <a:xfrm>
            <a:off x="4860603" y="3812340"/>
            <a:ext cx="1584176" cy="1045197"/>
            <a:chOff x="752576" y="3529871"/>
            <a:chExt cx="1584176" cy="1045197"/>
          </a:xfrm>
        </p:grpSpPr>
        <p:sp>
          <p:nvSpPr>
            <p:cNvPr id="220" name="Google Shape;220;p26"/>
            <p:cNvSpPr txBox="1"/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EB494B"/>
                </a:buClr>
                <a:buFont typeface="Arial"/>
                <a:buNone/>
              </a:pPr>
              <a:r>
                <a:rPr b="1" lang="en-US" sz="1400">
                  <a:solidFill>
                    <a:srgbClr val="EB494B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  <p:sp>
          <p:nvSpPr>
            <p:cNvPr id="221" name="Google Shape;221;p26"/>
            <p:cNvSpPr txBox="1"/>
            <p:nvPr/>
          </p:nvSpPr>
          <p:spPr>
            <a:xfrm>
              <a:off x="752576" y="3744071"/>
              <a:ext cx="158417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26"/>
          <p:cNvSpPr txBox="1"/>
          <p:nvPr/>
        </p:nvSpPr>
        <p:spPr>
          <a:xfrm>
            <a:off x="4860603" y="1347614"/>
            <a:ext cx="1584176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Name Here</a:t>
            </a:r>
            <a:endParaRPr/>
          </a:p>
        </p:txBody>
      </p:sp>
      <p:grpSp>
        <p:nvGrpSpPr>
          <p:cNvPr id="223" name="Google Shape;223;p26"/>
          <p:cNvGrpSpPr/>
          <p:nvPr/>
        </p:nvGrpSpPr>
        <p:grpSpPr>
          <a:xfrm>
            <a:off x="7021414" y="3812340"/>
            <a:ext cx="1584176" cy="1045197"/>
            <a:chOff x="752576" y="3529871"/>
            <a:chExt cx="1584176" cy="1045197"/>
          </a:xfrm>
        </p:grpSpPr>
        <p:sp>
          <p:nvSpPr>
            <p:cNvPr id="224" name="Google Shape;224;p26"/>
            <p:cNvSpPr txBox="1"/>
            <p:nvPr/>
          </p:nvSpPr>
          <p:spPr>
            <a:xfrm>
              <a:off x="752576" y="3529871"/>
              <a:ext cx="1584176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EB494B"/>
                </a:buClr>
                <a:buFont typeface="Arial"/>
                <a:buNone/>
              </a:pPr>
              <a:r>
                <a:rPr b="1" lang="en-US" sz="1400">
                  <a:solidFill>
                    <a:srgbClr val="EB494B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  <p:sp>
          <p:nvSpPr>
            <p:cNvPr id="225" name="Google Shape;225;p26"/>
            <p:cNvSpPr txBox="1"/>
            <p:nvPr/>
          </p:nvSpPr>
          <p:spPr>
            <a:xfrm>
              <a:off x="752576" y="3744071"/>
              <a:ext cx="158417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26"/>
          <p:cNvSpPr txBox="1"/>
          <p:nvPr/>
        </p:nvSpPr>
        <p:spPr>
          <a:xfrm>
            <a:off x="7021414" y="1347614"/>
            <a:ext cx="1584176" cy="246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Name Here</a:t>
            </a:r>
            <a:endParaRPr/>
          </a:p>
        </p:txBody>
      </p:sp>
      <p:sp>
        <p:nvSpPr>
          <p:cNvPr id="227" name="Google Shape;227;p26"/>
          <p:cNvSpPr txBox="1"/>
          <p:nvPr>
            <p:ph idx="1" type="subTitle"/>
          </p:nvPr>
        </p:nvSpPr>
        <p:spPr>
          <a:xfrm>
            <a:off x="-22775" y="734900"/>
            <a:ext cx="91797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228" name="Google Shape;228;p26"/>
          <p:cNvSpPr txBox="1"/>
          <p:nvPr>
            <p:ph type="title"/>
          </p:nvPr>
        </p:nvSpPr>
        <p:spPr>
          <a:xfrm>
            <a:off x="-4925" y="170250"/>
            <a:ext cx="91440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Our </a:t>
            </a:r>
            <a:r>
              <a:rPr lang="en-US" sz="4000">
                <a:solidFill>
                  <a:srgbClr val="EB494B"/>
                </a:solidFill>
              </a:rPr>
              <a:t>Team</a:t>
            </a:r>
            <a:r>
              <a:rPr lang="en-US" sz="4000">
                <a:solidFill>
                  <a:schemeClr val="dk1"/>
                </a:solidFill>
              </a:rPr>
              <a:t> Layout</a:t>
            </a:r>
            <a:endParaRPr/>
          </a:p>
        </p:txBody>
      </p:sp>
      <p:pic>
        <p:nvPicPr>
          <p:cNvPr id="229" name="Google Shape;229;p26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139" r="139" t="0"/>
          <a:stretch/>
        </p:blipFill>
        <p:spPr>
          <a:xfrm>
            <a:off x="7092288" y="1887754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27"/>
          <p:cNvGrpSpPr/>
          <p:nvPr/>
        </p:nvGrpSpPr>
        <p:grpSpPr>
          <a:xfrm>
            <a:off x="7692485" y="1464577"/>
            <a:ext cx="914400" cy="914400"/>
            <a:chOff x="4114800" y="1294238"/>
            <a:chExt cx="914400" cy="914400"/>
          </a:xfrm>
        </p:grpSpPr>
        <p:sp>
          <p:nvSpPr>
            <p:cNvPr id="235" name="Google Shape;235;p27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rgbClr val="EB49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27"/>
          <p:cNvSpPr/>
          <p:nvPr/>
        </p:nvSpPr>
        <p:spPr>
          <a:xfrm>
            <a:off x="7933848" y="1704138"/>
            <a:ext cx="431671" cy="435278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27"/>
          <p:cNvCxnSpPr/>
          <p:nvPr/>
        </p:nvCxnSpPr>
        <p:spPr>
          <a:xfrm>
            <a:off x="1067749" y="1960299"/>
            <a:ext cx="6624736" cy="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27"/>
          <p:cNvCxnSpPr/>
          <p:nvPr/>
        </p:nvCxnSpPr>
        <p:spPr>
          <a:xfrm>
            <a:off x="1044727" y="1985434"/>
            <a:ext cx="23022" cy="16611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40" name="Google Shape;240;p27"/>
          <p:cNvCxnSpPr/>
          <p:nvPr/>
        </p:nvCxnSpPr>
        <p:spPr>
          <a:xfrm flipH="1">
            <a:off x="2723933" y="1960299"/>
            <a:ext cx="1" cy="1376486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41" name="Google Shape;241;p27"/>
          <p:cNvCxnSpPr/>
          <p:nvPr/>
        </p:nvCxnSpPr>
        <p:spPr>
          <a:xfrm>
            <a:off x="4380116" y="1960299"/>
            <a:ext cx="1" cy="1881793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42" name="Google Shape;242;p27"/>
          <p:cNvCxnSpPr/>
          <p:nvPr/>
        </p:nvCxnSpPr>
        <p:spPr>
          <a:xfrm>
            <a:off x="6036301" y="1960299"/>
            <a:ext cx="0" cy="1160462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oval"/>
            <a:tailEnd len="sm" w="sm" type="none"/>
          </a:ln>
        </p:spPr>
      </p:cxnSp>
      <p:grpSp>
        <p:nvGrpSpPr>
          <p:cNvPr id="243" name="Google Shape;243;p27"/>
          <p:cNvGrpSpPr/>
          <p:nvPr/>
        </p:nvGrpSpPr>
        <p:grpSpPr>
          <a:xfrm>
            <a:off x="682573" y="3646554"/>
            <a:ext cx="770351" cy="770351"/>
            <a:chOff x="4114800" y="1294238"/>
            <a:chExt cx="914400" cy="914400"/>
          </a:xfrm>
        </p:grpSpPr>
        <p:sp>
          <p:nvSpPr>
            <p:cNvPr id="244" name="Google Shape;244;p27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rgbClr val="EB49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27"/>
          <p:cNvGrpSpPr/>
          <p:nvPr/>
        </p:nvGrpSpPr>
        <p:grpSpPr>
          <a:xfrm>
            <a:off x="2338757" y="3336785"/>
            <a:ext cx="770351" cy="770351"/>
            <a:chOff x="4114800" y="1294238"/>
            <a:chExt cx="914400" cy="914400"/>
          </a:xfrm>
        </p:grpSpPr>
        <p:sp>
          <p:nvSpPr>
            <p:cNvPr id="247" name="Google Shape;247;p27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7"/>
          <p:cNvGrpSpPr/>
          <p:nvPr/>
        </p:nvGrpSpPr>
        <p:grpSpPr>
          <a:xfrm>
            <a:off x="3994941" y="3790570"/>
            <a:ext cx="770351" cy="770351"/>
            <a:chOff x="4114800" y="1294238"/>
            <a:chExt cx="914400" cy="914400"/>
          </a:xfrm>
        </p:grpSpPr>
        <p:sp>
          <p:nvSpPr>
            <p:cNvPr id="250" name="Google Shape;250;p27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rgbClr val="EB49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27"/>
          <p:cNvGrpSpPr/>
          <p:nvPr/>
        </p:nvGrpSpPr>
        <p:grpSpPr>
          <a:xfrm>
            <a:off x="5651125" y="3120761"/>
            <a:ext cx="770351" cy="770351"/>
            <a:chOff x="4114800" y="1294238"/>
            <a:chExt cx="914400" cy="914400"/>
          </a:xfrm>
        </p:grpSpPr>
        <p:sp>
          <p:nvSpPr>
            <p:cNvPr id="253" name="Google Shape;253;p27"/>
            <p:cNvSpPr/>
            <p:nvPr/>
          </p:nvSpPr>
          <p:spPr>
            <a:xfrm>
              <a:off x="4114800" y="1294238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4175956" y="1355394"/>
              <a:ext cx="792088" cy="79208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27"/>
          <p:cNvSpPr/>
          <p:nvPr/>
        </p:nvSpPr>
        <p:spPr>
          <a:xfrm>
            <a:off x="539552" y="1451569"/>
            <a:ext cx="1056394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-US" sz="2000">
                <a:solidFill>
                  <a:srgbClr val="3F3F3F"/>
                </a:solidFill>
              </a:rPr>
              <a:t>6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2195737" y="1451569"/>
            <a:ext cx="1056394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-US" sz="2000">
                <a:solidFill>
                  <a:srgbClr val="3F3F3F"/>
                </a:solidFill>
              </a:rPr>
              <a:t>7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3851922" y="1451569"/>
            <a:ext cx="1056394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-US" sz="2000">
                <a:solidFill>
                  <a:srgbClr val="3F3F3F"/>
                </a:solidFill>
              </a:rPr>
              <a:t>8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5508107" y="1451569"/>
            <a:ext cx="1056394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-US" sz="2000">
                <a:solidFill>
                  <a:srgbClr val="3F3F3F"/>
                </a:solidFill>
              </a:rPr>
              <a:t>9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27"/>
          <p:cNvGrpSpPr/>
          <p:nvPr/>
        </p:nvGrpSpPr>
        <p:grpSpPr>
          <a:xfrm>
            <a:off x="1139757" y="2075904"/>
            <a:ext cx="1440160" cy="1082657"/>
            <a:chOff x="3017859" y="4337228"/>
            <a:chExt cx="1870812" cy="1082657"/>
          </a:xfrm>
        </p:grpSpPr>
        <p:sp>
          <p:nvSpPr>
            <p:cNvPr id="260" name="Google Shape;260;p27"/>
            <p:cNvSpPr txBox="1"/>
            <p:nvPr/>
          </p:nvSpPr>
          <p:spPr>
            <a:xfrm>
              <a:off x="3021856" y="4588888"/>
              <a:ext cx="18668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 </a:t>
              </a:r>
              <a:endParaRPr/>
            </a:p>
          </p:txBody>
        </p:sp>
        <p:sp>
          <p:nvSpPr>
            <p:cNvPr id="261" name="Google Shape;261;p27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27"/>
          <p:cNvGrpSpPr/>
          <p:nvPr/>
        </p:nvGrpSpPr>
        <p:grpSpPr>
          <a:xfrm>
            <a:off x="2795941" y="2075904"/>
            <a:ext cx="1440160" cy="897991"/>
            <a:chOff x="3017859" y="4337228"/>
            <a:chExt cx="1870812" cy="897991"/>
          </a:xfrm>
        </p:grpSpPr>
        <p:sp>
          <p:nvSpPr>
            <p:cNvPr id="263" name="Google Shape;263;p27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/>
            </a:p>
          </p:txBody>
        </p:sp>
        <p:sp>
          <p:nvSpPr>
            <p:cNvPr id="264" name="Google Shape;264;p27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27"/>
          <p:cNvGrpSpPr/>
          <p:nvPr/>
        </p:nvGrpSpPr>
        <p:grpSpPr>
          <a:xfrm>
            <a:off x="4452125" y="2075904"/>
            <a:ext cx="1440160" cy="1267323"/>
            <a:chOff x="3017859" y="4337228"/>
            <a:chExt cx="1870812" cy="1267323"/>
          </a:xfrm>
        </p:grpSpPr>
        <p:sp>
          <p:nvSpPr>
            <p:cNvPr id="266" name="Google Shape;266;p27"/>
            <p:cNvSpPr txBox="1"/>
            <p:nvPr/>
          </p:nvSpPr>
          <p:spPr>
            <a:xfrm>
              <a:off x="3021856" y="4588888"/>
              <a:ext cx="186681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/>
            </a:p>
          </p:txBody>
        </p:sp>
        <p:sp>
          <p:nvSpPr>
            <p:cNvPr id="267" name="Google Shape;267;p27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27"/>
          <p:cNvGrpSpPr/>
          <p:nvPr/>
        </p:nvGrpSpPr>
        <p:grpSpPr>
          <a:xfrm>
            <a:off x="6108309" y="2075904"/>
            <a:ext cx="1440160" cy="897991"/>
            <a:chOff x="3017859" y="4337228"/>
            <a:chExt cx="1870812" cy="897991"/>
          </a:xfrm>
        </p:grpSpPr>
        <p:sp>
          <p:nvSpPr>
            <p:cNvPr id="269" name="Google Shape;269;p27"/>
            <p:cNvSpPr txBox="1"/>
            <p:nvPr/>
          </p:nvSpPr>
          <p:spPr>
            <a:xfrm>
              <a:off x="3021856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Modern PowerPoint  Presentation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7"/>
            <p:cNvSpPr txBox="1"/>
            <p:nvPr/>
          </p:nvSpPr>
          <p:spPr>
            <a:xfrm>
              <a:off x="3017859" y="4337228"/>
              <a:ext cx="18708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27"/>
          <p:cNvSpPr/>
          <p:nvPr/>
        </p:nvSpPr>
        <p:spPr>
          <a:xfrm>
            <a:off x="5886395" y="3367783"/>
            <a:ext cx="299807" cy="230293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915342" y="3900205"/>
            <a:ext cx="304811" cy="263049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2565314" y="3646554"/>
            <a:ext cx="317236" cy="208492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97B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/>
          <p:nvPr/>
        </p:nvSpPr>
        <p:spPr>
          <a:xfrm rot="2700000">
            <a:off x="4274400" y="3984816"/>
            <a:ext cx="217001" cy="389041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7"/>
          <p:cNvSpPr txBox="1"/>
          <p:nvPr>
            <p:ph idx="1" type="subTitle"/>
          </p:nvPr>
        </p:nvSpPr>
        <p:spPr>
          <a:xfrm>
            <a:off x="413450" y="734900"/>
            <a:ext cx="8447400" cy="2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Insert the title of your subtitle Here</a:t>
            </a:r>
            <a:endParaRPr/>
          </a:p>
        </p:txBody>
      </p:sp>
      <p:sp>
        <p:nvSpPr>
          <p:cNvPr id="276" name="Google Shape;276;p27"/>
          <p:cNvSpPr txBox="1"/>
          <p:nvPr>
            <p:ph type="title"/>
          </p:nvPr>
        </p:nvSpPr>
        <p:spPr>
          <a:xfrm>
            <a:off x="429876" y="170250"/>
            <a:ext cx="8414700" cy="5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Timeline Style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228" r="8236" t="0"/>
          <a:stretch/>
        </p:blipFill>
        <p:spPr>
          <a:xfrm>
            <a:off x="0" y="0"/>
            <a:ext cx="9144000" cy="307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82" name="Google Shape;282;p28"/>
          <p:cNvSpPr txBox="1"/>
          <p:nvPr/>
        </p:nvSpPr>
        <p:spPr>
          <a:xfrm>
            <a:off x="2159732" y="3117949"/>
            <a:ext cx="4824536" cy="1224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Portfolio Presentation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-US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1619672" y="4342333"/>
            <a:ext cx="59046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 </a:t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7208676" y="1113006"/>
            <a:ext cx="15397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PowerPoint  Presentation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224644" y="130793"/>
            <a:ext cx="8694712" cy="2800997"/>
          </a:xfrm>
          <a:prstGeom prst="frame">
            <a:avLst>
              <a:gd fmla="val 1002" name="adj1"/>
            </a:avLst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5168500" y="1779662"/>
            <a:ext cx="35799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and appeal to your Reports and Presentations with our Templates. I hope and I believe that this Template will your Time, Money and Reputation.      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