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28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3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start/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B6D3-F4E8-57EF-D8DF-EDC2371C5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Google Cloud Console and Editor</a:t>
            </a:r>
          </a:p>
        </p:txBody>
      </p:sp>
    </p:spTree>
    <p:extLst>
      <p:ext uri="{BB962C8B-B14F-4D97-AF65-F5344CB8AC3E}">
        <p14:creationId xmlns:p14="http://schemas.microsoft.com/office/powerpoint/2010/main" val="1317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Google Cloud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/>
          <a:lstStyle/>
          <a:p>
            <a:r>
              <a:rPr lang="en-US" dirty="0"/>
              <a:t>Open Google Chrome or any other browser and navigate to the below site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Sign in with your google id and password(In case you don’t have one , please create a new account.</a:t>
            </a:r>
          </a:p>
          <a:p>
            <a:r>
              <a:rPr lang="en-US" dirty="0"/>
              <a:t>Click on the icon “Activate Cloud Shell”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on the Acknowledge link, it will open the cloud shell(In case if it prompts for an authorization , please accept)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C0F57-F055-D108-72C0-37FA3039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0945" y="-217093"/>
            <a:ext cx="9106689" cy="4349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B26DE-46C3-9F15-9363-0AB8DE775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88" y="4992890"/>
            <a:ext cx="6678706" cy="16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607-FF0B-419C-51AA-3BC520C0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624110"/>
            <a:ext cx="9738565" cy="702666"/>
          </a:xfrm>
        </p:spPr>
        <p:txBody>
          <a:bodyPr/>
          <a:lstStyle/>
          <a:p>
            <a:r>
              <a:rPr lang="en-US" dirty="0"/>
              <a:t>Open Cloud Shell and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52C-15CD-94DE-CAF0-3DD2B749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77788"/>
            <a:ext cx="10635036" cy="5029200"/>
          </a:xfrm>
        </p:spPr>
        <p:txBody>
          <a:bodyPr/>
          <a:lstStyle/>
          <a:p>
            <a:r>
              <a:rPr lang="en-US" dirty="0"/>
              <a:t>Press Ctrl key and click on Open Editor. This will open the editor in a new window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on the icon “Open in a new  window”. This will open the cloud shell in a new window. Now you should have two tabs in the browser(one with Editor and other with Cloud shell)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Switch back to the editor tab and click on the icon “Close Terminal”. This will close the terminal window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tab should have Editor window and other should have the </a:t>
            </a:r>
            <a:r>
              <a:rPr lang="en-US"/>
              <a:t>Cloud Terminal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EA4FE-60FB-5D83-F5EC-746A5B51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5" y="1996964"/>
            <a:ext cx="7274218" cy="82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44D8C-56E6-C31A-8593-4FBC59F1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47" y="3495758"/>
            <a:ext cx="7539318" cy="65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97E11-2703-2063-3A09-7E6BE005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095" y="5062804"/>
            <a:ext cx="345215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4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607-FF0B-419C-51AA-3BC520C0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624110"/>
            <a:ext cx="9738565" cy="702666"/>
          </a:xfrm>
        </p:spPr>
        <p:txBody>
          <a:bodyPr/>
          <a:lstStyle/>
          <a:p>
            <a:r>
              <a:rPr lang="en-US" dirty="0"/>
              <a:t>Setup Docker and Kubernetes(</a:t>
            </a:r>
            <a:r>
              <a:rPr lang="en-US" dirty="0" err="1"/>
              <a:t>Minikube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52C-15CD-94DE-CAF0-3DD2B749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77788"/>
            <a:ext cx="10635036" cy="5029200"/>
          </a:xfrm>
        </p:spPr>
        <p:txBody>
          <a:bodyPr>
            <a:normAutofit/>
          </a:bodyPr>
          <a:lstStyle/>
          <a:p>
            <a:r>
              <a:rPr lang="en-US" dirty="0"/>
              <a:t>Navigate to the below link and setup Docker on the machine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https://www.docker.com/products/docker-desktop/</a:t>
            </a:r>
            <a:endParaRPr lang="en-US" dirty="0"/>
          </a:p>
          <a:p>
            <a:r>
              <a:rPr lang="en-US" dirty="0"/>
              <a:t>Navigate to the below site and setup </a:t>
            </a:r>
            <a:r>
              <a:rPr lang="en-US" dirty="0" err="1"/>
              <a:t>minikube</a:t>
            </a:r>
            <a:endParaRPr lang="en-US" dirty="0"/>
          </a:p>
          <a:p>
            <a:pPr marL="0" indent="0">
              <a:buNone/>
            </a:pPr>
            <a:r>
              <a:rPr lang="en-US">
                <a:hlinkClick r:id="rId3"/>
              </a:rPr>
              <a:t>https://minikube.sigs.k8s.io/docs/start/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722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240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Setup Google Cloud Console and Editor</vt:lpstr>
      <vt:lpstr>Access Google Cloud </vt:lpstr>
      <vt:lpstr>Open Cloud Shell and Editor</vt:lpstr>
      <vt:lpstr>Setup Docker and Kubernetes(Minikube)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Google Cloud Console and Editor</dc:title>
  <dc:creator>Jigesh Shah</dc:creator>
  <cp:lastModifiedBy>Jigesh Shah</cp:lastModifiedBy>
  <cp:revision>2</cp:revision>
  <dcterms:created xsi:type="dcterms:W3CDTF">2023-05-20T11:15:38Z</dcterms:created>
  <dcterms:modified xsi:type="dcterms:W3CDTF">2023-05-23T04:46:48Z</dcterms:modified>
</cp:coreProperties>
</file>