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328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040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33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97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6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00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4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6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0B36-0177-4371-A5CF-01F0EF9141E2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EA7BED-03FF-4D36-96F0-C550A2004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27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k6.io/account/log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B6D3-F4E8-57EF-D8DF-EDC2371C5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Execute k6 scripts on cloud</a:t>
            </a:r>
          </a:p>
        </p:txBody>
      </p:sp>
    </p:spTree>
    <p:extLst>
      <p:ext uri="{BB962C8B-B14F-4D97-AF65-F5344CB8AC3E}">
        <p14:creationId xmlns:p14="http://schemas.microsoft.com/office/powerpoint/2010/main" val="13170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A5E7-6C93-8C87-6C8D-8D6CA9BF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7" y="624110"/>
            <a:ext cx="9890965" cy="523372"/>
          </a:xfrm>
        </p:spPr>
        <p:txBody>
          <a:bodyPr>
            <a:normAutofit fontScale="90000"/>
          </a:bodyPr>
          <a:lstStyle/>
          <a:p>
            <a:r>
              <a:rPr lang="en-US" dirty="0"/>
              <a:t>Setup K6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3ECFF-B6CA-9942-7D61-2B70F3819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906" y="1434353"/>
            <a:ext cx="10464706" cy="5109882"/>
          </a:xfrm>
        </p:spPr>
        <p:txBody>
          <a:bodyPr/>
          <a:lstStyle/>
          <a:p>
            <a:r>
              <a:rPr lang="en-US" dirty="0"/>
              <a:t>Open the below website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/>
              </a:rPr>
              <a:t>https://app.k6.io/account/login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Create account and login into the application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ED02E-7DCF-FB15-2D05-62CB2C49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23" y="3326026"/>
            <a:ext cx="11083636" cy="13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4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8607-FF0B-419C-51AA-3BC520C0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047" y="624110"/>
            <a:ext cx="9738565" cy="702666"/>
          </a:xfrm>
        </p:spPr>
        <p:txBody>
          <a:bodyPr/>
          <a:lstStyle/>
          <a:p>
            <a:r>
              <a:rPr lang="en-US" dirty="0"/>
              <a:t>Execute K6 scripts on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A52C-15CD-94DE-CAF0-3DD2B749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76" y="1577788"/>
            <a:ext cx="10635036" cy="5029200"/>
          </a:xfrm>
        </p:spPr>
        <p:txBody>
          <a:bodyPr>
            <a:normAutofit/>
          </a:bodyPr>
          <a:lstStyle/>
          <a:p>
            <a:r>
              <a:rPr lang="en-US" dirty="0"/>
              <a:t>Click on “Create New Test”</a:t>
            </a:r>
          </a:p>
          <a:p>
            <a:r>
              <a:rPr lang="en-US" dirty="0"/>
              <a:t>Click on Start Scripting button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Change any configuration  if required and click on “</a:t>
            </a:r>
            <a:r>
              <a:rPr lang="en-US" b="1" dirty="0"/>
              <a:t>Create and Run”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load tests will be triggered in the GUI mode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B2EC53-E75C-7D52-6B7D-B9361FC2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538" y="2543064"/>
            <a:ext cx="6649733" cy="1222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DEE9ED-4A6C-C94C-9FCC-675294FD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8" y="4406574"/>
            <a:ext cx="3589331" cy="6477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D84D61-F811-92E5-43F7-9AF8EEE73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374" y="5728103"/>
            <a:ext cx="9308542" cy="78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4320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70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Execute k6 scripts on cloud</vt:lpstr>
      <vt:lpstr>Setup K6 Cloud</vt:lpstr>
      <vt:lpstr>Execute K6 scripts on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Setup Google Cloud Console and Editor</dc:title>
  <dc:creator>Jigesh Shah</dc:creator>
  <cp:lastModifiedBy>Jigesh Shah</cp:lastModifiedBy>
  <cp:revision>5</cp:revision>
  <dcterms:created xsi:type="dcterms:W3CDTF">2023-05-20T11:15:38Z</dcterms:created>
  <dcterms:modified xsi:type="dcterms:W3CDTF">2023-05-23T05:08:48Z</dcterms:modified>
</cp:coreProperties>
</file>