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4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7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3281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04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8338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97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69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4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8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8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0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0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4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67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6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ikEJ/SqlQueryStress/releases" TargetMode="External"/><Relationship Id="rId2" Type="http://schemas.openxmlformats.org/officeDocument/2006/relationships/hyperlink" Target="https://www.microsoft.com/en-in/download/details.aspx?id=10106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2B6D3-F4E8-57EF-D8DF-EDC2371C5F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 Engineering example</a:t>
            </a:r>
          </a:p>
        </p:txBody>
      </p:sp>
    </p:spTree>
    <p:extLst>
      <p:ext uri="{BB962C8B-B14F-4D97-AF65-F5344CB8AC3E}">
        <p14:creationId xmlns:p14="http://schemas.microsoft.com/office/powerpoint/2010/main" val="13170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A5E7-6C93-8C87-6C8D-8D6CA9BF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47" y="624110"/>
            <a:ext cx="9890965" cy="523372"/>
          </a:xfrm>
        </p:spPr>
        <p:txBody>
          <a:bodyPr>
            <a:normAutofit fontScale="90000"/>
          </a:bodyPr>
          <a:lstStyle/>
          <a:p>
            <a:r>
              <a:rPr lang="en-US" dirty="0"/>
              <a:t>Pre-req (Setup SQL Server and SSMS)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3ECFF-B6CA-9942-7D61-2B70F3819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6" y="1434353"/>
            <a:ext cx="10464706" cy="5109882"/>
          </a:xfrm>
        </p:spPr>
        <p:txBody>
          <a:bodyPr/>
          <a:lstStyle/>
          <a:p>
            <a:r>
              <a:rPr lang="en-US" dirty="0"/>
              <a:t>Setup SQL Server using the below link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hlinkClick r:id="rId2"/>
              </a:rPr>
              <a:t>https://www.microsoft.com/en-in/download/details.aspx?id=101064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Setup SQL Server Management Studio(IDE) using the below link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https://www.microsoft.com/en-in/download/details.aspx?id=101064</a:t>
            </a:r>
            <a:endParaRPr lang="en-US" dirty="0"/>
          </a:p>
          <a:p>
            <a:r>
              <a:rPr lang="en-US" dirty="0"/>
              <a:t>Setup SQL Stress Test using the below link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https://github.com/ErikEJ/SqlQueryStress/releases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4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8607-FF0B-419C-51AA-3BC520C0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047" y="624110"/>
            <a:ext cx="9738565" cy="702666"/>
          </a:xfrm>
        </p:spPr>
        <p:txBody>
          <a:bodyPr/>
          <a:lstStyle/>
          <a:p>
            <a:r>
              <a:rPr lang="en-US" dirty="0"/>
              <a:t>Setup the Table and add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DA52C-15CD-94DE-CAF0-3DD2B7499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576" y="1595717"/>
            <a:ext cx="10635036" cy="5029200"/>
          </a:xfrm>
        </p:spPr>
        <p:txBody>
          <a:bodyPr>
            <a:normAutofit/>
          </a:bodyPr>
          <a:lstStyle/>
          <a:p>
            <a:r>
              <a:rPr lang="en-US" dirty="0"/>
              <a:t>Execute the below queries in SSMS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FirstName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@i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@i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100000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@FN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)=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TesttFN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@i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@LN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)=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TesttLN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@i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@i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@FN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@LN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@i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@i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4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8607-FF0B-419C-51AA-3BC520C0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047" y="624110"/>
            <a:ext cx="9738565" cy="702666"/>
          </a:xfrm>
        </p:spPr>
        <p:txBody>
          <a:bodyPr/>
          <a:lstStyle/>
          <a:p>
            <a:r>
              <a:rPr lang="en-US" dirty="0"/>
              <a:t>Load Tests without Index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DA52C-15CD-94DE-CAF0-3DD2B7499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576" y="1577788"/>
            <a:ext cx="10635036" cy="5029200"/>
          </a:xfrm>
        </p:spPr>
        <p:txBody>
          <a:bodyPr>
            <a:normAutofit/>
          </a:bodyPr>
          <a:lstStyle/>
          <a:p>
            <a:r>
              <a:rPr lang="en-US" dirty="0"/>
              <a:t>Run the below query in SQL Stress test and note the timings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effectLst/>
              </a:rPr>
              <a:t>select</a:t>
            </a:r>
            <a:r>
              <a:rPr lang="en-US" dirty="0"/>
              <a:t> FirstName </a:t>
            </a:r>
            <a:r>
              <a:rPr lang="en-US" b="1" dirty="0">
                <a:solidFill>
                  <a:srgbClr val="0000FF"/>
                </a:solidFill>
                <a:effectLst/>
              </a:rPr>
              <a:t>from</a:t>
            </a:r>
            <a:r>
              <a:rPr lang="en-US" dirty="0"/>
              <a:t> Employee </a:t>
            </a:r>
            <a:r>
              <a:rPr lang="en-US" b="1" dirty="0">
                <a:solidFill>
                  <a:srgbClr val="0000FF"/>
                </a:solidFill>
                <a:effectLst/>
              </a:rPr>
              <a:t>where</a:t>
            </a:r>
            <a:r>
              <a:rPr lang="en-US" dirty="0"/>
              <a:t> </a:t>
            </a:r>
            <a:r>
              <a:rPr lang="en-US" dirty="0" err="1"/>
              <a:t>EmployeeId</a:t>
            </a:r>
            <a:r>
              <a:rPr lang="en-US" dirty="0"/>
              <a:t>=</a:t>
            </a:r>
            <a:r>
              <a:rPr lang="en-US" dirty="0">
                <a:solidFill>
                  <a:srgbClr val="00008B"/>
                </a:solidFill>
                <a:effectLst/>
              </a:rPr>
              <a:t>1001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1335A2-7543-74B4-4EDD-084D061F6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76" y="2718150"/>
            <a:ext cx="6591871" cy="39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53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8607-FF0B-419C-51AA-3BC520C0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047" y="624110"/>
            <a:ext cx="9738565" cy="702666"/>
          </a:xfrm>
        </p:spPr>
        <p:txBody>
          <a:bodyPr/>
          <a:lstStyle/>
          <a:p>
            <a:r>
              <a:rPr lang="en-US" dirty="0"/>
              <a:t>Load Tests with Index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DA52C-15CD-94DE-CAF0-3DD2B7499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576" y="1577788"/>
            <a:ext cx="10635036" cy="5029200"/>
          </a:xfrm>
        </p:spPr>
        <p:txBody>
          <a:bodyPr>
            <a:normAutofit/>
          </a:bodyPr>
          <a:lstStyle/>
          <a:p>
            <a:r>
              <a:rPr lang="en-US" dirty="0"/>
              <a:t>Add an Index on Employee Id and now run the below query in SQL Stress test and note the timings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nonclustered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emp_in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effectLst/>
              </a:rPr>
              <a:t>select</a:t>
            </a:r>
            <a:r>
              <a:rPr lang="en-US" dirty="0"/>
              <a:t> FirstName </a:t>
            </a:r>
            <a:r>
              <a:rPr lang="en-US" b="1" dirty="0">
                <a:solidFill>
                  <a:srgbClr val="0000FF"/>
                </a:solidFill>
                <a:effectLst/>
              </a:rPr>
              <a:t>from</a:t>
            </a:r>
            <a:r>
              <a:rPr lang="en-US" dirty="0"/>
              <a:t> Employee </a:t>
            </a:r>
            <a:r>
              <a:rPr lang="en-US" b="1" dirty="0">
                <a:solidFill>
                  <a:srgbClr val="0000FF"/>
                </a:solidFill>
                <a:effectLst/>
              </a:rPr>
              <a:t>where</a:t>
            </a:r>
            <a:r>
              <a:rPr lang="en-US" dirty="0"/>
              <a:t> </a:t>
            </a:r>
            <a:r>
              <a:rPr lang="en-US" dirty="0" err="1"/>
              <a:t>EmployeeId</a:t>
            </a:r>
            <a:r>
              <a:rPr lang="en-US" dirty="0"/>
              <a:t>=</a:t>
            </a:r>
            <a:r>
              <a:rPr lang="en-US" dirty="0">
                <a:solidFill>
                  <a:srgbClr val="00008B"/>
                </a:solidFill>
                <a:effectLst/>
              </a:rPr>
              <a:t>1001</a:t>
            </a:r>
          </a:p>
          <a:p>
            <a:pPr marL="0" indent="0">
              <a:buNone/>
            </a:pPr>
            <a:endParaRPr lang="en-US" dirty="0">
              <a:solidFill>
                <a:srgbClr val="00008B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8B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DA8514-A130-7F87-34C3-071799F8E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76" y="3146612"/>
            <a:ext cx="6576630" cy="369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5500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</TotalTime>
  <Words>270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Consolas</vt:lpstr>
      <vt:lpstr>Wingdings 3</vt:lpstr>
      <vt:lpstr>Wisp</vt:lpstr>
      <vt:lpstr>Performance Engineering example</vt:lpstr>
      <vt:lpstr>Pre-req (Setup SQL Server and SSMS)</vt:lpstr>
      <vt:lpstr>Setup the Table and add the data</vt:lpstr>
      <vt:lpstr>Load Tests without Index Column</vt:lpstr>
      <vt:lpstr>Load Tests with Index Column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 Google Cloud Console and Editor</dc:title>
  <dc:creator>Jigesh Shah</dc:creator>
  <cp:lastModifiedBy>Jigesh Shah</cp:lastModifiedBy>
  <cp:revision>7</cp:revision>
  <dcterms:created xsi:type="dcterms:W3CDTF">2023-05-20T11:15:38Z</dcterms:created>
  <dcterms:modified xsi:type="dcterms:W3CDTF">2023-05-23T05:06:39Z</dcterms:modified>
</cp:coreProperties>
</file>