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28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33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7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9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0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909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B6D3-F4E8-57EF-D8DF-EDC2371C5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Chaos Testing Experiment</a:t>
            </a:r>
          </a:p>
        </p:txBody>
      </p:sp>
    </p:spTree>
    <p:extLst>
      <p:ext uri="{BB962C8B-B14F-4D97-AF65-F5344CB8AC3E}">
        <p14:creationId xmlns:p14="http://schemas.microsoft.com/office/powerpoint/2010/main" val="13170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5E7-6C93-8C87-6C8D-8D6CA9B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624110"/>
            <a:ext cx="9890965" cy="523372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Chaos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CFF-B6CA-9942-7D61-2B70F381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434353"/>
            <a:ext cx="10464706" cy="5109882"/>
          </a:xfrm>
        </p:spPr>
        <p:txBody>
          <a:bodyPr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Work Sans" pitchFamily="2" charset="0"/>
              </a:rPr>
              <a:t>To see them in action on the terminal itself watch the pods in the namespace where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Work Sans" pitchFamily="2" charset="0"/>
              </a:rPr>
              <a:t>ChaosCenter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Work Sans" pitchFamily="2" charset="0"/>
              </a:rPr>
              <a:t> is installed.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39BC0-868F-2D16-E371-C27E56F0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18" y="2415939"/>
            <a:ext cx="9891976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9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5E7-6C93-8C87-6C8D-8D6CA9B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624110"/>
            <a:ext cx="9890965" cy="523372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Pre-req(setup </a:t>
            </a:r>
            <a:r>
              <a:rPr lang="en-US" dirty="0" err="1"/>
              <a:t>Minikube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CFF-B6CA-9942-7D61-2B70F381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434353"/>
            <a:ext cx="10464706" cy="5109882"/>
          </a:xfrm>
        </p:spPr>
        <p:txBody>
          <a:bodyPr/>
          <a:lstStyle/>
          <a:p>
            <a:r>
              <a:rPr lang="en-US" dirty="0"/>
              <a:t>Open terminal wo and execute the below commands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minikube</a:t>
            </a:r>
            <a:r>
              <a:rPr lang="en-US" sz="1800" dirty="0">
                <a:solidFill>
                  <a:srgbClr val="0070C0"/>
                </a:solidFill>
              </a:rPr>
              <a:t> start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Kubernetes engine should get installed successfully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46F2F-A5DE-6D34-EC57-6AAAF87C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01" y="3429000"/>
            <a:ext cx="7567316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5E7-6C93-8C87-6C8D-8D6CA9B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624110"/>
            <a:ext cx="9890965" cy="523372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Pre-req(setup Application 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CFF-B6CA-9942-7D61-2B70F381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434353"/>
            <a:ext cx="10464706" cy="5109882"/>
          </a:xfrm>
        </p:spPr>
        <p:txBody>
          <a:bodyPr>
            <a:normAutofit/>
          </a:bodyPr>
          <a:lstStyle/>
          <a:p>
            <a:r>
              <a:rPr lang="en-US" dirty="0"/>
              <a:t>On the Command window, execute the below commands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kubectl</a:t>
            </a:r>
            <a:r>
              <a:rPr lang="en-US" sz="1800" dirty="0">
                <a:solidFill>
                  <a:srgbClr val="0070C0"/>
                </a:solidFill>
              </a:rPr>
              <a:t> apply -f https://raw.githubusercontent.com/cncf/podtato-head/main/delivery/kubectl/manifest.yaml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70C0"/>
                </a:solidFill>
              </a:rPr>
              <a:t>kubectl</a:t>
            </a:r>
            <a:r>
              <a:rPr lang="en-US" dirty="0">
                <a:solidFill>
                  <a:srgbClr val="0070C0"/>
                </a:solidFill>
              </a:rPr>
              <a:t> get pods --namespace </a:t>
            </a:r>
            <a:r>
              <a:rPr lang="en-US" dirty="0" err="1">
                <a:solidFill>
                  <a:srgbClr val="0070C0"/>
                </a:solidFill>
              </a:rPr>
              <a:t>podtato-kubectl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Verify that images were retrieved and pods started successfully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the below command to expose the port outside the container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kubectl</a:t>
            </a:r>
            <a:r>
              <a:rPr lang="en-US" dirty="0">
                <a:solidFill>
                  <a:srgbClr val="0070C0"/>
                </a:solidFill>
              </a:rPr>
              <a:t> port-forward --namespace </a:t>
            </a:r>
            <a:r>
              <a:rPr lang="en-US" dirty="0" err="1">
                <a:solidFill>
                  <a:srgbClr val="0070C0"/>
                </a:solidFill>
              </a:rPr>
              <a:t>podtato-kubectl</a:t>
            </a:r>
            <a:r>
              <a:rPr lang="en-US" dirty="0">
                <a:solidFill>
                  <a:srgbClr val="0070C0"/>
                </a:solidFill>
              </a:rPr>
              <a:t> --address 127.0.0.1 svc/</a:t>
            </a:r>
            <a:r>
              <a:rPr lang="en-US" dirty="0" err="1">
                <a:solidFill>
                  <a:srgbClr val="0070C0"/>
                </a:solidFill>
              </a:rPr>
              <a:t>podtato</a:t>
            </a:r>
            <a:r>
              <a:rPr lang="en-US" dirty="0">
                <a:solidFill>
                  <a:srgbClr val="0070C0"/>
                </a:solidFill>
              </a:rPr>
              <a:t>-head-entry 9000:9000 &amp;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81E89-D600-A04E-972A-072356E4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80" y="3370729"/>
            <a:ext cx="5799323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5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5E7-6C93-8C87-6C8D-8D6CA9B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624110"/>
            <a:ext cx="9890965" cy="523372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Pre-req(setup Application 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CFF-B6CA-9942-7D61-2B70F381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434353"/>
            <a:ext cx="10464706" cy="5109882"/>
          </a:xfrm>
        </p:spPr>
        <p:txBody>
          <a:bodyPr>
            <a:normAutofit/>
          </a:bodyPr>
          <a:lstStyle/>
          <a:p>
            <a:r>
              <a:rPr lang="en-US" dirty="0"/>
              <a:t>Access the below link on any browser window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http://localhost:9000/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Verify that application is up and running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6A189-2D50-5FD8-0B5A-DE170990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42" y="3003176"/>
            <a:ext cx="7530352" cy="32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5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5E7-6C93-8C87-6C8D-8D6CA9B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624110"/>
            <a:ext cx="9890965" cy="523372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Pre-req(setup Litmus Chaos 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CFF-B6CA-9942-7D61-2B70F381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434353"/>
            <a:ext cx="10464706" cy="5109882"/>
          </a:xfrm>
        </p:spPr>
        <p:txBody>
          <a:bodyPr>
            <a:normAutofit/>
          </a:bodyPr>
          <a:lstStyle/>
          <a:p>
            <a:r>
              <a:rPr lang="en-US" dirty="0"/>
              <a:t>On the Cloud Shell </a:t>
            </a:r>
            <a:r>
              <a:rPr lang="en-US" dirty="0" err="1"/>
              <a:t>window,open</a:t>
            </a:r>
            <a:r>
              <a:rPr lang="en-US" dirty="0"/>
              <a:t> another command window execute the below commands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kubectl</a:t>
            </a:r>
            <a:r>
              <a:rPr lang="en-US" sz="1800" dirty="0">
                <a:solidFill>
                  <a:srgbClr val="0070C0"/>
                </a:solidFill>
              </a:rPr>
              <a:t> apply -f https://litmuschaos.github.io/litmus/3.0.0-beta7/litmus-3.0.0-beta7.yaml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kubectl</a:t>
            </a:r>
            <a:r>
              <a:rPr lang="en-US" dirty="0">
                <a:solidFill>
                  <a:srgbClr val="0070C0"/>
                </a:solidFill>
              </a:rPr>
              <a:t> get svc -n litmus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Verify that images were retrieved and pods started successfully. Note down the port Number for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litmusportal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-frontend-service. In this case it is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9091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the below command to expose the port outside the container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kubectl</a:t>
            </a:r>
            <a:r>
              <a:rPr lang="en-US" dirty="0">
                <a:solidFill>
                  <a:srgbClr val="0070C0"/>
                </a:solidFill>
              </a:rPr>
              <a:t> port-forward --namespace litmus --address 127.0.0.1 svc/</a:t>
            </a:r>
            <a:r>
              <a:rPr lang="en-US" dirty="0" err="1">
                <a:solidFill>
                  <a:srgbClr val="0070C0"/>
                </a:solidFill>
              </a:rPr>
              <a:t>litmusportal</a:t>
            </a:r>
            <a:r>
              <a:rPr lang="en-US" dirty="0">
                <a:solidFill>
                  <a:srgbClr val="0070C0"/>
                </a:solidFill>
              </a:rPr>
              <a:t>-frontend-service 9091:9091 &amp;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A5BE8-6F44-9E87-232D-60F7FF31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61" y="3885717"/>
            <a:ext cx="8855207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1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5E7-6C93-8C87-6C8D-8D6CA9B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624110"/>
            <a:ext cx="9890965" cy="523372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Pre-req(setup Application 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CFF-B6CA-9942-7D61-2B70F381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434353"/>
            <a:ext cx="10464706" cy="5109882"/>
          </a:xfrm>
        </p:spPr>
        <p:txBody>
          <a:bodyPr>
            <a:normAutofit/>
          </a:bodyPr>
          <a:lstStyle/>
          <a:p>
            <a:r>
              <a:rPr lang="en-US" dirty="0"/>
              <a:t>Access the link and enter the below credentials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hlinkClick r:id="rId2"/>
              </a:rPr>
              <a:t>http://localhost:9091/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Username : admin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password : litmus</a:t>
            </a: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Verify that you are able to access the application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5F8B5-6557-233B-1E60-79CA82E7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06" y="3589346"/>
            <a:ext cx="10710374" cy="26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9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5E7-6C93-8C87-6C8D-8D6CA9B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624110"/>
            <a:ext cx="9890965" cy="523372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Chaos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CFF-B6CA-9942-7D61-2B70F381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434353"/>
            <a:ext cx="10464706" cy="5109882"/>
          </a:xfrm>
        </p:spPr>
        <p:txBody>
          <a:bodyPr>
            <a:normAutofit/>
          </a:bodyPr>
          <a:lstStyle/>
          <a:p>
            <a:r>
              <a:rPr lang="en-US" dirty="0"/>
              <a:t>Click on Schedule a Chaos Scenario from the </a:t>
            </a:r>
            <a:r>
              <a:rPr lang="en-US" dirty="0" err="1"/>
              <a:t>ChaosCenter</a:t>
            </a:r>
            <a:r>
              <a:rPr lang="en-US" dirty="0"/>
              <a:t> Homepage</a:t>
            </a:r>
          </a:p>
          <a:p>
            <a:r>
              <a:rPr lang="en-US" dirty="0"/>
              <a:t>Select Self Chaos Delegate as the target Chaos Delegate for Chaos Injection. This is where we'll select which Chaos Delegate to choose as the Chaos Delegate.</a:t>
            </a:r>
          </a:p>
          <a:p>
            <a:pPr marL="0" indent="0"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C1E21"/>
                </a:solidFill>
                <a:effectLst/>
                <a:latin typeface="Work Sans" pitchFamily="2" charset="0"/>
              </a:rPr>
              <a:t>Expand the first radio button and select </a:t>
            </a:r>
            <a:r>
              <a:rPr lang="en-US" b="1" i="0" dirty="0" err="1">
                <a:solidFill>
                  <a:srgbClr val="1C1E21"/>
                </a:solidFill>
                <a:effectLst/>
                <a:latin typeface="Work Sans" pitchFamily="2" charset="0"/>
              </a:rPr>
              <a:t>podtato</a:t>
            </a:r>
            <a:r>
              <a:rPr lang="en-US" b="1" i="0" dirty="0">
                <a:solidFill>
                  <a:srgbClr val="1C1E21"/>
                </a:solidFill>
                <a:effectLst/>
                <a:latin typeface="Work Sans" pitchFamily="2" charset="0"/>
              </a:rPr>
              <a:t>-head</a:t>
            </a:r>
            <a:r>
              <a:rPr lang="en-US" b="0" i="0" dirty="0">
                <a:solidFill>
                  <a:srgbClr val="1C1E21"/>
                </a:solidFill>
                <a:effectLst/>
                <a:latin typeface="Work Sans" pitchFamily="2" charset="0"/>
              </a:rPr>
              <a:t> from the list of Predefined Chaos Scenarios.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Selecting Self Chaos Delegate">
            <a:extLst>
              <a:ext uri="{FF2B5EF4-FFF2-40B4-BE49-F238E27FC236}">
                <a16:creationId xmlns:a16="http://schemas.microsoft.com/office/drawing/2014/main" id="{34FC6EC8-064B-2E0D-7622-9C510D71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69" y="2634228"/>
            <a:ext cx="9315913" cy="19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7E2B3-8065-9A16-D30E-B9D89823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886" y="5911296"/>
            <a:ext cx="931591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2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5E7-6C93-8C87-6C8D-8D6CA9B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624110"/>
            <a:ext cx="9890965" cy="523372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Chaos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CFF-B6CA-9942-7D61-2B70F381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434353"/>
            <a:ext cx="10464706" cy="5109882"/>
          </a:xfrm>
        </p:spPr>
        <p:txBody>
          <a:bodyPr>
            <a:normAutofit/>
          </a:bodyPr>
          <a:lstStyle/>
          <a:p>
            <a:r>
              <a:rPr lang="en-US" dirty="0"/>
              <a:t>View the Chaos Scenario details in the Chaos Scenario Settings, you can modify the name and description of the Chaos Scenario to suit your needs.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1C1E21"/>
                </a:solidFill>
                <a:effectLst/>
                <a:latin typeface="Work Sans" pitchFamily="2" charset="0"/>
              </a:rPr>
              <a:t>View the visualization of the Litmus Chaos Scenario you are about to execute. Stick to Default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010D1-C92D-A3C2-9DF1-67BA98C0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7" y="2120151"/>
            <a:ext cx="6170757" cy="1308849"/>
          </a:xfrm>
          <a:prstGeom prst="rect">
            <a:avLst/>
          </a:prstGeom>
        </p:spPr>
      </p:pic>
      <p:pic>
        <p:nvPicPr>
          <p:cNvPr id="7170" name="Picture 2" descr="Visualize Podtato Head Chaos Scenario">
            <a:extLst>
              <a:ext uri="{FF2B5EF4-FFF2-40B4-BE49-F238E27FC236}">
                <a16:creationId xmlns:a16="http://schemas.microsoft.com/office/drawing/2014/main" id="{A1D27897-AF7B-CFE7-8AA3-5594B213F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7" y="4410635"/>
            <a:ext cx="9789459" cy="225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5E7-6C93-8C87-6C8D-8D6CA9B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624110"/>
            <a:ext cx="9890965" cy="523372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Chaos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CFF-B6CA-9942-7D61-2B70F381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434353"/>
            <a:ext cx="10464706" cy="510988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Work Sans" pitchFamily="2" charset="0"/>
              </a:rPr>
              <a:t>To check the current progress of the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Work Sans" pitchFamily="2" charset="0"/>
              </a:rPr>
              <a:t>Podtato</a:t>
            </a:r>
            <a:r>
              <a:rPr lang="en-US" b="0" i="0" dirty="0">
                <a:solidFill>
                  <a:srgbClr val="1C1E21"/>
                </a:solidFill>
                <a:effectLst/>
                <a:latin typeface="Work Sans" pitchFamily="2" charset="0"/>
              </a:rPr>
              <a:t>-Head Chaos Scenario, view the status of the Chaos Scenario from the </a:t>
            </a:r>
            <a:r>
              <a:rPr lang="en-US" b="1" i="0" dirty="0">
                <a:solidFill>
                  <a:srgbClr val="1C1E21"/>
                </a:solidFill>
                <a:effectLst/>
                <a:latin typeface="Work Sans" pitchFamily="2" charset="0"/>
              </a:rPr>
              <a:t>Litmus Chaos Scenarios</a:t>
            </a:r>
            <a:r>
              <a:rPr lang="en-US" b="0" i="0" dirty="0">
                <a:solidFill>
                  <a:srgbClr val="1C1E21"/>
                </a:solidFill>
                <a:effectLst/>
                <a:latin typeface="Work Sans" pitchFamily="2" charset="0"/>
              </a:rPr>
              <a:t> Tab.</a:t>
            </a:r>
          </a:p>
          <a:p>
            <a:endParaRPr lang="en-US" dirty="0">
              <a:solidFill>
                <a:srgbClr val="1C1E21"/>
              </a:solidFill>
              <a:latin typeface="Work Sans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C1E21"/>
              </a:solidFill>
              <a:effectLst/>
              <a:latin typeface="Work Sans" pitchFamily="2" charset="0"/>
            </a:endParaRPr>
          </a:p>
          <a:p>
            <a:endParaRPr lang="en-US" dirty="0">
              <a:solidFill>
                <a:srgbClr val="1C1E21"/>
              </a:solidFill>
              <a:latin typeface="Work Sans" pitchFamily="2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Work Sans" pitchFamily="2" charset="0"/>
              </a:rPr>
              <a:t>To see all these steps live in action on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chaos scenario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Work Sans" pitchFamily="2" charset="0"/>
              </a:rPr>
              <a:t> from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Work Sans" pitchFamily="2" charset="0"/>
              </a:rPr>
              <a:t>Runs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Work Sans" pitchFamily="2" charset="0"/>
              </a:rPr>
              <a:t> Tab or select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Work Sans" pitchFamily="2" charset="0"/>
              </a:rPr>
              <a:t>Show the Chaos Scenario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Work Sans" pitchFamily="2" charset="0"/>
              </a:rPr>
              <a:t> from the three dot menu.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8" name="Picture 6" descr="Podtato Head Chaos Scenario in Running State">
            <a:extLst>
              <a:ext uri="{FF2B5EF4-FFF2-40B4-BE49-F238E27FC236}">
                <a16:creationId xmlns:a16="http://schemas.microsoft.com/office/drawing/2014/main" id="{D1D4DFAF-5837-2A28-81EB-990CBDA3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056840"/>
            <a:ext cx="9658350" cy="141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odtato Head Chaos Scenario in Action">
            <a:extLst>
              <a:ext uri="{FF2B5EF4-FFF2-40B4-BE49-F238E27FC236}">
                <a16:creationId xmlns:a16="http://schemas.microsoft.com/office/drawing/2014/main" id="{6342E7AF-77BA-7161-5138-E446ACC95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4397802"/>
            <a:ext cx="9658350" cy="24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327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378</TotalTime>
  <Words>458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Century Gothic</vt:lpstr>
      <vt:lpstr>var(--ifm-font-family-monospace)</vt:lpstr>
      <vt:lpstr>Wingdings 3</vt:lpstr>
      <vt:lpstr>Work Sans</vt:lpstr>
      <vt:lpstr>Wisp</vt:lpstr>
      <vt:lpstr>Chaos Testing Experiment</vt:lpstr>
      <vt:lpstr>Pre-req(setup Minikube)</vt:lpstr>
      <vt:lpstr>Pre-req(setup Application 1 of 2)</vt:lpstr>
      <vt:lpstr>Pre-req(setup Application 2 of 2)</vt:lpstr>
      <vt:lpstr>Pre-req(setup Litmus Chaos 1 of 2)</vt:lpstr>
      <vt:lpstr>Pre-req(setup Application 2 of 2)</vt:lpstr>
      <vt:lpstr>Running Chaos Experiments</vt:lpstr>
      <vt:lpstr>Running Chaos Experiments</vt:lpstr>
      <vt:lpstr>Running Chaos Experiments</vt:lpstr>
      <vt:lpstr>Running Chaos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Google Cloud Console and Editor</dc:title>
  <dc:creator>Jigesh Shah</dc:creator>
  <cp:lastModifiedBy>Jigesh Shah</cp:lastModifiedBy>
  <cp:revision>10</cp:revision>
  <dcterms:created xsi:type="dcterms:W3CDTF">2023-05-20T11:15:38Z</dcterms:created>
  <dcterms:modified xsi:type="dcterms:W3CDTF">2023-05-23T03:34:11Z</dcterms:modified>
</cp:coreProperties>
</file>