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
        <p:nvSpPr>
          <p:cNvPr id="2" name="Google Shape;198;p2">
            <a:extLst>
              <a:ext uri="{FF2B5EF4-FFF2-40B4-BE49-F238E27FC236}">
                <a16:creationId xmlns:a16="http://schemas.microsoft.com/office/drawing/2014/main" id="{3CE47145-19C3-033D-BCEC-4073E978CC0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2" name="Google Shape;198;p2">
            <a:extLst>
              <a:ext uri="{FF2B5EF4-FFF2-40B4-BE49-F238E27FC236}">
                <a16:creationId xmlns:a16="http://schemas.microsoft.com/office/drawing/2014/main" id="{A194C254-3DF3-B350-CCA4-2187AE9BBED7}"/>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2" name="Google Shape;198;p2">
            <a:extLst>
              <a:ext uri="{FF2B5EF4-FFF2-40B4-BE49-F238E27FC236}">
                <a16:creationId xmlns:a16="http://schemas.microsoft.com/office/drawing/2014/main" id="{CB247E81-1D98-0A5D-18E0-DCE139726EB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2" name="Google Shape;198;p2">
            <a:extLst>
              <a:ext uri="{FF2B5EF4-FFF2-40B4-BE49-F238E27FC236}">
                <a16:creationId xmlns:a16="http://schemas.microsoft.com/office/drawing/2014/main" id="{3BBEA2A1-6FEC-50A6-3CEB-6568E303BD6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2" name="Google Shape;198;p2">
            <a:extLst>
              <a:ext uri="{FF2B5EF4-FFF2-40B4-BE49-F238E27FC236}">
                <a16:creationId xmlns:a16="http://schemas.microsoft.com/office/drawing/2014/main" id="{77A3F663-3794-53B9-9A21-C9991DF5911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2" name="Google Shape;198;p2">
            <a:extLst>
              <a:ext uri="{FF2B5EF4-FFF2-40B4-BE49-F238E27FC236}">
                <a16:creationId xmlns:a16="http://schemas.microsoft.com/office/drawing/2014/main" id="{EB7704C8-876A-010E-C125-A2AFC768C43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2" name="Google Shape;198;p2">
            <a:extLst>
              <a:ext uri="{FF2B5EF4-FFF2-40B4-BE49-F238E27FC236}">
                <a16:creationId xmlns:a16="http://schemas.microsoft.com/office/drawing/2014/main" id="{80E523EC-5F3A-C3B2-B8AA-FA0775AF50B7}"/>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2" name="Google Shape;198;p2">
            <a:extLst>
              <a:ext uri="{FF2B5EF4-FFF2-40B4-BE49-F238E27FC236}">
                <a16:creationId xmlns:a16="http://schemas.microsoft.com/office/drawing/2014/main" id="{8C0BF9D4-15E5-976A-D9E5-AF754BF7449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2" name="Google Shape;198;p2">
            <a:extLst>
              <a:ext uri="{FF2B5EF4-FFF2-40B4-BE49-F238E27FC236}">
                <a16:creationId xmlns:a16="http://schemas.microsoft.com/office/drawing/2014/main" id="{08C9BA18-8E7F-F81E-2EA9-2089065EEAF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2" name="Google Shape;198;p2">
            <a:extLst>
              <a:ext uri="{FF2B5EF4-FFF2-40B4-BE49-F238E27FC236}">
                <a16:creationId xmlns:a16="http://schemas.microsoft.com/office/drawing/2014/main" id="{A429BB2C-7A43-02EC-8AE1-7B290AE0683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2" name="Google Shape;198;p2">
            <a:extLst>
              <a:ext uri="{FF2B5EF4-FFF2-40B4-BE49-F238E27FC236}">
                <a16:creationId xmlns:a16="http://schemas.microsoft.com/office/drawing/2014/main" id="{C5345DAE-9390-C355-ACF6-7DF62EF39D5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2" name="Google Shape;198;p2">
            <a:extLst>
              <a:ext uri="{FF2B5EF4-FFF2-40B4-BE49-F238E27FC236}">
                <a16:creationId xmlns:a16="http://schemas.microsoft.com/office/drawing/2014/main" id="{242E7023-F4F6-1329-9B05-FE2C28FB1C5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2" name="Google Shape;198;p2">
            <a:extLst>
              <a:ext uri="{FF2B5EF4-FFF2-40B4-BE49-F238E27FC236}">
                <a16:creationId xmlns:a16="http://schemas.microsoft.com/office/drawing/2014/main" id="{17904DD9-EF8E-14FB-69EF-4B52A7589308}"/>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2" name="Google Shape;198;p2">
            <a:extLst>
              <a:ext uri="{FF2B5EF4-FFF2-40B4-BE49-F238E27FC236}">
                <a16:creationId xmlns:a16="http://schemas.microsoft.com/office/drawing/2014/main" id="{5EEA334C-1BAE-8083-943A-E08110C7424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2" name="Google Shape;198;p2">
            <a:extLst>
              <a:ext uri="{FF2B5EF4-FFF2-40B4-BE49-F238E27FC236}">
                <a16:creationId xmlns:a16="http://schemas.microsoft.com/office/drawing/2014/main" id="{DF5F2B06-6F73-AB0F-DB89-9CF728F79BD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10/06/2024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Poppins</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Karan Kaushik</cp:lastModifiedBy>
  <cp:revision>41</cp:revision>
  <dcterms:created xsi:type="dcterms:W3CDTF">2022-12-29T06:36:15Z</dcterms:created>
  <dcterms:modified xsi:type="dcterms:W3CDTF">2024-06-19T06:36:13Z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