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2803763" cy="30275213"/>
  <p:notesSz cx="39176325" cy="30270450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25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652482" indent="-279635" algn="l" rtl="0" eaLnBrk="0" fontAlgn="base" hangingPunct="0">
      <a:spcBef>
        <a:spcPct val="0"/>
      </a:spcBef>
      <a:spcAft>
        <a:spcPct val="0"/>
      </a:spcAft>
      <a:defRPr sz="3425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1304963" indent="-559270" algn="l" rtl="0" eaLnBrk="0" fontAlgn="base" hangingPunct="0">
      <a:spcBef>
        <a:spcPct val="0"/>
      </a:spcBef>
      <a:spcAft>
        <a:spcPct val="0"/>
      </a:spcAft>
      <a:defRPr sz="3425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957445" indent="-838905" algn="l" rtl="0" eaLnBrk="0" fontAlgn="base" hangingPunct="0">
      <a:spcBef>
        <a:spcPct val="0"/>
      </a:spcBef>
      <a:spcAft>
        <a:spcPct val="0"/>
      </a:spcAft>
      <a:defRPr sz="3425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2609926" indent="-1118540" algn="l" rtl="0" eaLnBrk="0" fontAlgn="base" hangingPunct="0">
      <a:spcBef>
        <a:spcPct val="0"/>
      </a:spcBef>
      <a:spcAft>
        <a:spcPct val="0"/>
      </a:spcAft>
      <a:defRPr sz="3425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1864233" algn="l" defTabSz="745693" rtl="0" eaLnBrk="1" latinLnBrk="0" hangingPunct="1">
      <a:defRPr sz="3425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237080" algn="l" defTabSz="745693" rtl="0" eaLnBrk="1" latinLnBrk="0" hangingPunct="1">
      <a:defRPr sz="3425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2609926" algn="l" defTabSz="745693" rtl="0" eaLnBrk="1" latinLnBrk="0" hangingPunct="1">
      <a:defRPr sz="3425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2982773" algn="l" defTabSz="745693" rtl="0" eaLnBrk="1" latinLnBrk="0" hangingPunct="1">
      <a:defRPr sz="3425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524" userDrawn="1">
          <p15:clr>
            <a:srgbClr val="A4A3A4"/>
          </p15:clr>
        </p15:guide>
        <p15:guide id="2" pos="134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009900"/>
    <a:srgbClr val="FFFF00"/>
    <a:srgbClr val="FF0000"/>
    <a:srgbClr val="003399"/>
    <a:srgbClr val="FFFF6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3" autoAdjust="0"/>
    <p:restoredTop sz="99821" autoAdjust="0"/>
  </p:normalViewPr>
  <p:slideViewPr>
    <p:cSldViewPr snapToGrid="0">
      <p:cViewPr varScale="1">
        <p:scale>
          <a:sx n="25" d="100"/>
          <a:sy n="25" d="100"/>
        </p:scale>
        <p:origin x="1320" y="156"/>
      </p:cViewPr>
      <p:guideLst>
        <p:guide orient="horz" pos="9524"/>
        <p:guide pos="13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AE5F4DB-8AC4-47A0-AFAD-DB39D31CEC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979900" cy="1682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97481" tIns="198738" rIns="397481" bIns="198738" numCol="1" anchor="t" anchorCtr="0" compatLnSpc="1">
            <a:prstTxWarp prst="textNoShape">
              <a:avLst/>
            </a:prstTxWarp>
          </a:bodyPr>
          <a:lstStyle>
            <a:lvl1pPr defTabSz="3975100">
              <a:defRPr sz="53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E37C09E-234A-494D-ADBF-5874BF1419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2196425" y="0"/>
            <a:ext cx="16979900" cy="1682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97481" tIns="198738" rIns="397481" bIns="198738" numCol="1" anchor="t" anchorCtr="0" compatLnSpc="1">
            <a:prstTxWarp prst="textNoShape">
              <a:avLst/>
            </a:prstTxWarp>
          </a:bodyPr>
          <a:lstStyle>
            <a:lvl1pPr algn="r" defTabSz="3975100">
              <a:defRPr sz="53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6D4A7AA-B126-409A-B950-A70BF8BA1A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587700"/>
            <a:ext cx="16979900" cy="1682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97481" tIns="198738" rIns="397481" bIns="198738" numCol="1" anchor="b" anchorCtr="0" compatLnSpc="1">
            <a:prstTxWarp prst="textNoShape">
              <a:avLst/>
            </a:prstTxWarp>
          </a:bodyPr>
          <a:lstStyle>
            <a:lvl1pPr defTabSz="3975100">
              <a:defRPr sz="53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2CB6DF0-E557-4C3B-98BA-999081E24E2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2196425" y="28587700"/>
            <a:ext cx="16979900" cy="1682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97481" tIns="198738" rIns="397481" bIns="198738" numCol="1" anchor="b" anchorCtr="0" compatLnSpc="1">
            <a:prstTxWarp prst="textNoShape">
              <a:avLst/>
            </a:prstTxWarp>
          </a:bodyPr>
          <a:lstStyle>
            <a:lvl1pPr algn="r" defTabSz="3975100">
              <a:defRPr sz="5300" smtClean="0"/>
            </a:lvl1pPr>
          </a:lstStyle>
          <a:p>
            <a:pPr>
              <a:defRPr/>
            </a:pPr>
            <a:fld id="{55071EB0-BD93-4B8C-AF1E-AC00A12B8A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EC03D36-6CB0-4B08-AC57-9739A814948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979900" cy="151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98356" tIns="199179" rIns="398356" bIns="199179" numCol="1" anchor="t" anchorCtr="0" compatLnSpc="1">
            <a:prstTxWarp prst="textNoShape">
              <a:avLst/>
            </a:prstTxWarp>
          </a:bodyPr>
          <a:lstStyle>
            <a:lvl1pPr>
              <a:defRPr sz="53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9E48134-4AE5-4AB2-B447-BF5C97C4C3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22190075" y="0"/>
            <a:ext cx="16979900" cy="151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98356" tIns="199179" rIns="398356" bIns="199179" numCol="1" anchor="t" anchorCtr="0" compatLnSpc="1">
            <a:prstTxWarp prst="textNoShape">
              <a:avLst/>
            </a:prstTxWarp>
          </a:bodyPr>
          <a:lstStyle>
            <a:lvl1pPr algn="r">
              <a:defRPr sz="53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54B775B-C5CA-434A-9398-398B73B90E5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61763" y="2268538"/>
            <a:ext cx="16052800" cy="11355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F2EA7C0-6268-492A-8053-DA559C0A0A6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16363" y="14381163"/>
            <a:ext cx="31343600" cy="136191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98356" tIns="199179" rIns="398356" bIns="1991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9830D91-13F4-46E8-BD58-435045D4E2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749625"/>
            <a:ext cx="16979900" cy="151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98356" tIns="199179" rIns="398356" bIns="199179" numCol="1" anchor="b" anchorCtr="0" compatLnSpc="1">
            <a:prstTxWarp prst="textNoShape">
              <a:avLst/>
            </a:prstTxWarp>
          </a:bodyPr>
          <a:lstStyle>
            <a:lvl1pPr>
              <a:defRPr sz="53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C0461E2-2AD7-4CBB-B7DD-831A64985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2190075" y="28749625"/>
            <a:ext cx="16979900" cy="151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398356" tIns="199179" rIns="398356" bIns="199179" numCol="1" anchor="b" anchorCtr="0" compatLnSpc="1">
            <a:prstTxWarp prst="textNoShape">
              <a:avLst/>
            </a:prstTxWarp>
          </a:bodyPr>
          <a:lstStyle>
            <a:lvl1pPr algn="r">
              <a:defRPr sz="5300" smtClean="0"/>
            </a:lvl1pPr>
          </a:lstStyle>
          <a:p>
            <a:pPr>
              <a:defRPr/>
            </a:pPr>
            <a:fld id="{C8951E2E-26A9-421A-8AF5-CD39E6BBCF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9471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13" kern="1200">
        <a:solidFill>
          <a:schemeClr val="tx1"/>
        </a:solidFill>
        <a:latin typeface="Times"/>
        <a:ea typeface="+mn-ea"/>
        <a:cs typeface="+mn-cs"/>
      </a:defRPr>
    </a:lvl1pPr>
    <a:lvl2pPr marL="652482" algn="l" rtl="0" eaLnBrk="0" fontAlgn="base" hangingPunct="0">
      <a:spcBef>
        <a:spcPct val="30000"/>
      </a:spcBef>
      <a:spcAft>
        <a:spcPct val="0"/>
      </a:spcAft>
      <a:defRPr sz="1713" kern="1200">
        <a:solidFill>
          <a:schemeClr val="tx1"/>
        </a:solidFill>
        <a:latin typeface="Times"/>
        <a:ea typeface="+mn-ea"/>
        <a:cs typeface="+mn-cs"/>
      </a:defRPr>
    </a:lvl2pPr>
    <a:lvl3pPr marL="1304963" algn="l" rtl="0" eaLnBrk="0" fontAlgn="base" hangingPunct="0">
      <a:spcBef>
        <a:spcPct val="30000"/>
      </a:spcBef>
      <a:spcAft>
        <a:spcPct val="0"/>
      </a:spcAft>
      <a:defRPr sz="1713" kern="1200">
        <a:solidFill>
          <a:schemeClr val="tx1"/>
        </a:solidFill>
        <a:latin typeface="Times"/>
        <a:ea typeface="+mn-ea"/>
        <a:cs typeface="+mn-cs"/>
      </a:defRPr>
    </a:lvl3pPr>
    <a:lvl4pPr marL="1957445" algn="l" rtl="0" eaLnBrk="0" fontAlgn="base" hangingPunct="0">
      <a:spcBef>
        <a:spcPct val="30000"/>
      </a:spcBef>
      <a:spcAft>
        <a:spcPct val="0"/>
      </a:spcAft>
      <a:defRPr sz="1713" kern="1200">
        <a:solidFill>
          <a:schemeClr val="tx1"/>
        </a:solidFill>
        <a:latin typeface="Times"/>
        <a:ea typeface="+mn-ea"/>
        <a:cs typeface="+mn-cs"/>
      </a:defRPr>
    </a:lvl4pPr>
    <a:lvl5pPr marL="2609926" algn="l" rtl="0" eaLnBrk="0" fontAlgn="base" hangingPunct="0">
      <a:spcBef>
        <a:spcPct val="30000"/>
      </a:spcBef>
      <a:spcAft>
        <a:spcPct val="0"/>
      </a:spcAft>
      <a:defRPr sz="1713" kern="1200">
        <a:solidFill>
          <a:schemeClr val="tx1"/>
        </a:solidFill>
        <a:latin typeface="Times"/>
        <a:ea typeface="+mn-ea"/>
        <a:cs typeface="+mn-cs"/>
      </a:defRPr>
    </a:lvl5pPr>
    <a:lvl6pPr marL="3262408" algn="l" defTabSz="1304963" rtl="0" eaLnBrk="1" latinLnBrk="0" hangingPunct="1">
      <a:defRPr sz="1713" kern="1200">
        <a:solidFill>
          <a:schemeClr val="tx1"/>
        </a:solidFill>
        <a:latin typeface="+mn-lt"/>
        <a:ea typeface="+mn-ea"/>
        <a:cs typeface="+mn-cs"/>
      </a:defRPr>
    </a:lvl6pPr>
    <a:lvl7pPr marL="3914889" algn="l" defTabSz="1304963" rtl="0" eaLnBrk="1" latinLnBrk="0" hangingPunct="1">
      <a:defRPr sz="1713" kern="1200">
        <a:solidFill>
          <a:schemeClr val="tx1"/>
        </a:solidFill>
        <a:latin typeface="+mn-lt"/>
        <a:ea typeface="+mn-ea"/>
        <a:cs typeface="+mn-cs"/>
      </a:defRPr>
    </a:lvl7pPr>
    <a:lvl8pPr marL="4567371" algn="l" defTabSz="1304963" rtl="0" eaLnBrk="1" latinLnBrk="0" hangingPunct="1">
      <a:defRPr sz="1713" kern="1200">
        <a:solidFill>
          <a:schemeClr val="tx1"/>
        </a:solidFill>
        <a:latin typeface="+mn-lt"/>
        <a:ea typeface="+mn-ea"/>
        <a:cs typeface="+mn-cs"/>
      </a:defRPr>
    </a:lvl8pPr>
    <a:lvl9pPr marL="5219852" algn="l" defTabSz="1304963" rtl="0" eaLnBrk="1" latinLnBrk="0" hangingPunct="1">
      <a:defRPr sz="17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0DCCD30-6BC7-40C4-9F48-A0B6F8F03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4F04C418-7049-43D8-882D-4965E87E8596}" type="slidenum">
              <a:rPr lang="en-US" altLang="en-US" sz="5300"/>
              <a:pPr/>
              <a:t>1</a:t>
            </a:fld>
            <a:endParaRPr lang="en-US" altLang="en-US" sz="5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7BFF8E7-CB64-458A-B990-0D016D8AB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61763" y="2268538"/>
            <a:ext cx="16052800" cy="11355387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2C150B04-4117-4DB1-95A4-EC9C4A3B6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9404941"/>
            <a:ext cx="36383199" cy="64895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565" y="17155954"/>
            <a:ext cx="29962634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68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D502-9093-4840-A65A-2A8A11A9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0F24A-69E1-4B1B-843B-59983F64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024C-45F8-4117-AF12-E0B615FB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C2B6E-519E-4E05-86CD-F6FF0FF0D6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74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A22-F67E-4191-AFBF-81AA4ADE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A1CCA-1F8F-433E-8C7F-3788BB9D3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116F-B408-4CD1-B865-C0044AB4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5B851-8EC0-4D67-8D43-719631C75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71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32728" y="1212415"/>
            <a:ext cx="9630847" cy="25832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0188" y="1212415"/>
            <a:ext cx="28179144" cy="258320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0561-8147-4FF9-ACF6-E3070BA6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490C-E63A-483C-B36E-4DCBCA90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AEF15-F369-4AEC-8DEF-81615D92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39D52-B62C-4437-892E-3B36FB042D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20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DB05B-9FDA-43D4-AA3B-C438D36F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57306-666C-4BED-9145-10142D7B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F14F-2624-4FC4-B6CC-795B8FF0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EE4B4-BE24-4753-BABF-FA7C1F7385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32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202" y="19454630"/>
            <a:ext cx="36383199" cy="6012994"/>
          </a:xfrm>
        </p:spPr>
        <p:txBody>
          <a:bodyPr anchor="t"/>
          <a:lstStyle>
            <a:lvl1pPr algn="l">
              <a:defRPr sz="22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202" y="12831930"/>
            <a:ext cx="36383199" cy="6622700"/>
          </a:xfrm>
        </p:spPr>
        <p:txBody>
          <a:bodyPr anchor="b"/>
          <a:lstStyle>
            <a:lvl1pPr marL="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1pPr>
            <a:lvl2pPr marL="2560320" indent="0">
              <a:buNone/>
              <a:defRPr sz="101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45AB-03E1-45DD-983D-09DE150B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FDA1-322E-4422-AC55-5B573658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1805D-748C-4464-96B9-A62C551A1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D7AE8D-17BB-433C-9D8C-92115D5BAF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31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40188" y="7064219"/>
            <a:ext cx="18904995" cy="19980241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758580" y="7064219"/>
            <a:ext cx="18904995" cy="19980241"/>
          </a:xfrm>
        </p:spPr>
        <p:txBody>
          <a:bodyPr/>
          <a:lstStyle>
            <a:lvl1pPr>
              <a:defRPr sz="15700"/>
            </a:lvl1pPr>
            <a:lvl2pPr>
              <a:defRPr sz="13400"/>
            </a:lvl2pPr>
            <a:lvl3pPr>
              <a:defRPr sz="11200"/>
            </a:lvl3pPr>
            <a:lvl4pPr>
              <a:defRPr sz="10100"/>
            </a:lvl4pPr>
            <a:lvl5pPr>
              <a:defRPr sz="10100"/>
            </a:lvl5pPr>
            <a:lvl6pPr>
              <a:defRPr sz="10100"/>
            </a:lvl6pPr>
            <a:lvl7pPr>
              <a:defRPr sz="10100"/>
            </a:lvl7pPr>
            <a:lvl8pPr>
              <a:defRPr sz="10100"/>
            </a:lvl8pPr>
            <a:lvl9pPr>
              <a:defRPr sz="10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39F25BA-D159-48EC-8E89-58BA6098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ED89A4-FA1C-461F-B144-8D544FAD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9B34052-DEEB-4134-85FD-696573F8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4A55E-DB8B-4B44-AA92-D0902E752E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36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189" y="6776885"/>
            <a:ext cx="18912429" cy="2824283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189" y="9601167"/>
            <a:ext cx="18912429" cy="17443291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3719" y="6776885"/>
            <a:ext cx="18919858" cy="2824283"/>
          </a:xfrm>
        </p:spPr>
        <p:txBody>
          <a:bodyPr anchor="b"/>
          <a:lstStyle>
            <a:lvl1pPr marL="0" indent="0">
              <a:buNone/>
              <a:defRPr sz="1340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100" b="1"/>
            </a:lvl3pPr>
            <a:lvl4pPr marL="7680960" indent="0">
              <a:buNone/>
              <a:defRPr sz="9000" b="1"/>
            </a:lvl4pPr>
            <a:lvl5pPr marL="10241280" indent="0">
              <a:buNone/>
              <a:defRPr sz="9000" b="1"/>
            </a:lvl5pPr>
            <a:lvl6pPr marL="12801600" indent="0">
              <a:buNone/>
              <a:defRPr sz="9000" b="1"/>
            </a:lvl6pPr>
            <a:lvl7pPr marL="15361920" indent="0">
              <a:buNone/>
              <a:defRPr sz="9000" b="1"/>
            </a:lvl7pPr>
            <a:lvl8pPr marL="17922240" indent="0">
              <a:buNone/>
              <a:defRPr sz="9000" b="1"/>
            </a:lvl8pPr>
            <a:lvl9pPr marL="20482560" indent="0">
              <a:buNone/>
              <a:defRPr sz="9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3719" y="9601167"/>
            <a:ext cx="18919858" cy="17443291"/>
          </a:xfrm>
        </p:spPr>
        <p:txBody>
          <a:bodyPr/>
          <a:lstStyle>
            <a:lvl1pPr>
              <a:defRPr sz="13400"/>
            </a:lvl1pPr>
            <a:lvl2pPr>
              <a:defRPr sz="11200"/>
            </a:lvl2pPr>
            <a:lvl3pPr>
              <a:defRPr sz="101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090EA4A-B4C3-482F-B817-1A75FCC7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DEE3B9-739B-4AD5-B0DC-D048E295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6DBCD0-6330-40A7-A322-68944118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464B4-34A4-47BE-9241-31C7A055FE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96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807D64-34F0-44FB-9C24-FC049F03B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E6D67D-BC08-4296-82EA-39DD4542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9609EB9-E1FF-4B36-A485-CA703892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37079-2183-4BFC-9591-0B1E4E1C63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9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81E095E-0CCB-409D-8B50-3A4EED25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BB447D9-3DA4-491E-B942-C98EADE47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52F949-5D19-446A-B726-BFC16F55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FA87D-2CF4-4B7D-8BB0-2329F6335A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732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191" y="1205402"/>
            <a:ext cx="14082143" cy="5129967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5082" y="1205405"/>
            <a:ext cx="23928493" cy="25839056"/>
          </a:xfrm>
        </p:spPr>
        <p:txBody>
          <a:bodyPr/>
          <a:lstStyle>
            <a:lvl1pPr>
              <a:defRPr sz="17900"/>
            </a:lvl1pPr>
            <a:lvl2pPr>
              <a:defRPr sz="15700"/>
            </a:lvl2pPr>
            <a:lvl3pPr>
              <a:defRPr sz="1340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191" y="6335371"/>
            <a:ext cx="14082143" cy="20709089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39ADC84-6533-4172-903D-363E7029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2FBF96-64FB-4B51-87BC-A5DC2BC5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F2D036-50C6-46CB-BC75-8D1F8F0E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636C6-8EA3-4D5D-90E4-5A9B819AE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67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837" y="21192650"/>
            <a:ext cx="25682258" cy="2501912"/>
          </a:xfrm>
        </p:spPr>
        <p:txBody>
          <a:bodyPr anchor="b"/>
          <a:lstStyle>
            <a:lvl1pPr algn="l">
              <a:defRPr sz="11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9837" y="2705146"/>
            <a:ext cx="25682258" cy="18165128"/>
          </a:xfrm>
        </p:spPr>
        <p:txBody>
          <a:bodyPr rtlCol="0">
            <a:normAutofit/>
          </a:bodyPr>
          <a:lstStyle>
            <a:lvl1pPr marL="0" indent="0">
              <a:buNone/>
              <a:defRPr sz="17900"/>
            </a:lvl1pPr>
            <a:lvl2pPr marL="2560320" indent="0">
              <a:buNone/>
              <a:defRPr sz="15700"/>
            </a:lvl2pPr>
            <a:lvl3pPr marL="5120640" indent="0">
              <a:buNone/>
              <a:defRPr sz="1340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837" y="23694562"/>
            <a:ext cx="25682258" cy="3553130"/>
          </a:xfrm>
        </p:spPr>
        <p:txBody>
          <a:bodyPr/>
          <a:lstStyle>
            <a:lvl1pPr marL="0" indent="0">
              <a:buNone/>
              <a:defRPr sz="7800"/>
            </a:lvl1pPr>
            <a:lvl2pPr marL="2560320" indent="0">
              <a:buNone/>
              <a:defRPr sz="6700"/>
            </a:lvl2pPr>
            <a:lvl3pPr marL="5120640" indent="0">
              <a:buNone/>
              <a:defRPr sz="5600"/>
            </a:lvl3pPr>
            <a:lvl4pPr marL="7680960" indent="0">
              <a:buNone/>
              <a:defRPr sz="5000"/>
            </a:lvl4pPr>
            <a:lvl5pPr marL="10241280" indent="0">
              <a:buNone/>
              <a:defRPr sz="5000"/>
            </a:lvl5pPr>
            <a:lvl6pPr marL="12801600" indent="0">
              <a:buNone/>
              <a:defRPr sz="5000"/>
            </a:lvl6pPr>
            <a:lvl7pPr marL="15361920" indent="0">
              <a:buNone/>
              <a:defRPr sz="5000"/>
            </a:lvl7pPr>
            <a:lvl8pPr marL="17922240" indent="0">
              <a:buNone/>
              <a:defRPr sz="5000"/>
            </a:lvl8pPr>
            <a:lvl9pPr marL="20482560" indent="0">
              <a:buNone/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D4FE4A-2765-4E1D-BA92-C732F36B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291C629-B794-4840-ACA7-1B96C2DD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467324-8C88-493D-866D-A6F9B323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D5007-E6AB-4A65-9B3E-3B1234962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63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917A50-A916-4203-A01A-7B5BAC40704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40454" y="1212661"/>
            <a:ext cx="38522856" cy="5045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2064" tIns="256032" rIns="512064" bIns="2560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B3A1DA-6093-485F-B974-0E734D19D7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40454" y="7064467"/>
            <a:ext cx="38522856" cy="19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12064" tIns="256032" rIns="512064" bIns="2560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529C-56AD-4217-BC6D-3FFE5A95E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40454" y="28060137"/>
            <a:ext cx="9987014" cy="1611875"/>
          </a:xfrm>
          <a:prstGeom prst="rect">
            <a:avLst/>
          </a:prstGeom>
        </p:spPr>
        <p:txBody>
          <a:bodyPr vert="horz" wrap="square" lIns="512064" tIns="256032" rIns="512064" bIns="256032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67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2474-91B8-41A3-9263-8E8356CB2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624885" y="28060137"/>
            <a:ext cx="13553994" cy="1611875"/>
          </a:xfrm>
          <a:prstGeom prst="rect">
            <a:avLst/>
          </a:prstGeom>
        </p:spPr>
        <p:txBody>
          <a:bodyPr vert="horz" wrap="square" lIns="512064" tIns="256032" rIns="512064" bIns="256032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6700">
                <a:solidFill>
                  <a:srgbClr val="898989"/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1775-4B38-4DCD-AB6D-F97F23499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676296" y="28060137"/>
            <a:ext cx="9987014" cy="1611875"/>
          </a:xfrm>
          <a:prstGeom prst="rect">
            <a:avLst/>
          </a:prstGeom>
        </p:spPr>
        <p:txBody>
          <a:bodyPr vert="horz" wrap="square" lIns="512064" tIns="256032" rIns="512064" bIns="256032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67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83F4F24-8514-476E-84AC-9FC441A96D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5119688" rtl="0" eaLnBrk="0" fontAlgn="base" hangingPunct="0">
        <a:spcBef>
          <a:spcPct val="0"/>
        </a:spcBef>
        <a:spcAft>
          <a:spcPct val="0"/>
        </a:spcAft>
        <a:defRPr sz="2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5119688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1"/>
          </a:solidFill>
          <a:latin typeface="Calibri" pitchFamily="34" charset="0"/>
        </a:defRPr>
      </a:lvl2pPr>
      <a:lvl3pPr algn="ctr" defTabSz="5119688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1"/>
          </a:solidFill>
          <a:latin typeface="Calibri" pitchFamily="34" charset="0"/>
        </a:defRPr>
      </a:lvl3pPr>
      <a:lvl4pPr algn="ctr" defTabSz="5119688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1"/>
          </a:solidFill>
          <a:latin typeface="Calibri" pitchFamily="34" charset="0"/>
        </a:defRPr>
      </a:lvl4pPr>
      <a:lvl5pPr algn="ctr" defTabSz="5119688" rtl="0" eaLnBrk="0" fontAlgn="base" hangingPunct="0">
        <a:spcBef>
          <a:spcPct val="0"/>
        </a:spcBef>
        <a:spcAft>
          <a:spcPct val="0"/>
        </a:spcAft>
        <a:defRPr sz="24600">
          <a:solidFill>
            <a:schemeClr val="tx1"/>
          </a:solidFill>
          <a:latin typeface="Calibri" pitchFamily="34" charset="0"/>
        </a:defRPr>
      </a:lvl5pPr>
      <a:lvl6pPr marL="457200" algn="ctr" defTabSz="5119688" rtl="0" fontAlgn="base">
        <a:spcBef>
          <a:spcPct val="0"/>
        </a:spcBef>
        <a:spcAft>
          <a:spcPct val="0"/>
        </a:spcAft>
        <a:defRPr sz="24600">
          <a:solidFill>
            <a:schemeClr val="tx1"/>
          </a:solidFill>
          <a:latin typeface="Calibri" pitchFamily="34" charset="0"/>
        </a:defRPr>
      </a:lvl6pPr>
      <a:lvl7pPr marL="914400" algn="ctr" defTabSz="5119688" rtl="0" fontAlgn="base">
        <a:spcBef>
          <a:spcPct val="0"/>
        </a:spcBef>
        <a:spcAft>
          <a:spcPct val="0"/>
        </a:spcAft>
        <a:defRPr sz="24600">
          <a:solidFill>
            <a:schemeClr val="tx1"/>
          </a:solidFill>
          <a:latin typeface="Calibri" pitchFamily="34" charset="0"/>
        </a:defRPr>
      </a:lvl7pPr>
      <a:lvl8pPr marL="1371600" algn="ctr" defTabSz="5119688" rtl="0" fontAlgn="base">
        <a:spcBef>
          <a:spcPct val="0"/>
        </a:spcBef>
        <a:spcAft>
          <a:spcPct val="0"/>
        </a:spcAft>
        <a:defRPr sz="24600">
          <a:solidFill>
            <a:schemeClr val="tx1"/>
          </a:solidFill>
          <a:latin typeface="Calibri" pitchFamily="34" charset="0"/>
        </a:defRPr>
      </a:lvl8pPr>
      <a:lvl9pPr marL="1828800" algn="ctr" defTabSz="5119688" rtl="0" fontAlgn="base">
        <a:spcBef>
          <a:spcPct val="0"/>
        </a:spcBef>
        <a:spcAft>
          <a:spcPct val="0"/>
        </a:spcAft>
        <a:defRPr sz="24600">
          <a:solidFill>
            <a:schemeClr val="tx1"/>
          </a:solidFill>
          <a:latin typeface="Calibri" pitchFamily="34" charset="0"/>
        </a:defRPr>
      </a:lvl9pPr>
    </p:titleStyle>
    <p:bodyStyle>
      <a:lvl1pPr marL="1919288" indent="-1919288" algn="l" defTabSz="51196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7900" kern="1200">
          <a:solidFill>
            <a:schemeClr val="tx1"/>
          </a:solidFill>
          <a:latin typeface="+mn-lt"/>
          <a:ea typeface="+mn-ea"/>
          <a:cs typeface="+mn-cs"/>
        </a:defRPr>
      </a:lvl1pPr>
      <a:lvl2pPr marL="4159250" indent="-1600200" algn="l" defTabSz="51196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79525" algn="l" defTabSz="51196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3400" kern="1200">
          <a:solidFill>
            <a:schemeClr val="tx1"/>
          </a:solidFill>
          <a:latin typeface="+mn-lt"/>
          <a:ea typeface="+mn-ea"/>
          <a:cs typeface="+mn-cs"/>
        </a:defRPr>
      </a:lvl3pPr>
      <a:lvl4pPr marL="8959850" indent="-1279525" algn="l" defTabSz="51196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0488" indent="-1279525" algn="l" defTabSz="5119688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7">
            <a:extLst>
              <a:ext uri="{FF2B5EF4-FFF2-40B4-BE49-F238E27FC236}">
                <a16:creationId xmlns:a16="http://schemas.microsoft.com/office/drawing/2014/main" id="{EC17A691-53FC-4208-8285-C40F2EC9A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182" y="5031582"/>
            <a:ext cx="9198769" cy="2506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0020" tIns="80010" rIns="160020" bIns="80010">
            <a:spAutoFit/>
          </a:bodyPr>
          <a:lstStyle>
            <a:lvl1pPr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</a:rPr>
              <a:t>ABSTRACT</a:t>
            </a:r>
          </a:p>
          <a:p>
            <a:endParaRPr lang="en-US" altLang="en-US" sz="18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</a:rPr>
              <a:t>INTRODUCTION</a:t>
            </a: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endParaRPr lang="en-US" altLang="en-US" sz="4000" dirty="0">
              <a:latin typeface="Arial" panose="020B0604020202020204" pitchFamily="34" charset="0"/>
            </a:endParaRPr>
          </a:p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</a:rPr>
              <a:t>SECTION I</a:t>
            </a: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 7">
            <a:extLst>
              <a:ext uri="{FF2B5EF4-FFF2-40B4-BE49-F238E27FC236}">
                <a16:creationId xmlns:a16="http://schemas.microsoft.com/office/drawing/2014/main" id="{3877FF01-A614-4045-B78C-1A6341FE0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3776" y="499559"/>
            <a:ext cx="33221612" cy="16383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0020" tIns="80010" rIns="160020" bIns="80010">
            <a:spAutoFit/>
          </a:bodyPr>
          <a:lstStyle/>
          <a:p>
            <a:pPr algn="ctr"/>
            <a:r>
              <a:rPr lang="en-US" altLang="en-US" sz="9600" dirty="0"/>
              <a:t>Title of your Paper</a:t>
            </a:r>
          </a:p>
        </p:txBody>
      </p:sp>
      <p:sp>
        <p:nvSpPr>
          <p:cNvPr id="4100" name="Line 121">
            <a:extLst>
              <a:ext uri="{FF2B5EF4-FFF2-40B4-BE49-F238E27FC236}">
                <a16:creationId xmlns:a16="http://schemas.microsoft.com/office/drawing/2014/main" id="{D3E107B4-D370-4846-A838-F896EED0E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4542506"/>
            <a:ext cx="40386000" cy="54224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0020" tIns="80010" rIns="160020" bIns="80010" anchor="ctr"/>
          <a:lstStyle/>
          <a:p>
            <a:endParaRPr lang="en-US"/>
          </a:p>
        </p:txBody>
      </p:sp>
      <p:sp>
        <p:nvSpPr>
          <p:cNvPr id="4101" name="Text Box 408">
            <a:extLst>
              <a:ext uri="{FF2B5EF4-FFF2-40B4-BE49-F238E27FC236}">
                <a16:creationId xmlns:a16="http://schemas.microsoft.com/office/drawing/2014/main" id="{948BFA2E-D12E-4667-A6A9-B5A98775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870" y="2352460"/>
            <a:ext cx="331343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0020" tIns="80010" rIns="160020" bIns="80010">
            <a:spAutoFit/>
          </a:bodyPr>
          <a:lstStyle>
            <a:lvl1pPr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5400" dirty="0"/>
              <a:t>Author and co-authors of the paper (Include their affiliations and email address)</a:t>
            </a:r>
          </a:p>
          <a:p>
            <a:pPr algn="ctr"/>
            <a:endParaRPr lang="en-US" altLang="en-US" sz="4900" b="1" baseline="300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Rectangle 572">
            <a:extLst>
              <a:ext uri="{FF2B5EF4-FFF2-40B4-BE49-F238E27FC236}">
                <a16:creationId xmlns:a16="http://schemas.microsoft.com/office/drawing/2014/main" id="{55A5AC0D-00B1-437C-A9AC-CEACF2837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0457" y="4868070"/>
            <a:ext cx="10192543" cy="2478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0020" tIns="80010" rIns="160020" bIns="80010">
            <a:spAutoFit/>
          </a:bodyPr>
          <a:lstStyle>
            <a:lvl1pPr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</a:rPr>
              <a:t>SECTION III</a:t>
            </a: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en-US" altLang="en-US" sz="4000" dirty="0">
                <a:latin typeface="Arial" panose="020B0604020202020204" pitchFamily="34" charset="0"/>
              </a:rPr>
              <a:t>:</a:t>
            </a:r>
          </a:p>
          <a:p>
            <a:pPr eaLnBrk="1" hangingPunct="1"/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4000" dirty="0">
                <a:latin typeface="Arial" panose="020B0604020202020204" pitchFamily="34" charset="0"/>
              </a:rPr>
              <a:t>                                                                             </a:t>
            </a:r>
          </a:p>
          <a:p>
            <a:pPr eaLnBrk="1" hangingPunct="1"/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4000" dirty="0">
              <a:latin typeface="Arial" panose="020B0604020202020204" pitchFamily="34" charset="0"/>
            </a:endParaRPr>
          </a:p>
          <a:p>
            <a:pPr algn="just"/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103" name="Rectangle 496">
            <a:extLst>
              <a:ext uri="{FF2B5EF4-FFF2-40B4-BE49-F238E27FC236}">
                <a16:creationId xmlns:a16="http://schemas.microsoft.com/office/drawing/2014/main" id="{B6C368F3-3C04-4458-97EB-AF514105C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263" y="4890295"/>
            <a:ext cx="10495757" cy="2478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0020" tIns="80010" rIns="160020" bIns="80010">
            <a:spAutoFit/>
          </a:bodyPr>
          <a:lstStyle>
            <a:lvl1pPr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sz="4000" b="1" dirty="0">
                <a:solidFill>
                  <a:schemeClr val="accent2"/>
                </a:solidFill>
                <a:latin typeface="Arial" panose="020B0604020202020204" pitchFamily="34" charset="0"/>
              </a:rPr>
              <a:t>SECTION II</a:t>
            </a: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en-US" sz="4000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algn="just"/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104" name="Rectangle 47">
            <a:extLst>
              <a:ext uri="{FF2B5EF4-FFF2-40B4-BE49-F238E27FC236}">
                <a16:creationId xmlns:a16="http://schemas.microsoft.com/office/drawing/2014/main" id="{60822ACE-96D1-402E-8C1F-5BC4CFC4A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8006" y="4802981"/>
            <a:ext cx="10495757" cy="252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CONCLUSION AND DISCUSSION</a:t>
            </a:r>
          </a:p>
          <a:p>
            <a:pPr eaLnBrk="1" hangingPunct="1"/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/>
            <a:endParaRPr lang="en-US" altLang="en-US" sz="4000" dirty="0"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4400" b="1" dirty="0">
                <a:solidFill>
                  <a:schemeClr val="accent2"/>
                </a:solidFill>
                <a:latin typeface="Arial" panose="020B0604020202020204" pitchFamily="34" charset="0"/>
              </a:rPr>
              <a:t>REFERENCES</a:t>
            </a: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6EC325-F5ED-33C7-2BC7-F2833929C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4470" y="196786"/>
            <a:ext cx="4040937" cy="4023444"/>
          </a:xfrm>
          <a:prstGeom prst="rect">
            <a:avLst/>
          </a:prstGeom>
          <a:noFill/>
        </p:spPr>
      </p:pic>
      <p:pic>
        <p:nvPicPr>
          <p:cNvPr id="9" name="Picture 8" descr="A black and orange logo&#10;&#10;Description automatically generated">
            <a:extLst>
              <a:ext uri="{FF2B5EF4-FFF2-40B4-BE49-F238E27FC236}">
                <a16:creationId xmlns:a16="http://schemas.microsoft.com/office/drawing/2014/main" id="{17C1570C-E2E8-9242-A561-0908504C4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182" y="325294"/>
            <a:ext cx="5715317" cy="19094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8DBABC-A9EC-7D73-1624-A672BE7321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8" t="35059" r="18753" b="34144"/>
          <a:stretch/>
        </p:blipFill>
        <p:spPr bwMode="auto">
          <a:xfrm>
            <a:off x="35877183" y="2528287"/>
            <a:ext cx="5842317" cy="1920528"/>
          </a:xfrm>
          <a:prstGeom prst="rect">
            <a:avLst/>
          </a:prstGeom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ESW Student Poster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DC5924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DC5924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E0A8E1468BCA47A100D82565B9B289" ma:contentTypeVersion="15" ma:contentTypeDescription="Create a new document." ma:contentTypeScope="" ma:versionID="cb5e351a7a5be83bf562e3cedc2a4358">
  <xsd:schema xmlns:xsd="http://www.w3.org/2001/XMLSchema" xmlns:xs="http://www.w3.org/2001/XMLSchema" xmlns:p="http://schemas.microsoft.com/office/2006/metadata/properties" xmlns:ns3="fd9db9e6-de95-42ef-a10a-7eb252cdc8a7" xmlns:ns4="a836485c-f940-4c38-9b31-394052db0751" targetNamespace="http://schemas.microsoft.com/office/2006/metadata/properties" ma:root="true" ma:fieldsID="f73868d7c33389864127896d5a5be540" ns3:_="" ns4:_="">
    <xsd:import namespace="fd9db9e6-de95-42ef-a10a-7eb252cdc8a7"/>
    <xsd:import namespace="a836485c-f940-4c38-9b31-394052db07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db9e6-de95-42ef-a10a-7eb252cdc8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6485c-f940-4c38-9b31-394052db075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9db9e6-de95-42ef-a10a-7eb252cdc8a7" xsi:nil="true"/>
  </documentManagement>
</p:properties>
</file>

<file path=customXml/itemProps1.xml><?xml version="1.0" encoding="utf-8"?>
<ds:datastoreItem xmlns:ds="http://schemas.openxmlformats.org/officeDocument/2006/customXml" ds:itemID="{232B1366-1FC8-4B21-8002-F0AAF6F02E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9db9e6-de95-42ef-a10a-7eb252cdc8a7"/>
    <ds:schemaRef ds:uri="a836485c-f940-4c38-9b31-394052db07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F31BDE-FA79-4736-A062-062C270871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4FC69-AFA4-473B-8820-02D3EADC72ED}">
  <ds:schemaRefs>
    <ds:schemaRef ds:uri="http://purl.org/dc/dcmitype/"/>
    <ds:schemaRef ds:uri="fd9db9e6-de95-42ef-a10a-7eb252cdc8a7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a836485c-f940-4c38-9b31-394052db0751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16745</TotalTime>
  <Words>33</Words>
  <Application>Microsoft Office PowerPoint</Application>
  <PresentationFormat>Custom</PresentationFormat>
  <Paragraphs>153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</vt:lpstr>
      <vt:lpstr>Office Theme</vt:lpstr>
      <vt:lpstr>PowerPoint Presentation</vt:lpstr>
    </vt:vector>
  </TitlesOfParts>
  <Company>AECOM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Lucy L. Brown</dc:creator>
  <cp:lastModifiedBy>Anand Mandal</cp:lastModifiedBy>
  <cp:revision>376</cp:revision>
  <cp:lastPrinted>2013-06-06T01:24:04Z</cp:lastPrinted>
  <dcterms:created xsi:type="dcterms:W3CDTF">2001-11-05T21:21:38Z</dcterms:created>
  <dcterms:modified xsi:type="dcterms:W3CDTF">2023-11-16T13:17:28Z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0x01010052E0A8E1468BCA47A100D82565B9B289</vt:lpwstr>
  </property>
</Properties>
</file>