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sldIdLst>
    <p:sldId id="490" r:id="rId5"/>
    <p:sldId id="256" r:id="rId6"/>
    <p:sldId id="489" r:id="rId7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Tomy Sebastian" initials="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A10"/>
    <a:srgbClr val="00A4E8"/>
    <a:srgbClr val="E96B10"/>
    <a:srgbClr val="0F4D2A"/>
    <a:srgbClr val="FFC726"/>
    <a:srgbClr val="C10435"/>
    <a:srgbClr val="005883"/>
    <a:srgbClr val="D49100"/>
    <a:srgbClr val="62BD19"/>
    <a:srgbClr val="892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0F83AC-56B2-4929-A2F9-9E9304139475}" v="3" dt="2022-08-04T05:54:26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4" d="100"/>
          <a:sy n="114" d="100"/>
        </p:scale>
        <p:origin x="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F1088-3B51-48B8-93C3-CF000509F13E}" type="datetimeFigureOut">
              <a:rPr lang="el-GR" smtClean="0"/>
              <a:pPr/>
              <a:t>6/11/2023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4E3D6-432E-472B-ACAE-651D78BD0310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98753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Univer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5" descr="shutterstock_7693891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59" t="18909" r="17081"/>
          <a:stretch>
            <a:fillRect/>
          </a:stretch>
        </p:blipFill>
        <p:spPr bwMode="auto">
          <a:xfrm>
            <a:off x="6858000" y="0"/>
            <a:ext cx="2286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shutterstock_10708528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4" r="23894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2" descr="shutterstock_12020635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07" t="7475" r="33949" b="23048"/>
          <a:stretch>
            <a:fillRect/>
          </a:stretch>
        </p:blipFill>
        <p:spPr bwMode="auto">
          <a:xfrm>
            <a:off x="2286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8" descr="shutterstock_58382266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8" r="21448"/>
          <a:stretch>
            <a:fillRect/>
          </a:stretch>
        </p:blipFill>
        <p:spPr bwMode="auto">
          <a:xfrm>
            <a:off x="4572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09959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1644650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1644650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899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20069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1644650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6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1644650"/>
            <a:ext cx="3997325" cy="43672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893745" y="6520259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68227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90702" y="1644650"/>
            <a:ext cx="4035425" cy="4367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24"/>
          </p:nvPr>
        </p:nvSpPr>
        <p:spPr>
          <a:xfrm>
            <a:off x="4752975" y="1644650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752975" y="4006850"/>
            <a:ext cx="3987800" cy="201136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6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280095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370987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0"/>
          </p:nvPr>
        </p:nvSpPr>
        <p:spPr>
          <a:xfrm>
            <a:off x="4760289" y="1645920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21"/>
          </p:nvPr>
        </p:nvSpPr>
        <p:spPr>
          <a:xfrm>
            <a:off x="348289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4737591" y="3920063"/>
            <a:ext cx="3992697" cy="2057400"/>
          </a:xfrm>
          <a:prstGeom prst="rect">
            <a:avLst/>
          </a:prstGeom>
        </p:spPr>
        <p:txBody>
          <a:bodyPr/>
          <a:lstStyle>
            <a:lvl1pPr marL="274320" indent="-274320">
              <a:buSzPct val="125000"/>
              <a:buFontTx/>
              <a:buBlip>
                <a:blip r:embed="rId2"/>
              </a:buBlip>
              <a:defRPr sz="2000" b="0" baseline="0">
                <a:solidFill>
                  <a:srgbClr val="000000"/>
                </a:solidFill>
                <a:latin typeface="Verdana"/>
                <a:cs typeface="Verdana"/>
              </a:defRPr>
            </a:lvl1pPr>
            <a:lvl2pPr marL="548640" indent="-182880">
              <a:buClr>
                <a:schemeClr val="tx1">
                  <a:lumMod val="50000"/>
                  <a:lumOff val="50000"/>
                </a:schemeClr>
              </a:buClr>
              <a:buFont typeface="Lucida Grande"/>
              <a:buChar char="–"/>
              <a:defRPr sz="1800" baseline="0"/>
            </a:lvl2pPr>
            <a:lvl3pPr marL="822960" indent="-182880">
              <a:buClr>
                <a:schemeClr val="tx1">
                  <a:lumMod val="65000"/>
                  <a:lumOff val="35000"/>
                </a:schemeClr>
              </a:buClr>
              <a:buSzPct val="100000"/>
              <a:buFont typeface="Wingdings" charset="2"/>
              <a:buChar char="§"/>
              <a:defRPr sz="1800" baseline="0"/>
            </a:lvl3pPr>
            <a:lvl4pPr marL="1051560" indent="-182880">
              <a:buClr>
                <a:schemeClr val="tx1">
                  <a:lumMod val="50000"/>
                  <a:lumOff val="50000"/>
                </a:schemeClr>
              </a:buClr>
              <a:defRPr sz="1600"/>
            </a:lvl4pPr>
            <a:lvl5pPr marL="1234440" indent="-182880">
              <a:buClr>
                <a:schemeClr val="tx1">
                  <a:lumMod val="50000"/>
                  <a:lumOff val="50000"/>
                </a:schemeClr>
              </a:buClr>
              <a:buFont typeface="Wingdings" charset="2"/>
              <a:buChar char="§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65760" y="135133"/>
            <a:ext cx="8325805" cy="10760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3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969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ubtitle 6"/>
          <p:cNvSpPr>
            <a:spLocks noGrp="1"/>
          </p:cNvSpPr>
          <p:nvPr>
            <p:ph type="body" sz="half" idx="2"/>
          </p:nvPr>
        </p:nvSpPr>
        <p:spPr>
          <a:xfrm>
            <a:off x="1473197" y="5397500"/>
            <a:ext cx="5689601" cy="609599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1473200" y="1670050"/>
            <a:ext cx="5689600" cy="3587750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8893745" y="6489059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3558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379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95808-E411-4889-BF13-8272B67779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504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1645920"/>
            <a:ext cx="8326438" cy="4375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7361"/>
            <a:ext cx="1763688" cy="11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4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Technolog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588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18" descr="shutterstock_295816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4" t="15311" r="36530"/>
          <a:stretch>
            <a:fillRect/>
          </a:stretch>
        </p:blipFill>
        <p:spPr bwMode="auto">
          <a:xfrm>
            <a:off x="6870700" y="0"/>
            <a:ext cx="22733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32" descr="ISP209388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9" t="19907" b="7997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35" descr="shutterstock_12412126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6" r="16269"/>
          <a:stretch>
            <a:fillRect/>
          </a:stretch>
        </p:blipFill>
        <p:spPr bwMode="auto">
          <a:xfrm>
            <a:off x="2284413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9" descr="shutterstock_43012507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25" r="4950"/>
          <a:stretch>
            <a:fillRect/>
          </a:stretch>
        </p:blipFill>
        <p:spPr bwMode="auto">
          <a:xfrm>
            <a:off x="4573588" y="0"/>
            <a:ext cx="2271712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893745" y="6512053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96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People and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Placeholder 8" descr="shutterstock_77990686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1" t="11378" r="-2" b="8519"/>
          <a:stretch>
            <a:fillRect/>
          </a:stretch>
        </p:blipFill>
        <p:spPr bwMode="auto">
          <a:xfrm>
            <a:off x="2286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iStock_000017402661Medium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13" t="11118" r="6171" b="2959"/>
          <a:stretch>
            <a:fillRect/>
          </a:stretch>
        </p:blipFill>
        <p:spPr bwMode="auto">
          <a:xfrm>
            <a:off x="6858000" y="0"/>
            <a:ext cx="2286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Placeholder 13" descr="shutterstock_32048539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3" t="3491" r="2" b="4852"/>
          <a:stretch>
            <a:fillRect/>
          </a:stretch>
        </p:blipFill>
        <p:spPr bwMode="auto">
          <a:xfrm>
            <a:off x="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Placeholder 15" descr="shutterstock_11304505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6" r="41415"/>
          <a:stretch>
            <a:fillRect/>
          </a:stretch>
        </p:blipFill>
        <p:spPr bwMode="auto">
          <a:xfrm>
            <a:off x="4572000" y="0"/>
            <a:ext cx="22717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068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Aspi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70988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Placeholder 10" descr="cover-rgb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26" b="24687"/>
          <a:stretch>
            <a:fillRect/>
          </a:stretch>
        </p:blipFill>
        <p:spPr bwMode="auto">
          <a:xfrm>
            <a:off x="0" y="0"/>
            <a:ext cx="9144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ustom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-11113" y="0"/>
            <a:ext cx="9172576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74163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Picture Placeholder 15"/>
          <p:cNvSpPr>
            <a:spLocks noGrp="1"/>
          </p:cNvSpPr>
          <p:nvPr>
            <p:ph type="pic" sz="quarter" idx="14"/>
          </p:nvPr>
        </p:nvSpPr>
        <p:spPr>
          <a:xfrm>
            <a:off x="2285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4571999" y="0"/>
            <a:ext cx="2271889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6857999" y="0"/>
            <a:ext cx="2315683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9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52458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Custom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588" y="0"/>
            <a:ext cx="9172575" cy="5915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9875"/>
            <a:ext cx="9144000" cy="310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144001" cy="280987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0912" y="3157836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0913" y="4165407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42206" y="4887456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16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5907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91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417899"/>
            <a:ext cx="8229600" cy="1143000"/>
          </a:xfrm>
          <a:prstGeom prst="rect">
            <a:avLst/>
          </a:prstGeom>
        </p:spPr>
        <p:txBody>
          <a:bodyPr/>
          <a:lstStyle>
            <a:lvl1pPr algn="l">
              <a:defRPr sz="4600" b="1">
                <a:solidFill>
                  <a:srgbClr val="FFFFFF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893745" y="6498813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1693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93745" y="6492875"/>
            <a:ext cx="358775" cy="365125"/>
          </a:xfrm>
        </p:spPr>
        <p:txBody>
          <a:bodyPr/>
          <a:lstStyle>
            <a:lvl1pPr>
              <a:defRPr/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  <p:pic>
        <p:nvPicPr>
          <p:cNvPr id="819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13"/>
            <a:ext cx="1762125" cy="1169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CE3B10F-751C-30FC-D67D-0C4CC1C3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291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4938"/>
            <a:ext cx="83264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893745" y="6504134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1AD9FF3-DD74-4057-B20F-AB1FEC496B7A}" type="slidenum">
              <a:rPr lang="el-GR" smtClean="0"/>
              <a:pPr/>
              <a:t>‹#›</a:t>
            </a:fld>
            <a:endParaRPr lang="el-GR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 dirty="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646238"/>
            <a:ext cx="8326438" cy="438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568D0B-D010-CBC7-DAB4-37BA45B4FEDA}"/>
              </a:ext>
            </a:extLst>
          </p:cNvPr>
          <p:cNvGrpSpPr/>
          <p:nvPr userDrawn="1"/>
        </p:nvGrpSpPr>
        <p:grpSpPr>
          <a:xfrm>
            <a:off x="301457" y="6032499"/>
            <a:ext cx="8613083" cy="732757"/>
            <a:chOff x="301457" y="6032499"/>
            <a:chExt cx="8613083" cy="732757"/>
          </a:xfrm>
        </p:grpSpPr>
        <p:pic>
          <p:nvPicPr>
            <p:cNvPr id="1029" name="Picture 6" descr="ieee_blue_R0G102B161-lg.png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2274" y="6267449"/>
              <a:ext cx="125226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1A7AFA-804E-9E82-D971-F9FAB0FBB1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969" y="6144721"/>
              <a:ext cx="960577" cy="567397"/>
            </a:xfrm>
            <a:prstGeom prst="rect">
              <a:avLst/>
            </a:prstGeom>
          </p:spPr>
        </p:pic>
        <p:pic>
          <p:nvPicPr>
            <p:cNvPr id="5" name="Picture 4" descr="A black and orange logo&#10;&#10;Description automatically generated">
              <a:extLst>
                <a:ext uri="{FF2B5EF4-FFF2-40B4-BE49-F238E27FC236}">
                  <a16:creationId xmlns:a16="http://schemas.microsoft.com/office/drawing/2014/main" id="{F6871218-E55D-C3AF-C3CB-8D03A6EA93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7745" y="6234274"/>
              <a:ext cx="1575612" cy="466401"/>
            </a:xfrm>
            <a:prstGeom prst="rect">
              <a:avLst/>
            </a:prstGeom>
          </p:spPr>
        </p:pic>
        <p:pic>
          <p:nvPicPr>
            <p:cNvPr id="6" name="Picture 5" descr="A logo for a science company&#10;&#10;Description automatically generated">
              <a:extLst>
                <a:ext uri="{FF2B5EF4-FFF2-40B4-BE49-F238E27FC236}">
                  <a16:creationId xmlns:a16="http://schemas.microsoft.com/office/drawing/2014/main" id="{4A932B79-1CC8-F443-717D-1DD965E859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731" y="6329442"/>
              <a:ext cx="1014867" cy="303132"/>
            </a:xfrm>
            <a:prstGeom prst="rect">
              <a:avLst/>
            </a:prstGeom>
          </p:spPr>
        </p:pic>
        <p:pic>
          <p:nvPicPr>
            <p:cNvPr id="7" name="Picture 6" descr="A logo for a company&#10;&#10;Description automatically generated">
              <a:extLst>
                <a:ext uri="{FF2B5EF4-FFF2-40B4-BE49-F238E27FC236}">
                  <a16:creationId xmlns:a16="http://schemas.microsoft.com/office/drawing/2014/main" id="{371292E8-1B43-C6A7-FFC4-346B3796981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54783" y="6189989"/>
              <a:ext cx="738021" cy="456617"/>
            </a:xfrm>
            <a:prstGeom prst="rect">
              <a:avLst/>
            </a:prstGeom>
            <a:noFill/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A6F575-3D5E-0769-986C-39B960673A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1457" y="6032499"/>
              <a:ext cx="742152" cy="732757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E8DB83C-4609-29BE-EB3B-C9D9ED28A0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5016" y="6044234"/>
              <a:ext cx="811322" cy="667884"/>
            </a:xfrm>
            <a:prstGeom prst="rect">
              <a:avLst/>
            </a:prstGeom>
            <a:noFill/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9" r:id="rId17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27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Presenter’s name</a:t>
            </a:r>
            <a:br>
              <a:rPr lang="en-US" dirty="0"/>
            </a:br>
            <a:r>
              <a:rPr lang="en-US" sz="2400" dirty="0"/>
              <a:t>Title and Affiliation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Presenter’s Bio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9FF3-DD74-4057-B20F-AB1FEC496B7A}" type="slidenum">
              <a:rPr lang="el-GR" smtClean="0"/>
              <a:pPr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7494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51116" y="3212976"/>
            <a:ext cx="7909316" cy="765053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Title of your Paper</a:t>
            </a:r>
            <a:endParaRPr lang="el-GR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1AD9FF3-DD74-4057-B20F-AB1FEC496B7A}" type="slidenum">
              <a:rPr lang="el-GR" smtClean="0"/>
              <a:pPr/>
              <a:t>2</a:t>
            </a:fld>
            <a:endParaRPr lang="el-GR"/>
          </a:p>
        </p:txBody>
      </p:sp>
      <p:sp>
        <p:nvSpPr>
          <p:cNvPr id="5" name="TextBox 4"/>
          <p:cNvSpPr txBox="1"/>
          <p:nvPr/>
        </p:nvSpPr>
        <p:spPr>
          <a:xfrm>
            <a:off x="2267744" y="4581128"/>
            <a:ext cx="4536504" cy="1200329"/>
          </a:xfrm>
          <a:prstGeom prst="rect">
            <a:avLst/>
          </a:prstGeom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Author and Co-Authors (Include Affiliation and email)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55585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Proposed Approach</a:t>
            </a:r>
          </a:p>
          <a:p>
            <a:r>
              <a:rPr lang="en-US" dirty="0"/>
              <a:t>Development of the Proposed Approach</a:t>
            </a:r>
          </a:p>
          <a:p>
            <a:r>
              <a:rPr lang="en-US" dirty="0"/>
              <a:t>Validation of the Proposed Approach/Case Study</a:t>
            </a:r>
          </a:p>
          <a:p>
            <a:r>
              <a:rPr lang="en-US" dirty="0"/>
              <a:t>Conclusion and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1AD9FF3-DD74-4057-B20F-AB1FEC496B7A}" type="slidenum">
              <a:rPr lang="el-GR" smtClean="0"/>
              <a:pPr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27861352"/>
      </p:ext>
    </p:extLst>
  </p:cSld>
  <p:clrMapOvr>
    <a:masterClrMapping/>
  </p:clrMapOvr>
</p:sld>
</file>

<file path=ppt/theme/theme1.xml><?xml version="1.0" encoding="utf-8"?>
<a:theme xmlns:a="http://schemas.openxmlformats.org/drawingml/2006/main" name="ΙΕΕΕ 2013-2014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E0A8E1468BCA47A100D82565B9B289" ma:contentTypeVersion="15" ma:contentTypeDescription="Create a new document." ma:contentTypeScope="" ma:versionID="cb5e351a7a5be83bf562e3cedc2a4358">
  <xsd:schema xmlns:xsd="http://www.w3.org/2001/XMLSchema" xmlns:xs="http://www.w3.org/2001/XMLSchema" xmlns:p="http://schemas.microsoft.com/office/2006/metadata/properties" xmlns:ns3="fd9db9e6-de95-42ef-a10a-7eb252cdc8a7" xmlns:ns4="a836485c-f940-4c38-9b31-394052db0751" targetNamespace="http://schemas.microsoft.com/office/2006/metadata/properties" ma:root="true" ma:fieldsID="f73868d7c33389864127896d5a5be540" ns3:_="" ns4:_="">
    <xsd:import namespace="fd9db9e6-de95-42ef-a10a-7eb252cdc8a7"/>
    <xsd:import namespace="a836485c-f940-4c38-9b31-394052db075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9db9e6-de95-42ef-a10a-7eb252cdc8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36485c-f940-4c38-9b31-394052db075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9db9e6-de95-42ef-a10a-7eb252cdc8a7" xsi:nil="true"/>
  </documentManagement>
</p:properties>
</file>

<file path=customXml/itemProps1.xml><?xml version="1.0" encoding="utf-8"?>
<ds:datastoreItem xmlns:ds="http://schemas.openxmlformats.org/officeDocument/2006/customXml" ds:itemID="{9D3AE5B8-4F27-4C65-9AE5-1496C5C0C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9db9e6-de95-42ef-a10a-7eb252cdc8a7"/>
    <ds:schemaRef ds:uri="a836485c-f940-4c38-9b31-394052db07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546F88-5582-4931-A4D9-19F1EF691F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A1B0F4-4C44-4587-A92F-159BD35163C7}">
  <ds:schemaRefs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fd9db9e6-de95-42ef-a10a-7eb252cdc8a7"/>
    <ds:schemaRef ds:uri="http://schemas.microsoft.com/office/infopath/2007/PartnerControls"/>
    <ds:schemaRef ds:uri="a836485c-f940-4c38-9b31-394052db07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ΙΕΕΕ 2013-2014</Template>
  <TotalTime>31139</TotalTime>
  <Words>50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Lucida Grande</vt:lpstr>
      <vt:lpstr>Verdana</vt:lpstr>
      <vt:lpstr>Wingdings</vt:lpstr>
      <vt:lpstr>ΙΕΕΕ 2013-2014</vt:lpstr>
      <vt:lpstr>Presenter’s name Title and Affiliation</vt:lpstr>
      <vt:lpstr> Title of your Paper</vt:lpstr>
      <vt:lpstr>Table of Contents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IEEE Industry Applications Society</dc:title>
  <dc:creator>Christine</dc:creator>
  <cp:lastModifiedBy>Marjo Niemela</cp:lastModifiedBy>
  <cp:revision>295</cp:revision>
  <dcterms:created xsi:type="dcterms:W3CDTF">2014-01-06T11:23:49Z</dcterms:created>
  <dcterms:modified xsi:type="dcterms:W3CDTF">2023-11-06T07:02:44Z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0x01010052E0A8E1468BCA47A100D82565B9B289</vt:lpwstr>
  </property>
</Properties>
</file>