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9" r:id="rId9"/>
    <p:sldId id="270" r:id="rId10"/>
    <p:sldId id="271" r:id="rId11"/>
    <p:sldId id="272" r:id="rId12"/>
    <p:sldId id="263" r:id="rId13"/>
    <p:sldId id="273" r:id="rId14"/>
    <p:sldId id="264" r:id="rId15"/>
    <p:sldId id="265" r:id="rId16"/>
    <p:sldId id="266" r:id="rId17"/>
    <p:sldId id="267" r:id="rId18"/>
    <p:sldId id="268"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822"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F3C50534-989F-4F05-AA92-91D67D071DAE}" type="datetimeFigureOut">
              <a:rPr lang="en-US" smtClean="0"/>
              <a:pPr/>
              <a:t>6/11/2020</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4309158C-5774-4277-84E1-06C2DA428DFF}"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F3C50534-989F-4F05-AA92-91D67D071DAE}" type="datetimeFigureOut">
              <a:rPr lang="en-US" smtClean="0"/>
              <a:pPr/>
              <a:t>6/11/2020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4309158C-5774-4277-84E1-06C2DA428DF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F3C50534-989F-4F05-AA92-91D67D071DAE}" type="datetimeFigureOut">
              <a:rPr lang="en-US" smtClean="0"/>
              <a:pPr/>
              <a:t>6/11/2020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4309158C-5774-4277-84E1-06C2DA428DF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F3C50534-989F-4F05-AA92-91D67D071DAE}" type="datetimeFigureOut">
              <a:rPr lang="en-US" smtClean="0"/>
              <a:pPr/>
              <a:t>6/11/2020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4309158C-5774-4277-84E1-06C2DA428DFF}" type="slidenum">
              <a:rPr lang="en-US" smtClean="0"/>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F3C50534-989F-4F05-AA92-91D67D071DAE}" type="datetimeFigureOut">
              <a:rPr lang="en-US" smtClean="0"/>
              <a:pPr/>
              <a:t>6/11/2020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4309158C-5774-4277-84E1-06C2DA428DFF}"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F3C50534-989F-4F05-AA92-91D67D071DAE}" type="datetimeFigureOut">
              <a:rPr lang="en-US" smtClean="0"/>
              <a:pPr/>
              <a:t>6/11/2020</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4309158C-5774-4277-84E1-06C2DA428DFF}" type="slidenum">
              <a:rPr lang="en-US" smtClean="0"/>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F3C50534-989F-4F05-AA92-91D67D071DAE}" type="datetimeFigureOut">
              <a:rPr lang="en-US" smtClean="0"/>
              <a:pPr/>
              <a:t>6/11/2020</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4309158C-5774-4277-84E1-06C2DA428DFF}"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F3C50534-989F-4F05-AA92-91D67D071DAE}" type="datetimeFigureOut">
              <a:rPr lang="en-US" smtClean="0"/>
              <a:pPr/>
              <a:t>6/11/2020</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4309158C-5774-4277-84E1-06C2DA428DFF}" type="slidenum">
              <a:rPr lang="en-US" smtClean="0"/>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F3C50534-989F-4F05-AA92-91D67D071DAE}" type="datetimeFigureOut">
              <a:rPr lang="en-US" smtClean="0"/>
              <a:pPr/>
              <a:t>6/11/2020</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4309158C-5774-4277-84E1-06C2DA428DF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F3C50534-989F-4F05-AA92-91D67D071DAE}" type="datetimeFigureOut">
              <a:rPr lang="en-US" smtClean="0"/>
              <a:pPr/>
              <a:t>6/11/2020</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4309158C-5774-4277-84E1-06C2DA428DFF}"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F3C50534-989F-4F05-AA92-91D67D071DAE}" type="datetimeFigureOut">
              <a:rPr lang="en-US" smtClean="0"/>
              <a:pPr/>
              <a:t>6/11/2020</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4309158C-5774-4277-84E1-06C2DA428DFF}"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F3C50534-989F-4F05-AA92-91D67D071DAE}" type="datetimeFigureOut">
              <a:rPr lang="en-US" smtClean="0"/>
              <a:pPr/>
              <a:t>6/11/2020</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4309158C-5774-4277-84E1-06C2DA428DF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gn="ctr"/>
            <a:r>
              <a:rPr lang="en-IN" dirty="0" smtClean="0">
                <a:latin typeface="Times New Roman" pitchFamily="18" charset="0"/>
                <a:cs typeface="Times New Roman" pitchFamily="18" charset="0"/>
              </a:rPr>
              <a:t>ONLINE EXAMINATION SYSTEM</a:t>
            </a:r>
            <a:endParaRPr lang="en-US" dirty="0">
              <a:latin typeface="Times New Roman" pitchFamily="18" charset="0"/>
              <a:cs typeface="Times New Roman" pitchFamily="18" charset="0"/>
            </a:endParaRPr>
          </a:p>
        </p:txBody>
      </p:sp>
      <p:sp>
        <p:nvSpPr>
          <p:cNvPr id="3" name="Subtitle 2"/>
          <p:cNvSpPr>
            <a:spLocks noGrp="1"/>
          </p:cNvSpPr>
          <p:nvPr>
            <p:ph type="subTitle" idx="1"/>
          </p:nvPr>
        </p:nvSpPr>
        <p:spPr/>
        <p:txBody>
          <a:bodyPr>
            <a:normAutofit fontScale="92500" lnSpcReduction="10000"/>
          </a:bodyPr>
          <a:lstStyle/>
          <a:p>
            <a:r>
              <a:rPr lang="en-IN" sz="2600" b="1" dirty="0" smtClean="0">
                <a:latin typeface="Times New Roman" pitchFamily="18" charset="0"/>
                <a:cs typeface="Times New Roman" pitchFamily="18" charset="0"/>
              </a:rPr>
              <a:t>Presented By-</a:t>
            </a:r>
          </a:p>
          <a:p>
            <a:r>
              <a:rPr lang="en-IN" sz="1900" b="1" dirty="0" err="1" smtClean="0">
                <a:latin typeface="Times New Roman" pitchFamily="18" charset="0"/>
                <a:cs typeface="Times New Roman" pitchFamily="18" charset="0"/>
              </a:rPr>
              <a:t>Md</a:t>
            </a:r>
            <a:r>
              <a:rPr lang="en-IN" sz="1900" b="1" dirty="0" smtClean="0">
                <a:latin typeface="Times New Roman" pitchFamily="18" charset="0"/>
                <a:cs typeface="Times New Roman" pitchFamily="18" charset="0"/>
              </a:rPr>
              <a:t> </a:t>
            </a:r>
            <a:r>
              <a:rPr lang="en-IN" sz="1900" b="1" dirty="0" err="1" smtClean="0">
                <a:latin typeface="Times New Roman" pitchFamily="18" charset="0"/>
                <a:cs typeface="Times New Roman" pitchFamily="18" charset="0"/>
              </a:rPr>
              <a:t>Miraj</a:t>
            </a:r>
            <a:r>
              <a:rPr lang="en-IN" sz="1900" b="1" dirty="0" smtClean="0">
                <a:latin typeface="Times New Roman" pitchFamily="18" charset="0"/>
                <a:cs typeface="Times New Roman" pitchFamily="18" charset="0"/>
              </a:rPr>
              <a:t> </a:t>
            </a:r>
            <a:r>
              <a:rPr lang="en-IN" sz="1900" b="1" dirty="0" err="1" smtClean="0">
                <a:latin typeface="Times New Roman" pitchFamily="18" charset="0"/>
                <a:cs typeface="Times New Roman" pitchFamily="18" charset="0"/>
              </a:rPr>
              <a:t>Ansari</a:t>
            </a:r>
            <a:r>
              <a:rPr lang="en-IN" sz="1900" b="1" dirty="0" smtClean="0">
                <a:latin typeface="Times New Roman" pitchFamily="18" charset="0"/>
                <a:cs typeface="Times New Roman" pitchFamily="18" charset="0"/>
              </a:rPr>
              <a:t> (1AY18MCA14)</a:t>
            </a:r>
          </a:p>
          <a:p>
            <a:r>
              <a:rPr lang="en-IN" sz="1900" b="1" dirty="0" smtClean="0">
                <a:latin typeface="Times New Roman" pitchFamily="18" charset="0"/>
                <a:cs typeface="Times New Roman" pitchFamily="18" charset="0"/>
              </a:rPr>
              <a:t>Nitya </a:t>
            </a:r>
            <a:r>
              <a:rPr lang="en-IN" sz="1900" b="1" dirty="0" err="1" smtClean="0">
                <a:latin typeface="Times New Roman" pitchFamily="18" charset="0"/>
                <a:cs typeface="Times New Roman" pitchFamily="18" charset="0"/>
              </a:rPr>
              <a:t>Pandey</a:t>
            </a:r>
            <a:r>
              <a:rPr lang="en-IN" sz="1900" b="1" dirty="0" smtClean="0">
                <a:latin typeface="Times New Roman" pitchFamily="18" charset="0"/>
                <a:cs typeface="Times New Roman" pitchFamily="18" charset="0"/>
              </a:rPr>
              <a:t> (1AY18MCA17</a:t>
            </a:r>
            <a:r>
              <a:rPr lang="en-IN" dirty="0" smtClean="0"/>
              <a:t>)</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gn="just"/>
            <a:r>
              <a:rPr lang="en-IN" sz="2400" dirty="0" smtClean="0">
                <a:latin typeface="Times New Roman" pitchFamily="18" charset="0"/>
                <a:cs typeface="Times New Roman" pitchFamily="18" charset="0"/>
              </a:rPr>
              <a:t>In our proposed system we have the provision for adding the details of the students.</a:t>
            </a:r>
          </a:p>
          <a:p>
            <a:pPr algn="just">
              <a:buNone/>
            </a:pPr>
            <a:endParaRPr lang="en-IN" sz="2400" dirty="0" smtClean="0">
              <a:latin typeface="Times New Roman" pitchFamily="18" charset="0"/>
              <a:cs typeface="Times New Roman" pitchFamily="18" charset="0"/>
            </a:endParaRPr>
          </a:p>
          <a:p>
            <a:pPr algn="just"/>
            <a:r>
              <a:rPr lang="en-IN" sz="2400" dirty="0" smtClean="0">
                <a:latin typeface="Times New Roman" pitchFamily="18" charset="0"/>
                <a:cs typeface="Times New Roman" pitchFamily="18" charset="0"/>
              </a:rPr>
              <a:t>Another, advantage of the system is that it is very easy to edit the details of the student and delete a student when it found unnecessary.</a:t>
            </a:r>
          </a:p>
          <a:p>
            <a:pPr algn="just"/>
            <a:endParaRPr lang="en-IN" sz="2400" dirty="0" smtClean="0">
              <a:latin typeface="Times New Roman" pitchFamily="18" charset="0"/>
              <a:cs typeface="Times New Roman" pitchFamily="18" charset="0"/>
            </a:endParaRPr>
          </a:p>
          <a:p>
            <a:pPr algn="just"/>
            <a:r>
              <a:rPr lang="en-IN" sz="2400" dirty="0" smtClean="0">
                <a:latin typeface="Times New Roman" pitchFamily="18" charset="0"/>
                <a:cs typeface="Times New Roman" pitchFamily="18" charset="0"/>
              </a:rPr>
              <a:t>Here, is facility of give online exam, MCQ </a:t>
            </a:r>
            <a:r>
              <a:rPr lang="en-IN" sz="2400" dirty="0" err="1" smtClean="0">
                <a:latin typeface="Times New Roman" pitchFamily="18" charset="0"/>
                <a:cs typeface="Times New Roman" pitchFamily="18" charset="0"/>
              </a:rPr>
              <a:t>Questions,result</a:t>
            </a:r>
            <a:r>
              <a:rPr lang="en-IN" sz="2400" dirty="0" smtClean="0">
                <a:latin typeface="Times New Roman" pitchFamily="18" charset="0"/>
                <a:cs typeface="Times New Roman" pitchFamily="18" charset="0"/>
              </a:rPr>
              <a:t> and individual profile facility is also provided</a:t>
            </a:r>
            <a:r>
              <a:rPr lang="en-IN" dirty="0" smtClean="0"/>
              <a:t>.</a:t>
            </a:r>
            <a:endParaRPr lang="en-US" dirty="0"/>
          </a:p>
        </p:txBody>
      </p:sp>
      <p:sp>
        <p:nvSpPr>
          <p:cNvPr id="3" name="Title 2"/>
          <p:cNvSpPr>
            <a:spLocks noGrp="1"/>
          </p:cNvSpPr>
          <p:nvPr>
            <p:ph type="title"/>
          </p:nvPr>
        </p:nvSpPr>
        <p:spPr/>
        <p:txBody>
          <a:bodyPr>
            <a:normAutofit/>
          </a:bodyPr>
          <a:lstStyle/>
          <a:p>
            <a:pPr algn="ctr"/>
            <a:r>
              <a:rPr lang="en-IN" sz="4000" u="sng" dirty="0" smtClean="0">
                <a:latin typeface="Times New Roman" pitchFamily="18" charset="0"/>
                <a:cs typeface="Times New Roman" pitchFamily="18" charset="0"/>
              </a:rPr>
              <a:t>PROPOSED SYSTEM</a:t>
            </a:r>
            <a:endParaRPr lang="en-US" sz="4000" u="sng"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00034" y="714356"/>
            <a:ext cx="8186766" cy="5292935"/>
          </a:xfrm>
        </p:spPr>
        <p:txBody>
          <a:bodyPr/>
          <a:lstStyle/>
          <a:p>
            <a:pPr algn="just"/>
            <a:r>
              <a:rPr lang="en-IN" sz="2400" dirty="0" smtClean="0">
                <a:latin typeface="Times New Roman" pitchFamily="18" charset="0"/>
                <a:cs typeface="Times New Roman" pitchFamily="18" charset="0"/>
              </a:rPr>
              <a:t>By developing the system , we can attain the following facilities:</a:t>
            </a:r>
          </a:p>
          <a:p>
            <a:pPr algn="just">
              <a:buFont typeface="Arial" pitchFamily="34" charset="0"/>
              <a:buChar char="•"/>
            </a:pPr>
            <a:r>
              <a:rPr lang="en-IN" sz="2400" dirty="0" smtClean="0">
                <a:latin typeface="Times New Roman" pitchFamily="18" charset="0"/>
                <a:cs typeface="Times New Roman" pitchFamily="18" charset="0"/>
              </a:rPr>
              <a:t>Easy to handle and feasible.</a:t>
            </a:r>
          </a:p>
          <a:p>
            <a:pPr algn="just">
              <a:buFont typeface="Arial" pitchFamily="34" charset="0"/>
              <a:buChar char="•"/>
            </a:pPr>
            <a:r>
              <a:rPr lang="en-IN" sz="2400" dirty="0" smtClean="0">
                <a:latin typeface="Times New Roman" pitchFamily="18" charset="0"/>
                <a:cs typeface="Times New Roman" pitchFamily="18" charset="0"/>
              </a:rPr>
              <a:t>Easy to operate.</a:t>
            </a:r>
          </a:p>
          <a:p>
            <a:pPr algn="just">
              <a:buFont typeface="Arial" pitchFamily="34" charset="0"/>
              <a:buChar char="•"/>
            </a:pPr>
            <a:r>
              <a:rPr lang="en-IN" sz="2400" dirty="0" smtClean="0">
                <a:latin typeface="Times New Roman" pitchFamily="18" charset="0"/>
                <a:cs typeface="Times New Roman" pitchFamily="18" charset="0"/>
              </a:rPr>
              <a:t>Cost reduction.</a:t>
            </a:r>
          </a:p>
          <a:p>
            <a:pPr algn="just">
              <a:buFont typeface="Arial" pitchFamily="34" charset="0"/>
              <a:buChar char="•"/>
            </a:pPr>
            <a:r>
              <a:rPr lang="en-IN" sz="2400" dirty="0" smtClean="0">
                <a:latin typeface="Times New Roman" pitchFamily="18" charset="0"/>
                <a:cs typeface="Times New Roman" pitchFamily="18" charset="0"/>
              </a:rPr>
              <a:t>Fast and convenient</a:t>
            </a:r>
            <a:r>
              <a:rPr lang="en-IN" dirty="0" smtClean="0"/>
              <a:t>. </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4000" u="sng" dirty="0" smtClean="0">
                <a:latin typeface="Times New Roman" pitchFamily="18" charset="0"/>
                <a:cs typeface="Times New Roman" pitchFamily="18" charset="0"/>
              </a:rPr>
              <a:t>SYSTEM REQUIREMENTS</a:t>
            </a:r>
            <a:br>
              <a:rPr lang="en-US" sz="4000" u="sng" dirty="0" smtClean="0">
                <a:latin typeface="Times New Roman" pitchFamily="18" charset="0"/>
                <a:cs typeface="Times New Roman" pitchFamily="18" charset="0"/>
              </a:rPr>
            </a:br>
            <a:endParaRPr lang="en-US" sz="4000" u="sng" dirty="0">
              <a:latin typeface="Times New Roman" pitchFamily="18" charset="0"/>
              <a:cs typeface="Times New Roman" pitchFamily="18" charset="0"/>
            </a:endParaRPr>
          </a:p>
        </p:txBody>
      </p:sp>
      <p:sp>
        <p:nvSpPr>
          <p:cNvPr id="5" name="Content Placeholder 4"/>
          <p:cNvSpPr>
            <a:spLocks noGrp="1"/>
          </p:cNvSpPr>
          <p:nvPr>
            <p:ph sz="quarter" idx="2"/>
          </p:nvPr>
        </p:nvSpPr>
        <p:spPr>
          <a:xfrm>
            <a:off x="500034" y="1500174"/>
            <a:ext cx="3929090" cy="3786214"/>
          </a:xfrm>
        </p:spPr>
        <p:txBody>
          <a:bodyPr>
            <a:normAutofit/>
          </a:bodyPr>
          <a:lstStyle/>
          <a:p>
            <a:pPr algn="ctr">
              <a:buNone/>
            </a:pPr>
            <a:r>
              <a:rPr lang="en-US" b="1" u="sng" dirty="0" smtClean="0">
                <a:latin typeface="Times New Roman" pitchFamily="18" charset="0"/>
                <a:cs typeface="Times New Roman" pitchFamily="18" charset="0"/>
              </a:rPr>
              <a:t>HARDWARE</a:t>
            </a:r>
          </a:p>
          <a:p>
            <a:pPr algn="ctr">
              <a:buNone/>
            </a:pPr>
            <a:endParaRPr lang="en-IN" b="1" u="sng" dirty="0" smtClean="0">
              <a:latin typeface="Times New Roman" pitchFamily="18" charset="0"/>
              <a:cs typeface="Times New Roman" pitchFamily="18" charset="0"/>
            </a:endParaRPr>
          </a:p>
          <a:p>
            <a:pPr lvl="0"/>
            <a:r>
              <a:rPr lang="en-US" dirty="0" smtClean="0">
                <a:latin typeface="Times New Roman" pitchFamily="18" charset="0"/>
                <a:cs typeface="Times New Roman" pitchFamily="18" charset="0"/>
              </a:rPr>
              <a:t>Processor: 1ghz Dual Core or Higher</a:t>
            </a:r>
          </a:p>
          <a:p>
            <a:pPr lvl="0">
              <a:buNone/>
            </a:pPr>
            <a:endParaRPr lang="en-US" dirty="0" smtClean="0">
              <a:latin typeface="Times New Roman" pitchFamily="18" charset="0"/>
              <a:cs typeface="Times New Roman" pitchFamily="18" charset="0"/>
            </a:endParaRPr>
          </a:p>
          <a:p>
            <a:pPr lvl="0"/>
            <a:r>
              <a:rPr lang="en-US" dirty="0" smtClean="0">
                <a:latin typeface="Times New Roman" pitchFamily="18" charset="0"/>
                <a:cs typeface="Times New Roman" pitchFamily="18" charset="0"/>
              </a:rPr>
              <a:t>RAM: Minimum 1GB.</a:t>
            </a:r>
          </a:p>
          <a:p>
            <a:pPr lvl="0">
              <a:buNone/>
            </a:pPr>
            <a:endParaRPr lang="en-US" dirty="0" smtClean="0">
              <a:latin typeface="Times New Roman" pitchFamily="18" charset="0"/>
              <a:cs typeface="Times New Roman" pitchFamily="18" charset="0"/>
            </a:endParaRPr>
          </a:p>
          <a:p>
            <a:pPr lvl="0"/>
            <a:r>
              <a:rPr lang="en-US" dirty="0" smtClean="0">
                <a:latin typeface="Times New Roman" pitchFamily="18" charset="0"/>
                <a:cs typeface="Times New Roman" pitchFamily="18" charset="0"/>
              </a:rPr>
              <a:t>HDD Requirements: Minimum 100GB</a:t>
            </a:r>
          </a:p>
          <a:p>
            <a:endParaRPr lang="en-US" u="sng" dirty="0">
              <a:latin typeface="Times New Roman" pitchFamily="18" charset="0"/>
              <a:cs typeface="Times New Roman" pitchFamily="18" charset="0"/>
            </a:endParaRPr>
          </a:p>
        </p:txBody>
      </p:sp>
      <p:sp>
        <p:nvSpPr>
          <p:cNvPr id="6" name="Content Placeholder 5"/>
          <p:cNvSpPr>
            <a:spLocks noGrp="1"/>
          </p:cNvSpPr>
          <p:nvPr>
            <p:ph sz="quarter" idx="4"/>
          </p:nvPr>
        </p:nvSpPr>
        <p:spPr/>
        <p:txBody>
          <a:bodyPr>
            <a:normAutofit/>
          </a:bodyPr>
          <a:lstStyle/>
          <a:p>
            <a:pPr algn="ctr">
              <a:buNone/>
            </a:pPr>
            <a:r>
              <a:rPr lang="en-US" sz="2600" b="1" u="sng" dirty="0" smtClean="0">
                <a:latin typeface="Times New Roman" pitchFamily="18" charset="0"/>
                <a:cs typeface="Times New Roman" pitchFamily="18" charset="0"/>
              </a:rPr>
              <a:t>SOFTWARE</a:t>
            </a:r>
          </a:p>
          <a:p>
            <a:pPr algn="just">
              <a:buNone/>
            </a:pPr>
            <a:endParaRPr lang="en-IN" sz="2600" b="1" u="sng" dirty="0" smtClean="0">
              <a:latin typeface="Times New Roman" pitchFamily="18" charset="0"/>
              <a:cs typeface="Times New Roman" pitchFamily="18" charset="0"/>
            </a:endParaRPr>
          </a:p>
          <a:p>
            <a:pPr lvl="0" algn="just"/>
            <a:r>
              <a:rPr lang="en-US" sz="2600" dirty="0" smtClean="0">
                <a:latin typeface="Times New Roman" pitchFamily="18" charset="0"/>
                <a:cs typeface="Times New Roman" pitchFamily="18" charset="0"/>
              </a:rPr>
              <a:t>Windows, </a:t>
            </a:r>
            <a:r>
              <a:rPr lang="en-US" sz="2600" dirty="0" err="1" smtClean="0">
                <a:latin typeface="Times New Roman" pitchFamily="18" charset="0"/>
                <a:cs typeface="Times New Roman" pitchFamily="18" charset="0"/>
              </a:rPr>
              <a:t>iOS</a:t>
            </a:r>
            <a:r>
              <a:rPr lang="en-US" sz="2600" dirty="0" smtClean="0">
                <a:latin typeface="Times New Roman" pitchFamily="18" charset="0"/>
                <a:cs typeface="Times New Roman" pitchFamily="18" charset="0"/>
              </a:rPr>
              <a:t>, Linux</a:t>
            </a:r>
          </a:p>
          <a:p>
            <a:pPr lvl="0" algn="just">
              <a:buNone/>
            </a:pPr>
            <a:endParaRPr lang="en-IN" sz="2600" dirty="0" smtClean="0">
              <a:latin typeface="Times New Roman" pitchFamily="18" charset="0"/>
              <a:cs typeface="Times New Roman" pitchFamily="18" charset="0"/>
            </a:endParaRPr>
          </a:p>
          <a:p>
            <a:pPr lvl="0" algn="just">
              <a:buNone/>
            </a:pPr>
            <a:endParaRPr lang="en-US" sz="2600" dirty="0" smtClean="0">
              <a:latin typeface="Times New Roman" pitchFamily="18" charset="0"/>
              <a:cs typeface="Times New Roman" pitchFamily="18" charset="0"/>
            </a:endParaRPr>
          </a:p>
          <a:p>
            <a:pPr lvl="0" algn="just"/>
            <a:r>
              <a:rPr lang="en-IN" sz="2600" dirty="0" smtClean="0">
                <a:latin typeface="Times New Roman" pitchFamily="18" charset="0"/>
                <a:cs typeface="Times New Roman" pitchFamily="18" charset="0"/>
              </a:rPr>
              <a:t>Frontend: HTML,CSS,</a:t>
            </a:r>
          </a:p>
          <a:p>
            <a:pPr lvl="0" algn="just">
              <a:buNone/>
            </a:pPr>
            <a:r>
              <a:rPr lang="en-IN" sz="2600" dirty="0" smtClean="0">
                <a:latin typeface="Times New Roman" pitchFamily="18" charset="0"/>
                <a:cs typeface="Times New Roman" pitchFamily="18" charset="0"/>
              </a:rPr>
              <a:t>   Bootstrap, JavaScript.</a:t>
            </a:r>
          </a:p>
          <a:p>
            <a:pPr algn="just"/>
            <a:r>
              <a:rPr lang="en-IN" sz="2600" dirty="0" smtClean="0">
                <a:latin typeface="Times New Roman" pitchFamily="18" charset="0"/>
                <a:cs typeface="Times New Roman" pitchFamily="18" charset="0"/>
              </a:rPr>
              <a:t>Backend: </a:t>
            </a:r>
            <a:r>
              <a:rPr lang="en-IN" sz="2600" dirty="0" err="1" smtClean="0">
                <a:latin typeface="Times New Roman" pitchFamily="18" charset="0"/>
                <a:cs typeface="Times New Roman" pitchFamily="18" charset="0"/>
              </a:rPr>
              <a:t>MySQL</a:t>
            </a:r>
            <a:r>
              <a:rPr lang="en-IN" sz="2600" dirty="0" smtClean="0">
                <a:latin typeface="Times New Roman" pitchFamily="18" charset="0"/>
                <a:cs typeface="Times New Roman" pitchFamily="18" charset="0"/>
              </a:rPr>
              <a:t>, PHP.</a:t>
            </a:r>
          </a:p>
          <a:p>
            <a:pPr>
              <a:buNone/>
            </a:pPr>
            <a:endParaRPr lang="en-US" dirty="0" smtClean="0"/>
          </a:p>
          <a:p>
            <a:pPr>
              <a:buNone/>
            </a:pPr>
            <a:endParaRPr lang="en-IN" u="sng" dirty="0" smtClean="0">
              <a:latin typeface="Times New Roman" pitchFamily="18" charset="0"/>
              <a:cs typeface="Times New Roman" pitchFamily="18" charset="0"/>
            </a:endParaRPr>
          </a:p>
          <a:p>
            <a:pPr>
              <a:buNone/>
            </a:pPr>
            <a:endParaRPr lang="en-IN" u="sng" dirty="0" smtClean="0">
              <a:latin typeface="Times New Roman" pitchFamily="18" charset="0"/>
              <a:cs typeface="Times New Roman" pitchFamily="18" charset="0"/>
            </a:endParaRPr>
          </a:p>
          <a:p>
            <a:pPr>
              <a:buNone/>
            </a:pPr>
            <a:endParaRPr lang="en-IN" u="sng" dirty="0" smtClean="0">
              <a:latin typeface="Times New Roman" pitchFamily="18" charset="0"/>
              <a:cs typeface="Times New Roman" pitchFamily="18" charset="0"/>
            </a:endParaRPr>
          </a:p>
          <a:p>
            <a:pPr>
              <a:buNone/>
            </a:pPr>
            <a:endParaRPr lang="en-US" u="sng"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ln>
            <a:solidFill>
              <a:schemeClr val="tx1"/>
            </a:solidFill>
          </a:ln>
        </p:spPr>
        <p:txBody>
          <a:bodyPr/>
          <a:lstStyle/>
          <a:p>
            <a:pPr>
              <a:buNone/>
            </a:pPr>
            <a:endParaRPr lang="en-US" dirty="0"/>
          </a:p>
        </p:txBody>
      </p:sp>
      <p:sp>
        <p:nvSpPr>
          <p:cNvPr id="3" name="Title 2"/>
          <p:cNvSpPr>
            <a:spLocks noGrp="1"/>
          </p:cNvSpPr>
          <p:nvPr>
            <p:ph type="title"/>
          </p:nvPr>
        </p:nvSpPr>
        <p:spPr/>
        <p:txBody>
          <a:bodyPr>
            <a:normAutofit/>
          </a:bodyPr>
          <a:lstStyle/>
          <a:p>
            <a:pPr algn="ctr"/>
            <a:r>
              <a:rPr lang="en-IN" sz="4000" u="sng" dirty="0" smtClean="0">
                <a:latin typeface="Times New Roman" pitchFamily="18" charset="0"/>
                <a:cs typeface="Times New Roman" pitchFamily="18" charset="0"/>
              </a:rPr>
              <a:t>DATA FLOW DIAGRAM</a:t>
            </a:r>
            <a:endParaRPr lang="en-US" sz="4000" u="sng" dirty="0">
              <a:latin typeface="Times New Roman" pitchFamily="18" charset="0"/>
              <a:cs typeface="Times New Roman" pitchFamily="18" charset="0"/>
            </a:endParaRPr>
          </a:p>
        </p:txBody>
      </p:sp>
      <p:sp>
        <p:nvSpPr>
          <p:cNvPr id="4" name="Rectangle 3"/>
          <p:cNvSpPr/>
          <p:nvPr/>
        </p:nvSpPr>
        <p:spPr>
          <a:xfrm>
            <a:off x="1428728" y="2857496"/>
            <a:ext cx="1214446" cy="6429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latin typeface="Times New Roman" pitchFamily="18" charset="0"/>
                <a:cs typeface="Times New Roman" pitchFamily="18" charset="0"/>
              </a:rPr>
              <a:t>USER</a:t>
            </a:r>
            <a:endParaRPr lang="en-US" dirty="0">
              <a:latin typeface="Times New Roman" pitchFamily="18" charset="0"/>
              <a:cs typeface="Times New Roman" pitchFamily="18" charset="0"/>
            </a:endParaRPr>
          </a:p>
        </p:txBody>
      </p:sp>
      <p:sp>
        <p:nvSpPr>
          <p:cNvPr id="5" name="Rectangle 4"/>
          <p:cNvSpPr/>
          <p:nvPr/>
        </p:nvSpPr>
        <p:spPr>
          <a:xfrm>
            <a:off x="6572264" y="2857496"/>
            <a:ext cx="1214446" cy="6429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latin typeface="Times New Roman" pitchFamily="18" charset="0"/>
                <a:cs typeface="Times New Roman" pitchFamily="18" charset="0"/>
              </a:rPr>
              <a:t>ADMIN</a:t>
            </a:r>
            <a:endParaRPr lang="en-US" dirty="0">
              <a:latin typeface="Times New Roman" pitchFamily="18" charset="0"/>
              <a:cs typeface="Times New Roman" pitchFamily="18" charset="0"/>
            </a:endParaRPr>
          </a:p>
        </p:txBody>
      </p:sp>
      <p:sp>
        <p:nvSpPr>
          <p:cNvPr id="6" name="Oval 5"/>
          <p:cNvSpPr/>
          <p:nvPr/>
        </p:nvSpPr>
        <p:spPr>
          <a:xfrm>
            <a:off x="3786182" y="2786058"/>
            <a:ext cx="1714512" cy="7858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50" dirty="0" smtClean="0">
                <a:latin typeface="Times New Roman" pitchFamily="18" charset="0"/>
                <a:cs typeface="Times New Roman" pitchFamily="18" charset="0"/>
              </a:rPr>
              <a:t>ONLINE</a:t>
            </a:r>
          </a:p>
          <a:p>
            <a:pPr algn="ctr"/>
            <a:r>
              <a:rPr lang="en-IN" sz="1050" dirty="0" smtClean="0">
                <a:latin typeface="Times New Roman" pitchFamily="18" charset="0"/>
                <a:cs typeface="Times New Roman" pitchFamily="18" charset="0"/>
              </a:rPr>
              <a:t>EXAMINATION</a:t>
            </a:r>
          </a:p>
          <a:p>
            <a:pPr algn="ctr"/>
            <a:r>
              <a:rPr lang="en-IN" sz="1050" dirty="0" smtClean="0">
                <a:latin typeface="Times New Roman" pitchFamily="18" charset="0"/>
                <a:cs typeface="Times New Roman" pitchFamily="18" charset="0"/>
              </a:rPr>
              <a:t>SYSTEM</a:t>
            </a:r>
            <a:endParaRPr lang="en-US" sz="1050" dirty="0">
              <a:latin typeface="Times New Roman" pitchFamily="18" charset="0"/>
              <a:cs typeface="Times New Roman" pitchFamily="18" charset="0"/>
            </a:endParaRPr>
          </a:p>
        </p:txBody>
      </p:sp>
      <p:cxnSp>
        <p:nvCxnSpPr>
          <p:cNvPr id="8" name="Straight Arrow Connector 7"/>
          <p:cNvCxnSpPr>
            <a:stCxn id="4" idx="3"/>
            <a:endCxn id="6" idx="2"/>
          </p:cNvCxnSpPr>
          <p:nvPr/>
        </p:nvCxnSpPr>
        <p:spPr>
          <a:xfrm>
            <a:off x="2643174" y="3178967"/>
            <a:ext cx="1143008"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5" idx="1"/>
            <a:endCxn id="6" idx="6"/>
          </p:cNvCxnSpPr>
          <p:nvPr/>
        </p:nvCxnSpPr>
        <p:spPr>
          <a:xfrm rot="10800000">
            <a:off x="5500694" y="3178967"/>
            <a:ext cx="107157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Autofit/>
          </a:bodyPr>
          <a:lstStyle/>
          <a:p>
            <a:pPr algn="just">
              <a:buNone/>
            </a:pPr>
            <a:r>
              <a:rPr lang="en-US" sz="2400" dirty="0" smtClean="0">
                <a:latin typeface="Times New Roman" pitchFamily="18" charset="0"/>
                <a:cs typeface="Times New Roman" pitchFamily="18" charset="0"/>
              </a:rPr>
              <a:t>The package was designed in such a way that future modifications can be done easily. </a:t>
            </a:r>
          </a:p>
          <a:p>
            <a:pPr algn="just">
              <a:buNone/>
            </a:pPr>
            <a:endParaRPr lang="en-US" sz="2400" dirty="0" smtClean="0">
              <a:latin typeface="Times New Roman" pitchFamily="18" charset="0"/>
              <a:cs typeface="Times New Roman" pitchFamily="18" charset="0"/>
            </a:endParaRPr>
          </a:p>
          <a:p>
            <a:pPr algn="just">
              <a:buNone/>
            </a:pPr>
            <a:r>
              <a:rPr lang="en-US" sz="2400" dirty="0" smtClean="0">
                <a:latin typeface="Times New Roman" pitchFamily="18" charset="0"/>
                <a:cs typeface="Times New Roman" pitchFamily="18" charset="0"/>
              </a:rPr>
              <a:t>The following conclusions can be deduced from the development of the project.</a:t>
            </a:r>
          </a:p>
          <a:p>
            <a:pPr algn="just">
              <a:buNone/>
            </a:pPr>
            <a:endParaRPr lang="en-US" sz="2400" dirty="0" smtClean="0">
              <a:latin typeface="Times New Roman" pitchFamily="18" charset="0"/>
              <a:cs typeface="Times New Roman" pitchFamily="18" charset="0"/>
            </a:endParaRPr>
          </a:p>
          <a:p>
            <a:pPr algn="just">
              <a:buNone/>
            </a:pPr>
            <a:r>
              <a:rPr lang="en-US" sz="2400" dirty="0" smtClean="0">
                <a:latin typeface="Times New Roman" pitchFamily="18" charset="0"/>
                <a:cs typeface="Times New Roman" pitchFamily="18" charset="0"/>
              </a:rPr>
              <a:t> Automation of the entire system improves the efficiency .</a:t>
            </a:r>
          </a:p>
          <a:p>
            <a:pPr algn="just">
              <a:buNone/>
            </a:pPr>
            <a:endParaRPr lang="en-US" sz="2400" dirty="0" smtClean="0">
              <a:latin typeface="Times New Roman" pitchFamily="18" charset="0"/>
              <a:cs typeface="Times New Roman" pitchFamily="18" charset="0"/>
            </a:endParaRPr>
          </a:p>
          <a:p>
            <a:pPr algn="just">
              <a:buNone/>
            </a:pPr>
            <a:r>
              <a:rPr lang="en-US" sz="2400" dirty="0" smtClean="0">
                <a:latin typeface="Times New Roman" pitchFamily="18" charset="0"/>
                <a:cs typeface="Times New Roman" pitchFamily="18" charset="0"/>
              </a:rPr>
              <a:t>1.It provides a friendly graphical user interface which proves to be better when compared to the existing system. </a:t>
            </a:r>
          </a:p>
          <a:p>
            <a:pPr algn="just">
              <a:buNone/>
            </a:pPr>
            <a:endParaRPr lang="en-US" sz="2400" dirty="0" smtClean="0">
              <a:latin typeface="Times New Roman" pitchFamily="18" charset="0"/>
              <a:cs typeface="Times New Roman" pitchFamily="18" charset="0"/>
            </a:endParaRPr>
          </a:p>
        </p:txBody>
      </p:sp>
      <p:sp>
        <p:nvSpPr>
          <p:cNvPr id="3" name="Title 2"/>
          <p:cNvSpPr>
            <a:spLocks noGrp="1"/>
          </p:cNvSpPr>
          <p:nvPr>
            <p:ph type="title"/>
          </p:nvPr>
        </p:nvSpPr>
        <p:spPr/>
        <p:txBody>
          <a:bodyPr>
            <a:normAutofit/>
          </a:bodyPr>
          <a:lstStyle/>
          <a:p>
            <a:pPr algn="ctr"/>
            <a:r>
              <a:rPr lang="en-US" sz="4000" u="sng" dirty="0" smtClean="0">
                <a:latin typeface="Times New Roman" pitchFamily="18" charset="0"/>
                <a:cs typeface="Times New Roman" pitchFamily="18" charset="0"/>
              </a:rPr>
              <a:t>CONCLUSION</a:t>
            </a:r>
            <a:endParaRPr lang="en-US" sz="4000" u="sng"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28596" y="1071546"/>
            <a:ext cx="8258204" cy="4935745"/>
          </a:xfrm>
        </p:spPr>
        <p:txBody>
          <a:bodyPr>
            <a:normAutofit/>
          </a:bodyPr>
          <a:lstStyle/>
          <a:p>
            <a:pPr algn="just">
              <a:buNone/>
            </a:pPr>
            <a:r>
              <a:rPr lang="en-US" sz="2400" dirty="0" smtClean="0">
                <a:latin typeface="Times New Roman" pitchFamily="18" charset="0"/>
                <a:cs typeface="Times New Roman" pitchFamily="18" charset="0"/>
              </a:rPr>
              <a:t>2. It gives appropriate access to the authorized users depending on their permissions. </a:t>
            </a:r>
          </a:p>
          <a:p>
            <a:pPr algn="just">
              <a:buNone/>
            </a:pPr>
            <a:endParaRPr lang="en-US" sz="2400" dirty="0" smtClean="0">
              <a:latin typeface="Times New Roman" pitchFamily="18" charset="0"/>
              <a:cs typeface="Times New Roman" pitchFamily="18" charset="0"/>
            </a:endParaRPr>
          </a:p>
          <a:p>
            <a:pPr algn="just">
              <a:buNone/>
            </a:pPr>
            <a:r>
              <a:rPr lang="en-US" sz="2400" dirty="0" smtClean="0">
                <a:latin typeface="Times New Roman" pitchFamily="18" charset="0"/>
                <a:cs typeface="Times New Roman" pitchFamily="18" charset="0"/>
              </a:rPr>
              <a:t>3. It effectively overcomes the delay in communications. </a:t>
            </a:r>
          </a:p>
          <a:p>
            <a:pPr algn="just">
              <a:buNone/>
            </a:pPr>
            <a:endParaRPr lang="en-US" sz="2400" dirty="0" smtClean="0">
              <a:latin typeface="Times New Roman" pitchFamily="18" charset="0"/>
              <a:cs typeface="Times New Roman" pitchFamily="18" charset="0"/>
            </a:endParaRPr>
          </a:p>
          <a:p>
            <a:pPr algn="just">
              <a:buNone/>
            </a:pPr>
            <a:r>
              <a:rPr lang="en-US" sz="2400" dirty="0" smtClean="0">
                <a:latin typeface="Times New Roman" pitchFamily="18" charset="0"/>
                <a:cs typeface="Times New Roman" pitchFamily="18" charset="0"/>
              </a:rPr>
              <a:t>4. Updating of information becomes so easier.</a:t>
            </a:r>
          </a:p>
          <a:p>
            <a:pPr algn="just">
              <a:buNone/>
            </a:pPr>
            <a:endParaRPr lang="en-US" sz="2400" dirty="0" smtClean="0">
              <a:latin typeface="Times New Roman" pitchFamily="18" charset="0"/>
              <a:cs typeface="Times New Roman" pitchFamily="18" charset="0"/>
            </a:endParaRPr>
          </a:p>
          <a:p>
            <a:pPr algn="just">
              <a:buNone/>
            </a:pPr>
            <a:r>
              <a:rPr lang="en-US" sz="2400" dirty="0" smtClean="0">
                <a:latin typeface="Times New Roman" pitchFamily="18" charset="0"/>
                <a:cs typeface="Times New Roman" pitchFamily="18" charset="0"/>
              </a:rPr>
              <a:t> 5. System security, data security and reliability are the striking features. </a:t>
            </a:r>
          </a:p>
          <a:p>
            <a:pPr algn="just">
              <a:buNone/>
            </a:pPr>
            <a:endParaRPr lang="en-US" sz="2400" dirty="0" smtClean="0">
              <a:latin typeface="Times New Roman" pitchFamily="18" charset="0"/>
              <a:cs typeface="Times New Roman" pitchFamily="18" charset="0"/>
            </a:endParaRPr>
          </a:p>
          <a:p>
            <a:pPr algn="just">
              <a:buNone/>
            </a:pPr>
            <a:r>
              <a:rPr lang="en-US" sz="2400" dirty="0" smtClean="0">
                <a:latin typeface="Times New Roman" pitchFamily="18" charset="0"/>
                <a:cs typeface="Times New Roman" pitchFamily="18" charset="0"/>
              </a:rPr>
              <a:t>6. The System has adequate scope for modification in future if it is necessary.</a:t>
            </a:r>
          </a:p>
          <a:p>
            <a:pPr>
              <a:buNone/>
            </a:pP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28596" y="1285860"/>
            <a:ext cx="8429684" cy="4643470"/>
          </a:xfrm>
        </p:spPr>
        <p:txBody>
          <a:bodyPr>
            <a:noAutofit/>
          </a:bodyPr>
          <a:lstStyle/>
          <a:p>
            <a:r>
              <a:rPr lang="en-US" sz="2400" dirty="0" smtClean="0">
                <a:latin typeface="Times New Roman" pitchFamily="18" charset="0"/>
                <a:cs typeface="Times New Roman" pitchFamily="18" charset="0"/>
              </a:rPr>
              <a:t>This application avoids the manual work and the problems concern with it. It is an easy way to obtain the information regarding the different scheduled examinations information that are Currently issued.</a:t>
            </a:r>
          </a:p>
          <a:p>
            <a:pPr>
              <a:buNone/>
            </a:pPr>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 Well I and my team members have worked hard in order to present an improved website better than the existing one’s regarding the information about the various activities. Still, we found out that the project can be done in a better way. Primarily, when we request information about a particular schedule it just shows the exam date and platform. So, after getting the information we can get access to the online exam. </a:t>
            </a:r>
            <a:endParaRPr lang="en-US" sz="2400" dirty="0">
              <a:latin typeface="Times New Roman" pitchFamily="18" charset="0"/>
              <a:cs typeface="Times New Roman" pitchFamily="18" charset="0"/>
            </a:endParaRPr>
          </a:p>
        </p:txBody>
      </p:sp>
      <p:sp>
        <p:nvSpPr>
          <p:cNvPr id="3" name="Title 2"/>
          <p:cNvSpPr>
            <a:spLocks noGrp="1"/>
          </p:cNvSpPr>
          <p:nvPr>
            <p:ph type="title"/>
          </p:nvPr>
        </p:nvSpPr>
        <p:spPr/>
        <p:txBody>
          <a:bodyPr>
            <a:normAutofit/>
          </a:bodyPr>
          <a:lstStyle/>
          <a:p>
            <a:pPr algn="ctr"/>
            <a:r>
              <a:rPr lang="en-US" sz="4000" u="sng" dirty="0" smtClean="0">
                <a:latin typeface="Times New Roman" pitchFamily="18" charset="0"/>
                <a:cs typeface="Times New Roman" pitchFamily="18" charset="0"/>
              </a:rPr>
              <a:t>FUTURE ENHANCEMENTS</a:t>
            </a:r>
            <a:endParaRPr lang="en-US" sz="4000" u="sng"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28596" y="857232"/>
            <a:ext cx="8258204" cy="5150059"/>
          </a:xfrm>
        </p:spPr>
        <p:txBody>
          <a:bodyPr/>
          <a:lstStyle/>
          <a:p>
            <a:pPr algn="just">
              <a:buNone/>
            </a:pPr>
            <a:r>
              <a:rPr lang="en-US" sz="2400" dirty="0" smtClean="0">
                <a:latin typeface="Times New Roman" pitchFamily="18" charset="0"/>
                <a:cs typeface="Times New Roman" pitchFamily="18" charset="0"/>
              </a:rPr>
              <a:t>The enhancement that we can add the searching option. We can directly search to the particular student details from this site.</a:t>
            </a:r>
          </a:p>
          <a:p>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gn="just">
              <a:buNone/>
            </a:pPr>
            <a:r>
              <a:rPr lang="en-US" sz="2400" dirty="0" smtClean="0">
                <a:latin typeface="Times New Roman" pitchFamily="18" charset="0"/>
                <a:cs typeface="Times New Roman" pitchFamily="18" charset="0"/>
              </a:rPr>
              <a:t>1.Codewithharry.com</a:t>
            </a:r>
          </a:p>
          <a:p>
            <a:pPr algn="just">
              <a:buNone/>
            </a:pPr>
            <a:endParaRPr lang="en-US" sz="2400" dirty="0" smtClean="0">
              <a:latin typeface="Times New Roman" pitchFamily="18" charset="0"/>
              <a:cs typeface="Times New Roman" pitchFamily="18" charset="0"/>
            </a:endParaRPr>
          </a:p>
          <a:p>
            <a:pPr algn="just">
              <a:buNone/>
            </a:pPr>
            <a:r>
              <a:rPr lang="en-US" sz="2400" dirty="0" smtClean="0">
                <a:latin typeface="Times New Roman" pitchFamily="18" charset="0"/>
                <a:cs typeface="Times New Roman" pitchFamily="18" charset="0"/>
              </a:rPr>
              <a:t>2.Jp web</a:t>
            </a:r>
          </a:p>
          <a:p>
            <a:pPr algn="just">
              <a:buNone/>
            </a:pPr>
            <a:endParaRPr lang="en-US" sz="2400" dirty="0" smtClean="0">
              <a:latin typeface="Times New Roman" pitchFamily="18" charset="0"/>
              <a:cs typeface="Times New Roman" pitchFamily="18" charset="0"/>
            </a:endParaRPr>
          </a:p>
          <a:p>
            <a:pPr algn="just">
              <a:buNone/>
            </a:pPr>
            <a:r>
              <a:rPr lang="en-US" sz="2400" dirty="0" smtClean="0">
                <a:latin typeface="Times New Roman" pitchFamily="18" charset="0"/>
                <a:cs typeface="Times New Roman" pitchFamily="18" charset="0"/>
              </a:rPr>
              <a:t>3.Slideshare.com</a:t>
            </a:r>
            <a:endParaRPr lang="en-US" sz="2400" dirty="0">
              <a:latin typeface="Times New Roman" pitchFamily="18" charset="0"/>
              <a:cs typeface="Times New Roman" pitchFamily="18" charset="0"/>
            </a:endParaRPr>
          </a:p>
        </p:txBody>
      </p:sp>
      <p:sp>
        <p:nvSpPr>
          <p:cNvPr id="3" name="Title 2"/>
          <p:cNvSpPr>
            <a:spLocks noGrp="1"/>
          </p:cNvSpPr>
          <p:nvPr>
            <p:ph type="title"/>
          </p:nvPr>
        </p:nvSpPr>
        <p:spPr/>
        <p:txBody>
          <a:bodyPr>
            <a:normAutofit/>
          </a:bodyPr>
          <a:lstStyle/>
          <a:p>
            <a:pPr algn="ctr"/>
            <a:r>
              <a:rPr lang="en-US" sz="4000" u="sng" dirty="0" smtClean="0">
                <a:latin typeface="Times New Roman" pitchFamily="18" charset="0"/>
                <a:cs typeface="Times New Roman" pitchFamily="18" charset="0"/>
              </a:rPr>
              <a:t>REFERENCES</a:t>
            </a:r>
            <a:endParaRPr lang="en-US" sz="4000" u="sng"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just">
              <a:buFont typeface="Wingdings" pitchFamily="2" charset="2"/>
              <a:buChar char="Ø"/>
            </a:pPr>
            <a:r>
              <a:rPr lang="en-IN" sz="2400" dirty="0" smtClean="0">
                <a:latin typeface="Times New Roman" pitchFamily="18" charset="0"/>
                <a:cs typeface="Times New Roman" pitchFamily="18" charset="0"/>
              </a:rPr>
              <a:t>Introduction</a:t>
            </a:r>
          </a:p>
          <a:p>
            <a:pPr algn="just">
              <a:buFont typeface="Wingdings" pitchFamily="2" charset="2"/>
              <a:buChar char="Ø"/>
            </a:pPr>
            <a:r>
              <a:rPr lang="en-IN" sz="2400" dirty="0" smtClean="0">
                <a:latin typeface="Times New Roman" pitchFamily="18" charset="0"/>
                <a:cs typeface="Times New Roman" pitchFamily="18" charset="0"/>
              </a:rPr>
              <a:t>Objective</a:t>
            </a:r>
          </a:p>
          <a:p>
            <a:pPr algn="just">
              <a:buFont typeface="Wingdings" pitchFamily="2" charset="2"/>
              <a:buChar char="Ø"/>
            </a:pPr>
            <a:r>
              <a:rPr lang="en-IN" sz="2400" dirty="0" smtClean="0">
                <a:latin typeface="Times New Roman" pitchFamily="18" charset="0"/>
                <a:cs typeface="Times New Roman" pitchFamily="18" charset="0"/>
              </a:rPr>
              <a:t>Modules</a:t>
            </a:r>
          </a:p>
          <a:p>
            <a:pPr algn="just">
              <a:buFont typeface="Wingdings" pitchFamily="2" charset="2"/>
              <a:buChar char="Ø"/>
            </a:pPr>
            <a:r>
              <a:rPr lang="en-IN" sz="2400" dirty="0" smtClean="0">
                <a:latin typeface="Times New Roman" pitchFamily="18" charset="0"/>
                <a:cs typeface="Times New Roman" pitchFamily="18" charset="0"/>
              </a:rPr>
              <a:t>Problem Statement</a:t>
            </a:r>
          </a:p>
          <a:p>
            <a:pPr algn="just">
              <a:buFont typeface="Wingdings" pitchFamily="2" charset="2"/>
              <a:buChar char="Ø"/>
            </a:pPr>
            <a:r>
              <a:rPr lang="en-IN" sz="2400" dirty="0" smtClean="0">
                <a:latin typeface="Times New Roman" pitchFamily="18" charset="0"/>
                <a:cs typeface="Times New Roman" pitchFamily="18" charset="0"/>
              </a:rPr>
              <a:t>Proposed System</a:t>
            </a:r>
            <a:endParaRPr lang="en-IN" sz="2400" dirty="0" smtClean="0">
              <a:latin typeface="Times New Roman" pitchFamily="18" charset="0"/>
              <a:cs typeface="Times New Roman" pitchFamily="18" charset="0"/>
            </a:endParaRPr>
          </a:p>
          <a:p>
            <a:pPr algn="just">
              <a:buFont typeface="Wingdings" pitchFamily="2" charset="2"/>
              <a:buChar char="Ø"/>
            </a:pPr>
            <a:r>
              <a:rPr lang="en-IN" sz="2400" dirty="0" smtClean="0">
                <a:latin typeface="Times New Roman" pitchFamily="18" charset="0"/>
                <a:cs typeface="Times New Roman" pitchFamily="18" charset="0"/>
              </a:rPr>
              <a:t>System Requirement</a:t>
            </a:r>
          </a:p>
          <a:p>
            <a:pPr algn="just">
              <a:buFont typeface="Wingdings" pitchFamily="2" charset="2"/>
              <a:buChar char="Ø"/>
            </a:pPr>
            <a:r>
              <a:rPr lang="en-IN" sz="2400" dirty="0" smtClean="0">
                <a:latin typeface="Times New Roman" pitchFamily="18" charset="0"/>
                <a:cs typeface="Times New Roman" pitchFamily="18" charset="0"/>
              </a:rPr>
              <a:t>Conclusion</a:t>
            </a:r>
          </a:p>
          <a:p>
            <a:pPr algn="just">
              <a:buFont typeface="Wingdings" pitchFamily="2" charset="2"/>
              <a:buChar char="Ø"/>
            </a:pPr>
            <a:r>
              <a:rPr lang="en-IN" sz="2400" dirty="0" smtClean="0">
                <a:latin typeface="Times New Roman" pitchFamily="18" charset="0"/>
                <a:cs typeface="Times New Roman" pitchFamily="18" charset="0"/>
              </a:rPr>
              <a:t>Future Enhancement</a:t>
            </a:r>
          </a:p>
          <a:p>
            <a:pPr algn="just">
              <a:buFont typeface="Wingdings" pitchFamily="2" charset="2"/>
              <a:buChar char="Ø"/>
            </a:pPr>
            <a:r>
              <a:rPr lang="en-IN" sz="2400" dirty="0" smtClean="0">
                <a:latin typeface="Times New Roman" pitchFamily="18" charset="0"/>
                <a:cs typeface="Times New Roman" pitchFamily="18" charset="0"/>
              </a:rPr>
              <a:t>References</a:t>
            </a:r>
          </a:p>
          <a:p>
            <a:pPr>
              <a:buFont typeface="Wingdings" pitchFamily="2" charset="2"/>
              <a:buChar char="Ø"/>
            </a:pPr>
            <a:endParaRPr lang="en-IN" dirty="0" smtClean="0"/>
          </a:p>
          <a:p>
            <a:pPr>
              <a:buFont typeface="Wingdings" pitchFamily="2" charset="2"/>
              <a:buChar char="Ø"/>
            </a:pPr>
            <a:endParaRPr lang="en-IN" dirty="0" smtClean="0"/>
          </a:p>
          <a:p>
            <a:pPr>
              <a:buFont typeface="Wingdings" pitchFamily="2" charset="2"/>
              <a:buChar char="Ø"/>
            </a:pPr>
            <a:endParaRPr lang="en-IN" dirty="0" smtClean="0"/>
          </a:p>
          <a:p>
            <a:pPr>
              <a:buFont typeface="Wingdings" pitchFamily="2" charset="2"/>
              <a:buChar char="Ø"/>
            </a:pPr>
            <a:endParaRPr lang="en-US" dirty="0"/>
          </a:p>
        </p:txBody>
      </p:sp>
      <p:sp>
        <p:nvSpPr>
          <p:cNvPr id="3" name="Title 2"/>
          <p:cNvSpPr>
            <a:spLocks noGrp="1"/>
          </p:cNvSpPr>
          <p:nvPr>
            <p:ph type="title"/>
          </p:nvPr>
        </p:nvSpPr>
        <p:spPr/>
        <p:txBody>
          <a:bodyPr>
            <a:normAutofit/>
          </a:bodyPr>
          <a:lstStyle/>
          <a:p>
            <a:pPr algn="ctr"/>
            <a:r>
              <a:rPr lang="en-IN" sz="4000" u="sng" dirty="0" smtClean="0">
                <a:latin typeface="Times New Roman" pitchFamily="18" charset="0"/>
                <a:cs typeface="Times New Roman" pitchFamily="18" charset="0"/>
              </a:rPr>
              <a:t>INDEX</a:t>
            </a:r>
            <a:endParaRPr lang="en-US" sz="4000" u="sng"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8401080" cy="4948068"/>
          </a:xfrm>
        </p:spPr>
        <p:txBody>
          <a:bodyPr>
            <a:normAutofit/>
          </a:bodyPr>
          <a:lstStyle/>
          <a:p>
            <a:pPr algn="just"/>
            <a:r>
              <a:rPr lang="en-US" sz="2400" dirty="0" smtClean="0">
                <a:latin typeface="Times New Roman" pitchFamily="18" charset="0"/>
                <a:cs typeface="Times New Roman" pitchFamily="18" charset="0"/>
              </a:rPr>
              <a:t>Online Examination System is changing the way we take examinations. Online Examination is a major switch over pen and paper-based examination system as it is more secured and helps in major time save. </a:t>
            </a:r>
          </a:p>
          <a:p>
            <a:pPr algn="just"/>
            <a:r>
              <a:rPr lang="en-US" sz="2400" dirty="0" smtClean="0">
                <a:latin typeface="Times New Roman" pitchFamily="18" charset="0"/>
                <a:cs typeface="Times New Roman" pitchFamily="18" charset="0"/>
              </a:rPr>
              <a:t>The development of the online examination-based system brought about a tremendous change for taking examination in almost all field of study whether it is Science, Commerce, Medical or even in the Job recruitment process. </a:t>
            </a:r>
          </a:p>
          <a:p>
            <a:pPr algn="just"/>
            <a:r>
              <a:rPr lang="en-US" sz="2400" dirty="0" smtClean="0">
                <a:latin typeface="Times New Roman" pitchFamily="18" charset="0"/>
                <a:cs typeface="Times New Roman" pitchFamily="18" charset="0"/>
              </a:rPr>
              <a:t>Online Examination is also fast as it computes the result on the spot to the admin and decreases the evaluation time. As a result, online examination service is evolving and is being used in the expanded capacity.</a:t>
            </a:r>
          </a:p>
          <a:p>
            <a:pPr algn="just"/>
            <a:endParaRPr lang="en-US" sz="2400" dirty="0" smtClean="0">
              <a:latin typeface="Times New Roman" pitchFamily="18" charset="0"/>
              <a:cs typeface="Times New Roman" pitchFamily="18" charset="0"/>
            </a:endParaRPr>
          </a:p>
          <a:p>
            <a:endParaRPr lang="en-US" dirty="0"/>
          </a:p>
        </p:txBody>
      </p:sp>
      <p:sp>
        <p:nvSpPr>
          <p:cNvPr id="3" name="Title 2"/>
          <p:cNvSpPr>
            <a:spLocks noGrp="1"/>
          </p:cNvSpPr>
          <p:nvPr>
            <p:ph type="title"/>
          </p:nvPr>
        </p:nvSpPr>
        <p:spPr/>
        <p:txBody>
          <a:bodyPr>
            <a:normAutofit/>
          </a:bodyPr>
          <a:lstStyle/>
          <a:p>
            <a:pPr algn="ctr"/>
            <a:r>
              <a:rPr lang="en-IN" sz="4000" u="sng" dirty="0" smtClean="0">
                <a:latin typeface="Times New Roman" pitchFamily="18" charset="0"/>
                <a:cs typeface="Times New Roman" pitchFamily="18" charset="0"/>
              </a:rPr>
              <a:t>INTRODUCTION</a:t>
            </a:r>
            <a:endParaRPr lang="en-US" sz="4000" u="sng"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57158" y="785794"/>
            <a:ext cx="8329642" cy="5221497"/>
          </a:xfrm>
        </p:spPr>
        <p:txBody>
          <a:bodyPr/>
          <a:lstStyle/>
          <a:p>
            <a:pPr algn="just"/>
            <a:r>
              <a:rPr lang="en-US" sz="2400" dirty="0" smtClean="0">
                <a:latin typeface="Times New Roman" pitchFamily="18" charset="0"/>
                <a:cs typeface="Times New Roman" pitchFamily="18" charset="0"/>
              </a:rPr>
              <a:t>The benefit of online based examination is that any institutes can host exams in a more convenient way which is taking over the flaws in existing manual examination technique.</a:t>
            </a:r>
          </a:p>
          <a:p>
            <a:pPr>
              <a:buNone/>
            </a:pP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pPr algn="just"/>
            <a:r>
              <a:rPr lang="en-IN" sz="2600" dirty="0" smtClean="0">
                <a:latin typeface="Times New Roman" pitchFamily="18" charset="0"/>
                <a:cs typeface="Times New Roman" pitchFamily="18" charset="0"/>
              </a:rPr>
              <a:t>Online examination is conducting a test online to measure the knowledge of the participants on a given topic. In the olden days everybody had to gather in a classroom at the same time to take an exam. With online examination students can do the exam online, in their own time and with their own device, regardless where they life. You online need a browser and internet connection. </a:t>
            </a:r>
            <a:endParaRPr lang="en-US" sz="2600" dirty="0" smtClean="0">
              <a:latin typeface="Times New Roman" pitchFamily="18" charset="0"/>
              <a:cs typeface="Times New Roman" pitchFamily="18" charset="0"/>
            </a:endParaRPr>
          </a:p>
          <a:p>
            <a:pPr algn="just"/>
            <a:r>
              <a:rPr lang="en-IN" sz="2600" dirty="0" smtClean="0">
                <a:latin typeface="Times New Roman" pitchFamily="18" charset="0"/>
                <a:cs typeface="Times New Roman" pitchFamily="18" charset="0"/>
              </a:rPr>
              <a:t>Online Examination creates an account with an online </a:t>
            </a:r>
            <a:r>
              <a:rPr lang="en-IN" sz="2600" dirty="0" err="1" smtClean="0">
                <a:latin typeface="Times New Roman" pitchFamily="18" charset="0"/>
                <a:cs typeface="Times New Roman" pitchFamily="18" charset="0"/>
              </a:rPr>
              <a:t>eamination</a:t>
            </a:r>
            <a:r>
              <a:rPr lang="en-IN" sz="2600" dirty="0" smtClean="0">
                <a:latin typeface="Times New Roman" pitchFamily="18" charset="0"/>
                <a:cs typeface="Times New Roman" pitchFamily="18" charset="0"/>
              </a:rPr>
              <a:t> system. In such an exam system you can create questions and add them to the exam. You can choose between multiple choice questions. The students are provided with a link to the online exam, they sign up and can take the exam. They see the results immediately afterwards.</a:t>
            </a:r>
            <a:endParaRPr lang="en-US" sz="2600" dirty="0" smtClean="0">
              <a:latin typeface="Times New Roman" pitchFamily="18" charset="0"/>
              <a:cs typeface="Times New Roman" pitchFamily="18" charset="0"/>
            </a:endParaRPr>
          </a:p>
          <a:p>
            <a:endParaRPr lang="en-US" dirty="0"/>
          </a:p>
        </p:txBody>
      </p:sp>
      <p:sp>
        <p:nvSpPr>
          <p:cNvPr id="3" name="Title 2"/>
          <p:cNvSpPr>
            <a:spLocks noGrp="1"/>
          </p:cNvSpPr>
          <p:nvPr>
            <p:ph type="title"/>
          </p:nvPr>
        </p:nvSpPr>
        <p:spPr/>
        <p:txBody>
          <a:bodyPr>
            <a:normAutofit/>
          </a:bodyPr>
          <a:lstStyle/>
          <a:p>
            <a:pPr algn="ctr"/>
            <a:r>
              <a:rPr lang="en-IN" sz="4000" u="sng" dirty="0" smtClean="0">
                <a:latin typeface="Times New Roman" pitchFamily="18" charset="0"/>
                <a:cs typeface="Times New Roman" pitchFamily="18" charset="0"/>
              </a:rPr>
              <a:t>OBJECTIVE</a:t>
            </a:r>
            <a:endParaRPr lang="en-US" sz="4000" u="sng"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28596" y="928670"/>
            <a:ext cx="8258204" cy="5078621"/>
          </a:xfrm>
        </p:spPr>
        <p:txBody>
          <a:bodyPr>
            <a:normAutofit/>
          </a:bodyPr>
          <a:lstStyle/>
          <a:p>
            <a:pPr algn="just"/>
            <a:r>
              <a:rPr lang="en-IN" sz="2400" dirty="0" smtClean="0">
                <a:latin typeface="Times New Roman" pitchFamily="18" charset="0"/>
                <a:cs typeface="Times New Roman" pitchFamily="18" charset="0"/>
              </a:rPr>
              <a:t>The big benefit of online examination is the reduction of costs and time, both from the student as from the teacher. The biggest limitation is that you have to be online to use an online examination system. Hence the name "online".</a:t>
            </a:r>
            <a:endParaRPr 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lgn="just"/>
            <a:r>
              <a:rPr lang="en-US" sz="2400" dirty="0" smtClean="0">
                <a:latin typeface="Times New Roman" pitchFamily="18" charset="0"/>
                <a:cs typeface="Times New Roman" pitchFamily="18" charset="0"/>
              </a:rPr>
              <a:t>User Login</a:t>
            </a:r>
          </a:p>
          <a:p>
            <a:pPr lvl="0" algn="just"/>
            <a:r>
              <a:rPr lang="en-US" sz="2400" dirty="0" smtClean="0">
                <a:latin typeface="Times New Roman" pitchFamily="18" charset="0"/>
                <a:cs typeface="Times New Roman" pitchFamily="18" charset="0"/>
              </a:rPr>
              <a:t>Sign Up</a:t>
            </a:r>
          </a:p>
          <a:p>
            <a:pPr lvl="0" algn="just"/>
            <a:r>
              <a:rPr lang="en-US" sz="2400" dirty="0" smtClean="0">
                <a:latin typeface="Times New Roman" pitchFamily="18" charset="0"/>
                <a:cs typeface="Times New Roman" pitchFamily="18" charset="0"/>
              </a:rPr>
              <a:t>Administrator Login</a:t>
            </a:r>
          </a:p>
          <a:p>
            <a:pPr lvl="0" algn="just"/>
            <a:r>
              <a:rPr lang="en-US" sz="2400" dirty="0" smtClean="0">
                <a:latin typeface="Times New Roman" pitchFamily="18" charset="0"/>
                <a:cs typeface="Times New Roman" pitchFamily="18" charset="0"/>
              </a:rPr>
              <a:t>MCQ’s Question</a:t>
            </a:r>
          </a:p>
          <a:p>
            <a:pPr lvl="0" algn="just"/>
            <a:r>
              <a:rPr lang="en-US" sz="2400" dirty="0" smtClean="0">
                <a:latin typeface="Times New Roman" pitchFamily="18" charset="0"/>
                <a:cs typeface="Times New Roman" pitchFamily="18" charset="0"/>
              </a:rPr>
              <a:t>Attempted History</a:t>
            </a:r>
          </a:p>
          <a:p>
            <a:pPr lvl="0" algn="just"/>
            <a:r>
              <a:rPr lang="en-US" sz="2400" dirty="0" smtClean="0">
                <a:latin typeface="Times New Roman" pitchFamily="18" charset="0"/>
                <a:cs typeface="Times New Roman" pitchFamily="18" charset="0"/>
              </a:rPr>
              <a:t>Feedback</a:t>
            </a:r>
          </a:p>
          <a:p>
            <a:endParaRPr lang="en-US" dirty="0"/>
          </a:p>
        </p:txBody>
      </p:sp>
      <p:sp>
        <p:nvSpPr>
          <p:cNvPr id="3" name="Title 2"/>
          <p:cNvSpPr>
            <a:spLocks noGrp="1"/>
          </p:cNvSpPr>
          <p:nvPr>
            <p:ph type="title"/>
          </p:nvPr>
        </p:nvSpPr>
        <p:spPr/>
        <p:txBody>
          <a:bodyPr>
            <a:noAutofit/>
          </a:bodyPr>
          <a:lstStyle/>
          <a:p>
            <a:pPr algn="ctr"/>
            <a:r>
              <a:rPr lang="en-US" sz="4000" u="sng" dirty="0" smtClean="0">
                <a:latin typeface="Times New Roman" pitchFamily="18" charset="0"/>
                <a:cs typeface="Times New Roman" pitchFamily="18" charset="0"/>
              </a:rPr>
              <a:t>MODULES</a:t>
            </a:r>
            <a:br>
              <a:rPr lang="en-US" sz="4000" u="sng" dirty="0" smtClean="0">
                <a:latin typeface="Times New Roman" pitchFamily="18" charset="0"/>
                <a:cs typeface="Times New Roman" pitchFamily="18" charset="0"/>
              </a:rPr>
            </a:br>
            <a:endParaRPr lang="en-US" sz="4000" u="sng"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gn="just"/>
            <a:r>
              <a:rPr lang="en-IN" sz="2400" dirty="0" smtClean="0">
                <a:latin typeface="Times New Roman" pitchFamily="18" charset="0"/>
                <a:cs typeface="Times New Roman" pitchFamily="18" charset="0"/>
              </a:rPr>
              <a:t>Today all the work at the time of taking ONLINE EXAMINATION SYSTEM of the students is done manually by ink and paper, which is very slow and consuming much efforts and time.</a:t>
            </a:r>
          </a:p>
          <a:p>
            <a:pPr algn="just">
              <a:buNone/>
            </a:pPr>
            <a:endParaRPr lang="en-IN" sz="2400" dirty="0" smtClean="0">
              <a:latin typeface="Times New Roman" pitchFamily="18" charset="0"/>
              <a:cs typeface="Times New Roman" pitchFamily="18" charset="0"/>
            </a:endParaRPr>
          </a:p>
          <a:p>
            <a:pPr algn="just"/>
            <a:r>
              <a:rPr lang="en-IN" sz="2400" dirty="0" smtClean="0">
                <a:latin typeface="Times New Roman" pitchFamily="18" charset="0"/>
                <a:cs typeface="Times New Roman" pitchFamily="18" charset="0"/>
              </a:rPr>
              <a:t>Since the numbers of students is growing, and management has to handle records of all the student it is facing a little bit problems in maintaining the records of students and other details.  </a:t>
            </a:r>
            <a:endParaRPr lang="en-US" sz="2400" dirty="0">
              <a:latin typeface="Times New Roman" pitchFamily="18" charset="0"/>
              <a:cs typeface="Times New Roman" pitchFamily="18" charset="0"/>
            </a:endParaRPr>
          </a:p>
        </p:txBody>
      </p:sp>
      <p:sp>
        <p:nvSpPr>
          <p:cNvPr id="3" name="Title 2"/>
          <p:cNvSpPr>
            <a:spLocks noGrp="1"/>
          </p:cNvSpPr>
          <p:nvPr>
            <p:ph type="title"/>
          </p:nvPr>
        </p:nvSpPr>
        <p:spPr/>
        <p:txBody>
          <a:bodyPr>
            <a:normAutofit/>
          </a:bodyPr>
          <a:lstStyle/>
          <a:p>
            <a:pPr algn="ctr"/>
            <a:r>
              <a:rPr lang="en-IN" sz="4000" u="sng" dirty="0" smtClean="0">
                <a:latin typeface="Times New Roman" pitchFamily="18" charset="0"/>
                <a:ea typeface="Yu Gothic Medium" pitchFamily="34" charset="-128"/>
                <a:cs typeface="Times New Roman" pitchFamily="18" charset="0"/>
              </a:rPr>
              <a:t>PROBLEM STATEMENT</a:t>
            </a:r>
            <a:endParaRPr lang="en-US" sz="4000" u="sng" dirty="0">
              <a:latin typeface="Times New Roman" pitchFamily="18" charset="0"/>
              <a:ea typeface="Yu Gothic Medium" pitchFamily="34" charset="-128"/>
              <a:cs typeface="Times New Roman" pitchFamily="18"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00034" y="571481"/>
            <a:ext cx="8186766" cy="5286412"/>
          </a:xfrm>
        </p:spPr>
        <p:txBody>
          <a:bodyPr>
            <a:normAutofit/>
          </a:bodyPr>
          <a:lstStyle/>
          <a:p>
            <a:pPr algn="just"/>
            <a:r>
              <a:rPr lang="en-IN" sz="2400" dirty="0" smtClean="0">
                <a:latin typeface="Times New Roman" pitchFamily="18" charset="0"/>
                <a:cs typeface="Times New Roman" pitchFamily="18" charset="0"/>
              </a:rPr>
              <a:t>It is required to Design of a Computerized College ONLINE EXAMINATION SYSTEM, to speed up and make it easy to use system. </a:t>
            </a:r>
            <a:endParaRPr 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124</TotalTime>
  <Words>755</Words>
  <Application>Microsoft Office PowerPoint</Application>
  <PresentationFormat>On-screen Show (4:3)</PresentationFormat>
  <Paragraphs>101</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Concourse</vt:lpstr>
      <vt:lpstr>ONLINE EXAMINATION SYSTEM</vt:lpstr>
      <vt:lpstr>INDEX</vt:lpstr>
      <vt:lpstr>INTRODUCTION</vt:lpstr>
      <vt:lpstr>Slide 4</vt:lpstr>
      <vt:lpstr>OBJECTIVE</vt:lpstr>
      <vt:lpstr>Slide 6</vt:lpstr>
      <vt:lpstr>MODULES </vt:lpstr>
      <vt:lpstr>PROBLEM STATEMENT</vt:lpstr>
      <vt:lpstr>Slide 9</vt:lpstr>
      <vt:lpstr>PROPOSED SYSTEM</vt:lpstr>
      <vt:lpstr>Slide 11</vt:lpstr>
      <vt:lpstr>SYSTEM REQUIREMENTS </vt:lpstr>
      <vt:lpstr>DATA FLOW DIAGRAM</vt:lpstr>
      <vt:lpstr>CONCLUSION</vt:lpstr>
      <vt:lpstr>Slide 15</vt:lpstr>
      <vt:lpstr>FUTURE ENHANCEMENTS</vt:lpstr>
      <vt:lpstr>Slide 17</vt:lpstr>
      <vt:lpstr>REFERENCES</vt:lpstr>
    </vt:vector>
  </TitlesOfParts>
  <Company>Hewlett-Packard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EXAMINATION SYSTEM</dc:title>
  <dc:creator>Nitya</dc:creator>
  <cp:lastModifiedBy>Nitya</cp:lastModifiedBy>
  <cp:revision>42</cp:revision>
  <dcterms:created xsi:type="dcterms:W3CDTF">2020-06-10T15:48:14Z</dcterms:created>
  <dcterms:modified xsi:type="dcterms:W3CDTF">2020-06-11T15:13:22Z</dcterms:modified>
</cp:coreProperties>
</file>