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6a06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6a06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502071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502071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4502071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4502071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502071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502071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5020716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5020716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5020716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502071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502071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502071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4502071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4502071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502071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502071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502071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502071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07425"/>
            <a:ext cx="85206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projet détection d’anomalies audio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485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signature audio de machines industrielle en vue d’y détecter les signes d’un besoin de maintenance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preprocessing : test de réduction sur slider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493700" y="1152475"/>
            <a:ext cx="43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voir que 90% des fréquences sont supérieures à -13db, avec un plateau jusqu’à 0db. il n’y a donc que deux seuils de “nettoyage”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faible (on supprime les valeurs &lt; 13db)  gain : 10%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fort (on supprime les valeurs &lt;1DB) gain 50% 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88899" cy="371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Premiers modèles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075900" y="1152475"/>
            <a:ext cx="27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model_bin.compile(loss='SquaredHinge', optimizer='Adam', metrics=['accuracy'])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2437" r="51046" t="0"/>
          <a:stretch/>
        </p:blipFill>
        <p:spPr>
          <a:xfrm>
            <a:off x="453325" y="1152475"/>
            <a:ext cx="2337600" cy="18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54465" r="-981" t="0"/>
          <a:stretch/>
        </p:blipFill>
        <p:spPr>
          <a:xfrm>
            <a:off x="634000" y="2916000"/>
            <a:ext cx="2409600" cy="18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5600" y="1152475"/>
            <a:ext cx="2935624" cy="3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l’équipe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obtenus et débouchées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projet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Jeux de donnée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957950" cy="37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5905625" y="1152475"/>
            <a:ext cx="29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Nous avons un ratio d’environ 17% d’anomalies sur un total de 31 000 fichiers.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Jeux de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905625" y="1152475"/>
            <a:ext cx="29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jeux de donnée sont équilibrés avec la même proportion de normal/anormal par machine. Exepté pour la catégorie Fan qui présente la meilleure proportion d’anomalie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264975"/>
            <a:ext cx="5506526" cy="30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Jeux de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830700"/>
            <a:ext cx="4969201" cy="33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signatures audio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