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handoutMasterIdLst>
    <p:handoutMasterId r:id="rId9"/>
  </p:handoutMasterIdLst>
  <p:sldIdLst>
    <p:sldId id="261" r:id="rId2"/>
    <p:sldId id="259" r:id="rId3"/>
    <p:sldId id="260" r:id="rId4"/>
    <p:sldId id="257" r:id="rId5"/>
    <p:sldId id="258" r:id="rId6"/>
    <p:sldId id="262" r:id="rId7"/>
    <p:sldId id="263" r:id="rId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B86E"/>
    <a:srgbClr val="62ECA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44" autoAdjust="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E6535-3221-409E-A83E-CF9F61F6C0CC}" type="datetimeFigureOut">
              <a:rPr lang="tr-TR" smtClean="0"/>
              <a:t>8.10.2017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F200E-520D-4B84-82EB-E186A3DB9C54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"/>
          <p:cNvSpPr/>
          <p:nvPr/>
        </p:nvSpPr>
        <p:spPr bwMode="invGray">
          <a:xfrm>
            <a:off x="0" y="3936697"/>
            <a:ext cx="9144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28651" y="4114800"/>
            <a:ext cx="7886699" cy="1158446"/>
          </a:xfrm>
        </p:spPr>
        <p:txBody>
          <a:bodyPr rtlCol="0"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628651" y="5338170"/>
            <a:ext cx="7886699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smtClean="0"/>
              <a:t>Asıl alt başlık stilini düzenlemek için tıklatın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630729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r-TR" smtClean="0"/>
              <a:t>Asıl metin stillerini düzenlemek için tıklatın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5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tr-TR"/>
          </a:p>
        </p:txBody>
      </p:sp>
      <p:sp>
        <p:nvSpPr>
          <p:cNvPr id="4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26217F-6947-4876-B620-B4621CD25EBC}" type="datetimeFigureOut">
              <a:rPr lang="tr-TR" smtClean="0"/>
              <a:t>8.10.2017</a:t>
            </a:fld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F4BF92B-22BF-43AA-AA30-1AA766509F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787557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7306270" y="365125"/>
            <a:ext cx="120015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400800" cy="5811838"/>
          </a:xfrm>
        </p:spPr>
        <p:txBody>
          <a:bodyPr vert="eaVert" rtlCol="0"/>
          <a:lstStyle/>
          <a:p>
            <a:pPr lvl="0" rtl="0"/>
            <a:r>
              <a:rPr lang="tr-TR" smtClean="0"/>
              <a:t>Asıl metin stillerini düzenlemek için tıklatın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5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tr-TR"/>
          </a:p>
        </p:txBody>
      </p:sp>
      <p:sp>
        <p:nvSpPr>
          <p:cNvPr id="4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26217F-6947-4876-B620-B4621CD25EBC}" type="datetimeFigureOut">
              <a:rPr lang="tr-TR" smtClean="0"/>
              <a:t>8.10.2017</a:t>
            </a:fld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F4BF92B-22BF-43AA-AA30-1AA766509F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770254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smtClean="0"/>
              <a:t>Asıl metin stillerini düzenlemek için tıklatın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5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tr-TR"/>
          </a:p>
        </p:txBody>
      </p:sp>
      <p:sp>
        <p:nvSpPr>
          <p:cNvPr id="4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26217F-6947-4876-B620-B4621CD25EBC}" type="datetimeFigureOut">
              <a:rPr lang="tr-TR" smtClean="0"/>
              <a:t>8.10.2017</a:t>
            </a:fld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F4BF92B-22BF-43AA-AA30-1AA766509F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215576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ölüm Üst Bilgisi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 bwMode="ltGray">
          <a:xfrm>
            <a:off x="0" y="3276600"/>
            <a:ext cx="9144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30936" y="3429001"/>
            <a:ext cx="7200900" cy="1838519"/>
          </a:xfrm>
        </p:spPr>
        <p:txBody>
          <a:bodyPr rtlCol="0"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30936" y="5340096"/>
            <a:ext cx="7200900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tr-TR" smtClean="0"/>
              <a:t>Asıl metin stillerini düzenlemek için tıklatın</a:t>
            </a:r>
          </a:p>
        </p:txBody>
      </p:sp>
    </p:spTree>
    <p:extLst>
      <p:ext uri="{BB962C8B-B14F-4D97-AF65-F5344CB8AC3E}">
        <p14:creationId xmlns:p14="http://schemas.microsoft.com/office/powerpoint/2010/main" xmlns="" val="1917355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45224"/>
          </a:xfrm>
        </p:spPr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7719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tr-TR" smtClean="0"/>
              <a:t>Asıl metin stillerini düzenlemek için tıklatın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743450" y="1825625"/>
            <a:ext cx="37719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tr-TR" smtClean="0"/>
              <a:t>Asıl metin stillerini düzenlemek için tıklatın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6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tr-TR"/>
          </a:p>
        </p:txBody>
      </p:sp>
      <p:sp>
        <p:nvSpPr>
          <p:cNvPr id="5" name="Tarih Yer Tutucus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26217F-6947-4876-B620-B4621CD25EBC}" type="datetimeFigureOut">
              <a:rPr lang="tr-TR" smtClean="0"/>
              <a:t>8.10.2017</a:t>
            </a:fld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F4BF92B-22BF-43AA-AA30-1AA766509F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963172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9841" y="1828800"/>
            <a:ext cx="37719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9841" y="2514601"/>
            <a:ext cx="37719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tr-TR" smtClean="0"/>
              <a:t>Asıl metin stillerini düzenlemek için tıklatın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744641" y="1828800"/>
            <a:ext cx="37719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744641" y="2514601"/>
            <a:ext cx="37719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tr-TR" smtClean="0"/>
              <a:t>Asıl metin stillerini düzenlemek için tıklatın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8" name="Alt Bilgi Yer Tutucusu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tr-TR"/>
          </a:p>
        </p:txBody>
      </p:sp>
      <p:sp>
        <p:nvSpPr>
          <p:cNvPr id="7" name="Tarih Yer Tutucusu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26217F-6947-4876-B620-B4621CD25EBC}" type="datetimeFigureOut">
              <a:rPr lang="tr-TR" smtClean="0"/>
              <a:t>8.10.2017</a:t>
            </a:fld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F4BF92B-22BF-43AA-AA30-1AA766509F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447994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4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tr-TR"/>
          </a:p>
        </p:txBody>
      </p:sp>
      <p:sp>
        <p:nvSpPr>
          <p:cNvPr id="3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26217F-6947-4876-B620-B4621CD25EBC}" type="datetimeFigureOut">
              <a:rPr lang="tr-TR" smtClean="0"/>
              <a:t>8.10.2017</a:t>
            </a:fld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F4BF92B-22BF-43AA-AA30-1AA766509F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956345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ilgi Yer Tutucusu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tr-TR"/>
          </a:p>
        </p:txBody>
      </p:sp>
      <p:sp>
        <p:nvSpPr>
          <p:cNvPr id="2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26217F-6947-4876-B620-B4621CD25EBC}" type="datetimeFigureOut">
              <a:rPr lang="tr-TR" smtClean="0"/>
              <a:t>8.10.2017</a:t>
            </a:fld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F4BF92B-22BF-43AA-AA30-1AA766509F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667301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943600" y="1524000"/>
            <a:ext cx="2571750" cy="190500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8650" y="685800"/>
            <a:ext cx="48006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smtClean="0"/>
              <a:t>Asıl metin stillerini düzenlemek için tıklatın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5943600" y="3581400"/>
            <a:ext cx="2571750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tr-TR"/>
          </a:p>
        </p:txBody>
      </p:sp>
      <p:sp>
        <p:nvSpPr>
          <p:cNvPr id="5" name="Tarih Yer Tutucus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26217F-6947-4876-B620-B4621CD25EBC}" type="datetimeFigureOut">
              <a:rPr lang="tr-TR" smtClean="0"/>
              <a:t>8.10.2017</a:t>
            </a:fld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F4BF92B-22BF-43AA-AA30-1AA766509F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978961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sı İçeren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943600" y="1527048"/>
            <a:ext cx="2571750" cy="1901952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Resim Yer Tutucusu 2" descr="Resim eklemek için boş yer tutucu. Yer tutucuya tıklayın ve eklemek istediğiniz resmi seçin"/>
          <p:cNvSpPr>
            <a:spLocks noGrp="1"/>
          </p:cNvSpPr>
          <p:nvPr>
            <p:ph type="pic" idx="1"/>
          </p:nvPr>
        </p:nvSpPr>
        <p:spPr>
          <a:xfrm>
            <a:off x="628648" y="685800"/>
            <a:ext cx="48006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smtClean="0"/>
              <a:t>Resim eklemek için simgeyi tıklatın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5943601" y="3581400"/>
            <a:ext cx="2571749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tr-TR"/>
          </a:p>
        </p:txBody>
      </p:sp>
      <p:sp>
        <p:nvSpPr>
          <p:cNvPr id="5" name="Tarih Yer Tutucus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26217F-6947-4876-B620-B4621CD25EBC}" type="datetimeFigureOut">
              <a:rPr lang="tr-TR" smtClean="0"/>
              <a:t>8.10.2017</a:t>
            </a:fld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F4BF92B-22BF-43AA-AA30-1AA766509F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225279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 bwMode="invGray">
          <a:xfrm>
            <a:off x="0" y="6492239"/>
            <a:ext cx="9141619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dirty="0" smtClean="0"/>
              <a:t>Asıl başlık stili için tıklatın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dirty="0" smtClean="0"/>
              <a:t>Asıl metin stillerini düzenlemek için tıklayın</a:t>
            </a:r>
          </a:p>
          <a:p>
            <a:pPr lvl="1" rtl="0"/>
            <a:r>
              <a:rPr lang="tr-TR" dirty="0" smtClean="0"/>
              <a:t>İkinci düzey</a:t>
            </a:r>
          </a:p>
          <a:p>
            <a:pPr lvl="2" rtl="0"/>
            <a:r>
              <a:rPr lang="tr-TR" dirty="0" smtClean="0"/>
              <a:t>Üçüncü düzey</a:t>
            </a:r>
          </a:p>
          <a:p>
            <a:pPr lvl="3" rtl="0"/>
            <a:r>
              <a:rPr lang="tr-TR" dirty="0" smtClean="0"/>
              <a:t>Dördüncü düzey</a:t>
            </a:r>
          </a:p>
          <a:p>
            <a:pPr lvl="4" rtl="0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5" name="Alt Bilgi Yer Tutucusu 3"/>
          <p:cNvSpPr>
            <a:spLocks noGrp="1"/>
          </p:cNvSpPr>
          <p:nvPr>
            <p:ph type="ftr" sz="quarter" idx="3"/>
          </p:nvPr>
        </p:nvSpPr>
        <p:spPr>
          <a:xfrm>
            <a:off x="285750" y="6549716"/>
            <a:ext cx="6331619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Tarih Yer Tutucusu 4"/>
          <p:cNvSpPr>
            <a:spLocks noGrp="1"/>
          </p:cNvSpPr>
          <p:nvPr>
            <p:ph type="dt" sz="half" idx="2"/>
          </p:nvPr>
        </p:nvSpPr>
        <p:spPr>
          <a:xfrm>
            <a:off x="7264454" y="6549716"/>
            <a:ext cx="1250895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4426217F-6947-4876-B620-B4621CD25EBC}" type="datetimeFigureOut">
              <a:rPr lang="tr-TR" smtClean="0"/>
              <a:t>8.10.2017</a:t>
            </a:fld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515350" y="6549716"/>
            <a:ext cx="33477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DF4BF92B-22BF-43AA-AA30-1AA766509F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OmrBrkCom\Desktop\hack4city\VID_20171008_144108.mp4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42910" y="4429132"/>
            <a:ext cx="6715172" cy="1081094"/>
          </a:xfrm>
        </p:spPr>
        <p:txBody>
          <a:bodyPr>
            <a:noAutofit/>
          </a:bodyPr>
          <a:lstStyle/>
          <a:p>
            <a:r>
              <a:rPr lang="tr-TR" sz="8000" dirty="0" smtClean="0">
                <a:solidFill>
                  <a:srgbClr val="00B050"/>
                </a:solidFill>
              </a:rPr>
              <a:t>TEM-ULAŞ</a:t>
            </a:r>
            <a:endParaRPr lang="tr-TR" sz="8000" dirty="0">
              <a:solidFill>
                <a:srgbClr val="00B050"/>
              </a:solidFill>
            </a:endParaRPr>
          </a:p>
        </p:txBody>
      </p:sp>
      <p:pic>
        <p:nvPicPr>
          <p:cNvPr id="8" name="7 Resim" descr="temulas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5140" y="4214818"/>
            <a:ext cx="1596332" cy="150019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20734"/>
          </a:xfrm>
        </p:spPr>
        <p:txBody>
          <a:bodyPr/>
          <a:lstStyle/>
          <a:p>
            <a:r>
              <a:rPr lang="tr-TR" dirty="0" err="1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What</a:t>
            </a:r>
            <a:r>
              <a:rPr lang="tr-TR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 is </a:t>
            </a:r>
            <a:r>
              <a:rPr lang="tr-TR" dirty="0" err="1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the</a:t>
            </a:r>
            <a:r>
              <a:rPr lang="tr-TR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 problem?</a:t>
            </a:r>
            <a:endParaRPr lang="tr-TR" dirty="0">
              <a:solidFill>
                <a:schemeClr val="bg2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5 İçerik Yer Tutucusu" descr="73441144778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2071678"/>
            <a:ext cx="3063317" cy="2571768"/>
          </a:xfrm>
        </p:spPr>
      </p:pic>
      <p:pic>
        <p:nvPicPr>
          <p:cNvPr id="7" name="6 Resim" descr="geri dönüşü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0" y="2071678"/>
            <a:ext cx="3162300" cy="25717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Solution</a:t>
            </a:r>
            <a:endParaRPr lang="tr-TR" dirty="0"/>
          </a:p>
        </p:txBody>
      </p:sp>
      <p:pic>
        <p:nvPicPr>
          <p:cNvPr id="5" name="4 İçerik Yer Tutucusu" descr="çözü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500174"/>
            <a:ext cx="4143404" cy="4143404"/>
          </a:xfrm>
        </p:spPr>
      </p:pic>
      <p:pic>
        <p:nvPicPr>
          <p:cNvPr id="9" name="8 Resim" descr="IMG_20171008_14295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142984"/>
            <a:ext cx="4286246" cy="42862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dirty="0" err="1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Why</a:t>
            </a:r>
            <a:r>
              <a:rPr lang="tr-TR" sz="440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 </a:t>
            </a:r>
            <a:r>
              <a:rPr lang="tr-TR" sz="4400" dirty="0" err="1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we</a:t>
            </a:r>
            <a:r>
              <a:rPr lang="tr-TR" sz="440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 </a:t>
            </a:r>
            <a:r>
              <a:rPr lang="tr-TR" sz="4400" dirty="0" err="1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use</a:t>
            </a:r>
            <a:r>
              <a:rPr lang="tr-TR" sz="440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 TEM-ULAS?</a:t>
            </a:r>
            <a:endParaRPr lang="tr-TR" sz="4400" dirty="0">
              <a:solidFill>
                <a:schemeClr val="bg2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3 Resim" descr="various_traffic_light_design_vector_57253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43174" y="3500438"/>
            <a:ext cx="655320" cy="1121664"/>
          </a:xfrm>
          <a:prstGeom prst="rect">
            <a:avLst/>
          </a:prstGeom>
        </p:spPr>
      </p:pic>
      <p:pic>
        <p:nvPicPr>
          <p:cNvPr id="5" name="4 Resim" descr="40204055-Human-Resources-design-over-white-background-vector-illustration-Stock-Vect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9058" y="1857364"/>
            <a:ext cx="1889969" cy="1423292"/>
          </a:xfrm>
          <a:prstGeom prst="rect">
            <a:avLst/>
          </a:prstGeom>
        </p:spPr>
      </p:pic>
      <p:pic>
        <p:nvPicPr>
          <p:cNvPr id="6" name="5 Resim" descr="waste-sorting-concept-garbage-organics-plastic-glass-metal-paper-icons-recycling-symbol-vector-illustration-4936405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2198" y="4286256"/>
            <a:ext cx="1785950" cy="1651000"/>
          </a:xfrm>
          <a:prstGeom prst="ellipse">
            <a:avLst/>
          </a:prstGeom>
        </p:spPr>
      </p:pic>
      <p:sp>
        <p:nvSpPr>
          <p:cNvPr id="7" name="6 Bükülü Ok"/>
          <p:cNvSpPr/>
          <p:nvPr/>
        </p:nvSpPr>
        <p:spPr>
          <a:xfrm>
            <a:off x="2786050" y="2214554"/>
            <a:ext cx="1143008" cy="10715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8" name="7 Bükülü Ok"/>
          <p:cNvSpPr/>
          <p:nvPr/>
        </p:nvSpPr>
        <p:spPr>
          <a:xfrm rot="5400000">
            <a:off x="6000760" y="2571744"/>
            <a:ext cx="1571636" cy="12858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9" name="8 Bükülü Ok"/>
          <p:cNvSpPr/>
          <p:nvPr/>
        </p:nvSpPr>
        <p:spPr>
          <a:xfrm rot="16200000">
            <a:off x="3643306" y="3857628"/>
            <a:ext cx="1285884" cy="314327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71472" y="285728"/>
            <a:ext cx="7886700" cy="1010308"/>
          </a:xfrm>
        </p:spPr>
        <p:txBody>
          <a:bodyPr/>
          <a:lstStyle/>
          <a:p>
            <a:r>
              <a:rPr lang="tr-TR" dirty="0" err="1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How</a:t>
            </a:r>
            <a:r>
              <a:rPr lang="tr-TR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 can </a:t>
            </a:r>
            <a:r>
              <a:rPr lang="tr-TR" dirty="0" err="1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we</a:t>
            </a:r>
            <a:r>
              <a:rPr lang="tr-TR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use</a:t>
            </a:r>
            <a:r>
              <a:rPr lang="tr-TR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?</a:t>
            </a:r>
            <a:endParaRPr lang="tr-TR" dirty="0">
              <a:solidFill>
                <a:schemeClr val="bg2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VID_20171008_144108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14414" y="1285860"/>
            <a:ext cx="6738974" cy="5054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1538" y="2285992"/>
            <a:ext cx="7529542" cy="3357586"/>
          </a:xfrm>
        </p:spPr>
        <p:txBody>
          <a:bodyPr>
            <a:noAutofit/>
          </a:bodyPr>
          <a:lstStyle/>
          <a:p>
            <a:r>
              <a:rPr lang="tr-TR" sz="8000" b="1" dirty="0" err="1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Business</a:t>
            </a:r>
            <a:r>
              <a:rPr lang="tr-TR" sz="8000" b="1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 Plan</a:t>
            </a:r>
            <a:endParaRPr lang="tr-TR" sz="8000" b="1" dirty="0">
              <a:solidFill>
                <a:schemeClr val="bg2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3 Resim" descr="businesspl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214290"/>
            <a:ext cx="5715040" cy="4065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42910" y="2428868"/>
            <a:ext cx="7886700" cy="1145224"/>
          </a:xfrm>
        </p:spPr>
        <p:txBody>
          <a:bodyPr/>
          <a:lstStyle/>
          <a:p>
            <a:pPr algn="ctr"/>
            <a:r>
              <a:rPr lang="tr-TR" dirty="0" err="1" smtClean="0"/>
              <a:t>Thank</a:t>
            </a:r>
            <a:r>
              <a:rPr lang="tr-TR" dirty="0" smtClean="0"/>
              <a:t> </a:t>
            </a:r>
            <a:r>
              <a:rPr lang="tr-TR" dirty="0" err="1" smtClean="0"/>
              <a:t>You</a:t>
            </a:r>
            <a:endParaRPr lang="tr-T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ŞEHİR KROKİSİ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10525668_TF03031010_TF03031010" id="{CF6F6452-7CED-43A6-9786-78D1476B7E4F}" vid="{5B889658-50BD-4CEF-B0EA-D146A8068F02}"/>
    </a:ext>
  </a:ext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tf03031010</Template>
  <TotalTime>184</TotalTime>
  <Words>22</Words>
  <Application>Microsoft Office PowerPoint</Application>
  <PresentationFormat>Ekran Gösterisi (4:3)</PresentationFormat>
  <Paragraphs>7</Paragraphs>
  <Slides>7</Slides>
  <Notes>0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8" baseType="lpstr">
      <vt:lpstr>ŞEHİR KROKİSİ 16X9</vt:lpstr>
      <vt:lpstr>TEM-ULAŞ</vt:lpstr>
      <vt:lpstr>What is the problem?</vt:lpstr>
      <vt:lpstr>Our Solution</vt:lpstr>
      <vt:lpstr>Why we use TEM-ULAS?</vt:lpstr>
      <vt:lpstr>How can we use?</vt:lpstr>
      <vt:lpstr>Business Plan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TEM-ULAŞ</dc:title>
  <dc:creator>EYM_Arge_LAPTOP</dc:creator>
  <cp:lastModifiedBy>EYM_Arge_LAPTOP</cp:lastModifiedBy>
  <cp:revision>19</cp:revision>
  <dcterms:created xsi:type="dcterms:W3CDTF">2017-10-08T08:59:46Z</dcterms:created>
  <dcterms:modified xsi:type="dcterms:W3CDTF">2017-10-08T12:04:40Z</dcterms:modified>
</cp:coreProperties>
</file>