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5" r:id="rId15"/>
    <p:sldId id="276" r:id="rId16"/>
    <p:sldId id="278" r:id="rId17"/>
    <p:sldId id="279" r:id="rId18"/>
    <p:sldId id="280" r:id="rId19"/>
    <p:sldId id="268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9CBE3-07C0-483E-B4AE-2BF1A37A4DD2}" v="133" dt="2024-12-23T07:14:23.407"/>
    <p1510:client id="{E6EC74B3-0140-4D57-8714-B71044508277}" v="6" dt="2024-12-23T13:18:5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>
        <p:scale>
          <a:sx n="75" d="100"/>
          <a:sy n="75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06:2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3571 4851 391 0,'-3'-5'31'0,"3"-1"-3"0,0 0-14 0,2 0-6 16,4 0-2-16,1-1-1 0,2-2 0 0,2 0-2 0,2-1-8 0,1 0-2 15,2 1-7-15,2 1-3 0,1 1-1 0,-1 2-1 0,1 1 2 0,0 0 3 16,-2 1 6-16,2 0 2 0,-1 1 2 0,1 1 1 0,-2-1 3 0,1 0 2 16,0 0 3-16,0-1 6 0,1-1 5 0,2 0 4 0,1-1 2 15,3-1 0-15,0 0 1 0,2-2-2 0,-1 0 1 0,0 0-3 0,1 1-5 16,1 0-2-16,2-1-4 0,1 1-1 0,2-1 1 0,1 1-1 15,2-1 3-15,-1 1-3 0,1 1 2 0,1-1-4 0,0 1 2 0,3 1 0 16,0 1-2-16,1 0 1 0,2 0-1 0,-1 2 0 0,1 1 1 0,-2 0 0 16,2 1 0-16,1 1-1 0,0 1-2 0,3 1-1 0,-1-1 1 15,0 2 0-15,2-2 0 0,0 1 2 0,2-1-2 0,2-1-1 0,0 0 1 16,2-2-2-16,0 0 2 0,0 0-2 0,1-1 1 0,2-1-1 16,0 1 1-16,-1-1-1 0,-1 0 0 0,-1 1 2 0,1 0-3 0,-1 0 1 15,-2 0-2-15,-1 1 0 0,-1 1 3 0,-1 0-1 0,-1 1 5 0,0 1 0 16,-2-1 4-16,1 2 4 0,-1 1 0 0,0 0 1 0,0 2-2 15,1 0 0-15,-1 2-2 0,1 0 0 0,0 2-1 0,1 1-2 0,-1 1-3 16,0 2-1-16,-1 1-3 0,0 2 0 0,-1 1 2 0,-1 2-3 0,0 0 0 16,-2 3 1-16,-2-1-2 0,0 0 1 0,1-1 1 0,-2-2-2 15,0 1 1-15,-2 0 0 0,-2-1 0 0,0 2 0 0,-2 1 0 0,0-2 2 16,-1 2-2-16,-3-1 0 0,1-1 1 0,-2 1-2 0,-2 0 0 0,-1-1 5 16,-2 1 2-16,2-1 5 0,-1 0 6 0,-2 0-1 0,1 0 5 15,-3 1 1-15,0 0 0 0,1 2 0 0,-1-2-2 0,2 2-4 0,-1 0-1 16,-2 1 0-16,-1 4-5 0,0-1 1 0,-1 2 0 0,-2-2-3 15,-1 0 2-15,0 0-5 0,-2-1 1 0,-2 2 2 0,0-2-3 0,-1 1 2 16,-1-2-2-16,-1 0 0 0,-3-1-2 0,0-1 3 0,-2 0 5 16,0-3 5-16,-1 2 0 0,0 0 0 0,-1-1-4 0,-1 1 0 0,-2-1 3 15,0 0 2-15,-2 0-6 0,0 0 2 0,-1-1-3 0,-1 2-2 0,-1-1 5 16,-1-1-5-16,1 1 0 0,-2-1 4 0,-1-1-3 0,-1-1 1 16,-1-1 1-16,0 0-2 0,-4 1 4 0,-1 0-2 0,-2 1 0 0,-1-1 1 15,-1 3-3-15,-1-2 2 0,-1-1 1 16,-1 3-1-16,0 0 1 0,-4-1-7 0,1 2-2 0,-3 0 6 0,-1-2-2 0,-1 3 5 0,-1-1 3 15,-1-1-9-15,-1 0 3 0,-1-1-6 0,-1-2-4 0,1 0 0 0,-1-1-2 16,-1-2 6-16,-1 1-2 0,-2-1 2 0,2 0 2 0,-1-1-3 0,-1 0 1 16,1-2 0-16,-2 0 2 0,0 0 3 0,-1-3 3 0,0 0-3 15,-1 0-3-15,-2-1 0 0,0 0-2 0,-1 0 5 0,-1-1-1 0,0 1-1 16,0-2 3-16,-1-1-2 0,1 2 4 0,0-2-3 0,-2 0 6 0,0 1 0 16,-4-1-6-16,1 1 0 0,0 0-7 0,0 0-2 0,-3-2 2 15,0 1 1-15,-1 0 2 0,0-1-2 0,1-2-2 0,0 0 3 0,-2-2 1 16,1-1 2-16,0-2 2 0,-1-2-2 0,1-2-1 0,-1 0 3 0,1-2-1 15,2-1 3-15,-1-1 0 0,1-2-5 0,1 0 8 0,-1-2-5 16,-1-1-1-16,0 0-3 0,-2-2-4 0,0-1-1 0,0-1 2 0,0 2 6 16,2-1-3-16,-1 0 4 0,0 1 2 0,1 2 2 0,-1-2-1 15,-2 0 0-15,2 1-3 0,-1-1-4 0,0 0 0 0,0 1-4 0,-1 2-7 16,-1-1 0-16,1 0-1 0,1 1 1 0,0 0 16 0,2-1-5 0,1 0 3 16,3-1 2-16,2-1 0 0,2-1 0 0,1-1 1 0,2 1-5 15,4-2 0-15,1-1-3 0,-1 2-2 0,4-2 2 0,-1 1-1 0,3-1-5 16,2-1 4-16,0-1-3 0,3-1 3 0,0-1 0 0,3 0-3 0,0 0 1 15,3 2 2-15,1-3 4 0,2 1 3 0,3-2 4 0,1-1-11 16,3 1 0-16,2-3-4 0,4 0-3 0,2-2 10 0,2 0-2 0,4-1 0 16,2-2-2-16,2 2-5 0,2 0 4 0,2 1-3 0,2-1 3 15,0 1-1-15,1-1 0 0,2 2-4 0,0 1-2 0,0 2-14 0,1 1-28 16,0 2-36-16,1-1-29 0,1 2-34 0,0 1-32 0,1 0-41 0,1 2-50 16,1 0 20-16,2-1-188 0</inkml:trace>
  <inkml:trace contextRef="#ctx0" brushRef="#br0" timeOffset="13833.93">13320 6058 640 0,'-1'-11'96'0,"0"2"3"15,1-1-19-15,1 5-33 0,1 3-31 0,0 1-11 0,0 2-5 0,3 1-1 16,-1 2-1-16,2 1-1 0,-2 2-3 0,1 1 3 0,-1 2-4 16,-1 0 2-16,0 0-2 0,-2 2 4 0,1 1 2 0,0 2-2 0,-1 0 2 15,1 1 0-15,0 2 0 0,0 0 1 0,-1-1-2 0,1 2 1 16,0 0 0-16,-1 1 0 0,1-1-3 0,-1 1 0 0,0 0 2 0,0-1 2 16,-1 2 3-16,1 0-3 0,0-2 2 0,0 2-3 0,0 0 1 0,0-2 3 15,1-1-2-15,0 0 0 0,0-3 1 0,-1-1-1 0,2 0 1 16,-1-3 0-16,0 0 1 0,-1-2 0 0,0 0 2 0,0-1 1 0,-1 0-1 15,1-1 1-15,0 1-4 0,-1-1 1 0,0 0 1 0,0-2-1 0,0 1-2 16,0 0-2-16,0 0-2 0,0-1-5 0,0 1-10 0,-1-1-25 16,1 0-37-16,-1-1-46 0,0-2-26 0,0 1 18 0,-1-2-178 0</inkml:trace>
  <inkml:trace contextRef="#ctx0" brushRef="#br0" timeOffset="14250.62">13368 6062 545 0,'-2'-10'103'0,"0"0"-11"0,0-1-7 0,1 4-22 0,1 2-26 16,1 1-11-16,0 1-8 0,1 0-8 0,-1 1-1 0,1 0-1 0,-1 1-1 16,1 0 0-16,0 0-4 0,0 0 2 15,-1 0-2-15,0 0-1 0,1 1 1 0,-1-1-1 0,1 0 0 0,0 0 2 0,0 0-2 0,1 0 1 16,0 0 1-16,1 0 0 0,0 0-3 0,0 0 1 0,0 0 0 0,1-2 0 15,1 1 0-15,-1 1-1 0,1 0 0 0,0 0-3 0,0 1 4 16,0-1-2-16,2 0 3 0,0 0-2 0,1 1-2 0,2 1 2 0,0-1 0 16,1 0 1-16,-1 0-1 0,1 0-1 0,0 1-2 0,-1 0 1 15,1-1 0-15,-2 2 3 0,2-1-3 0,-1 2 1 0,-1 0 1 0,-1 0-2 16,0 2 3-16,-2 0-3 0,1 1 1 0,-1 0-1 0,0 2 0 0,-1 1 1 16,-1 1-2-16,-1 1 1 0,-1 0-1 0,-1 1-2 0,-2 2 0 0,-1 0 1 15,-1 1-2-15,-1 1 1 0,-2 0-2 0,-1 1 0 0,-2 0 3 16,0-2-1-16,-1-1 4 0,0 1-1 0,-1-2 1 0,-1-1 2 0,-1-1-1 15,-1 0 2-15,1-1-2 0,-1-2-4 0,0-2 2 0,0-1-1 0,0-1 3 16,1 0 3-16,-1 0 1 0,0-2-1 0,2-1-1 0,1 0 0 16,1-1 0-16,1-1 0 0,0 0 1 0,1 0-1 0,1-2-3 0,0 1-2 15,2-1-2-15,1 0-4 0,1 0 0 0,0 1 0 0,1 0-8 16,0 0 1-16,1 0-11 0,2-1-17 0,0 1-8 0,1 0-23 0,1-1-15 16,2 0-13-16,2-1-11 0,1 1 13 0,1 1-85 0,0-1 1 0</inkml:trace>
  <inkml:trace contextRef="#ctx0" brushRef="#br0" timeOffset="14599.72">13962 6096 617 0,'2'-2'84'0,"0"1"-13"0,1 1-39 0,1 2-18 16,1 2-8-16,0 1-2 0,-1 1-2 0,0 2 0 0,-1 0 1 0,-1 1-1 15,-1 0 1-15,-1 2-1 0,0 0-2 0,-1-1 3 0,0 1-2 0,-2-2 5 16,1-1-3-16,-2 1 1 0,0-1 2 0,-1-1 1 0,0-2 1 16,-1 0 3-16,-1-1 1 0,0-2 0 0,-2 0 4 0,1-1 4 0,-1-2 0 15,1 0 2-15,-2-1-2 0,1-1-2 0,0 0-4 0,-1-2-3 16,1 0-1-16,-1 0-1 0,0-2 2 0,1 0-2 0,0-1 1 0,1 0 2 16,1-1-2-16,1-2 4 0,0-1-2 0,1-2-3 0,1 2 3 0,0-1 0 15,2 1 1-15,0-1-1 0,1 1-1 0,2 1-4 0,0-1 0 16,3 1-1-16,1 0-1 0,0 1 0 0,3 0 1 0,-1 2-6 0,2-1 2 15,2 1-4-15,1 1 1 0,0 1 0 0,0 0-3 0,0 2 0 0,1 1 1 16,-1 0-2-16,1 2 0 0,-2 1-1 0,2 1-1 0,0 1 0 16,-1 1-5-16,-1 1-5 0,0 0-8 0,-3 2-18 0,1 0-15 0,-1 1-24 15,-1 0-24-15,1 0-25 0,-1 0-18 0,0 0 11 0,0 0 27 16,-1 0-159-16</inkml:trace>
  <inkml:trace contextRef="#ctx0" brushRef="#br0" timeOffset="14951.16">14193 6081 360 0,'1'0'52'15,"0"2"-7"-15,1 2-23 0,2 1-8 0,1 1-5 0,0 1-2 0,1 1-3 0,0 2-1 16,0 0 0-16,-1 1 2 0,0 2 0 0,-1-1 3 0,1 1 2 16,0-1 3-16,-1 0 3 0,1 0 3 0,0 0 0 0,0-1-1 0,1 0-2 15,0-2 2-15,1 1-3 0,1 0-1 0,-1-2 0 0,1-1-3 0,1-1 4 16,0 0-2-16,0-1 4 0,0 0-1 0,0-2 1 0,-2 0 0 15,2-1 4-15,-1-1 3 0,0-1 0 0,0-2 6 0,1-2-1 0,-2-1 0 16,1-1 1-16,-1-1-1 0,0-1-5 0,0-2-4 0,0-2 0 16,0-1-10-16,0 1 1 0,-1-2-3 0,1-1-2 0,-1-1 4 0,-1 1-7 15,1-1 2-15,-1-1 2 0,-1 0-2 0,0 1 0 0,-1-1 1 16,0 2-4-16,-2 0-1 0,0-1 2 0,-1 1-2 0,-1 0 0 0,0 0-1 16,-1 2 0-16,0-3 0 0,-1 2 2 0,-1 1 2 0,-1 1-2 0,0 1 1 15,0 1 0-15,0 1-1 0,-1 1 1 0,-1 0-3 0,0 2-3 16,0 3 0-16,-1 0-3 0,0 2-4 0,0 1-1 0,-1 1-1 0,-2 1 0 15,0 1-1-15,-1 3 1 0,0 3-1 0,1 0-1 0,0 2 0 0,-1 1-2 16,0 1-3-16,1 2-7 0,0 1-12 0,1 1-15 0,1-2-21 16,1 2-29-16,1 0-21 0,1 1-3 0,0-1 21 0,2 1 17 0,0 0-148 15</inkml:trace>
  <inkml:trace contextRef="#ctx0" brushRef="#br0" timeOffset="15450.38">14835 5923 747 0,'2'-12'101'16,"0"1"-51"-16,2 2-12 0,0 4-25 0,0 4-15 0,1 1-6 0,1 2-5 15,-1 1-5-15,1 0-2 0,-2 3-1 0,0 2 3 0,-1 0 6 0,-1 1 5 16,1 0 4-16,0 1 2 0,-1 1 2 0,0 2 1 0,1 2 0 16,0 1 3-16,0-1 2 0,0 1 3 0,0 2 1 0,0 1 1 0,1-1 1 15,0 2-4-15,-1 1-3 0,1-1-1 0,1 0-4 0,0 1-2 16,0-3 2-16,1 1-3 0,0-2 0 0,0 1 1 0,0-4-5 0,-1-1 1 15,0-1 1-15,0-1 4 0,-1-1 5 0,1-2 5 0,-1 1 5 0,-1-1 6 16,1-1 7-16,0 0 3 0,-1 0 0 0,0-1-3 0,0 1-4 16,0-1-6-16,-1 1-6 0,1 1-4 0,-1-1-2 0,-1 0 0 0,0 0-1 15,-1 1 0-15,-1-1-3 0,0 0-1 0,-1-1-1 0,0 1 1 16,-1 0-3-16,0-1-2 0,0-1-2 0,-1 0-2 0,1 0 4 0,-1-2 0 16,1 0 3-16,0-1 1 0,0 0-2 0,1-2 1 0,-1 0-1 0,0 0-3 15,2-1 2-15,-2 0-2 0,1 0-1 0,0-1-1 0,-1 1 0 16,1-1-3-16,2-1-2 0,-2 2-3 0,1-2-5 0,-1 1-6 0,1 0-6 15,0 0-9-15,0 0-9 0,0 1-4 0,1 0-1 0,-1-1 3 0,1 0 2 16,-1 0 2-16,1 1 1 0,0 0 2 0,-1 0 2 0,1 0-2 16,0-1 1-16,0-1 2 0,1 1 1 0,-1-1 11 0,2 1 0 0,-1 0-140 15</inkml:trace>
  <inkml:trace contextRef="#ctx0" brushRef="#br0" timeOffset="15900.38">14892 5572 1595 0,'-4'-22'71'0,"1"1"44"0,0 0-43 0,3 8-29 0,1 8-39 16,1 4-25-16,2 3-12 0,1 3-21 0,2 2-46 0,1 4-56 16,-2 1-63-16,1 3-28 0,-2 0 1 0,-2 1 35 0,-2-1 60 0,0 0-1 15,-1-1-97-15</inkml:trace>
  <inkml:trace contextRef="#ctx0" brushRef="#br0" timeOffset="16250.37">15278 6028 445 0,'5'0'65'0,"0"0"-21"16,2 2-13-16,2 1-13 0,0 1-9 0,2 1-1 0,0-1 0 15,-2 1-1-15,1-1-1 0,0-1 2 0,-1 0 3 0,-1-1 8 0,-1-1 7 16,0 0 10-16,-2 0 8 0,1-1 0 0,0 0 2 0,-1-1-2 0,0-1-6 16,0-1 0-16,1-1-6 0,-1 0-4 0,0-2-1 0,-1-1-6 15,0 0-2-15,-1-2-4 0,-1 0-3 0,-1 0 0 0,0-2 0 0,-1-2-2 16,-2-1-1-16,0 0-4 0,-1 0-3 0,-1-1 1 0,-1-1 0 16,0 1 2-16,0 0-3 0,-1 1 1 0,0-1-2 0,0 1-1 0,0 2 4 15,1-1 3-15,0 1-3 0,0 3 4 0,0 0-2 0,1 3-3 0,-1 2 0 16,1 0-5-16,1 3-2 0,-1 0-4 0,0 1 0 0,0 2 3 15,0 2 0-15,0 1 2 0,-2 3 1 0,1 2-2 0,1 3 1 0,0 3 2 16,0 0-1-16,0 3 1 0,2 1-1 0,0 0-1 0,1 3 0 0,1 1 0 16,1 1-3-16,1 1 1 0,1-2 0 0,0 0-2 0,1-2-1 15,1-2-3-15,0-1-3 0,1-1 1 0,0-2-3 0,1-1 0 0,-1 0-3 16,2-3 2-16,-1-1-2 0,0-2 1 0,1-1-6 0,-3-2-24 0,2 0-31 16,-1-3-39-16,-1 0-31 0,1-2 4 0,0-1 16 0,1-2-135 15</inkml:trace>
  <inkml:trace contextRef="#ctx0" brushRef="#br0" timeOffset="16584.37">16048 5745 703 0,'6'-15'228'0,"0"1"-179"0,2-1-3 0,-2 4-26 0,-1 5-15 0,0 3-6 16,0 1-5-16,-2 0-5 0,-1 2-6 0,-1 0-3 0,-1-1 2 0,-1 1 8 15,-2 0 5-15,-1 0 4 0,-2 0 2 0,-1 0 3 0,0 1 1 16,-2 0 3-16,0 0 3 0,-1 0 3 0,-1 1 6 0,0 0 7 0,1 1 7 16,-2 1 3-16,1 1 2 0,0 0-1 0,0 1 0 0,1 0 1 0,0 2 0 15,0 1 3-15,0 0-4 0,1 3-6 0,0 0-5 0,0 1-8 16,2 3-5-16,0 2-5 0,0 2-3 0,-1 0 0 0,1 2-5 0,1-1 1 16,1 3-3-16,1 1 1 0,0 0 0 0,1 1-1 0,3-1 1 15,0 0-1-15,1-1-1 0,3-2 2 0,0-1-1 0,2 0-1 0,1-1 1 16,0-1-3-16,1-1-2 0,0-3 1 0,-1-1 2 0,3-2 0 15,0-2 4-15,1-1-1 0,1-3 5 0,0-2-1 0,0-2-1 0,2-1 2 16,1-2-5-16,0-1 0 0,-1-1-3 0,1-2-13 0,-1-1-25 0,0-1-29 16,-2-2-25-16,2 0-30 0,-1-2-16 0,0 0-14 0,-1-3-14 15,0-3 10-15,2 0 33 0,0-1-184 0</inkml:trace>
  <inkml:trace contextRef="#ctx0" brushRef="#br0" timeOffset="16849.91">16439 5214 632 0,'0'-18'506'0,"1"1"-388"0,1-2 20 0,1 8-49 0,0 6-36 0,0 3-35 15,1 3-17-15,0 2-2 0,1 3-5 0,0 1 0 0,1 4 0 16,0 3-7-16,-1 1 7 0,0 1 4 0,-1 0-1 0,-2 3 3 0,1 1-1 16,0 1-1-16,0 3 2 0,0 1 0 0,1 1 0 0,0 0 0 15,0 0 0-15,1 1-2 0,-1-1 0 0,1 1 1 0,0 1-3 0,0-2 3 16,1 0 1-16,0 0-2 0,0 0-2 0,1-3 0 0,0 1-2 0,-1-2 3 15,1-1 4-15,-1 0-2 0,1-3 3 0,0-1-1 0,-1-1 1 16,-1-1 0-16,0-1-2 0,0-2 1 0,1-1-3 0,-1 0 2 0,-1-2-3 16,0 0-3-16,-2-1-12 0,0 0-22 0,-1-3-43 0,-1 2-43 15,0-1-38-15,-2-2-31 0,-1-1-9 0,-2-2 34 0,-3-2-128 0</inkml:trace>
  <inkml:trace contextRef="#ctx0" brushRef="#br0" timeOffset="17050.47">16300 5634 1194 0,'-3'-9'383'0,"-1"1"-220"0,0-1-15 0,3 5-68 0,0 3-41 0,2 2-28 15,1 2-8-15,1 2-9 0,2 2-2 0,1 3-1 0,1 0-2 16,0 0 0-16,2 0 0 0,-1-1-1 0,0 0-1 0,1-1 2 0,0-1-3 16,1 0 2-16,0-2-2 0,2 0 5 0,2-3 1 0,2-1 1 15,0-1 2-15,4-3 2 0,-1 0 4 0,1-3 1 0,1 0-1 0,-1-2-4 16,1 1 7-16,1-1-1 0,2 0-3 0,-1 0-11 0,0-1-47 0,0-1-61 15,-2 0-63-15,1 0-60 0,-2 2-36 0,0-1-2 0,1-1-84 16,0 1 76-16</inkml:trace>
  <inkml:trace contextRef="#ctx0" brushRef="#br0" timeOffset="50870.04">9143 9261 284 0,'-1'-3'60'0,"2"0"-23"16,3 0-11-16,2 1-10 0,2 2-6 0,3 0 1 0,0-1-4 15,3 1-3-15,1 1-2 0,0-1-3 0,0 1 2 0,2 1-1 0,1 0 0 16,0 1 0-16,0 0 0 0,0 0 0 0,2 0 0 0,-2-1 2 16,3-1-2-16,0-1 4 0,1 0 6 0,2 0 9 0,2-1 8 0,0-1 4 15,2 0 4-15,-1-1-2 0,4-1 1 0,0 0 2 0,1 0 2 0,1-2 1 16,-1 0 1-16,-1-3-2 0,2 0 0 0,0-1-2 0,0-2-3 16,1 1-2-16,-2-1-3 0,2-1-5 0,-2 0 0 0,0 1-3 0,0 0 0 15,1 1 2-15,-2-1 0 0,3 1-2 0,-1 1-4 0,1-1-3 0,0 2-7 16,-1-1-1-16,2 0-1 0,-3 0-3 0,1 0 0 0,0 0-1 15,0 2-1-15,-2-1 0 0,0 0 1 0,-3 0 2 0,0-1-2 0,-1 0-3 16,0-1 3-16,-3-1-3 0,1-1 3 0,-1-1 6 0,0 0 6 16,0 1 8-16,-1-3 3 0,-1-2-1 0,-1-2-6 0,-1 0 3 0,2-3 3 15,-1 0 4-15,0-1 0 0,0-2 0 0,-1 1 3 0,-2-2 2 16,0 0 4-16,-1-2 0 0,-2-1 0 0,-1-2 5 0,0 0 2 0,-1 0 7 16,-2 0 1-16,-1-1-5 0,-2 1-1 0,0-1-5 0,-2 1-10 0,-2 0 2 15,-1 2-3-15,-3-2-4 0,-1 3-2 0,-2-2-7 0,-4 2-7 16,-2 0-8-16,-2 2-16 0,-4-2-16 0,-4 3-9 0,-4-2-5 0,-6 2-3 15,-4-2 6-15,-6 1 2 0,-2 2 9 0,-4-1 11 0,-4 3 7 0,-2-1 10 16,-2-1 7-16,-3 0 1 0,-2-1 7 0,-2 0 6 0,2 0 6 16,3 1 0-16,0-2 7 0,1 3-9 0,-2 0-4 0,-3 1 0 0,0 1-1 15,0-1 15-15,2 1 6 0,2 1 1 0,1-1-3 0,1 2-10 0,2 1-5 16,0 0-2-16,0 1-4 0,0 2-6 0,0 2-5 0,1 1-3 16,0 1-3-16,-1 2-5 0,-2 1 4 0,-1 4 6 0,2-1 1 0,1 2 3 15,1 2 0-15,1 0-2 0,-3 3-5 0,-1 2-2 0,-3 4-3 16,-2 2-4-16,0 5 3 0,-3 2-2 0,-3 3-4 0,-2 1-1 0,2 3-7 15,-2 1-4-15,1 0-8 0,0 3-5 0,1 1-2 0,0 3 6 0,1-1 10 16,2 0 4-16,2-2 10 0,5-1 6 0,5-5 4 0,3 1 4 16,6-2 3-16,2 1-6 0,-1 1-5 0,1 1 0 0,-1 0-1 0,3 2 1 15,4 0 7-15,-1 2 1 0,4 1 0 0,0 3 0 0,1 0 0 16,1 1 2-16,1 0 4 0,2 3 0 0,0 0 1 0,4 2-1 0,-2 1-14 16,1 2-1-16,2 1 7 0,2 1-4 0,1 1 9 0,2-1-1 0,2 1-9 15,2-1-2-15,2-1 0 0,2 2 0 0,2-3-2 0,2-1-1 16,1-1-1-16,2-1-4 0,0-1-6 0,3 1 3 0,0-3-4 0,2 0 3 15,1-2 12-15,0 0 0 0,2-1 9 0,0-1 1 0,2-1-8 0,0-2 6 16,1-3-4-16,1-1-1 0,2-2 5 0,0 0 1 0,1-1 1 16,0-4-4-16,2 0 5 0,3-4 1 0,-1-2 4 0,3-2 8 0,2-4 3 15,0 0 2-15,3-3 5 0,0 0-2 0,2-2-3 0,-1 0 3 16,3-1-7-16,-1-1-1 0,2 0-3 0,-2 0-3 0,1-1 1 0,-2 1-1 16,1-2-5-16,-1 0-2 0,1 0-3 0,-1 0 0 0,0 1 0 0,-2-1-8 15,0 1 7-15,-3-1 1 0,1 0-3 0,-2 1 8 0,-2-1-6 16,-1 1 0-16,-1 0 3 0,-3-1-4 0,0-1 3 0,-2 1 2 0,-1 0 0 15,-3-1 1-15,0 1-1 0,-2 1 1 0,0 0-3 0,-1-1 1 0,-2 1 0 16,0 0 3-16,-1 0-1 0,-2 1 2 0,0-1-1 0,0 1 0 16,-1 0 0-16,1 0 0 0,-2 0-2 0,-1 0 0 0,1 1-5 0,-2 0 0 15,1 0-1-15,0 0-1 0,0 0-2 0,0 0-6 0,0 1-1 0,-1-1-5 16,0 1-11-16,0 0-16 0,-1-1-26 0,1 1-35 0,-1 0-57 16,0 0-76-16,-1 1-66 0,0 2-58 0,-2 0 39 0,-3 2-127 0</inkml:trace>
  <inkml:trace contextRef="#ctx0" brushRef="#br0" timeOffset="51903.1">4730 9088 159 0,'-6'-4'20'0,"2"0"-5"0,-1-1-4 0,3 3-2 16,1 0-4-16,-1 2-3 0,2 0 1 0,-1 0-3 0,1 0 0 0,1 1-2 15,0 0-1-15,1-1 0 0,0 2 0 0,1 0 1 0,0 0 3 16,0 0-2-16,0 0 1 0,0-1-1 0,1 0 1 0,0-1 2 0,0 1 2 15,-1-1 3-15,0 0 3 0,-1 0 7 0,-1 0 8 0,0 0 11 0,0 0 9 16,0 0 10-16,1 0 2 0,-1 0 0 0,0-1-3 0,1 1-7 16,-1-1-5-16,1 0-4 0,0 0-3 0,1 1-1 0,1-1-2 0,-1 0-3 15,3 1-2-15,-1-1-1 0,1 1 3 0,1-1-2 0,1 0 3 16,1-1-1-16,0-1-3 0,3 1 0 0,1-1-2 0,3 1-6 0,1-2-1 16,2 1 1-16,-1 0-8 0,3 0-1 0,0 1-6 0,0 1-3 0,3-1 2 15,0 1-2-15,2 0 0 0,2 0-1 0,0 0-1 0,1 1 3 16,0 0-3-16,4 1 2 0,0-1 0 0,3 1-1 0,-2 1-2 0,0-1 1 15,3 2 0-15,-2 0 1 0,4 0 2 0,0 2-2 0,-1 0-2 0,1 0-3 16,-1 1 4-16,0 1-1 0,1 2 3 0,-1-1 1 0,0 0 1 16,-2 1 0-16,-1 0-4 0,2-1 3 0,-3 2-1 0,0 0-3 0,-4-1 7 15,0 0 1-15,-1-1 0 0,1-2 5 0,-1-1 4 0,1-1 2 16,-3-1 7-16,1 0 3 0,-2-2 2 0,-1 0 5 0,0 0 5 0,-3 0 8 16,0-2 7-16,0 0-2 0,-2 0 0 0,1 0-5 0,-2 1-5 0,-3-1 1 15,0 1-4-15,0-1 1 0,-1 1-5 0,-2 0 0 0,1 0-6 16,-1 1-10-16,-1 0 3 0,0 0-9 0,-1 2-1 0,-1 0-2 0,0 0-3 15,-2 0 2-15,0 0-3 0,-1 1 2 0,-1-1 0 0,1 0-3 0,0 1 2 16,0-1-2-16,-2 0 0 0,1 1 0 0,-2-2-1 0,1 2 3 16,-1-3-2-16,0 1 0 0,0 0 4 0,-2-1-5 0,0 0 4 0,-1 0 3 15,1 0-5-15,-2-1 9 0,0 0 0 0,1 1 1 0,-1-1 6 16,0 0 0-16,0 1 7 0,-1-1 1 0,1 0-6 0,-2 0 0 0,0 0-2 16,0 0-2-16,0 1-1 0,-2-1 1 0,1 1-5 0,-1 1-5 0,0-1 3 15,-1 1-6-15,-1-1 3 0,1 1-3 0,-1 0-2 0,2 1-1 16,1-1-1-16,-2 0-1 0,1 0 2 0,1 0-4 0,-1 0 4 0,1-1-2 15,-1 1 1-15,0 0-2 0,1-1-2 0,0 1 2 0,0-1-1 16,0 1 5-16,0-1-1 0,0 0-3 0,0 0 5 0,0 1-8 0,0-1 4 16,0-1 2-16,0 1-1 0,0-1-1 0,-1 0-2 0,2 0 1 0,1 0 1 15,-1 1-1-15,-1-1-1 0,2 0-2 0,-1 0 0 0,0 0 0 0,1 0-2 16,0 0-2-16,1 0-10 0,0-1-7 0,-1 1-16 0,1-1-21 16,1 1-22-16,-1 0-12 0,0 0-9 0,-1 0-10 0,2-1-12 0,0 0-10 15,1 1-15-15,1-1-17 0,0 0-18 0,1-1-14 0,4 0-6 16,2-1 32-16,1-2-15 0,4-2-43 0</inkml:trace>
  <inkml:trace contextRef="#ctx0" brushRef="#br0" timeOffset="52336.44">7344 8859 597 0,'-22'-15'43'0,"1"-1"-13"0,-1-2-1 16,4 3-16-16,6 3-8 0,2 1-4 0,0 1-10 0,4 2-14 0,-2-1-22 15,2 1-21-15,0 0-14 0,1 1 0 0,1 0 16 0,1-1 16 16,0 1 19-16,1 0 14 0,1 0 7 0,-1 1 4 0,0 1 7 0,0 1 5 16,-1 1 9-16,1 1 12 0,1 0 12 0,-1 0 11 0,-1 1 7 0,1 1 2 15,0 0-2-15,0 1-6 0,0 0-5 0,0 0-4 0,0 1-1 16,1 2 0-16,0 1 6 0,1 4 5 0,0 1 2 0,0 2 3 0,0 5 2 16,1 2 0-16,1 4 6 0,1 5-1 0,1 2-2 0,0 4 3 0,2 4 5 15,2 3 1-15,0 3-3 0,0 2-15 0,3 1-16 0,0 3-11 16,0 0-8-16,1-1-7 0,-1-1-5 0,1-2-5 0,-1 0-1 0,0-2 0 15,0-3-6-15,0 1-2 0,-2-1-21 0,-1-1-28 0,-1 0-40 16,-2-3-57-16,-2 1-52 0,-2 1-46 0,-3 1-38 0,-5 2 3 0,-4 1-73 16</inkml:trace>
  <inkml:trace contextRef="#ctx0" brushRef="#br0" timeOffset="53253.23">12176 9318 1027 0,'-9'-12'480'0,"1"-3"-324"0,-2-3-51 16,4 4-49-16,2 4-35 0,3 0-21 0,2 3-24 0,1 0-19 0,1 1-14 15,2 2-6-15,0 0 0 0,3 1 6 16,0 1 10-16,3 1 0 0,2 0 7 0,2 1 3 0,1 1 3 0,1 0 9 0,3 0 6 0,1 1 0 16,0-1 5-16,3 0 1 0,0 1-2 0,3 0 10 0,2 0-3 0,-1 0 1 15,2 0 7-15,0 0-3 0,3-1 4 0,0 1 1 0,1-1 0 16,3 0 1-16,0-1-3 0,3 1 2 0,1-1 3 0,1-1-1 0,4 1 4 15,1-2 7-15,2 0-1 0,0 0 11 0,1-1 2 0,2 0 0 0,1-1 8 16,-1-1 0-16,2 1 0 0,1-2 6 0,0 1-2 0,4 1 2 16,-1-3-1-16,2 2-8 0,2-1-8 0,0 2-8 0,3 0-8 0,1 0-2 15,3 1 0-15,0 1-6 0,2 0 3 0,1 1-1 0,1 0-1 0,0 0 0 16,0 2-2-16,2 0 0 0,-1 1 1 0,1 1-2 0,2 0 2 16,-1 1 3-16,0 1-2 0,0 1-1 0,0 1 3 0,-2 0-4 0,0 0 3 15,0 2 3-15,0 0-1 0,1 0-1 0,0 1-3 0,-2 0 1 0,0-1 4 16,0-1 6-16,1 0 3 0,0-1-1 0,0 0 3 0,0 0 5 15,0-2-3-15,-3 0 4 0,0 0-3 0,-1-1-3 0,-2 0 3 0,1-1 2 16,-2 0 5-16,-1 0 0 0,-1-1 3 0,-1 1 2 0,-2-1 0 0,-2 0 5 16,0 0-3-16,-3-1-3 0,-1 0 0 0,-1 0-6 0,-1 0-7 15,-2 1-4-15,-1 0-4 0,-1 2-11 0,-3-1 7 0,-1 1-7 0,-1 0 2 16,-1 0 2-16,-3 1-5 0,-3 0-10 0,-1 0-23 0,-3 2-47 16,-1 0-75-16,-3 0-92 0,-2 1-100 0,-3 1-45 0,0-1 23 0,-2 2-104 15</inkml:trace>
  <inkml:trace contextRef="#ctx0" brushRef="#br0" timeOffset="70286.96">3813 10633 191 0,'-1'-1'46'0,"1"1"-10"0,-1 0-16 0,2 1-6 0,1-1 5 0,1 0 3 16,0 0 6-16,0 0-1 0,2 0-1 0,-1 0-4 0,2 1-4 0,-1 0-1 15,1 1-2-15,1 0 1 0,-1 1-1 0,1 2 2 0,-1 0-1 16,2 1-1-16,-1 1 0 0,1 0-3 0,1 1-1 0,0 1-4 0,1 1-3 16,-1 0 0-16,3 0-1 0,0 1 0 0,1 1-2 0,0-1-2 0,-2 0 2 15,3 0-3-15,1-2 0 0,1 0 1 0,0 0 1 0,2 0 1 16,1 0 0-16,2-1 3 0,1-2-1 0,3-1 1 0,0-2 1 0,2 1 2 15,1-2-1-15,1 0 0 0,0-1 2 0,1 0 1 0,0 1 1 16,2-1 1-16,0-1 0 0,1 1 0 0,0-1 3 0,0-1 2 0,2 0 6 16,2 0 2-16,0-2-2 0,-1-1 3 0,2 0-1 0,-1-1-3 0,3-1 0 15,0-2-3-15,0-1-7 0,3-1 2 0,0 0-3 0,1-1 1 16,0 0-2-16,2-2-3 0,0-1-5 0,0-2-2 0,1 1 4 0,0-2-1 16,0-1-3-16,-2-1 2 0,1 2-2 0,1-3 1 0,-1 1-4 0,-1 0-3 15,1-2 2-15,-1-1 0 0,-1 1 4 0,-1-2 2 0,0-2 1 16,1 0-1-16,0-1 3 0,-1-1 2 0,0 2-1 0,-4-1-1 0,-1 0-1 15,-2 0-3-15,-2 2 2 0,-1 0 0 0,-4 1-1 0,0-1 3 16,-3 2 11-16,-2 1 14 0,-1-1 20 0,-1 1 14 0,0-1 4 0,-1 0-1 16,0-1-8-16,-1 2-6 0,-2-1-5 0,0 1-12 0,0-1 0 0,0-1-8 15,-1 0-4-15,0-2 5 0,-1 0-3 0,-1-1 2 0,-3 1 3 16,-2-1 1-16,-2 1 2 0,-3 3 0 0,-1-2-1 0,-3 0 3 0,-3 0 1 16,-2-1-3-16,-4 0-15 0,-2-2-4 0,-4 1-3 0,-3 2 0 15,-4 0 10-15,-4 3-3 0,-2 1-7 0,-3 0-2 0,-1 1-5 0,-3 3-1 16,-4-1 2-16,-2 2 4 0,-3 0 9 0,-4 2 7 0,-1 1-4 15,-2-1 7-15,-1 1-2 0,1 1-3 0,-4-2 7 0,2 1-5 0,0 0-3 16,-1 0-4-16,2 0-4 0,1 1-2 0,-2-2 3 0,0 0-3 0,2-2 1 16,0 0-2-16,1 1-6 0,2 0 1 0,-3 1-5 0,2 1 1 0,-1 2-4 15,-1 1 1-15,-1 1-1 0,-1 2-1 0,-2 1 8 0,-2 1-1 16,-1 1-1-16,-2 1 5 0,-1 0-8 0,0 1-3 0,-1 0 6 0,1 1-3 16,-1 0-2-16,0 1 2 0,1 0-1 0,1 1 1 0,-1 0 1 0,0 1 1 15,2 0 0-15,1 1-4 0,1-2 5 0,1 1 2 0,2 0-5 16,1 0 1-16,2 0-7 0,4 0-2 0,0 0 4 0,1 1-10 0,0 0-10 15,1 1-11-15,2 2-19 0,-1 2-6 0,2 1 6 0,1 1 6 0,0 4 17 16,1 2 12-16,0 4 9 0,0 2 2 0,2 0 5 0,2 2 0 16,1 1 2-16,2 2-2 0,1 1 0 0,2 1 1 0,2 2 2 0,2 2 1 15,1 1-4-15,1 2 0 0,4 0 6 0,0 3 3 0,2 1 2 16,2 3 1-16,2 2-11 0,2 2-2 0,2 0-6 0,3-2-12 0,4-2-16 16,1-2-11-16,2-2-10 0,1 0-5 0,0-1-8 0,1-3-5 0,1-1 1 15,0-3 4-15,1-3 10 0,0 1 4 0,1-2 0 0,1-4-5 16,1 0-8-16,0-4-17 0,1 0-21 0,0-3-11 0,1-1-14 0,0-3-4 15,2-2 19-15,2-1-228 0</inkml:trace>
  <inkml:trace contextRef="#ctx0" brushRef="#br0" timeOffset="125840.47">6302 11897 164 0,'-2'0'69'15,"1"0"-30"-15,0 1-17 0,1-1-5 0,1 0 0 0,0-1 2 0,1 0 2 16,1 0-3-16,1-1-5 0,0-1-2 0,1 1-5 0,2-1-3 0,1 1-1 16,0 0-3-16,0 0 1 0,0 0-2 0,1 1 1 0,0-1-2 15,1 1 1-15,1 1-1 0,0 0 1 0,1 1 0 0,0 1-1 0,0 0 1 16,2 1-2-16,2 0 1 0,-1 1 3 0,-1 0-2 0,2 0 0 15,0 0 0-15,0 0-1 0,-1 0 1 0,1 0-1 0,1 0 0 0,1-1-1 16,0 1 0-16,3-1 2 0,0-1 0 0,0 0-1 0,1 0 1 0,0 0 1 16,2-1-2-16,1-1 1 0,-1-1 1 0,1 0-2 0,1-1 3 15,1 1-1-15,0-1 2 0,1 0-3 0,-1 0 1 0,-1 0 0 0,1 0-2 16,-1 0 4-16,3 0-2 0,0-1 0 0,0 2 2 0,0-1-3 0,-2 0 2 16,0 2 0-16,0-1-1 0,1 1 0 0,0 0 1 0,1 0 0 15,-1 1 0-15,1 0-1 0,0 1 1 0,0 0-4 0,0 1 2 0,0 1 1 16,-1 0 0-16,2 0 1 0,-1 0-1 0,1 0 1 0,-1-1 0 15,2 2 0-15,1-2 1 0,-1 2-2 0,1-1 1 0,-1 1 0 0,-2-1-1 16,2 0 1-16,-1-2 0 0,1 2-1 0,0-1 0 0,-1 0 0 0,0-2-1 16,0 0 1-16,0-1 1 0,1-1 0 0,-1 1 1 0,2-1-1 15,-1 0 0-15,0 0-1 0,-1 0 2 0,0-1 0 0,1 0 3 0,2 0 0 16,-1 1 1-16,0-1 1 0,-2 0-1 0,2 0 1 0,-2 1-3 0,2 0 1 16,-1 1 0-16,3-1-1 0,-2 0 1 0,2-1 1 0,0 1-2 15,1-2-2-15,1 0 2 0,0 0-2 0,1-1 2 0,0-1-1 0,2 1-1 16,2-1-1-16,0 0 1 0,0-1-2 0,0 0 4 0,0 0-3 15,-1 0 1-15,2 0 1 0,-1 1-2 0,-1 0 1 0,0 0-2 0,-1 2 1 16,0 1 2-16,-1-1-1 0,-1 1 1 0,0 0 1 0,-1 0 0 0,2 2 0 16,1 0 0-16,0 0 1 0,-1 0-2 0,0 1 1 0,-1 0 0 15,2 1 1-15,0-1-2 0,-1 1-3 0,1 0 0 0,0-2 1 0,1 2-1 16,0-2 3-16,-1 0-1 0,2-2-1 0,1 1 1 0,2-3 0 0,1 0 1 16,2-2-2-16,-1 0-3 0,-1-2 2 0,0 0-1 0,3-2-2 15,-3 0 0-15,1 1 0 0,-2-1 0 0,2 1 3 0,-4 0 2 0,-1 1 1 16,1-1-2-16,-2 2 3 0,1 0-2 0,1 0-1 0,-2 1 0 15,-1-1 0-15,2 1 0 0,-1 0-1 0,1 0 2 0,1 1-6 0,-1 0-2 16,0-1 1-16,1 1-3 0,-1 1 3 0,0 0-3 0,0 1-2 0,0-1-4 16,-1 1-5-16,2 0-4 0,-1 1-3 0,-1 1 1 0,1 1 3 15,-2 0 7-15,-1 0 9 0,-2 0 1 0,-3 0 4 0,1 0 0 0,-3-2 1 16,1 0 2-16,-1-1 2 0,0-1 3 0,-1 1 3 0,1-1 6 0,-3 0 7 16,4-1 6-16,0-1 6 0,-1 0-1 0,3-1-4 0,-4 0-2 15,2-1-3-15,-1 0-2 0,1-1-3 0,-1 0-4 0,1 1-8 0,-2 0-5 16,2-1-2-16,-2 1-2 0,0 0-1 0,-2 1 1 0,1 1 0 15,-1-1 0-15,0 1 2 0,0 1 0 0,-1 0 2 0,-1-1-2 0,-1 1 2 16,3-1-1-16,-3 1 0 0,-1 0 2 0,-1 0 1 0,-3 0 6 0,-2-1 3 16,0 1 3-16,-3-1 4 0,0 0 4 0,-1-2 6 0,-2-2 9 0,0 1 7 15,-3-3 3-15,-1-1 2 0,-1-1-2 0,-2-4-8 0,-2-2-4 16,-2-2-11-16,-3-3-9 0,-2-2-5 0,-2-1 3 0,-3-2 14 0,-1 0 6 16,-3-1 7-16,1 0 6 0,-2-3 0 0,0 1 7 0,0 1-3 15,-2 1 4-15,-2 2 0 0,0 1 0 0,-5-1 3 0,-1 2-6 0,0-1-11 16,-3 3-13-16,1-1-13 0,-2 2-13 0,-3 0-1 0,-2 1-10 0,-3 1-3 15,-4 1-10-15,-3 0 4 0,-5 2-12 0,-6 1-17 0,-6 1-13 16,-5 5-28-16,-7 0-2 0,-6 2 4 0,-5 1 15 0,-4 1 32 0,-3 0 31 16,1 0 31-16,2 1 36 0,2-3 20 0,4-2 6 0,4 1-3 0,3 0-20 15,2 0-16-15,0 3-18 0,1-1-11 0,0 2-7 0,0 0-7 16,1 3 8-16,0 1 5 0,1 0 5 0,0 1 3 0,1 1 4 0,0 0-4 16,-2 2-3-16,-1 1-2 0,-2 0-19 0,-4 3-3 0,-1 1-7 15,-4 2-1-15,-3 3 9 0,-3 0-4 0,-3 1 5 0,-2 0 5 0,1-2-1 16,1 0 9-16,5-2 8 0,1-2 6 0,4-1 12 0,0-1 0 0,2-1 8 15,1 1-8-15,4-1-10 0,2 0-7 0,1 0-9 0,2 0 1 16,1 0-5-16,0 1-2 0,2 0-3 0,1 1-2 0,-1 1-1 0,1 0 2 16,1-1-1-16,-1 3-7 0,0 0 4 0,0 1-2 0,-1 2 4 0,-2 0 2 15,-1 0-4-15,-1 1 2 0,0 1-5 0,-2 1 5 0,1 0-3 16,-2 0 0-16,0 1 4 0,1 1 0 0,0-3-2 0,0 0 2 0,1 0-2 16,1-1-2-16,1 1 14 0,3-2 1 0,0-1 1 0,4-2-2 0,0 2-4 15,0-1 0-15,2 1-3 0,3-2 6 0,3-1-4 0,2 0-6 16,-2-1 2-16,0 1 0 0,1 1-3 0,0-2 12 0,3-1-8 0,1-1 4 15,-1-2 8-15,1 1-4 0,-1 1 1 0,1-1-4 16,0 1-6-16,0 0-6 0,-1 0 1 0,0 0 2 0,0 0-1 0,-1 0 2 0,0 1 1 16,1 0-1-16,0-1 5 0,-1 1 3 0,3-1 2 0,0-1-4 0,2-2 1 15,2 0-4-15,1-1-1 0,1-1 2 0,0-1-4 0,0-1 1 16,-1-2 4-16,2 1 0 0,3-1-5 0,0 1 1 0,2-1-2 0,-2 0 1 16,2 1 5-16,-1-2-1 0,-1 0 4 0,3 1 3 0,-3-1-7 15,4 0 2-15,-1 0-1 0,-2-1-4 0,2 0-1 0,-4 0-1 0,0 1 2 16,0 0 4-16,0-1 2 0,2 0 2 0,-1 2-2 0,0 0 1 0,0 0-4 15,0 0-5-15,0 1 0 0,1 1-3 0,0 0 3 0,2 0 3 16,-1 1 1-16,3 0-7 0,-1 1-6 0,1-1 5 0,1 1-4 0,-2 0 3 16,0 0 5-16,0 1 0 0,2-1-1 0,-1 2 2 0,1-1 8 0,-1 1-9 15,1 1 2-15,-1 0 1 0,1 1-4 0,-2 1 5 0,3 1-5 16,-1 2-6-16,0-1 3 0,2 2-2 0,-1 1 3 0,1 0 1 0,1 2-1 16,0 2-6-16,1 1 7 0,-1-1 1 0,2 1 2 0,0-3-2 15,3 2-2-15,2 0-2 0,0 2-2 0,2 0 5 0,-1 0-1 0,0 2-3 16,2 1 3-16,-1 1 1 0,1 0-1 0,1 1 3 0,-1-1-1 0,0 1-1 15,3 0 1-15,-2 0-1 0,2 1-1 0,1 0 3 0,2-2 0 16,1 3-4-16,2 1 1 0,1 0-2 0,2 3-1 0,0-2-1 0,1 2-4 16,2 2 7-16,-1-1 1 0,2 3 4 0,1 0 2 0,0 0-4 0,2-1-5 15,0 2 3-15,1-2-2 0,2 2 2 0,1-2 3 0,0 0-3 16,3-2 2-16,0-1-2 0,0-1-5 0,2-1 1 0,1 1 1 0,1-1 0 16,0 2 4-16,0-2-1 0,2 2 2 0,1-1-11 0,0-4-1 15,0 2 3-15,1-2-8 0,0-1 11 0,3 0 2 0,-2-2 2 0,2-3 2 16,2 0-4-16,0-2 0 0,4 0 0 0,-1 0-1 0,1-3 4 0,2 1-3 15,1-2-1-15,4 0 2 0,1-1 3 0,2-1 4 0,-1 1-2 16,1-3 0-16,0-1 1 0,1-1-1 0,2-1 7 0,2-3-3 0,3 0 0 16,0-2-4-16,2-2 2 0,2-1 0 0,1 0 1 0,1 0 4 0,2-1-8 15,0 1-5-15,2 0 4 0,1-1-1 0,-2 2 1 0,-1 1 2 16,1 1-1-16,1 1 2 0,-1 2 1 0,2 0-2 0,-1 2-4 0,-1 0-4 16,-1 1-3-16,-1 1 5 0,0-2-3 0,-1 0 1 0,-2 0-2 15,-1-1-4-15,0 1 0 0,2 0-3 0,-3-1 1 0,0 0 0 0,-2-1 0 16,0-1 6-16,-1 0 5 0,-1-2-3 0,1-1 3 0,-2-1-5 0,-1-1 4 15,1-1 1-15,-3 0-3 0,0-3 0 0,-1-1-11 0,0 0-10 16,0-1-23-16,1-1-37 0,0 0-33 0,-1-1-19 0,3-1-12 0,-2-1-11 16,1 3-6-16,1-2-10 0,-1 1 0 0,0 0 15 15,-1 0 31-15,2-1 28 0,0 1-139 0</inkml:trace>
  <inkml:trace contextRef="#ctx0" brushRef="#br0" timeOffset="129823.6">3265 13641 443 0,'-8'0'148'0,"0"-1"-53"0,-1 1-31 0,4-1-26 15,2 0-6-15,2 1-4 0,0 0-10 0,1-1-5 0,1 0-8 0,0-2-7 16,2 1-2-16,1 0 0 0,1 0-3 0,2 0 1 0,0 0 2 0,-1 0 0 16,4 0 1-16,-1-1 1 0,1 1 2 0,2 0-2 0,-1 0 2 15,0-1-4-15,2 0 1 0,-2 1 0 0,1-1 0 0,1 1 5 0,-1 0-4 16,2 0 5-16,-1-1-3 0,0 1-1 0,0-1 3 0,-1 2 1 0,2-2 3 15,0-1 2-15,0 0 6 0,0-1 4 0,1 1 4 0,1-1 5 16,0-1 3-16,0 0 3 0,1-1 1 0,1 0 1 0,-1 0 1 0,0 1-2 16,0-1-2-16,1 2-1 0,-1-2 3 0,1 1-3 0,1 0 3 0,-1 0-1 15,1 0-3-15,1 1 0 0,1-1 2 0,-1 3-3 0,1-1 4 16,2 0-4-16,0 2 1 0,2 0-1 0,0 2-2 0,3 0 0 0,-2 1-2 16,1 2-1-16,1 1-1 0,0 1-2 0,1 3-7 0,0 1-5 15,2 1-2-15,0 2 1 0,0 1 1 0,0 0-1 0,1 3-4 0,-2 1-4 16,2 0-3-16,0 1-1 0,-1 0 4 0,1 1 0 0,-2-1 1 0,2-1 2 15,-1 1-2-15,3-3 1 0,-2-2-2 0,-1-2 0 0,-2-1 4 16,2-2-2-16,-2-2 0 0,2-1-1 0,-2-2 3 0,2-1 3 0,-1-1 9 16,2-2 8-16,-2 0 1 0,0 0 8 0,0-2-1 0,1 0 0 0,0 0 3 15,2-1-7-15,-1 1-1 0,1 0-3 0,0 0-3 0,3 1 1 16,-1-1-9-16,1 2 1 0,-3 0-2 0,1 0-2 0,1 1 8 0,0 0-10 16,2 1 6-16,-1 0-4 0,0 2-4 0,0 0 3 0,-2 0-5 0,3 0 0 15,-1 1-4-15,1 1 5 0,0 0 1 0,-1 1 0 0,2 0-3 16,0-1-6-16,0 2 3 0,1 1-2 0,-3-1 2 0,2 1 2 0,-1-1-7 15,1 0-1-15,1 1 0 0,-1-3-8 0,0 1-7 0,0 1-14 16,-1-3-24-16,1 0-22 0,-2 0-54 0,1-2-72 0,0-1-85 0,-1 0-56 16,2-2 10-16,-2-2 84 0,-1-3-118 0</inkml:trace>
  <inkml:trace contextRef="#ctx0" brushRef="#br0" timeOffset="135856.56">6988 13585 69 0,'-6'1'52'0,"-1"0"-15"16,-2 0-7-16,3 0-5 0,1-1-5 0,2-1-5 0,0 1-8 0,1-2 0 16,1 1-2-16,0 0-2 0,-1-2 1 0,1-1-3 0,1-1 1 15,1 0-1-15,2-1 0 0,0 1 1 0,0-2-1 0,0-1 1 0,1 1-3 16,0-1 0-16,1 1 1 0,0 1 0 0,-1-1 0 0,1 1 0 0,-2 1-1 16,1 0 3-16,1 1 0 0,0 2-1 0,0-1 4 0,0 1 0 0,0 1 4 15,0 0 6-15,1 0 1 0,0 0 0 0,0 0-1 0,1 0-5 16,1 0 1-16,1-1-4 0,1-1-1 0,2 1-1 0,0 0-2 0,1 0 2 15,0 0 1-15,0-1 3 0,1 0 1 0,-2-1 1 0,1 0 4 16,0-1 1-16,1 0 3 0,0-1 1 0,-1-1-1 0,1 2 1 0,1-2 0 16,-1 1 2-16,2 2-3 0,-1-1-2 0,1 1-2 0,0 1-4 0,0 0 1 15,0 1-2-15,2 0 0 0,0 1-2 0,0 2-1 0,2-1 2 16,0 2-1-16,1-1 2 0,1 0-1 0,1 0 2 0,2-1-2 0,1 0-1 16,0 0 1-16,2 0-5 0,-1 0 2 0,3 0-3 0,0-1 0 0,2 0-2 15,-2 0-4-15,2 0 5 0,-2 1-1 0,1 0-1 0,-1 1 0 16,2-1 0-16,-2 1 0 0,1-1 5 0,-2 0 4 0,1 0 1 0,-2-1 8 15,0 1 2-15,1 1 3 0,-1-1 6 0,1 0-1 0,-2 0 2 0,1 0 0 16,-1 0 0-16,0 1 0 0,1-1-1 0,1 0-1 0,-2 0-4 16,1 0-2-16,-1 1 0 0,-1 1-3 0,1-1-1 0,-1 1-3 0,2 0-1 15,-2-1-1-15,0 1-1 0,0 1-3 0,0 0-1 0,1 0-3 16,-1 2 0-16,-1 0-1 0,0 0-1 0,1 1-2 0,1 1-1 0,-2-2-1 16,2 1 2-16,0 0 3 0,-1 1-3 0,2-1-1 0,2-1-1 0,-2 1 0 15,1-1 5-15,-1 0-2 0,1 1-2 0,0-2 1 0,-1 1-3 16,2-1 3-16,-1 0-1 0,2 0 1 0,0 1-3 0,0-1-3 0,1 0-1 15,-1 1 4-15,0-1 4 0,1 1 0 0,1 0 3 0,1-1-7 16,0 0 4-16,-1 1-1 0,4 0-4 0,-2 0 3 0,1 0-1 0,-1 0 1 16,-1 1 3-16,2-1-2 0,-1 2-1 0,0-1-1 0,1 1 1 0,-1 1-5 15,0 0-1-15,0 1 1 0,-1-2 3 0,1-1 6 0,0 0 2 16,-1 0 0-16,1-1 0 0,-1 0 3 0,2-1 1 0,0-1 2 0,-1 0-7 16,0 0 2-16,-1-1 0 0,0 0 0 0,1-1 8 0,0-1-3 0,1-1 2 15,-1 0-6-15,0-2-3 0,-1 0 2 0,0 0-2 0,0-1 4 16,-1 0 1-16,0-1 0 0,-1 1 2 0,0 0 1 0,-1-1 1 0,1 1-4 15,-1 0 4-15,0-1-2 0,-3 0 3 0,1 1 4 0,-2-1-2 16,1 1 3-16,-2 0-3 0,0 1 4 0,-2 0-2 0,0 0-5 0,-1 1-5 16,0-1-7-16,-2 1 4 0,-1-1 0 0,1 0 8 0,-3 0 3 0,1-1-1 15,1 0-3-15,-2-1-6 0,3 0-3 0,0 1-3 0,-2 0-4 16,0-1 5-16,-1 2 0 0,-1 0 1 0,1 0 4 0,-1 1-11 0,1 1 4 16,-2-1-2-16,0 1 4 0,0 0 0 0,-2 0 0 0,-2 0-1 0,1 1-1 15,0 0 5-15,-1 0-2 0,0 0 0 0,-2 0-3 0,0 1-2 16,1 0 5-16,-1 0-6 0,1 1 3 0,-1-1 0 0,0 1-4 0,1 0 4 15,0 0-1-15,-1 0-6 0,1 0 2 0,-1 0-3 0,1 0-1 0,0 1 0 16,-1 0-2-16,2 0-2 0,-1 0-1 0,1 0 1 0,-1 0-7 16,-1 0-4-16,1 0 0 0,-2-1-4 0,1 0-7 0,-2 1-17 0,0 0-45 15,1-1-55-15,-1 1-54 0,0-1-33 0,0 0-4 0,-1 0 39 16,-1-1-86-16</inkml:trace>
  <inkml:trace contextRef="#ctx0" brushRef="#br0" timeOffset="167959.13">14429 13918 358 0,'3'-1'71'0,"2"1"-12"0,2-1-17 0,1 1-12 0,2 0-12 0,0 0-8 15,2 0-4-15,2 0 1 0,2-1 3 0,2 1 3 0,0 0-1 16,1 0 0-16,1 0-4 0,-1 0-4 0,4 0 0 0,2-1-1 0,0 2 2 16,1-1 3-16,-1 1 3 0,1 0 7 0,0-1 0 0,1 1 1 0,3-1 0 15,-1 0-6-15,5 1 5 0,-1-2-8 0,3 1 4 0,2 0-5 16,0-1 1-16,5 0 0 0,1 1 1 0,1-1 2 0,3 1-2 0,2-1 2 15,4 0-4-15,2 1-2 0,1-1-3 0,2 1-1 0,1 1 2 0,3 0-1 16,1 0 3-16,0 0-2 0,2 0 2 0,0 1 4 0,2-3 10 16,0 1 19-16,1-2 4 0,0-1 15 0,0-1-3 0,-1-1-3 0,0-1-6 15,-2-1-4-15,1 0-15 0,1-1-7 0,-1-1-3 0,2 0-10 16,-1-1 3-16,0-1-4 0,0 0-4 0,1-1-1 0,-1 0-4 0,-1 0 4 16,1-1 1-16,-2 0-2 0,1-2-1 0,-2 0 0 0,-1-1-1 0,0 0 2 15,-2-2 1-15,-1-2-1 0,-2 0 4 0,-1-3 0 0,-1-1 4 16,-1 0 2-16,-2-1 6 0,-1 1 1 0,-2-1 4 0,-2 0 6 0,-3 1-1 15,-2-3 3-15,-1 0 9 0,-3-1 6 0,-1 0 5 0,-1 0 14 0,-2-2 0 16,-1 1 3-16,-2-3 8 0,-2 0-15 0,0-2-4 0,-2-1-7 16,-2 0-5-16,-3-1-4 0,-2 0 0 0,-1-2-1 0,-2-2-10 0,-3 1 0 15,-1-2-5-15,-2 2-2 0,-3-1 0 0,-2-1-18 0,-4 1 2 16,-4 0-9-16,-4-1-6 0,-3-1 11 0,-5 1-12 0,-5-2-2 0,-2 2 1 16,-3-2-9-16,-5 0 2 0,-1-2 1 0,-5 1-1 0,-4 1 7 0,-1 0 5 15,-2 1 8-15,-1-1-8 0,0 2 10 0,-2 0 4 0,0 2 4 16,-1-1 6-16,-1 1-3 0,0 1-1 0,-1 0-5 0,1 2 8 0,-1 1-1 15,1-1-1-15,-1 1-1 0,-1 0-5 0,-2 4-4 0,-1 0-3 0,1 3 2 16,-3 1 1-16,-2 2 0 0,-1 0-8 0,-4 1-10 0,-2 4 2 16,-1 1 8-16,-4 2 8 0,-2 3-2 0,-2 2-2 0,-1 0-10 0,-2 3 0 15,-3 2 3-15,-1 2-2 0,-1 2 5 0,0 1 0 0,2 0 0 16,1 2 3-16,-1 0-2 0,0 0 2 0,1 2 0 0,-1 0-2 0,0 1 4 16,3 1 0-16,0 1 1 0,3 1 0 0,-1 0 0 0,4 0-2 0,1-1 4 15,0 0-5-15,2 1 3 0,1-1-4 0,1 1-12 0,0 1 5 16,0 2-1-16,0 0 2 0,0 4 10 0,-1 1 6 0,0 0-8 0,0 3-2 15,-2 1-2-15,1 0-8 0,0 3 2 0,-1 1 6 0,2 1-3 16,0 0-1-16,1 2 6 0,2 0 2 0,2 3-1 0,-1-1-1 0,2 3-4 16,-1-1-2-16,3 1-1 0,0-1 0 0,2 3-1 0,1-1 3 0,0 2-1 15,2 0-1-15,1 1-7 0,4 0 3 0,1 1 5 0,1-1 5 16,1 1 13-16,2 1-2 0,1-1-8 0,0 1-1 0,4-2-4 0,2 2 1 16,2 2 0-16,3-3 0 0,4 1 1 0,2-4-5 0,3 1 2 0,3-1-2 15,3 1 4-15,2 1-2 0,4-1-2 0,3 2 1 0,2 0 6 16,4 2 7-16,2-1 7 0,4 2-4 0,2-2-4 0,3 2-3 0,0 0 0 15,4 1 3-15,1 0-7 0,3 1-2 0,1-2-6 0,3-2-5 0,2 1 4 16,3-2-7-16,2 1-6 0,3-1-27 0,-1-2-14 0,2-2-18 16,-3-1-26-16,1-2-36 0,-1 2-102 0,-2-2-101 0,1 1-48 0,-4 0 54 15,-3 0-54-15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3T12:15:09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519 455 6537 0 0,'2'-12'227'0'0,"2"0"-1"0"0,0 1 1 0 0,0 0-1 0 0,1 0 1 0 0,0 0 0 0 0,1 0-1 0 0,0 1 1 0 0,1 0-1 0 0,0 0 1 0 0,0 1-1 0 0,17-16 1 0 0,-2 5-115 0 0,0 1 1 0 0,1 1-1 0 0,45-26 1 0 0,-45 33-65 0 0,1 2 0 0 0,-1 0 0 0 0,2 2 0 0 0,-1 1 0 0 0,0 0 0 0 0,34-1 0 0 0,-26 2 15 0 0,711-86 1839 0 0,-542 79-1203 0 0,346 26-1 0 0,-451-4-719 0 0,0 4 0 0 0,94 28 1 0 0,-126-24-23 0 0,-1 3 0 0 0,-2 3 0 0 0,109 58-1 0 0,48 49-137 0 0,-160-91 68 0 0,85 73 1 0 0,-66-39-59 0 0,-3 2 0 0 0,-4 4 1 0 0,-3 3-1 0 0,-4 3 0 0 0,-3 2 1 0 0,-5 3-1 0 0,66 146 0 0 0,-47-62-234 0 0,81 296 1 0 0,-120-326 248 0 0,24 213 0 0 0,-18 152 233 0 0,-31-88 9 0 0,-14-304 219 0 0,-31 185 0 0 0,26-262-184 0 0,-2 0 1 0 0,-1-1-1 0 0,-3-1 0 0 0,-1 0 0 0 0,-1 0 1 0 0,-3-2-1 0 0,-1 0 0 0 0,-45 58 0 0 0,20-37 26 0 0,-3-3 0 0 0,-2-2-1 0 0,-3-2 1 0 0,-69 50-1 0 0,90-77-98 0 0,0-2 0 0 0,-2-1-1 0 0,0-2 1 0 0,-50 20 0 0 0,26-18 104 0 0,-1-2 1 0 0,-64 12 0 0 0,-558 99 44 0 0,358-70-732 0 0,-241 22-1084 0 0,465-75 1445 0 0,-1-4 1 0 0,0-5 0 0 0,-167-24 0 0 0,219 16 288 0 0,0-2 0 0 0,1-3 0 0 0,-52-22 0 0 0,-132-74 102 0 0,172 79 137 0 0,-91-65 1 0 0,126 79-125 0 0,2-2 0 0 0,0-1 0 0 0,2 0 0 0 0,0-2 0 0 0,1 0 0 0 0,-17-29 0 0 0,-11-26 234 0 0,5-3-1 0 0,2-1 0 0 0,5-2 1 0 0,-28-94-1 0 0,-78-362 702 0 0,105 384-733 0 0,-15-85 4 0 0,10-2-1 0 0,11-1 1 0 0,11-2-1 0 0,10 0 1 0 0,33-362-1 0 0,41 162-260 0 0,-41 347-101 0 0,3 1-1 0 0,56-136 0 0 0,-56 179-99 0 0,3 2 0 0 0,1 0 0 0 0,3 2 0 0 0,2 1 0 0 0,3 2 0 0 0,1 2 0 0 0,88-81 0 0 0,-106 110 11 0 0,0 0 1 0 0,1 1-1 0 0,1 2 1 0 0,1 0-1 0 0,-1 1 0 0 0,2 1 1 0 0,27-9-1 0 0,-16 10-33 0 0,1 1 0 0 0,0 2-1 0 0,0 1 1 0 0,54-2-1 0 0,-20 7-74 0 0,106 11 0 0 0,66 22-8 0 0,-212-27 129 0 0,398 64 75 0 0,-129-19-43 0 0,-285-46-54 0 0,17 1-30 0 0,0 2 1 0 0,0 1-1 0 0,49 18 0 0 0,-73-22-7 0 0,0 1-1 0 0,0 0 1 0 0,0 0 0 0 0,0 1-1 0 0,-1 0 1 0 0,0 0-1 0 0,0 0 1 0 0,0 1-1 0 0,-1 0 1 0 0,0 1 0 0 0,0-1-1 0 0,-1 1 1 0 0,1 1-1 0 0,-1-1 1 0 0,-1 0 0 0 0,0 1-1 0 0,0 0 1 0 0,4 11-1 0 0,-2-2 12 0 0,-1 0 0 0 0,-1 1 0 0 0,-1-1-1 0 0,0 1 1 0 0,1 27 0 0 0,-3 9-1224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3T12:15:11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876 756 9218 0 0,'1'-13'1177'0'0,"1"0"-1"0"0,1 0 1 0 0,5-17-1 0 0,-5 24-1244 0 0,-1 1-1 0 0,1 0 1 0 0,0-1 0 0 0,0 1-1 0 0,0 0 1 0 0,1 1-1 0 0,-1-1 1 0 0,1 1 0 0 0,9-8-1 0 0,51-39 249 0 0,94-55 0 0 0,16 15-79 0 0,-97 54-107 0 0,273-127 318 0 0,-230 116-84 0 0,126-32 0 0 0,-177 63-214 0 0,1 4 0 0 0,0 3 1 0 0,0 3-1 0 0,1 3 0 0 0,0 3 0 0 0,71 8 0 0 0,-21 7-236 0 0,0 5-1 0 0,193 57 0 0 0,-207-43 191 0 0,-3 4 0 0 0,123 63 0 0 0,-159-64 82 0 0,0 4 1 0 0,-3 2 0 0 0,-2 3-1 0 0,59 53 1 0 0,71 84 114 0 0,-146-132-127 0 0,75 102 0 0 0,-67-69-4 0 0,-5 2 0 0 0,-3 2 0 0 0,-4 2 0 0 0,-4 2-1 0 0,-4 1 1 0 0,-4 2 0 0 0,-4 1 0 0 0,19 127-1 0 0,-21-43-23 0 0,-8 1-1 0 0,-7 0 0 0 0,-8 1 0 0 0,-24 192 0 0 0,13-297 37 0 0,-3-1 1 0 0,-3 0 0 0 0,-4-1 0 0 0,-3 0-1 0 0,-3-2 1 0 0,-3-1 0 0 0,-3-1-1 0 0,-3-1 1 0 0,-74 108 0 0 0,28-69 27 0 0,-5-4 0 0 0,-4-4 0 0 0,-5-3 0 0 0,-3-5 0 0 0,-111 80 0 0 0,137-122 36 0 0,-2-3 0 0 0,-3-4 1 0 0,-1-2-1 0 0,-154 56 1 0 0,-346 69 105 0 0,21-62 299 0 0,429-91-260 0 0,-1-5-1 0 0,-183-12 1 0 0,240-4 154 0 0,0-3 1 0 0,0-3-1 0 0,1-3 0 0 0,1-3 1 0 0,1-3-1 0 0,1-3 1 0 0,1-3-1 0 0,2-3 1 0 0,1-3-1 0 0,-111-81 0 0 0,127 79 14 0 0,3-3 1 0 0,1-2-1 0 0,2-1 0 0 0,-69-96 0 0 0,-106-216 165 0 0,168 261-494 0 0,4-3 0 0 0,5-1 0 0 0,3-2 1 0 0,-37-176-1 0 0,51 158-71 0 0,6-1 1 0 0,5-1 0 0 0,8-229-1 0 0,12 223 52 0 0,5-1-1 0 0,38-153 0 0 0,-29 192 9 0 0,4 0 0 0 0,4 2 0 0 0,78-154 0 0 0,-32 100-377 0 0,6 3-1 0 0,177-222 1 0 0,-105 181-2041 0 0,-70 80-1647 0 0,0-2-4373 0 0,-48 55 1416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27:48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4725 6972 218 0,'-27'-2'29'0,"-1"0"-19"16,-5 1 2-16,4 0-2 0,6 2-1 0,0 1-4 0,1 0-1 15,-3 2-3-15,0 1-1 0,0-1-2 0,-3 1-3 0,3-2-3 0,-2 1-2 16,1-1-1-16,0-1 1 0,-1 0 2 0,1-1 1 0,-1 0 4 0,2-1 1 16,-2 0 1-16,2 0 3 0,0-1 0 0,-1 1 0 0,0 0 3 15,0-1 1-15,-2 0 2 0,-2 1 2 0,1-1 0 0,-2 0 2 0,3 0-2 16,-3 0-1-16,1 0 0 0,0 1-3 0,0-1 1 0,0 1 1 0,1-1-4 15,-2 1 0-15,1 0-1 0,-1 1-5 0,1 0 3 0,-3 0-2 16,2 1 1-16,-1 1 1 0,1-1 0 0,-1 1 2 0,-2 1 0 0,-1 2 0 16,-1 1 0-16,-1 1-3 0,2 0 1 0,0 2 3 0,-1 0 6 0,1 3 7 15,0 2 6-15,0-1 6 0,1 1 0 0,-1 2-2 0,2 1-3 16,-1 2-2-16,2 2-1 0,-1 3-5 0,2 0-4 0,0 2 1 0,2 0-3 16,-3 1-1-16,2 0-4 0,-1 1-1 0,2 1-2 0,2-1-2 15,3 3 2-15,0-1-2 0,0 0-7 0,2 0 2 0,-1 1 3 0,2-2 1 16,1 3 9-16,-2 0-1 0,1-1 2 0,1 2-1 0,1-4 0 0,0 1-1 15,2-1-6-15,0 1 1 0,1-2 0 0,2-1 0 0,2-2 0 16,0-2 1-16,0 0-2 0,2-1 2 0,0 2-1 0,2-1-1 0,1-1 3 16,-1 1-2-16,3-2 1 0,1 1-6 0,1-2 0 0,0 0 0 0,1-1 1 15,1-1 4-15,1 0 1 0,0 0 1 0,1-1-1 0,1 0 1 16,0-1 0-16,1 0-1 0,0 0 0 0,0-2-2 0,1 0 0 0,1 1 0 16,0-1-2-16,2-1 3 0,-2 1-1 0,3 0 0 0,0 0 1 0,0-2-1 15,1 0 1-15,0-1 0 0,1-2 0 0,0 0 1 0,2-1 0 16,1-1 0-16,1-1 0 0,2-1 2 0,-2-1-7 0,1 0-1 0,0 0 0 15,1-1 1-15,0 0 3 0,2-1 2 0,0 0 3 0,0 0 0 16,2-1 0-16,1 0 0 0,1-1 2 0,1-1 1 0,2 0 2 0,-1 0 0 16,3-1 1-16,1 1 0 0,3-1 0 0,-1 1 0 0,2 0 0 0,-3 0-1 15,3 0-1-15,0 0 0 0,2 0-5 0,0 0 3 0,1 0 2 16,1 1-6-16,-1 0 5 0,2 0-5 0,-1 0-2 0,1 1 1 0,-2 0-3 16,2 0 0-16,0 0 0 0,0 2 0 0,2-1-1 0,-1 0 2 15,-1 0-1-15,1 0-1 0,-2 1 1 0,0-1-2 0,3 1 0 0,-1-1 3 16,2-1-3-16,-2 0 1 0,0-1 0 0,1-1 0 0,-1 1 2 0,1-1-1 15,0 0-2-15,0-1 2 0,1 1 1 0,0 1 0 0,-1-1-1 16,-1 1-1-16,-1-1 1 0,0 1-1 0,2 1 0 0,-1 0 0 0,-1 0-1 16,1 1 2-16,-1 0-1 0,2-1 1 0,-1 1 1 0,0 1-4 0,1-2 2 15,-1 2-1-15,0-1 0 0,3 0 2 0,-2 0-1 0,1 1 1 16,-1 0-1-16,-2-1-2 0,3 2 0 0,-2-1 1 0,1 1-3 0,2 0 3 16,-1-1-2-16,0 0 1 0,2 0-1 0,-3 0 3 0,1-1 1 0,0 1-2 15,0 0 1-15,1 0 2 0,0-1 0 0,-1 1 0 0,-1-1-1 16,2 1 0-16,-2-2 0 0,0 1 0 0,2-1-3 0,-1-1-2 0,0 2 1 15,2-2 0-15,0 1 5 0,0-1 1 0,1-1 2 0,2-1-2 16,-1 0-1-16,2 0 4 0,-1-1-4 0,-2 0 2 0,1 0 0 0,2-1-4 16,-1 0-1-16,0 0-1 0,-1 0 2 0,1-1 1 0,0 0 3 0,-1 0 2 15,0-1-1-15,1 1 3 0,-1-1 1 0,0 1 1 0,2-1 3 16,-2 1-5-16,-1 0 4 0,1 0-2 0,2 0-3 0,-1 0-1 0,-1 1-4 16,0 0 1-16,0 1 0 0,-2-1-1 0,0 1 2 0,1 0-2 15,0-1 2-15,0 0-1 0,2-2-1 0,-3 2 1 0,0-1-1 0,-1-1 3 16,2 1-1-16,-1-1-3 0,-1-1 0 0,1 1-2 0,0-1-1 0,0-1 6 15,0 1 0-15,0-1 2 0,-1 1-1 0,1-1-1 0,0-1 0 16,0-1-1-16,0 0 1 0,-2 0 0 0,0 0-1 0,0 1 1 0,0-2-1 16,0 0 0-16,1-1 2 0,-4 0-1 0,1-1 1 0,1 1 0 0,-4-2-1 15,2-1 2-15,-3 2 4 0,-1 1-1 0,2 0 1 0,-3 0-2 16,0 0 1-16,-3 0 1 0,0-1 0 0,-2 1 1 0,0 1 2 0,0-3-3 16,0-1 3-16,-1-1-1 0,-1-1-1 0,1-1 3 0,-4 1-1 15,-1-2-3-15,-2 1-2 0,-2-2 2 0,-3 0 5 0,0-1 5 0,-2-2 1 16,0-2-1-16,-2-1-2 0,0-3-3 0,-2 0-2 0,-2-3-1 0,-2 0-2 15,-1-2-1-15,-2-1 2 0,-1-3 0 0,-2-1-3 0,-3-1 2 16,-1-1-2-16,-2 1-1 0,-3 0 4 0,1-1-4 0,-3 0 0 0,-1 2 9 16,-1-2 0-16,0 1 1 0,-4 0 5 0,-1-1-11 0,-1 3-1 0,-3-1 0 15,-3 2 0-15,0-1-2 0,-3-2 0 0,0 3-2 0,-3-1 0 16,0 4 1-16,-3 0-2 0,-3 2-1 0,-2 1-8 0,-2 2-4 0,-5 0 2 16,1 3 3-16,-2 0 5 0,-4 1 5 0,-1 0-3 0,-2-1-4 15,-3 3-1-15,-1-2 1 0,0 3 0 0,-2 0-2 0,0 1 2 0,-2 0 0 16,-2 1 1-16,1 0 4 0,-3 0-3 0,-1 1 0 0,0-1-2 0,0 1-3 15,-2 0 3-15,0 0-2 0,-3 2 3 0,-1 2 3 0,1 2-3 16,-1 1 2-16,-1 1 2 0,-1 2-1 0,-4 1-1 0,0 3 1 0,-3 1-6 16,-2 2 3-16,0 2 6 0,-2 2-2 0,1 0 3 0,-4 2-3 15,0 0-5-15,-1 3 2 0,-1 1-3 0,0 0 7 0,2 1-2 0,2-2 2 16,4 1-2-16,1 1-2 0,2 0 2 0,3 2-1 0,0 0 4 0,1 0 1 16,0 1-3-16,4 1-1 0,0 1-4 0,0-1 1 0,2 3-1 0,1 1 2 15,2 0-2-15,2 2 2 0,1 1-3 0,2 2-1 0,2 1 0 16,2 2-2-16,2 1 3 0,1 1-8 0,2 0 1 0,1 4 3 0,2 0-8 15,3 6-29-15,0 1-62 0,1 4-50 0,0 6-41 0,1 5-20 16,1 3-11-16,-1 6-223 0</inkml:trace>
  <inkml:trace contextRef="#ctx0" brushRef="#br0" timeOffset="7562.77">5333 9219 638 0,'-11'-15'176'0,"1"0"-109"0,-1-3 1 0,4 4-7 16,2 3-16-16,1 1-17 0,0 2-11 0,0-1-4 0,2 0-4 0,-3 2-2 15,1 2-5-15,0 1-3 0,-1 2-1 0,-1 1-6 0,-1 1-3 16,-2 1 0-16,-2 2-2 0,-1 2-3 0,-2 1 1 0,0 1-3 0,-1 0 1 16,1 0 3-16,1-1 2 0,-1 1 4 0,0 1 3 0,0-1 3 0,1 1 2 15,-1-2 1-15,1 0 1 0,2 0 1 0,3-1 0 0,0-2 0 16,3-1 1-16,1 0 0 0,1-1 0 0,1-1 3 0,2-1-2 0,1-1-2 16,0 0 1-16,3-3 1 0,1 0-1 0,2-3 4 0,3 0 1 0,2-1-1 15,3 0 2-15,0 0 5 0,0 1-1 0,2-1 1 0,2 0 3 16,0 0-5-16,5 0 3 0,2 1-4 0,0 1-3 0,3-1 2 0,1 3-5 15,0 0 0-15,1 0-4 0,2 1 1 0,-1 1-2 0,3 1 4 16,0 0-1-16,0 0-7 0,3 1 2 0,-2 0-3 0,2 0 2 0,-1 1 5 16,0 1-1-16,2-1-1 0,-1 2-4 0,1-1 3 0,1 1-2 0,-1 1 2 15,0-1 0-15,-3 1 1 0,1 0 0 0,1-1 3 0,0 1-5 16,-1 1-4-16,3-1-1 0,-4 1-1 0,1 1 4 0,-2 0 3 0,-2 0-1 16,1 1 2-16,-4 0 0 0,1 1-2 0,-1 0 4 0,0 1-4 15,1 0 0-15,-2 1 1 0,0 1 0 0,-4 2 1 0,1 1 2 0,-2 0-3 16,1 2-2-16,-2 1 2 0,1 1 0 0,0 0 1 0,-2 1-1 0,1 2 0 15,-1 0-6-15,-1-1 1 0,0 3-2 0,-2 0 2 0,-1-1-1 0,-1 2 3 16,-1 1 2-16,-1 0-5 0,-3 0 4 0,1-1-1 0,-3 1 7 16,-3-1 4-16,-3 0 4 0,-2 1 2 0,-5-2-2 0,-2 0 2 0,-4 0 2 15,-3-2 3-15,-4 2 2 0,-2 1 1 0,-5 0-1 0,-2 1-2 16,-7 0 4-16,-3 0-2 0,-4-1 2 0,-2-2 1 0,-1-1-3 0,-3-2 3 16,0-1 3-16,-2 0 1 0,-1-1 2 0,0 0 1 0,-2 0 1 0,2 1 2 15,-1 0 6-15,1-1 3 0,-1 0-3 0,1 1-1 0,0 1-7 16,0-2-10-16,2 2 3 0,0-1-3 0,0 0 8 0,0 0 16 0,0 1 4 15,0 0 8-15,4-2-6 0,2-1-8 0,2-2 0 0,1-2-5 0,3-2 1 16,1-1-8-16,0-3-8 0,2 0-6 0,-1 0-5 0,0-1-3 16,1-2-5-16,0-2 4 0,1 0-7 0,0-2-1 0,0-1-1 15,-1-2-4-15,1-1-9 0,1 0-10 0,3-3-13 0,0-1-20 0,1-3-20 16,2-3-33-16,1-1-36 0,1-4-43 0,6-2-38 0,1-2-30 0,3-5-42 16,4-3-18-16,3-5-194 0</inkml:trace>
  <inkml:trace contextRef="#ctx0" brushRef="#br0" timeOffset="32115.58">8860 10257 85 0,'1'-8'49'0,"1"-1"-13"0,1-2-1 0,1 3-10 15,-1 0-14-15,1 2-7 0,2 0-2 0,0 0-1 0,-1 2 0 0,2-2 1 0,-2 2 0 0,1-1 0 16,0 0 0-16,0 1 1 0,1 0 0 0,-2 0 7 0,1-1 5 16,0 1 3-16,0 0 4 0,1-1-3 0,0 0 1 0,0-1-2 15,0 0-3-15,1 1 0 0,-1-1-2 0,2 2-2 0,1 0 2 0,0 0-2 16,2-1-3-16,1 2 3 0,1-1-2 0,2-1 0 0,1 0 1 0,1-2-6 16,0 0 1-16,2-1-2 0,1-1 1 0,1 2 1 0,3-2-1 0,0 0 0 15,3-1 0-15,0 0 1 0,2 0 3 0,1 0-3 0,2 0 4 16,-1 0 3-16,1-1 1 0,0 1 6 0,1-1 3 0,0 2-1 15,1 0 3-15,1-1-5 0,2 0-2 0,2 0-3 0,0 0-5 0,0 1 1 16,1 2-3-16,0 0 0 0,2 0 0 0,1 1-6 0,1 0 1 0,0 1-2 16,2 0 0-16,1 2 2 0,0 0 0 0,2 0 0 0,2 1-2 0,3 0 1 15,0 2 0-15,2 0-1 0,0 0-1 0,1 2-4 0,1 1 0 16,-1 1 1-16,-1 0 1 0,-2 2 9 0,-1 0 9 0,-2 1 7 0,-1 0 8 16,-2 1 1-16,-1-1-2 0,-2 2-4 0,0 0-5 0,-1 0-2 0,1 2-8 15,-1 1-2-15,-2 0-6 0,1 1-2 0,0 1 2 0,-3 0 0 16,0 1 1-16,1-2-1 0,-2 1-2 0,0 0 1 0,0-1-1 0,-3-1 0 15,2 1 2-15,-3-1-7 0,-1-1 2 0,1 0 2 0,-4 0-7 16,0-1 6-16,-4 2 0 0,0-1 2 0,-3 1 6 0,-1-1 0 0,-1 0-1 16,-1 0-2-16,-2 0-1 0,-1-1 0 0,-4 1 5 0,0-1-3 0,-1-1 0 15,-1 1 0-15,-3 0 0 0,0-1 2 0,-1 0 0 0,-1-1-2 16,-2 0-2-16,-2 0 0 0,-1 0 1 0,-2 2 2 0,-3 0 1 0,-1 1 1 16,-3 1 6-16,-5 0 4 0,-3 2 6 0,-5 1 0 0,-5 1 2 0,-3 0-2 15,-6 0-6-15,-3 1-3 0,-4-1-9 0,-3 0 6 0,-2 2-2 16,-2 0-3-16,-2 0 1 0,1 0-4 0,2-1-3 0,1 0 4 0,1-1-2 15,1-1 2-15,1 0 0 0,1 0-3 0,1-1 4 0,1 1-1 0,-2-1-5 16,2 0 5-16,1-2 3 0,-3 2-2 0,0 0 10 0,-1 0-6 16,-2 1 3-16,0-2-3 0,-2 2-3 0,-1-1 1 0,-3 2-6 0,1-2 1 15,-3 2-2-15,2 0 3 0,-2 0 0 0,-2-1 3 0,0 0-2 16,-4 2 2-16,-1-1 2 0,0 0-6 0,1 0 1 0,1-1 0 0,1-1-3 16,4-1 5-16,1-1 0 0,3-1-4 0,0-2 7 0,-1-1 1 0,4-2 4 15,0-1 0-15,2 0-3 0,2-1 0 0,2 0-1 0,0 0 3 16,2-1 0-16,-2-2-5 0,-2 0 1 0,3-1-1 0,0 0 0 0,-2-1 2 15,3-1-2-15,-1-1 0 0,-1-2-6 0,1 1 4 0,-2-2-4 16,-1 1-1-16,-1-3-1 0,-1 0-4 0,-2-1 4 0,1-2 3 0,-1 0 2 16,-2-2-1-16,2 0 4 0,-1-2 0 0,2 0 4 0,0-2-1 0,1 0-5 15,2-1 1-15,0-2 15 0,2-1 22 0,5 0 19 0,2-2 11 16,4 2-2-16,2 0-8 0,0 0-6 0,4 1-4 0,0 0 6 0,2 1-9 16,2 3-7-16,1 0-8 0,0 0-11 0,2 1-11 0,0 2-7 0,1 1-3 15,2 2 0-15,2 1 2 0,2 1 1 0,0 2-3 0,1 1-6 16,2 2 6-16,0 0 1 0,1 0-5 0,1 2 1 0,1 0-8 0,-1 0-2 15,2 1 10-15,0 0-3 0,0 1 0 0,0-1-2 0,1 1-1 16,-1 0 3-16,0 0 6 0,1 0-4 0,-1 0 2 0,-1 0-1 0,2 0 0 16,-2-1 2-16,2 0-2 0,0 1 3 0,0-1-3 0,0 0 0 0,0-1 1 15,0 1-1-15,0 0 3 0,-1 0 0 0,2 0-1 0,-1 0 1 16,0 0 0-16,0-1-5 0,1 1 5 0,-1 0-3 0,0 0 2 0,0 0 1 16,0 0-6-16,1 0 1 0,0 0 1 0,-1-1 4 0,1 1 1 0,-1 0-7 15,0 1 5-15,1-1-7 0,0 0 7 0,-1 1 2 0,1-1-4 16,0 0 0-16,0 1-3 0,0 0 3 0,0 1 3 0,-1-2 2 0,1 1-5 15,-1 0-3-15,1 0 0 0,0 0 3 0,-1 0 3 0,0 0-2 0,0 0-4 16,0 0 2-16,0 0-2 0,-1 0 4 0,1 0 2 0,0 0-6 16,-1 1 5-16,0-1-1 0,0 0-1 0,-1 0 2 0,1 0-4 0,0-1 5 15,1 1-3-15,-1 0 0 0,0-1 2 0,0 0-4 0,-1 1 2 16,1-1 0-16,-1 0 0 0,1 1 0 0,-1 0 0 0,1 0 3 0,0-1-6 16,0 0 3-16,0 0 2 0,0 1-4 0,0-1 2 0,1 0-4 0,0 1-4 15,0 0-7-15,0 0-13 0,0 0-19 0,1-1-30 0,0 2-24 16,0 0-32-16,1 1-21 0,2 0-17 0,1 0-21 0,2 0-18 0,1 1-13 15,2 1-18-15,1 0-113 0,2 0 57 0</inkml:trace>
  <inkml:trace contextRef="#ctx0" brushRef="#br0" timeOffset="34531.57">8967 11847 145 0,'4'-2'82'0,"2"-1"-23"0,0-1-20 0,1 0-9 0,-1 1-6 16,1 0-3-16,2 0-4 0,0 0-3 0,2 1 0 0,1-1 1 16,0 2-3-16,2 0 2 0,1-1-1 0,1 1 2 0,0 0 0 0,1-1 4 15,1 2-1-15,2-1-1 0,0 0 1 0,4 0-2 0,-1 1-3 0,3-1-2 16,1 1-5-16,1 1-1 0,0 1-1 0,2 2-1 0,0-1 0 16,0 2-4-16,4 1 1 0,-2 1 0 0,2 1-2 0,-1 1 3 0,1 0-2 15,0 1 0-15,1-1 2 0,3 2-4 0,-1 0 4 0,0-1 0 0,-1 0-1 16,0-1 2-16,1-1 0 0,0 0 4 0,0-1 2 0,-2-1 6 15,0 0 8-15,0-2 0 0,1-1 7 0,-1-2-3 0,0 0 3 0,0-1 1 16,-1-2-2-16,1 0 2 0,1-1-5 0,-1-3-2 0,1 0-1 0,-4-2-2 16,2-1 2-16,-2 0-1 0,0-2-2 0,1-1 0 0,-1-1 1 15,-1-1-6-15,-2 0-1 0,1-1-1 0,-3-1-3 0,1 0 7 0,-1 0 1 16,-2-1 0-16,0 0 1 0,-3 0-3 0,0-2 3 0,-2 0 2 16,0-1-3-16,-1 0 4 0,0-2-3 0,-2 0 0 0,1 0 2 0,-2 0 2 15,0 1 0-15,-3-2-1 0,0 0-2 0,-1 1 0 0,-1-1 4 0,0 0 0 16,-3 1 0-16,-2-1-1 0,0 2 3 0,-1-2-2 0,-1 0 8 15,-2 2-6-15,0-2-7 0,-3 1-4 0,-1 1-5 0,-1 0 0 0,-3-1-3 16,-2 1-3-16,-1 1-7 0,-5-1 0 0,-2 2-4 0,-4-1-1 16,-2-1-2-16,-5 2-6 0,-3-1-1 0,-5 0-2 0,-1 2 5 0,-4 0 0 15,-3 1 3-15,-1 3 4 0,-3 0 5 0,-2 0 4 0,-3 0 1 0,1 1-1 16,0 2-1-16,1-1-2 0,-2-1 2 0,0 1 1 0,-2 0 2 16,1 3-3-16,0 1 0 0,1 2-2 0,-2 1 6 0,-1 2 1 0,-2 2-7 15,0 1 5-15,0 2-8 0,0 1-2 0,1 2 5 0,-1 2-5 0,1 1 4 16,1 0-1-16,1 3 0 0,2 1 1 0,0 1-1 0,3 1 1 15,2-2 0-15,3 3 3 0,6 0 3 0,1 1 1 0,5 0 3 0,1 3 0 16,1 1-2-16,2 0 2 0,3 1-3 0,2 1-1 0,3-2-3 0,3 1 0 16,1 2 0-16,3 0-1 0,0 0 0 0,3 1 0 0,-1 1-2 15,2 0 1-15,3-2 2 0,0 2-5 0,3-4-3 0,0-1 2 0,3 0-1 16,0-1 2-16,3-1 6 0,0 0 3 0,1-3-3 0,1-1 0 16,0 0-2-16,1-2-4 0,0-2 0 0,0 0 0 0,-1-2 2 0,-1-1-1 15,0-2-1-15,0 0 3 0,-1-2-1 0,0-1 3 0,-1 0 4 0,1-1-3 16,-1-1 3-16,0-1-1 0,0 0 1 0,0-1 2 0,0-1-2 15,0 0-5-15,0 0-2 0,0-1-7 0,1 1-7 0,0-2-10 0,1 0-14 16,0 1-14-16,1-1-20 0,1 0-19 0,0-1-13 0,2 0-16 16,1 0-13-16,3-1-12 0,3 0-16 0,0 0-12 0,3-2-124 0</inkml:trace>
  <inkml:trace contextRef="#ctx0" brushRef="#br0" timeOffset="92534.5">17221 10190 410 0,'-17'-11'90'16,"-1"1"-43"-16,-1-2 17 0,5 3 6 0,3 2-10 0,1 1-11 0,2 1-13 16,0 0-13-16,1 2-8 0,2 1-7 0,-1 0-4 0,0 2-2 15,0 1 0-15,1 0-5 0,1 2 1 0,-1 0-1 0,1 2-2 0,1 1 3 16,-1 2-1-16,1 1 0 0,0 0 4 0,1 1 1 0,-1 1 0 16,0 2 0-16,1 0-3 0,0 1 0 0,1 1 2 0,0 1-2 0,-1 1 1 15,1-1-1-15,0 1 1 0,-1 1-1 0,1 0 3 0,0 1-2 0,1 1 0 16,-1 1-1-16,1 0 0 0,-1-1 1 0,1 0 0 0,0-2-1 15,0 0 1-15,0-1-2 0,1-1 0 0,0-2 2 0,-1 1-2 0,1 1 2 16,1-2-2-16,0 1 2 0,0-1 1 0,1-1-2 0,0 1 0 0,1-2-3 16,0 0-4-16,1-1-18 0,0 0-29 0,0-1-34 0,1-1-33 15,0-3-19-15,0 0-11 0,-1-2-75 0</inkml:trace>
  <inkml:trace contextRef="#ctx0" brushRef="#br0" timeOffset="92768.5">16655 10164 1269 0,'-21'-19'27'0,"3"0"68"0,-4-3-9 16,9 5-24-16,6 4-19 0,3 0-20 0,4 1-14 0,3 1-6 0,5-1-3 16,4 0-6-16,3 0 2 0,2 0 1 0,2 1 0 0,1 1 2 15,1 0-4-15,2 0 2 0,2 2-5 0,-1-1 0 0,3 2-3 0,0 0-5 16,2 0-2-16,0 0-9 0,2-1-4 0,-2 1-6 0,2-1-3 15,-3 2-8-15,2 0-10 0,0 0-7 0,-1 2-14 0,0 0-12 0,0 0-12 16,-2 2-7-16,1 0-10 0,0 1-12 0,-2 1-7 0,-2 2-17 0,-3 1-97 16</inkml:trace>
  <inkml:trace contextRef="#ctx0" brushRef="#br0" timeOffset="92955.5">16806 10761 719 0,'-7'-9'198'0,"0"0"-135"0,-1-2 11 0,6 4-26 0,2 0-32 15,3 1-7-15,3-2-9 0,3-1-2 0,3 0 2 0,2-1 0 0,3 0-2 16,2 1-2-16,1 1-1 0,2-1-6 0,0-1-6 0,3 0-13 0,0 0-16 16,1-2-28-16,2 1-20 0,0-3-19 0,1 0-24 0,0 1-14 15,0-1-26-15,-1-2-58 0</inkml:trace>
  <inkml:trace contextRef="#ctx0" brushRef="#br0" timeOffset="93267.5">17218 10332 623 0,'-12'-2'106'0,"1"0"-72"0,-1 1 7 0,6 1-14 15,4 2-15-15,1 1-6 0,0 1-5 0,2 1-1 0,0 2 2 0,1 0-2 16,1 2-1-16,-1 1 0 0,1 1 2 0,0 2 1 0,0 0-1 0,1 1 0 15,1 0-1-15,0 0 0 0,2-1 1 0,-1-1 0 0,2 1-3 16,-1-1 1-16,0-1 0 0,1-1 2 0,-1-2 0 0,-1-1 0 0,0 0-1 16,0-1 1-16,-2 0 3 0,0-2-1 0,0-1 0 0,-1 0 1 15,-2-2 1-15,1 0 4 0,-1-1 5 0,1-1 1 0,-1-1 2 0,0-1-5 16,0-2-1-16,0 1-1 0,1-3-4 0,0 0-3 0,1 0-1 0,0 0-1 16,1-2 0-16,0 0 3 0,0 0-3 0,-1 0 2 0,0 2 1 15,0 0-2-15,-1 1 2 0,1 3-1 0,0-1-3 0,-2 2 0 0,1 2 0 16,-1 0-1-16,2 1 2 0,-1 1-6 0,1 2 1 0,0 0-4 15,1 4 3-15,0 2 3 0,2 2-2 0,0 2 3 0,0-1-2 0,1 1-1 16,0 1-3-16,1 1-12 0,-1 0-34 0,1 0-48 0,0 1-46 0,2-1-49 16,-1 0-161-16</inkml:trace>
  <inkml:trace contextRef="#ctx0" brushRef="#br0" timeOffset="93885.5">18674 10255 1499 0,'-20'-21'77'0,"1"1"48"0,-1-3-9 0,7 7-35 16,5 7-35-16,3 6-31 0,2 1-20 0,2 4-10 0,1 1-7 0,1 3 4 15,1 5 6-15,1 3 1 0,0 3 4 0,0 2 3 0,1 3-5 16,0 2-1-16,0 1-2 0,0 3 0 0,-1 1 0 0,1 2-2 0,0-1-2 16,0 1-3-16,-1-3 0 0,0-1 2 0,1-1-3 0,-1-1 1 0,1-2-5 15,-1-1-2-15,0 0-4 0,-1-3-13 0,1-2-9 0,-1 1-12 16,0-4-16-16,0 0-12 0,-1-4-5 0,1-2-7 0,-2 0-18 0,0-3-6 15,0-1-14-15,0-2-8 0,-1 0-8 0,-1-2-151 0</inkml:trace>
  <inkml:trace contextRef="#ctx0" brushRef="#br0" timeOffset="94068.73">18415 10126 1406 0,'-15'-16'85'0,"2"1"36"0,-3-4-22 0,8 5-42 0,4 5-23 0,4 1-23 15,2 3-11-15,2 0-5 0,4-1-6 0,4 1 2 0,2 0 1 0,5 1-1 16,4 0 1-16,1 0-2 0,3 0-4 0,1 0-4 0,3 2-11 16,-1-1-13-16,2 1-13 0,1 0-11 0,0 1-10 0,0-1-6 0,-1 1 1 15,-3 0-4-15,0 0 5 0,-3 0 2 0,-2 1-2 0,-1 0-4 16,-3 0-1-16,-1 3-1 0,-2 0-5 0,-3 1-1 0,0 2 4 0,-2 2 2 16,-3 3 10-16,-2 2 13 0,-4 2-18 0,-3 5-47 0</inkml:trace>
  <inkml:trace contextRef="#ctx0" brushRef="#br0" timeOffset="94218.21">18626 10639 199 0,'-13'22'82'0,"-1"2"-12"16,-2 5-11-16,3-6-10 0,4-3-11 0,2-2-9 0,2-1-6 0,1-2-7 15,3-1-3-15,1 0-3 0,2-1-2 0,1-1 2 0,2-1 0 16,1-1 3-16,2-3 1 0,0 0-1 0,2-3 2 0,1-2 3 0,3-1-4 16,2-2-4-16,2-1-12 0,2-3-15 0,3-2-10 0,-1-2-11 15,2-2-12-15,0-1-4 0,1-3-8 0,1 0-7 0,-1-1-5 0,0-2-15 16,-1-1-68-16</inkml:trace>
  <inkml:trace contextRef="#ctx0" brushRef="#br0" timeOffset="94484.58">19163 10186 583 0,'-10'-1'154'16,"1"1"-75"-16,-2 0-1 0,4 3-25 0,2 1-20 0,2 3-10 0,-1 2-3 15,1 3-2-15,1 0-3 0,1 3-5 0,0 1-2 0,0 1 0 16,2 0-4-16,0 1 1 0,1 0-6 0,2 0 3 0,0 1-3 0,1 1 3 15,1-1-1-15,2-3-2 0,0-1 2 0,0-2-4 0,-1-2 3 16,0-2 1-16,0-1-3 0,-1-1 2 0,0-2-1 0,-1-1 2 0,-1-2 6 16,1-1 4-16,-1-2 7 0,0-2 4 0,1-2 2 0,1-2 2 0,1-3-6 15,0-1-2-15,1-2-5 0,0-2-1 0,0 0-2 0,1 1 0 16,-1-2-1-16,0 2 0 0,-1 2-1 0,1 3-3 0,-2 3 1 0,0 1-4 16,0 2-4-16,0 1-3 0,0 1-4 0,1 2-3 0,0 1 5 15,1 2-3-15,1 0-2 0,1 4 2 0,1 2-1 0,1 2-2 0,1 4-8 16,0 0-21-16,0 1-43 0,1 2-52 0,2 0-48 0,1-1-38 0,1 1-138 15</inkml:trace>
  <inkml:trace contextRef="#ctx0" brushRef="#br0" timeOffset="94804.48">22262 10552 1394 0,'-18'-13'352'0,"2"4"-325"15,-2-2-10-15,7 7-29 0,7 7-18 0,2 3-13 0,1 4-4 0,0 4 5 16,1 4 1-16,0 2 3 0,0 2 10 0,0 3-4 0,-1 1 4 16,0 2-7-16,-1 1-15 0,0-2-15 0,0 2-27 0,1-1-14 0,0 1-15 15,2-3-11-15,1-1-3 0,0-2 4 0,1-2 9 0,-1-2 7 0,-1-2 9 16,1-4-68-16</inkml:trace>
  <inkml:trace contextRef="#ctx0" brushRef="#br0" timeOffset="95019.48">21863 10228 1666 0,'-13'-16'45'0,"1"1"25"0,0 0-35 0,7 7-22 16,5 4-24-16,2 3-13 0,4 1 1 0,4 1-9 0,5 2 9 0,2 1 5 15,5 0 2-15,0 0 7 0,2 0-11 0,1 0-11 0,0 1-21 0,3 0-17 16,2-1-9-16,3 1-11 0,0 0 8 0,2 0-6 0,-2 0-4 15,1-2-1-15,-2 0-10 0,1-1 9 0,-2-1 10 0,-1-1 10 16,-4-1 7-16,-2 1-6 0,-2-2-9 0,0 2-6 0,-2 0 0 0,-2 0-103 16</inkml:trace>
  <inkml:trace contextRef="#ctx0" brushRef="#br0" timeOffset="95184.48">21963 10838 805 0,'-7'0'94'0,"-1"3"-31"0,1 2-27 0,2 2-25 0,4 1-12 16,2 1-2-16,2 1 2 0,3-1 6 0,2 0 0 0,1-2-1 0,2-1-1 16,0-1 0-16,1-1-2 0,4-1-9 0,2 0-12 0,2-3-17 15,2 0-11-15,2-2-10 0,2-2-10 0,1-1-4 0,2-1-13 0,1-3-5 16,0 0-10-16,3-4-16 0,1-2-15 0,0-2-47 0</inkml:trace>
  <inkml:trace contextRef="#ctx0" brushRef="#br0" timeOffset="95467.66">22835 10142 1068 0,'-8'-3'97'0,"1"1"-24"0,-1 1-32 0,4 4-22 0,1 2-17 16,1 5-5-16,0 3 1 0,0 4-3 0,0 5 3 0,0 0-3 16,1 3 0-16,-1 1 4 0,1 0-1 0,1 1 0 0,0 1 1 0,1 2-2 15,1-3-3-15,-1 1-1 0,2-3-3 0,0-3-5 0,0-1-2 16,0-2 1-16,1-3 1 0,-1-1 3 0,1-2 6 0,-1-3 3 0,1-3 7 15,-1-3 5-15,0-3 3 0,0-2 3 0,0-2-3 0,1-1-3 0,1-4-5 16,2-4 1-16,2-1 1 0,0-2 1 0,2-2-1 0,0-1 0 16,-2-2 2-16,3 0 4 0,0-1 1 0,-2 1 0 0,0 1 2 0,-1 0 0 15,-2 2 0-15,0 2-1 0,0 5-4 0,-1 1-6 0,0 2-7 0,0 2-6 16,1 1-5-16,0 2-3 0,1 2-3 0,-1 3 1 0,3 2-4 16,1 2 5-16,-1 2 1 0,3 2-2 0,-1 4 1 0,0 2-16 0,2 3-28 15,1-2-60-15,2 3-52 0,-1-1-48 0,4-2-51 0,3 2-4 16</inkml:trace>
  <inkml:trace contextRef="#ctx0" brushRef="#br0" timeOffset="95856.66">27607 9841 2014 0,'-4'-16'102'0,"0"5"-51"0,1 2-43 0,2 9-28 0,1 10-5 0,0 5 1 15,0 5 3-15,0 5 1 0,1 5 0 0,-1 2-1 0,-2 6 0 0,0 1-5 16,-2 1-4-16,-2 2 0 0,1-2-4 0,-1-1-7 0,1 1-13 16,0-4-34-16,0 1-21 0,0-3-13 0,0 0-3 0,0 0 16 0,1-4 15 15,0-2 16-15,0-5 16 0,0-3 6 0,0-3 5 0,0-4-2 16,1-2-4-16,0-4-11 0,-1-1-21 0,0-1-25 0,-1-3-32 0,-1-4-154 15</inkml:trace>
  <inkml:trace contextRef="#ctx0" brushRef="#br0" timeOffset="96055.66">26939 9808 2105 0,'0'-16'1'0,"1"0"35"0,3 0-39 0,3 8-11 0,4 6-6 16,5 2 0-16,4 3 1 0,5 1-4 0,4 1-6 0,2 2-6 16,1 0-11-16,0 0-6 0,-1 1-7 0,1-1-11 0,-1 0-18 0,4 1-17 15,-1 0-18-15,1 1-10 0,-2-1-11 0,0 0-5 0,-2 0 3 0,1-1 3 16,0 0 7-16,-1-1 6 0,2 0-3 0,-3-1-104 0</inkml:trace>
  <inkml:trace contextRef="#ctx0" brushRef="#br0" timeOffset="96235.66">27263 10593 337 0,'5'0'44'16,"2"0"-12"-16,4 0-8 0,2 0-4 0,4 0-4 0,2 1-3 0,-1-2-4 15,4 1-3-15,0-3-2 0,-1 0-2 0,4-2-3 0,2-1-10 0,0-1-15 16,3-2-12-16,0-2-15 0,3-2-6 0,1 0-13 0,2-3-45 15,1-3-8-15</inkml:trace>
  <inkml:trace contextRef="#ctx0" brushRef="#br0" timeOffset="96535.66">28275 9803 1050 0,'0'-1'105'0,"0"0"-42"16,0 2-31-16,1 3-23 0,0 2 0 0,2 3 3 0,-1 2 4 15,2 3-2-15,-1 1-2 0,1 3-4 0,0 2 0 0,0 2-5 0,0 0-3 16,-1 2 1-16,0 0-5 0,0 1 3 0,0 0-7 0,0-2-1 0,-1 0 3 16,0-2-1-16,-1 0 9 0,1-2 2 0,-2-1-2 0,2-2 0 15,-1-1-1-15,0-1 1 0,-1-3-4 0,1-1 4 0,0-2 0 0,-1-2-2 16,1-2 4-16,0-2 4 0,0-2 5 0,0-1 8 0,1-1 0 16,0-2 0-16,1-2-6 0,1-2-2 0,0-1-1 0,1-2-3 0,1-2 3 15,-1 0-1-15,2-1 2 0,0 2-3 0,-1 0-5 0,0 1-1 16,2 0-4-16,-1 2 2 0,0 0 2 0,1 3 3 0,-2 0-2 0,1 3-3 15,0 0-5-15,-2 2-10 0,1 3 0 0,0 2-1 0,1 2 0 0,1 3 0 16,-1 2 2-16,1 2-3 0,0 3-3 0,1 1-1 0,-2 3-9 16,1 3-9-16,0 0-20 0,-1 4-47 0,0 0-43 0,-2 2-31 0,0 4-16 15,-1 0 3-15,-1 2-113 0</inkml:trace>
  <inkml:trace contextRef="#ctx0" brushRef="#br0" timeOffset="99801.65">17116 11405 227 0,'0'-6'70'0,"2"-1"-23"0,0 1-21 0,2 0-12 16,-1 2-6-16,1 1-4 0,-1 0-2 0,1 1-3 0,0 1 1 16,-1 0-1-16,0 0 0 0,1 1 1 0,0-1-1 0,1 1 2 0,0-1-1 15,1 1 4-15,1-1-3 0,-1 0 4 0,2 0-5 0,0-1 2 0,1 0 2 16,2 0 0-16,-1 0 7 0,3 0 0 0,-1-1 1 0,1-1-4 16,-1 1-2-16,0 0 0 0,2 0-1 0,1-1 1 0,0 0-2 0,0 2-1 15,1-1-2-15,1 1-1 0,1 0 1 0,-1 1 0 0,1 0-1 16,-1 1 1-16,0 0 0 0,0 1-1 0,0 0 1 0,-1 0-1 0,-2 1 0 15,1 0 2-15,0 2-2 0,0-2 5 0,-1 2-3 0,0 0 5 0,-2 0 3 16,0-1 0-16,-1 0 3 0,-1-1 1 0,-1 0 2 0,1 0 4 16,0 0 0-16,-1-1 0 0,-1 1-3 0,0-1-1 0,-1 1-7 0,-3 0 3 15,1-1-5-15,-2 1-2 0,-1 0 4 0,-1 0-3 0,-1 2 5 0,0 0 1 16,-2 2 1-16,-1 0-3 0,-2 1-2 0,-1 1 0 0,-3 1-1 16,-3 1-2-16,-1 0 0 0,-2 1-5 0,1-2 4 0,-2 0 0 0,1 1 0 15,0-1 1-15,0 0-2 0,1-1 1 0,0 0 3 0,0-1-2 16,1 0-1-16,1 0-1 0,-1 0-1 0,0-1 1 0,1 0 1 0,0-1-2 15,3-1 3-15,-1-1 0 0,1-1 1 0,2 0 3 0,1-1 0 0,0-1 0 16,1 0-4-16,1 0-2 0,1-1-2 0,1-1-10 0,1 0-4 16,-2-1-10-16,2 0-10 0,0 0-6 0,1-1-12 0,2 0-13 15,1-1-15-15,0 0-11 0,2-2-11 0,2 1-3 0,2-2-1 0,1 1-69 0</inkml:trace>
  <inkml:trace contextRef="#ctx0" brushRef="#br0" timeOffset="100935.65">18871 11476 49 0,'2'-3'39'0,"0"0"-17"0,1 0-5 15,1 0-7-15,0 1-3 0,1 1-4 0,0-1-2 0,1 1 1 0,0-1-1 16,0 1 0-16,2-1 0 0,-1 1 1 0,1 0 1 0,2 0 3 16,2-1 1-16,1 1 2 0,1-2 3 0,0 1-1 0,1-1-1 0,0 0 0 15,2-1-4-15,-1 1 2 0,2-1-2 0,1 1 3 0,-1 0 1 0,0-1-1 16,1 1 0-16,1 1 0 0,-2 0-2 0,1 0-2 0,-1 1-2 15,-1 0-3-15,0 1 2 0,0 0 0 0,1 0 2 0,0 2 0 0,0-1 1 16,0 1 2-16,-2 1 1 0,2-1 3 0,0 2 2 0,1 0 0 16,-2 0-1-16,2 0 0 0,0 1-1 0,0 0-4 0,0 2 0 0,1-2-3 15,-1 2-1-15,1 1 0 0,1-1 0 0,-2 1-1 0,1 0 0 0,0 0-2 16,-3 0 2-16,2-1-2 0,-1 0 2 0,0 0 1 0,0 0-4 16,1-1 3-16,-1 0 1 0,-2 0-2 0,0 0 2 0,-2 0-1 0,0 0 1 15,-3 1 1-15,1-1 0 0,0 1-1 0,-2 0-2 0,-1-1 1 0,-2 0-2 16,0 1 3-16,-2-1 1 0,0 1-1 0,-1-2 1 0,-1 2 0 15,-1 0 2-15,-2 0 1 0,0 0-2 0,-2 0-1 0,-1-1 1 0,-1 1 1 16,-2 0-1-16,-1 0 3 0,-2 1-3 0,-2 0-2 0,-2 0 2 16,-1 1 2-16,0-1 1 0,-2 1 3 0,0-1 4 0,-1-1 2 0,1 0 0 15,-2 0-4-15,1-1-3 0,2 0-6 0,0 0 1 0,1-1-1 0,-1 1-1 16,0-1 1-16,1 0-4 0,-1-1 3 0,-1 1 1 0,0 0 1 16,2 0 1-16,-2-2 2 0,2-1 2 0,1-1 0 0,2 0 5 0,0-1-3 15,1-1-1-15,0 0 1 0,0-1 0 0,0-1 4 0,1-1 0 0,0-1 0 16,1 0 0-16,0 1-3 0,0-2 5 0,1 0-3 0,0-1 2 15,-1 1-2-15,3-2-5 0,-1 1-2 0,0 0-2 0,1-1-4 0,0 1 1 16,0-1 0-16,2 0-4 0,-1 0 1 0,1 1-1 0,0 1-2 0,0 0-1 16,1 0-2-16,0 1-5 0,1-1-5 0,0 2-4 0,0 0-12 15,1 0-12-15,0 1-13 0,0 0-17 0,0 1-15 0,1 1-14 0,0 0-6 16,0-1-1-16,1 1-2 0,1 0-39 0</inkml:trace>
  <inkml:trace contextRef="#ctx0" brushRef="#br0" timeOffset="105003.65">23356 11386 21 0,'-1'0'11'16,"0"-1"-2"-16,0 1-3 0,1 0-5 0,0-1 1 0,0 2 0 0,0-1-1 15,0 0 0-15,0 1 1 0,0-1 3 0,-1 0 5 0,1 0 7 0,0-1 4 16,0 0 3-16,0 0 0 0,-1 0-1 0,1 1 1 0,0-1-3 16,0 1-3-16,-1 0-2 0,1-1-1 0,0 1 0 0,-1 0-1 0,1 0-2 15,0 1-2-15,-1-1 0 0,1 0-3 0,0 1-3 0,0-1-1 16,0 1-1-16,0 0 0 0,0 0 3 0,0 0-3 0,0 0 2 0,0-1 2 15,0 0 1-15,0 0 4 0,0 0-1 0,1 0 5 0,-1 0 4 0,0 0 2 16,1 0 6-16,-1 0-1 0,0-1-4 0,1 0-3 0,0 0-7 16,1 0-1-16,1 0-4 0,0 0-3 0,0 0 0 0,0 0-4 0,0 1 0 15,1 0 3-15,-1-1-4 0,1 2 4 0,1-1-1 0,-2 0-2 0,3 0 2 16,-1 0 0-16,0 1 1 0,1-1-2 0,1 2 0 0,-1-1-1 16,1 1 2-16,1-1 0 0,0-1 1 0,1 0 0 0,0-1 1 0,0 0 2 15,1-1 0-15,0 0 5 0,0 0 2 0,0 1 0 0,0-1 4 16,2 1-4-16,0 0 2 0,-1-1-3 0,0 1-6 0,-2 1 0 0,1 0-6 15,0 1 1-15,-1-1-2 0,-1 1 2 0,1 1 0 0,-1 0-3 0,-2 1 1 16,1 1-1-16,-1 0 3 0,0 0-1 0,0 0 5 0,-1 0-2 16,0 1-1-16,-1 0 3 0,-1 1-5 0,1-1 5 0,0 1-3 0,-1 0-1 15,0 0 3-15,0 0-1 0,1-1 2 0,-1 1 1 0,-1-1-1 0,1 1-1 16,-1-1 0-16,1 0-1 0,0 0 1 0,0 0-2 0,0 0 0 16,0 0 0-16,-1 1 0 0,0-2-1 0,1-1 0 0,0 2-2 0,0-1 1 15,0 1 0-15,-1 0 1 0,0-1 0 0,0-1-1 0,0 1 1 16,0 0-2-16,-1 0 2 0,0 1-2 0,-1-1-2 0,1 1 4 0,-1-1-2 15,1 1 1-15,-2-1 0 0,1 2-3 0,0-1 0 0,-1 1 0 0,1-1 1 16,-1 1 1-16,-1 0 0 0,0 1-1 0,-1-1 0 0,0 1 3 16,1-2 0-16,-2 0-1 0,1 2 1 0,-1-2 0 0,-1 1 1 0,-1 0 1 15,0-1-1-15,-1 1 0 0,1-1 1 0,0-1-1 0,0 0 5 0,0-1-3 16,1 0 0-16,-1-2 1 0,0 1-3 0,-1 0 2 0,0 1 1 16,0-1-2-16,-1 0-2 0,1 0-1 0,-1-1 1 0,0 0-2 0,-1 1 3 15,1-1-2-15,-1 0 1 0,1 0 2 0,-1 0 1 0,1-1 0 16,-1 1-1-16,0-1-2 0,1-1 1 0,0 1 0 0,1 0 2 0,0-1-2 15,0 1 0-15,0 0 0 0,-1 0 0 0,1 0 1 0,0 0 0 0,-1 0 3 16,2-1 1-16,0 0-1 0,0 1 2 0,2-1-1 0,-2 1 0 16,1 0-2-16,0-1-2 0,0-1 2 0,0 1-1 0,0 0-3 0,-1 1 4 15,1-1-2-15,-1 0-2 0,0-1 4 0,0 0-5 0,1 0 1 0,-1 0 3 16,1-1 1-16,0 2 2 0,-1-3-2 0,1 1 0 0,0 0-2 16,0-1 0-16,1 1 2 0,-1-2-2 0,1 1-1 0,1-1 3 0,0 0-2 15,0 2 1-15,1 0 1 0,-1 0-3 0,0 0 0 0,1-1-3 16,0 1 5-16,0 0-4 0,0 1 4 0,0 0-3 0,1-1-6 0,-1 0 2 15,1 0-9-15,0 0-2 0,0 0-14 0,0 0-20 0,1 0-22 0,-1 0-27 16,1 0-39-16,0-1-45 0,1 0-167 0</inkml:trace>
  <inkml:trace contextRef="#ctx0" brushRef="#br0" timeOffset="107805.84">28001 11424 212 0,'5'-7'63'0,"0"0"-23"15,2 0-15-15,-1 1-9 0,0 2-4 0,0 0-6 0,0 0 0 0,-1 0 1 16,0 0-4-16,0 0 1 0,-1 0-1 0,1 0-1 0,-1 1 2 16,1 0-2-16,-2 0 0 0,1 1 2 0,-1-1 2 0,1 1 2 0,1 1 4 15,0-1 0-15,-1 1 4 0,2 0 4 0,-1-1-3 0,0 0 4 16,2 1-4-16,-2-1 0 0,1 2 5 0,0-1-4 0,-1 1 2 15,2 0-5-15,0 0-3 0,1 0 0 0,0 0-3 0,2 0 0 0,1 1-7 0,0 1 4 16,2 0-3-16,2 0 2 0,0 0 4 0,0 0-4 0,2 2 2 16,1-1-1-16,0 1-1 0,0 0 1 0,0-1 1 0,2 0-1 0,-3 0-3 15,2 0-1-15,-1-1-1 0,-1 1 3 0,-1-1-2 0,0 1 1 0,0 0-1 16,-2-2-3-16,0 3 0 0,0-1 3 0,-1 1-1 0,1 1-1 16,-1 0 0-16,0 0 0 0,-1 2-3 0,-2 0 3 0,0 0-3 0,-1 0 2 15,0-1 2-15,1 2 0 0,-1 2 4 0,0 0-3 0,0 0 2 0,0 1-1 16,-1-1 0-16,1-1 2 0,0 1-4 0,-1 0-1 0,1 1-1 15,0 0 0-15,0 0 0 0,-3-2-2 16,1 1 4-16,0-1-2 0,-2 0 1 0,0-1 0 0,0 1-1 0,-2-1 0 0,0-2-1 0,-1 0 0 16,-1 0 0-16,-1-1 0 0,-1 0 0 0,-1-1-4 0,0 0 5 0,-1-2-1 15,-2 0 3-15,-1 0 1 0,0 0-2 0,-3-1 3 0,1 0 0 0,-4 0 1 16,-1-2 0-16,-1 1 0 0,0-1 3 0,1 0 3 0,-2 1 2 16,-2-1 3-16,0 0-2 0,0 0-2 0,-2 0-1 0,-1 0-3 0,-1 0 1 15,0 1-3-15,0 0 1 0,0 1-4 0,0 0 1 0,0 0 3 16,1 1-3-16,-1 0 2 0,1-1 1 0,1 0-3 0,1-1 3 0,1 1-2 15,2-1 0-15,-1 1 1 0,2-1 0 0,2 0 3 0,1 0-2 0,2-1-1 16,0-1 5-16,0 1-3 0,1-2 1 0,1-1 4 0,0 0-2 16,2 0-4-16,-1-1-6 0,1-1-5 0,2-1-9 0,-1 1-6 0,1 0-7 15,1-1-10-15,0 1 0 0,0-1-6 0,1 0-7 0,1 0-12 0,0 0-20 16,2 1-17-16,-1-1-19 0,1 0 2 0,1 1-64 0</inkml:trace>
  <inkml:trace contextRef="#ctx0" brushRef="#br0" timeOffset="128606.66">23375 12388 59 0,'2'-1'47'0,"0"1"-23"15,1 0-17-15,1 0-4 0,-2 0-2 0,1 0-2 0,0 0-3 16,0 0 0-16,0 1-2 0,-1-1-5 0,1 0-3 0,-1 1-1 0,1 0 2 16,-1 0 0-16,1 1 4 0,0 0 2 0,0 0 7 0,1 0 10 0,0 2 0 15,-1-2 4-15,1 1-5 0,-1 1-5 0,-1-2 4 0,1 1 1 16,0-1 3-16,-1 1 2 0,1-1 6 0,1-1 3 0,0 1 2 0,0 0 1 16,1-1 0-16,0 0-2 0,0 0-4 0,1-1-6 0,-1 0-4 15,1 0-2-15,0 0-1 0,1 0-2 0,0 0-1 0,0-1-1 0,1 0 1 16,2 1 1-16,-1-1-1 0,1 1 1 0,0 0-4 0,-2-1 2 0,2 0-1 15,-1 0-1-15,-1 0 4 0,1 1-5 0,0-1 1 0,-1-1 0 16,0 0-1-16,0 0 3 0,0 0-2 0,0 0-1 0,-1 0 2 0,1-1-1 16,-1 0 4-16,0-1-1 0,-1 1-3 0,1-1 2 0,-1 0-1 15,0-1 4-15,0 1 0 0,0-1-1 0,0-1 0 0,0 0 0 0,-1 1 1 16,0-1 4-16,-2-1-1 0,2 1 1 0,-1 0 2 0,-1 0 2 16,0 0 4-16,0 0-1 0,0-1 0 0,-1 1-4 0,1 0-3 0,-2-1 0 15,1 0-1-15,-1 0 1 0,0 0-2 0,-1 1 0 0,0 0 2 0,0-1-1 16,-1 2 4-16,0 1-5 0,-1-1-1 0,-1 0-3 0,0 0-1 15,0 0 0-15,-1-1-1 0,0 1-1 0,0-1-2 0,-1 1-1 0,2-1 3 16,-3 1-2-16,1 0 1 0,-2 0 1 0,1-1-3 0,-1 1 2 0,0-1 0 16,0 1-1-16,-1-1 2 0,1 0 2 0,1 0 1 0,-1 1 3 15,-1-1 1-15,1 0 2 0,-2 1 4 0,-1 0-3 0,0 0 3 0,0 0-4 16,-1 0 2-16,-2 1-1 0,0 1 1 0,0-1-3 0,0 0-1 0,-2 1 0 16,1-1-1-16,2 1 1 0,1 0-1 0,0-1-4 0,1 1 1 15,0 0-1-15,1 0 0 0,1 0 5 0,0 0-5 0,2 0-3 0,0 0 1 16,0 0-2-16,0 1 7 0,0-1-1 0,1 1 3 0,-1 1-5 0,0-1 2 15,0 2-7-15,-1-1 2 0,1 1 2 0,-1 0-4 0,-1 0 5 16,1 1-5-16,0 1 0 0,0 0 0 0,-1 0-1 0,1 1 1 0,-1 0-2 16,2 0 1-16,-1 0 1 0,-1-1-5 0,1 2 5 0,0-1-2 0,1 0 1 15,0 1 4-15,1 0-3 0,1-1 2 0,1-1 0 0,0 1 0 16,1 0-1-16,0 1 2 0,0 0-3 0,-1 1 2 0,1 0 3 16,0 1-1-16,0-1 4 0,1 0 1 0,-1 1-1 0,1-1 2 0,1 1-2 15,-1 1 1-15,0 0-2 0,0 0-1 0,0 1-3 0,1 0-1 0,-1 0 1 16,1 0-3-16,-1 1 4 0,0 0-1 0,0 1-1 0,0 0 0 0,0 0-1 15,0 0 1-15,0 1-2 0,1 0 4 0,0-1-4 0,0 1 3 16,1-1 0-16,0-1 0 0,1-1 3 0,1 0 0 0,1-2 4 0,-1 0 1 16,1-2 3-16,0 0 2 0,1-1 3 0,-2 0 1 0,3 0 0 0,0-1 0 15,-1 0-4-15,2-1-2 0,-1 1-1 0,0 0-4 0,-1 0-1 16,1-1-1-16,0 0 0 0,0-1 0 0,-2 0-1 0,2 1-6 0,-1-1 2 16,1-1-3-16,-1 1-3 0,2-1-11 0,-1 0-14 0,0 0-10 0,1-1-4 15,0 0 7-15,-1 0 1 0,1 0-4 0,-1 0-5 0,1 0-10 16,-1 1-7-16,-1-1-12 0,0 0-18 0,-1 1-15 0,-1 0-14 0,1-1-109 15</inkml:trace>
  <inkml:trace contextRef="#ctx0" brushRef="#br0" timeOffset="210591.71">18414 10663 130 0,'-19'10'118'0,"-1"3"-75"0,-7 3-8 16,3 0-16-16,1 0-13 0,0 1-6 0,3 2-1 0,0-1-7 0,0 1-6 15,3 0-7-15,0 0-6 0,2 0-1 0,1 2 1 0,2-3 8 0,3 1 6 16,1-1 5-16,2-1 5 0,3 0 1 0,2 1 0 0,1 2-1 16,3-2 1-16,2 0 1 0,2 0 2 0,2-2 1 0,0 1-2 0,3-2 1 15,2 0-1-15,0-1 0 0,2 0 0 0,1 0 1 0,2 0 0 0,1 1 0 16,0-3 4-16,2 2 3 0,1-1 5 0,2 1 4 0,1-2 4 16,1 0 2-16,2 0-3 0,2 0-3 0,2-1-4 0,0 2-3 0,2-3-4 15,-2 1-1-15,2 1-1 0,2-2-3 0,1 2 2 0,3-1 0 16,0 2 0-16,1 0 0 0,2-1 0 0,2 1-4 0,0-2 2 0,1 1 0 15,0 1 0-15,2 2 0 0,0 1-3 0,-1-1 1 0,1 1 0 0,0 0 1 16,3-1 1-16,0 2 0 0,1 0 0 0,2-1 1 0,1-2 4 16,1 1 0-16,4-3 4 0,0-1 0 0,1-4-1 0,0-1 2 0,-2-4 0 15,0-1 0-15,-1-1-1 0,0-1-3 0,-1-1 3 0,-1 0 0 0,-3 0 3 16,0-2 6-16,0-1 6 0,-3-1 7 0,-3-1 5 0,-1 0-1 16,-2-1-6-16,0-1-9 0,-2 1-5 0,-2-1-6 0,0-1-6 0,-3 0-2 15,1-1-3-15,-2 0-1 0,-3 1-3 0,-1-1 0 0,-3 1-8 16,1-3-9-16,-1 1-7 0,-1-1-4 0,-2-3 5 0,0 0 8 0,-4-1 11 15,1-2 9-15,0-2 10 0,-2-3 7 0,1-1 12 0,-1-5 11 0,-3-1 11 16,1-4 11-16,-3-2 3 0,-2-2 6 0,-2-2 2 0,-3-1-2 16,-3-3-1-16,-4-4-7 0,-3 1-9 0,-4-2-10 0,-3 3-11 0,-5-1-14 15,-3 0-8-15,-6 2-8 0,-4 1-11 0,-4 2-8 0,-7-1-14 0,-4 4-11 16,-7 1-5-16,-7 1-4 0,-6 3-2 0,-6 1 4 0,-4 3 4 16,-2 1 2-16,-5 3 1 0,-2 3 1 0,-4 2-8 0,-4 0-11 0,-1 2-9 15,-3 0-11-15,-2 0-25 0,0 1-49 0,-3 2-150 0</inkml:trace>
  <inkml:trace contextRef="#ctx0" brushRef="#br0" timeOffset="-211518">23577 10047 667 0,'-31'-3'87'16,"-5"-1"-30"-16,-12-1-52 0,3 1-17 0,2 3-18 0,-3 1-29 0,0 2-26 16,-2 2-21-16,-1 3 0 0,-1 1 15 0,-2 4 21 0,0 0 25 15,-2 3 19-15,-1 1 12 0,0 2 8 0,0 2 6 0,0 1 1 0,1-2 5 16,0 3 3-16,0-1 4 0,-3 1 0 0,2 2-3 0,-2 0-4 15,-2 3-4-15,-3 1-1 0,-2 6 1 0,-2-1-4 0,-1 4 2 0,2-1 0 16,0 0 0-16,3 0 1 0,4 0-2 0,3 0 1 0,6-3 0 0,5-1-1 16,4-1 2-16,3-2-1 0,4-2 0 0,3 2-2 0,5-1-2 0,1 2-2 15,2 1-5-15,3 1-1 0,0 1 2 0,2 1 3 0,3-1 4 16,0-1 2-16,3-1 1 0,2-2-2 0,1-2 2 0,3 0 0 0,2-1 1 16,3 0 0-16,2 1-1 0,3-3 0 0,2 1-2 0,2-2 2 15,2 1-1-15,3 0 2 0,0-1 1 0,5 0-1 0,2-2 1 0,0 0 0 16,5-1-2-16,1-2 1 0,3-2 3 0,4 0 1 0,3-2 2 0,3 0 0 15,2-1-4-15,2-1-3 0,1 0 1 0,4-1-1 0,4-1 0 16,1 0-1-16,3 1 1 0,0 0 0 0,1 0 0 0,3-1 1 16,-2 1-2-16,0-2 1 0,1 0 1 0,-1-1-1 0,0 0 2 0,1-1 0 15,1 0 4-15,0-1 6 0,1-1 7 0,0-2 6 0,2-1 1 0,-1-1-2 16,2 0-3-16,1-1-2 0,0 0-2 0,1-1-4 0,1-1 0 0,2 2-4 16,0-2 1-16,2 0-1 0,0 1-1 0,0-1 1 0,1 0 0 15,-1 1 1-15,1-1 4 0,-1 2 6 0,-1-1 3 0,-1 1 6 0,-1-1-1 16,-1 1-4-16,-1 0-5 0,-1-1-6 0,0 1-3 0,1-1-5 0,1 1-2 15,1 0-2-15,-2-1-1 0,2 1 0 0,0-1 0 0,0 1 0 16,-2 0 1-16,-1 1-1 0,0 1 2 0,-1 0-3 0,0 0 2 0,-2 0 0 16,-1 1-1-16,-1-1 0 0,-1 1-1 0,0-2 1 0,-1 2-3 15,-1 0 1-15,-2-1 3 0,-1 1 0 0,-1-1-1 0,-1-1 3 0,-3 0-3 16,0-2 0-16,-2 0 0 0,-2-1 3 0,0 0 2 0,-2-2 4 0,-2 0 7 16,-3-2 4-16,0-2 7 0,-2-1 7 0,-2-2 15 0,-1-1 10 15,-2-2 13-15,-2-2 6 0,-3-3-4 0,0 0-2 0,-3-1-8 0,0-1 2 16,-3 0-4-16,-3 1 5 0,-3-3 2 0,-3 0-4 0,-1-1-2 0,-4-1-13 15,-2 0-6-15,-3-2-12 0,-4-1-1 0,-3-2 1 0,-2 0-14 16,-3-3 6-16,-5 0-16 0,-2-3-1 0,-7 1-1 0,-3-3-6 0,-4 0 2 16,-5-3-8-16,-4-2-9 0,-4 1 3 0,-3 0 2 0,-4 0 2 15,-1 0 9-15,-3 0-5 0,-2 0 7 0,-1-2 1 0,-2 2-4 0,0 0 4 16,1-2-4-16,-1 2-4 0,1 0 1 0,0-1-2 0,1 0-2 0,-1 0 7 16,0 1-3-16,0 1-2 0,1 3-2 0,-1 0-7 0,0 4-4 15,0 2-14-15,-2 2-3 0,-1 3-10 0,-3 4-17 0,-3 2-20 0,-5 3-54 16,-5 4-77-16,-3 5-57 0,-10 5-10 0,-2 7 48 0,-11 6-90 0</inkml:trace>
  <inkml:trace contextRef="#ctx0" brushRef="#br0" timeOffset="-205504.01">3688 14752 462 0,'8'1'67'0,"4"0"-23"0,3 2-31 0,1 0-12 0,-1 0-2 0,2 0-1 15,0-1 0-15,3 0 3 0,0 0-2 0,2-1-4 0,0 0 1 0,1 0 0 16,2 0 2-16,2 1 0 0,4-1 1 0,-1-1 1 0,3 0-1 16,-3 0 2-16,4 1 1 0,0-2-1 0,3 0 3 0,2 0-3 0,-1-1 3 15,2 1-1-15,0-1-2 0,0-1 3 0,2 1-4 0,-2 0 1 16,1-1 1-16,2 1-1 0,-1 0 2 0,0-1-2 0,1 2 1 0,-2-1-3 15,-1 0 1-15,0 1-1 0,0-1-3 0,0 0 4 0,1 2-2 0,-1-3 1 16,-2 0 2-16,2-1 1 0,-1-2 3 0,0-3 3 0,0-2 4 16,0-2 0-16,-2-1 3 0,1-1 4 0,-2-1-1 0,-3 1 2 0,-1 0 0 15,-2-2 0-15,-1 0 4 0,0 0 8 0,-3 0 7 0,0-3 5 0,-2-1 2 16,-1-2-2-16,-3-2 3 0,-1 0-4 0,-1-3-1 0,-1 0 0 16,-2 0-5-16,-3-2 6 0,0 2 5 0,-2-4-1 0,0 1 5 0,-1-1 4 15,-2 0 7-15,0 1 5 0,-4 0 0 0,-1 0-1 0,-1-1-10 16,-2 0-7-16,-1-1-14 0,-2 1-3 0,-4-1-2 0,-1 1-1 0,-3 0-6 15,-3-1-12-15,-2 0-10 0,-4 1-15 0,-3-2-5 0,-3 2-2 0,-4-1-6 16,-3-1 3-16,-5 0 7 0,-1-1-11 0,-3 2-1 0,-2 2-8 16,-5 0-1-16,-1 2 12 0,-1 3 8 0,-5 1 16 0,2 4 2 0,-3 4 15 15,-2-1 13-15,3 3 22 0,-1 3 21 0,2 2 3 16,2 3 4-16,0 0-9 0,1 3-11 0,0 2-10 0,-1 3-11 0,2 3-13 0,-2 4-1 16,2 0 0-16,1 5-1 0,2 2 5 0,3 4-2 0,0 3-5 0,1 3-7 15,1 4-11-15,0 4-9 0,-1 3-3 0,0 6-5 0,1 3-6 16,3 5-8-16,0 3-31 0,0 5-53 0,0 3-78 0,0 4-100 0,1 6-71 15,1 2-25-15,2 1 48 0,3 3-124 0</inkml:trace>
  <inkml:trace contextRef="#ctx0" brushRef="#br0" timeOffset="-203401.01">3919 16632 250 0,'-2'-1'93'0,"1"1"-41"15,0 0-30-15,1-1-17 0,1 1-7 0,-1-1-1 0,2 1 1 0,0 0-2 16,0-1 3-16,0 1 1 0,0 1-3 0,0 0 5 0,1-1-3 16,0 2 2-16,1-1 2 0,1 2-2 0,-1-1 6 0,0-1 5 0,2 1 5 15,-2 0 8-15,0 0 4 0,0-1 10 0,-1 0 8 0,1-1 1 0,1 0 5 16,-1 0 1-16,1 0 1 0,-1 0 2 0,0-1 0 0,2 1-6 16,-1-1-4-16,1 1-6 0,1-2-5 0,1 1-6 0,0 0-11 0,2 0-1 15,-1-1-8-15,2 2 9 0,1-2 2 0,2 1-3 0,2-1 2 0,0 1-11 16,1-1 5-16,1 0-3 0,1 1 2 0,2 0-3 0,1 0-5 15,0 0-4-15,2 0 0 0,1 0 1 0,0 0-1 0,0 0 4 0,1 0-7 16,2-1 7-16,0 0 3 0,2-1 2 0,0-1 11 0,1 2-5 16,-1-2 3-16,3 1-1 0,-2 0-4 0,2 0 5 0,-2 0-7 0,0-1 1 15,1 1 7-15,-1 1-3 0,0 0 7 0,0 0 2 0,-1 0-4 0,1 0 12 16,0-1-1-16,1 1 4 0,-3-1 0 0,3 1 4 0,-2-1 0 16,1 1-1-16,0-2-3 0,0 1-7 0,-1 0 2 0,2 1-7 0,-1-1 0 15,1 1-10-15,-1 0 3 0,-2-2 3 0,-2 1-1 0,1-1 9 16,-2 1-14-16,2 0 10 0,-1-1 4 0,1 1 1 0,0-1 13 0,-3-1-4 15,1 1-5-15,-1-1-7 0,-1 0-7 0,0 1-11 0,-3-2-1 0,1 0-5 16,-1 0-3-16,1 0 10 0,-2-1 7 0,-1 1 3 0,0 0-3 16,-1-2-9-16,-1 0-1 0,0 0 4 0,-1 0 5 0,0-1-1 0,-1 0-5 15,-4 0 5-15,1-1 1 0,-1 1 0 0,0-1 8 0,-1 0-5 0,-2 0 0 16,0 1-1-16,-1 0-1 0,0-1 6 0,-1 0-2 0,-1-1 0 16,-1 2-5-16,0 1 6 0,-2-2 4 0,0 0-1 0,0-1 1 0,-1-1-4 15,0 0 3-15,-1 0 2 0,-2-2-5 0,1 0-9 0,0-3 1 0,-1 1-7 16,0-2 10-16,-2 1-4 0,-1 0-6 0,0 0 9 0,-1 0-6 15,-2 0 4-15,0 2 1 0,-1-2-8 0,-2 1 14 0,0-2-13 0,-1 2-1 16,-1-1 6-16,-2-1-10 0,-2 1 2 0,-2 0-5 0,-1-2-5 16,-2 2-16-16,-1 2 11 0,1-1-1 0,-3 1 1 0,-2-1 12 0,1 0-13 15,-5 0 4-15,2 0-8 0,-3 0 5 0,-1 1-1 0,-1 1 5 16,0-2 6-16,0 1-4 0,-1 0 8 0,2-1-1 0,1 2 0 0,0 0 1 16,0 0-1-16,1-1 1 0,-2 0 1 0,0 1 0 0,1 2-3 0,3-3 3 15,-3 1 0-15,1-1 0 0,-2 1 0 0,-1 3-3 0,0 0-5 0,-3 1-6 16,-1-1-1-16,-2 1-4 0,-1 1 2 0,-2 2 0 0,0 0-7 15,-3 0-1-15,-1 2-1 0,-3 1-2 0,1 0 4 0,-2 3 1 0,0 0 1 16,1 1 2-16,0 2-2 0,2 2 3 0,1 2-1 0,0 1 0 0,2 2 5 16,3 1-3-16,0 2 1 0,3 2 4 0,-1 0 3 0,1 2-3 15,3 1 0-15,1 1 6 0,1 1-3 0,2 0 2 0,1 2-2 0,1 0-4 16,1 0 0-16,1 2 6 0,0 1-5 0,1 1-5 0,2 2 0 16,-1 2-7-16,2 2-19 0,0 2-29 0,1 4-37 0,2 0-45 0,0 2-45 15,1 3-30-15,3-1-43 0,1 0-30 0,2 2 12 0,2-2 16 0,5-1 45 16,1-2 76-16,2-4-135 0</inkml:trace>
  <inkml:trace contextRef="#ctx0" brushRef="#br0" timeOffset="-198637.62">13400 10657 1185 0,'-4'-4'229'0,"0"-1"-107"0,0-2-82 16,2 1-20-16,0 0-17 0,0-1-22 0,1 0-23 0,0-1-26 0,0-2-9 16,-1 1 6-16,0-1 18 0,0-2 18 0,-1 1 17 0,0-2 8 0,-1-1 8 15,0-3 12-15,-1-2 8 0,0-2 11 0,0-5 10 0,-1-2 7 16,0-3 7-16,0-2 5 0,0-2 3 0,-1-4 11 0,0-3 5 0,-3-3-4 16,1-2 4-16,0-4-9 0,-1-5-10 0,2-2 2 0,-2-4-13 15,0-4-10-15,0-3-14 0,0-5-8 0,1-3-10 0,0-1 0 0,0-6-2 16,0-1 0-16,0-3 2 0,1-4-2 0,0-1-1 0,0-4-8 0,0 1 6 15,1 0 4-15,0 5 6 0,1 2 9 0,0 5-3 0,0 2 8 16,1 3 8-16,0 7 6 0,1 2-4 0,-1 3-10 0,1 4-10 0,0 2-8 16,1 2-4-16,0 1-1 0,0-1-7 0,0 1-8 0,1 0-5 0,0 1-11 15,0 2 10-15,1 0 1 0,0 2 4 0,0 4 5 0,-1 4-5 16,1 4-1-16,1 5-2 0,1 5 1 0,0 2-12 0,0 3-9 0,1 3-6 16,0 2-17-16,0 5-13 0,0 5-33 0,1 4-55 0,0 4-25 15,1 3 2-15,1 4 25 0,2 4 46 0,2 6 18 0,0 6-8 0,1 7-24 16,-1 5-15-16,0 5 9 0,-1 5 32 0,2 4 27 0,0 5-120 0</inkml:trace>
  <inkml:trace contextRef="#ctx0" brushRef="#br0" timeOffset="-197737.62">15469 10102 2156 0,'-7'-25'458'0,"1"-1"-374"16,-2-8-63-16,3 0-29 0,3-1-28 0,2-4-25 0,3-6-34 15,3-4-20-15,3-3 3 0,1-5 25 0,1-1 37 0,-1 0 31 0,-1-4 16 16,-2 0 8-16,-4 0 0 0,-1-1 4 0,-2-1 4 0,-2-4 2 0,0-2 1 16,-2-4 0-16,0-3-1 0,-1-3-3 0,0-1-4 0,1 1 6 15,0-2-4-15,1 0 2 0,0 2-1 0,1-1-1 0,0 3 16 0,1 2 7 16,0 2 11-16,-1 2-2 0,2 2-13 0,-1-1-7 0,1 2-9 0,1 2-4 16,-1 1-1-16,2 4-2 0,0 4 5 0,1 4-3 0,0 4 2 15,-1 4-4-15,1 3-11 0,0 4-1 0,0 4-5 0,0 4-5 0,-1 3-8 16,0 2-10-16,0 5-21 0,1 2-34 0,-1 6-55 0,1 4-78 15,0 2-72-15,0 5-55 0,2 3 16 0,0 3 47 0,3 6 58 0,1 5 81 16,2 7-127-16</inkml:trace>
  <inkml:trace contextRef="#ctx0" brushRef="#br0" timeOffset="-197371.61">18093 9471 2488 0,'-4'-21'129'0,"-2"-3"-55"16,0-10-54-16,-1 1-22 0,2 0-17 0,1-1-23 0,0-2-13 0,1-1-7 16,-1-5 9-16,0-3 24 0,-1-3 12 0,-2-3 14 0,0-2 6 0,0-4-11 15,-2-3 10-15,2-5-7 0,-1-3-15 0,2-5-9 0,2-5-25 16,1-7 0-16,2-6 2 0,2-4 17 0,2-3 4 0,2-4 7 0,1-1-1 16,3 0-16-16,2 1 14 0,2 3 23 0,0 5 29 0,2 5 38 15,-2 5 13-15,-2 4-10 0,2 1-21 0,0 4-15 0,1 2-12 0,0 4-24 16,0 6 0-16,0 3-15 0,0 5-26 0,-2 6-35 0,0 3-96 0,-2 5-158 15,-1 2-167-15,-1 3 16 0,-2-1-69 0</inkml:trace>
  <inkml:trace contextRef="#ctx0" brushRef="#br0" timeOffset="-195970.62">11790 6696 504 0,'-8'-16'166'0,"0"-2"-71"0,-2-5 4 0,2 6-26 0,3 2-29 16,0 3-14-16,2 1-7 0,0 2-10 0,1 3-7 0,0 1-4 15,0 2-3-15,0 2-5 0,1 0-5 0,0 2-2 0,0 1-2 0,0 2 6 16,0 3 13-16,-1 3 4 0,0 5 4 0,0 3 1 0,0 3-3 0,0 3-5 15,1 2 0-15,-1 3 0 16,1 2-3-16,0 3-3 0,-1 1-2 0,1 1-1 0,-1 0 0 0,1-2-4 0,-1-2 2 0,1-1 4 0,0-5 1 16,1-1 8-16,0-5 4 0,1-2-3 0,1-3 5 0,0-4 3 0,-1-2 3 15,1-5 13-15,-1-2 15 0,0-1 25 0,-1-2 23 0,0-1 7 16,1-2-5-16,0-3-23 0,2-2-25 0,0-3-14 0,3-3-11 0,2 0-10 16,3-4-13-16,3-2-4 0,2-1-1 0,3-2 6 0,1-2 2 15,3 1-2-15,1-2-2 0,-1 1-2 0,2-1-1 0,-1 2 0 0,0 3 2 16,-2 2 1-16,-1 2 1 0,0 4-2 0,-1 1 0 0,-3 2-3 0,0 3-5 15,-1 2-2-15,-2 1-4 0,-1 4-3 0,-1 1-1 0,-1 3-4 16,-1 1 1-16,-2 2 5 0,-1 0 0 0,-3 3 5 0,-1 0 2 0,-2 1 1 16,-2 0 1-16,-2 2 0 0,-2 0-1 0,-3 1 5 0,-2 2 3 0,-3-2 6 15,-1 2 1-15,-1 0-1 0,0-1 3 0,-1-2 1 0,0 0 1 16,2-1 0-16,-1-2-5 0,1 0-2 0,1-1 1 0,2 0-3 0,1-2 3 16,1-1-5-16,1-1 0 0,1-1-2 0,2-2 2 0,2 1 2 15,0-1-5-15,1-1-6 0,0 1-8 0,2-1-5 0,1 0-7 0,0 0 1 16,2-1-7-16,1 1-2 0,0 0 0 0,2 0-3 0,1 0 0 0,1 0-2 15,0 1-3-15,1 0-1 0,1 0 3 0,-1 1 0 0,2 0 5 16,0 0 6-16,-1-2 6 0,2 0 6 0,-1-2 6 0,0-2 4 0,-1-1 9 16,1-3 5-16,0 0 3 0,0-2 6 0,1-2-4 0,-1-1-1 0,0 1 4 15,0 0-2-15,-2 2 2 0,0 0 0 0,1 1-2 0,-1 0 1 16,0 1-6-16,1 1 1 0,-3 1-3 0,0 2 0 0,1 0 0 0,-2 2-2 16,0 0 3-16,0 1-3 0,1 2 2 0,0 0 3 0,-1 1 0 15,0 0 1-15,0 1 1 0,-1 2-1 0,2 0-3 0,-1 0-1 0,0 2 0 16,1-1-2-16,0 1 2 0,0-1 1 0,0 0 0 0,1-1 0 0,1-2 3 15,1 1 0-15,0-2 2 0,0-1 2 0,0-1 0 0,-1 0 4 16,1-1 2-16,1 1 0 0,-1-2 3 0,1-2 0 0,-2 0 1 0,0-1 7 16,0-1 2-16,0-1 2 0,-1 0 7 0,0-2-3 0,-1-1 4 0,0 1-6 15,-2-3-5-15,1 0-4 0,-3 0-6 0,1-1 3 0,0 1-3 16,-2-2-2-16,0-1 2 0,-2 0-2 0,0 1-1 0,-2 0-1 0,0-1-1 16,-2-1-3-16,-1 0 1 0,-1 2 1 0,-1-1-5 0,-2 2-4 15,-1 2-2-15,0 2-7 0,0 1-7 0,0 1-5 0,1 2-7 0,0 2-10 16,-1 3-1-16,1 2-2 0,0 1-5 0,0 2 4 0,1 3-3 0,-1 1 3 15,-1 3 5-15,0 3 2 0,0 3 5 0,0-1 4 0,2 3 0 16,1 0-13-16,0-2-32 0,2 2-51 0,0-1-43 0,2-1-23 0,1-2 10 16,2 1 47-16,2-1-140 0</inkml:trace>
  <inkml:trace contextRef="#ctx0" brushRef="#br0" timeOffset="-195569.62">12635 6538 709 0,'1'-4'101'0,"2"-1"-30"0,1 1-51 0,3 2-18 0,0 2-10 0,2 1-1 15,1 2-2-15,1 1-3 0,-1 2-1 0,1 3 3 0,-3 0 2 16,1 2-1-16,0 3 0 0,0 1 3 0,0 1 0 0,-1 0 7 0,0 1-1 16,-1-1 0-16,-1-1 2 0,1-2-1 0,1-1 3 0,-1 0-1 0,-1-2 1 15,1-1 1-15,-1-3 3 0,-1-2 8 0,-1-3 8 0,0-1 12 16,-2-1 10-16,1-2 9 0,-1-3-2 0,0-1-2 0,0-2-9 0,-1-2-7 16,0 0-10-16,1-1-5 0,0-2-2 0,0-1-5 0,0-3-3 15,0 1 1-15,-1-1-1 0,1 1 2 0,-1 1 0 0,0 2-5 0,-1 1 1 16,1 0-6-16,1 2 0 0,-1 2-7 0,0 3-1 0,1 0-4 0,-1 2-8 15,1 1-7-15,0 1-8 0,0 1-6 0,1 1 0 0,0 2 2 16,1 1 7-16,0 1 7 0,1 2 7 0,-1 1 4 0,2 1 1 0,1 2 4 16,-1 1 0-16,2 0 4 0,0 0 2 0,0-1 0 0,0 1 3 0,-1 0 2 15,-1-2 1-15,1 0 2 0,1-3 1 0,0 1 1 0,-1-3 0 16,1 0 5-16,-1-1 2 0,0-2 2 0,-2 0 5 0,1-1 0 0,0-1 4 16,-1-1-2-16,1-1-4 0,0 0-3 0,-1 2-6 0,0-1 1 15,-1 0-1-15,-1 1 2 0,0 0-1 0,-1 1 0 0,-1 0 0 0,-1 0-2 16,0 2 1-16,-2 1 0 0,0 1 1 0,-1 1-5 0,-1 2-3 0,-1 1 0 15,0 1-8-15,-3 2 5 0,0 1 1 0,-1 1 3 0,0 2 0 16,0 0-3-16,0 1 0 0,0 1-3 0,1 1-4 0,1 2 0 0,1 0-4 16,0 2-1-16,1-1-6 0,1-1-5 0,0 0-17 0,1-2-31 0,1-3-23 15,1-3-16-15,0-1-10 0,1-2 9 0,1-1 8 0,0-2 7 16,1-3 11-16,2-2 19 0,1-3 4 0,0-4-117 0</inkml:trace>
  <inkml:trace contextRef="#ctx0" brushRef="#br0" timeOffset="-194504.61">15277 6331 1582 0,'-5'-14'192'16,"1"-1"-132"-16,-1-1-29 0,2 5-50 0,2 5-18 0,0 3-22 0,2 1-20 15,0 2-6-15,0 1-1 0,0 3 11 0,-1 1 21 0,0 2 16 16,0 1 11-16,0 1 8 0,0 0 9 0,-1 2 3 0,-1 1 5 0,0 3 7 16,0 3 1-16,-1 1-2 0,1 2 0 0,-1 3-3 0,1 0-1 0,-1 1-1 15,1 0 0-15,-1-2-4 0,0-1 3 0,0-1 0 0,1 0 0 16,-1 0 5-16,0-4-3 0,1 0 0 0,0-3 2 0,0-4 3 0,2-2 6 15,0-2 13-15,0-3 9 0,1-2 10 0,-1-1 8 0,0-1 2 0,0-2 1 16,1 0-6-16,-1-2-6 0,-1-1-11 0,1-2-16 0,-1-1-15 16,1-2-15-16,-1-2-16 0,1 1-6 0,0-1-2 0,-2-1-6 0,1 1 9 15,0 1 6-15,1-2 5 0,-1 0 10 0,2-1 5 0,-1 1 6 16,2 0 8-16,0-1-6 0,1 1 0 0,1 0-9 0,1 3-14 0,2 0-6 16,0 2-13-16,1 2 3 0,1 2 8 0,1 1 6 0,1 1 7 15,2 1 1-15,2 0 0 0,0 2 1 0,0 1-1 0,3 0 4 0,-2 2 1 16,0-1 3-16,-1 1 3 0,-1-1 3 0,-2 1 2 0,0 1 3 0,-1 0 2 15,-3-1-1-15,0-1 4 0,0 1-1 0,-2-1 0 0,-1 0 0 16,-1 1-1-16,-2-1 4 0,0-1 5 0,-2 0 5 0,0 0 2 0,-1 0 0 16,-1 0-3-16,-1 0-5 0,-2 1-2 0,0-2-2 0,-1 1 1 0,-1 0 1 15,1 0 0-15,-1 0 0 0,0 0-2 0,1 0-2 0,0 0-5 16,2 0-2-16,0 2-8 0,1 0-10 0,1 1-2 0,0 2-6 0,1 1 4 16,0 1 6-16,2 1 2 0,0 0 7 0,1 1 1 0,2 1 3 15,1 1 1-15,1 0-2 0,1 1 2 0,0 0 0 0,1 1 2 0,0 0 0 16,1-1 1-16,0 1 0 0,1-3 1 0,-1-1 1 0,-1-1 1 0,1-2 7 15,-3-2 4-15,2-1 6 0,-1-2 4 0,0 0 6 0,-1-2 4 0,-1-1 3 16,1-1 0-16,-1-1 1 0,0 0-4 0,1-2-1 0,-3 1-7 16,2-3-5-16,-1 0-3 0,-1-1-8 0,1-1 4 0,-1-1-2 0,1-1 0 15,-1 0 0-15,1 0-7 0,-1 1 0 0,0 2-6 0,0 2 0 16,-1-1 1-16,1 1 4 0,0 0-2 0,1 2 2 0,-1 1 1 0,0 0-3 16,-1 1-4-16,1 1-7 0,0 1-4 0,1 0-3 0,0 2-2 0,0 0 2 15,1 0-2-15,1 3 2 0,0 0 6 0,-1 1 0 0,2 0 5 16,0 1 0-16,0-1 4 0,0 1 1 0,0-1 0 0,1 1 3 0,-1-1 4 15,0-2 2-15,1 0 4 0,0-2 6 0,-1-1-1 0,-1 0 4 0,1-2 0 16,0 0-3-16,-1-1 2 0,0-1 2 0,0 0 1 0,-1-1 0 16,1 0-2-16,0 0-1 0,-1-1-3 0,1 0-1 0,1-1-1 0,-1 2-7 15,1-1-4-15,-1-1 0 0,0 1-1 0,-1-1 1 0,0 0-1 16,0 1-2-16,0 0-4 0,-1 1 2 0,0 0-4 0,0 0-4 0,0 1 3 16,0 0-5-16,-1 2 3 0,1-1-3 0,-1 2 0 0,0 0-3 0,0-1 0 15,1 2 0-15,0 0-1 0,-1 1 5 0,1-1-1 0,-1 0 5 16,0 1 4-16,1-1-1 0,-1 0 3 0,0 1 0 0,2-1 0 0,0 0 3 15,0-1 2-15,1 1 2 0,0-2-1 0,0 0-2 0,1 1 1 0,0-2 1 16,0 1 0-16,-1-1 5 0,1-1-1 0,0 1-5 0,0-1 2 16,-1 2-6-16,-1-1 3 0,0 0 3 0,0 0-5 0,-1 0 4 0,0 0-4 15,0 0-2-15,-1 1 0 0,1-1 0 0,-1 1-2 0,1-1-1 0,0 1 5 16,-1 0-5-16,2-1 3 0,-2 0-1 0,0 0 1 0,1-1 2 16,-1-1 2-16,0 0 6 0,-1 0 1 0,0-1 3 0,0 0 1 0,-1-2 1 15,0 0-1-15,-1-2 0 0,-1 0-1 0,0 0-6 0,-2-1-8 0,0-1-5 16,-2 1-4-16,-1-1-5 0,0 0 4 0,-2 2-6 0,0 0 1 15,-1 1-4-15,-2 0-3 0,-1 2-1 0,-1 2 3 0,-1 0 3 0,2 3 6 16,-2-1-3-16,3 2-2 0,0 0-11 0,2 1-14 0,1 1 1 16,0 1-6-16,1 1 5 0,0-1 5 0,1 3-2 0,2-1 0 0,1 1-11 15,0 1-8-15,2-1-6 0,1 0-3 0,0-1 1 0,3 0 4 16,1 0 1-16,1 0 11 0,3-1 10 0,2 2 13 0,2-1 10 0,3 0 5 16,3-1 4-16,2 1 0 0,1 0 1 0,2 0-2 0,-1 1 1 0,0 1 0 15,2 1-1-15,1 0 0 0,3 1-2 0,0-1-4 0,1 1-10 0,0-1-17 16,1 0-17-16,0 1-14 0,2-1 6 0,0 1 14 0,2 1-143 15</inkml:trace>
  <inkml:trace contextRef="#ctx0" brushRef="#br0" timeOffset="-193820.62">18435 6294 1473 0,'-2'-9'265'0,"1"2"-227"0,0 0-76 16,2 6-52-16,3 4-5 0,1 4 17 0,1 2 31 0,2 2 11 15,0 2 6-15,0 2 7 0,0 2 10 0,0 2 7 0,1-1 4 0,1 2 1 16,-1 1-4-16,2-2 5 0,1 1-3 0,0-2 3 0,1-2 4 0,0-3 0 16,1-2 10-16,-1-2 5 0,1-2 8 0,0-2 7 0,-1-3 5 15,1-1 6-15,1-3 7 0,-1-1 0 0,0-1 4 0,1-2-2 16,-2-2-7-16,0 0-2 0,-1-1-10 0,0 0-7 0,-1-1-5 0,0-2-7 16,-1 0-2-16,-1 0 1 0,-2 1-3 0,-2-2 5 0,-1 1-1 0,-2-2-2 15,-1 1-1-15,-1 1-14 0,-3-1-6 0,-1 0-6 0,-1 2-2 0,-2-1 6 16,-1 3 3-16,-2-2-6 0,-1 2-4 0,0 1-6 0,-1 1-5 15,2 2 3-15,-2 2 0 0,0 1 1 0,1 2 2 0,-3 2-4 0,1 2-1 16,0 2 2-16,-2 1 0 0,2 1-4 0,1 1 4 0,0 1 1 16,0 1 3-16,-1 2-1 0,1 2-8 0,1 0-34 0,-1-2-76 0,1 1-73 15,1-1-41-15,0-1-2 0,1-2 56 0,0-1 70 0,1-5-116 0</inkml:trace>
  <inkml:trace contextRef="#ctx0" brushRef="#br0" timeOffset="-193687.62">18480 6009 1157 0,'0'-17'123'0,"1"2"-26"0,1-2-84 0,1 7-39 0,3 4-26 0,2 1-5 16,1 2 6-16,4 2 8 0,0 1 17 0,2 1 7 0,0 2 6 0,1 0 3 16,2 3-3-16,0 0-3 0,2 2-1 0,2 3-2 0,3 1-8 15,0 2-23-15,1-1-54 0,-1-1-49 0,2 0-25 0,0-1 27 0,-2 0 48 16,0-1-117-16</inkml:trace>
  <inkml:trace contextRef="#ctx0" brushRef="#br0" timeOffset="-193387.62">19172 6182 136 0,'10'3'48'0,"2"0"-7"0,3 1 7 0,-1 0 2 0,-2-1-1 0,-1 1-7 16,0 2-8-16,1 1-10 0,0 0-8 0,1 2-7 0,-1 2-5 0,2 0-5 16,0 2-2-16,-1 1-3 0,0 1 1 0,-2 1 1 0,1-2 1 15,0 1 4-15,-1 1-1 0,-1-1 0 0,-1-1 2 0,0 0-1 0,-2-1 4 16,0-1 0-16,-2 1-1 0,-1-3 3 0,-1 0-1 0,-2 0 1 0,-1-2 4 16,-2-1 0-16,-1-1 6 0,-1-2 4 0,-1-1 8 0,-1-2 7 15,-1 0 5-15,-2-3 4 0,1-1 1 0,-3-2 6 0,0-2 9 0,-1-2 12 16,0-3 4-16,1-1 5 0,-1-1-2 0,0-1-4 0,1-1-4 15,0-1 1-15,1 1-2 0,3-2-4 0,0 1 0 0,2 2-2 0,0-3-7 16,2 1-4-16,0 1-11 0,2 0-13 0,1 1-11 0,1 2-9 0,1 0-4 16,1 1-9-16,0 3-4 0,2-2-10 0,1 3-9 0,1 0-5 15,1 1-2-15,2 2 1 0,1 0 0 0,0 1 3 0,1 0 4 0,-1 2-4 16,2 1 3-16,1 0-5 0,-1 0-5 0,2 1-6 0,-2 1-11 0,1 0-19 16,-1 0-24-16,-2 0-22 0,0 2-16 0,-2 0 2 0,1 0 13 15,-1 0 18-15,0 0 14 0,-1 0 5 0,0 0-1 0,0 0 2 0,0-1 11 16,0-1 15-16,1 0-5 0,0 0-89 0</inkml:trace>
  <inkml:trace contextRef="#ctx0" brushRef="#br0" timeOffset="-193153.62">19791 5997 285 0,'4'-6'72'0,"0"0"-15"0,1-1-16 0,0 2-8 0,-1 3-5 0,1 1 3 16,-1 0-2-16,1 1-2 0,-1 1 2 0,0 0 3 0,0 2 5 15,0 2 6-15,-1 1 2 0,1 1 3 0,0 0 0 0,1 1 2 0,0-1 2 16,-1 3 0-16,1 0-5 0,-1 1-11 0,1 1-10 0,-1 3-9 0,1-1-7 15,-1 3-5-15,1 1-1 0,-1 0-4 0,1 3-3 0,-1-1 2 16,1 0-1-16,0 1-1 0,1 0 2 0,1 0 1 0,0-1-6 0,0-1 1 16,1-1-1-16,0-1 1 0,-2 1 8 0,1-1 0 0,0-3 3 0,1 0 0 15,0-3 3-15,0-2 9 0,-1-1 3 0,1-3 3 0,0-1 1 16,-1-2-4-16,1-2-6 0,-1-1-4 0,0 0-12 0,0-2-14 0,-2 0-14 16,0-2-22-16,-1 0-31 0,-2-1-42 0,-1-1-40 0,-2 1-18 15,-3-2 12-15,-2 0 28 0,-3-2 43 0,-4 0-85 0</inkml:trace>
  <inkml:trace contextRef="#ctx0" brushRef="#br0" timeOffset="-192087.62">19892 6295 186 0,'-8'-4'48'0,"-1"0"-12"0,-2 0-10 16,1 1-7-16,2 1 1 0,0 2 2 0,1 2 4 0,1 0 4 0,2 1 2 16,-1 1-2-16,2 0-3 0,1 1-4 0,0-1-10 0,1 1-6 0,1 1-2 15,1 0-2-15,2 1 2 0,1 1 1 0,1 1-1 0,1-1 0 16,2 0 3-16,2 0 0 0,-1-2 0 0,3 1 1 0,1-2-1 0,0 1 4 16,1-1 3-16,-1-2 0 0,1 0 4 0,2-1 0 0,0-1 3 15,-1 0 4-15,2 1 2 0,-1-1 2 0,1-1 2 0,0 1 0 0,-1-1 2 16,1 1-1-16,-1-1-5 0,1 1-4 0,0-1-2 0,0 0 1 0,-2 0 5 15,2 0 2-15,0-1 1 0,0-1-1 0,-1 0-3 0,0 0 2 16,1-2-1-16,-2-1 0 0,-1-1-1 0,1-1-2 0,0 0-6 0,-1-1-10 16,-1 0-5-16,0-1-6 0,-1 0-6 0,0-2-2 0,0 0 0 0,-3 2-8 15,-1-1-5-15,-3-1 5 0,-1-1-5 0,-1 0 9 0,-2 1 7 16,-1-1-4-16,-2 0 1 0,-2 0 1 0,-1 1-1 0,-1 1 3 0,-2 1 2 16,0 1-5-16,-4 0-1 0,1 2-2 0,-2 0-3 0,0 1 2 15,0 2 2-15,-1 2-3 0,0 2 8 0,0 1 5 0,1 2 6 0,1 0 2 16,-1 2-1-16,1 1-5 0,0 2-4 0,1 1-2 0,2 0-5 15,1 3-2-15,1 1-2 0,2 2 0 0,1 0 2 0,2 1 0 0,2 0 3 16,2 1 6-16,2-2 5 0,2 0 11 0,1 0 4 0,3-1 1 0,0-3 2 16,4 0-2-16,1-2 0 0,0-2 5 0,1 0 2 0,2-2 0 15,0 0 2-15,2-3-3 0,0-1 2 0,2 0-2 0,-1-1-6 0,2-1 3 16,-1-1-8-16,-2 1 2 0,1-2-1 0,-1 1-3 0,-1-2-2 0,3 2-5 16,0-1 1-16,-1-1-3 0,0 0 1 0,-1-1-3 0,-1 0-2 15,1-1-5-15,0 1-4 0,-2-1 5 0,1 2 2 0,-2-1-1 0,0 0 6 16,-2 1 0-16,-1 0 1 0,0 0 3 0,-2 1 0 0,-2 0-2 0,1 1 1 15,-1 0-3-15,0 1-4 0,-1 0 1 0,-1 1 1 0,-1-1 3 16,-1 0-1-16,0 0 4 0,0 1-3 0,-1-1 0 0,-2 0 3 0,1-1 0 16,-2 1 9-16,0 0 5 0,0-1 3 0,-2-1 6 0,1 0-3 15,-2 0-9-15,1-2-6 0,-2 0-8 0,-1-2-7 0,0 0-2 0,-1-2 0 16,-1 0-1-16,0-1 1 0,-1-1 4 0,1 3 4 0,-2-2 3 16,-1 1 8-16,0 0 3 0,0 0-1 0,0 1 5 0,0 0-1 0,-1 2-4 15,1 1-1-15,0 2-9 0,-1 1-3 0,-1 1-1 0,1 0-5 0,-2 2-1 16,2 3-3-16,-1 0-4 0,1 2 0 0,0 1-2 0,1 0-3 0,2 1-3 15,1 1 2-15,1-1 6 0,3 4 11 0,0 1 6 0,2 1 2 16,2 1 1-16,2-1-4 0,3 0 6 0,1 0 3 0,2 0 3 0,1-4-1 16,1 1 0-16,1-1 0 0,2-2 0 0,0-2 2 0,-1-1 5 0,2-2-1 15,1-2 3-15,0-1 1 0,-1-1-2 0,1-1-1 0,-1-2-3 16,0-1-16-16,1-2-9 0,0-2-7 0,-1-2-7 0,3-1 3 0,-1-3-1 16,1 0 2-16,-3-2 3 0,0-2 9 0,0 0 0 0,-2-2 7 15,0-2 8-15,0 0 5 0,0-3 8 0,-1-2 4 0,1 0-2 0,-1-2 1 16,-1 1-3-16,-2-1-6 0,-2 1 0 0,0-1-5 0,-1 2 3 0,-1 0 0 15,-1 1 6-15,-1 2 3 0,-1 1 2 0,-1 6 2 0,0 3-13 16,-1 3-6-16,-1 4-10 0,-1 3-10 0,0 1-7 0,-1 2-9 0,1 2 0 16,0 1-2-16,0 3 5 0,-1 1 13 0,0 3 6 0,0 4 5 0,0 1 6 15,1 5-3-15,0 3 1 0,0 0-1 0,0 4-4 0,1 1 5 16,0-1-8-16,0 4 6 0,2-2-2 0,0 2 0 0,0-2 2 0,1-1-4 16,-1-2-3-16,2-2 2 0,1 0-1 0,0-5 2 0,0 0 11 15,0-2 4-15,0-3 4 0,0-3 2 0,0-1 0 0,1-1-2 0,0-2 2 16,0-1 2-16,2-1 0 0,-1-2 4 0,1 0 1 0,0-1 0 0,0-2 0 15,-1 0-3-15,2 0-6 0,-1-2 1 0,1 1-8 0,1-1 1 16,0-1 1-16,-2 0-4 0,1 1 0 0,-1-1-4 0,1 1-2 0,-2 0-1 16,1 1-5-16,-2 0 5 0,1 1-9 0,-1 2 0 0,-1 0-3 0,1 1-3 15,0 1-4-15,-2 1-2 0,1 1 1 0,0 1 0 0,-1 0 8 16,1 1 0-16,-1 0 5 0,-1 1 2 0,1-1-2 0,0 0 4 0,0 0 1 16,0-1 0-16,1 0 2 0,0-1 0 0,2-1 4 0,-1 0 0 15,0-1-1-15,-2 0 1 0,1-1 0 0,1-1 8 0,-1-1 0 0,1 0 4 16,0-2-2-16,0 0-2 0,1 0 0 0,0-2-2 0,-1 0-1 0,2-2-6 15,0 0 0-15,0 0-6 0,0 1 2 0,1-1-1 0,-1-1 1 16,1 2 0-16,1-2-3 0,1 2 2 0,0-1-3 0,0 0 5 0,1 1-3 16,-1 0 2-16,1 1-3 0,-1 2-1 0,0 0-3 0,0 0 0 0,1 2-3 15,-1 1-2-15,0 0 2 0,0 1 0 0,-1-1 5 0,2 1 2 16,0-1 0-16,-1 0 1 0,1 0 2 0,-2-1 1 0,2-1 5 0,0-1 2 16,0-1 3-16,1-2 8 0,-1-1-1 0,1-2 5 0,-1 0-1 15,0-4-5-15,-1-1-1 0,0-2-5 0,0 1 1 0,-1-2 0 0,0-2-7 16,0-1 2-16,-2-1-3 0,1-3 1 0,0 0 6 0,-1 0-2 0,0-2-1 15,0 1-3-15,0-1-4 0,0 0-7 0,-1 2 0 0,0-1-2 16,-1 2-4-16,-1 1-1 0,-1 2-4 0,0 3-12 0,-2 4-13 0,-1 2-24 16,-1 2-36-16,-1 3-60 0,-2 1-52 0,-2 1-54 0,-3 3-24 0,-6 3 31 15,-6 2 68-15,-6 4-85 0</inkml:trace>
  <inkml:trace contextRef="#ctx0" brushRef="#br0" timeOffset="-191454.08">12903 10394 1643 0,'-13'-16'1035'0,"0"0"-952"0,0-1-66 0,5 4-62 0,6 2-16 16,2 0-24-16,5 1-35 0,5 0-13 0,4-1-4 0,5-1 25 16,5-1 41-16,1 0 30 0,3 2 18 0,2 1-5 0,3 0-10 0,6-1-13 15,4 0-17-15,2 0 1 0,3 0 2 0,1 1 13 0,0-1 18 16,0 1 13-16,1 1 7 0,-1 0 11 0,-2 3 6 0,1 0 3 0,-4 1 10 15,-1 0 8-15,0 1 0 0,-2 2 8 0,-1 1-2 0,0 2 1 0,-2 0-3 16,0 1-5-16,-1 2-1 0,-2 0-10 0,-1 1-4 0,-3 2 1 16,-1 3-9-16,-3 2 11 0,-3 3 1 0,-4 0-6 0,-4 2 4 0,-4 3-9 15,-4 4-5-15,-6 1 4 0,-4 4 1 0,-5 2 5 0,-6 3 0 0,-5 1 5 16,-5 1 2-16,-5 2 5 0,-3-1 3 0,-3 0 1 0,-4 0-3 16,-3-1-3-16,-6 2 3 0,-3-2-5 0,-3-2 3 0,-2-2 11 0,0-1 3 15,0-5 19-15,1-2 10 0,0-5 5 0,1-3 2 0,3-3-9 16,1-3-6-16,1-4-6 0,2-3-11 0,-1-3 1 0,2-3 3 0,1-3 2 15,3-3 7-15,0-2 1 0,5-3-7 0,3-1-1 0,4-2-11 0,4 0-17 16,5-1-9-16,3 1-27 0,4 1-9 0,4-2-19 0,3 2-26 16,3-2-10-16,5-2-21 0,3-1-21 0,6-2-37 0,7-4-51 0,4-1-78 15,8-2-76-15,6-2-28 0,8-3 38 0,6-1-44 0</inkml:trace>
  <inkml:trace contextRef="#ctx0" brushRef="#br0" timeOffset="-191037.06">15240 9682 2086 0,'-9'-5'295'0,"-1"-3"-179"0,1 0-78 0,2 1-48 0,2 1-38 0,3 1-36 16,2 0-32-16,2 0-16 0,0-1 16 0,2 1 28 0,1 0 38 15,0-1 32-15,3 0 3 0,3-1-3 0,1-1-6 0,4 0-3 0,2 0 3 16,4-2 10-16,4 1 6 0,1-2 3 0,3-1 3 0,1-1 0 16,1 0 2-16,2 1 6 0,3 0 9 0,0 1 10 0,3 0 5 0,1 2 4 15,0 1-1-15,-1 2 3 0,1 2-3 0,-2 2-7 0,-2 1-5 16,1 1-9-16,-3 1-3 0,0 1-6 0,-2 2 1 0,-3 3-4 0,-2 1-3 16,-2 1-5-16,-5 1-2 0,-2 3-1 0,-3 0 5 0,-4 5 5 0,-2 3-4 15,-3-1 0-15,-4 5-9 0,-4 3-1 0,-5 1 2 0,-5 4-3 16,-5 2-4-16,-5 2 2 0,-4 4 2 0,-6-1 8 0,-3-1 9 0,-4 0 7 15,-2-1 0-15,-1 2 3 0,-2-2 0 0,-2-1-6 0,-1 0 8 0,-2-3 3 16,1-2 7-16,3-4 11 0,3-3 6 0,2-5-2 0,4-3 2 16,1-2-2-16,4-4-9 0,1-3 1 0,1-3-2 0,1-3 5 0,3-1-3 15,1-3-2-15,3-1 2 0,3-3-18 0,0-4-15 0,4-2-27 0,1-3-37 16,4-1-29-16,2-3-31 0,3-2-43 0,2-1-60 0,5-3-65 16,4-3-34-16,7-2 23 0,7-3 60 0,6-2 81 0,8-3 54 0,2-4-59 15</inkml:trace>
  <inkml:trace contextRef="#ctx0" brushRef="#br0" timeOffset="-190586.63">18021 9307 2313 0,'-4'-5'239'0,"0"0"-150"16,0-1-63-16,2 1-36 0,2 0-27 0,1 1-22 0,0-1-13 0,1-1 6 15,1 1 24-15,-1-1 24 0,1 1 16 0,-1-2 16 0,1-1-6 0,2 0-7 16,0-2-8-16,2-1-19 0,2-1-1 0,3-1-11 0,2-4 7 16,3-1 7-16,4 0 8 0,2-2 13 0,2 0 4 0,2 0 10 0,-1 1 4 15,3-1 7-15,0 0-1 0,1 2 9 0,1-2-5 0,2 3-2 0,0 1 1 16,2 0-7-16,0 2 2 0,1 0-7 0,-1 3-1 0,0 1-5 15,-1 1-6-15,-1 3 12 0,-1 2-13 0,-1 1-2 0,-1 4-1 0,-2 1-13 16,-3 2 10-16,-1 3-4 0,-4 3 3 0,-2 0 1 0,-1 3-1 16,-5 3-1-16,-2 1-2 0,-2 1-4 0,-2 3 4 0,-4 3 1 0,-3 1-2 15,-4 3 3-15,-4 2 1 0,-5 2 7 0,-3 0 4 0,-5 2 3 0,-2-1 4 16,-4-1 2-16,-3-2 5 0,-2 0 4 0,-4-1 1 0,-3 1 1 16,-4-1-3-16,-4 1 1 0,-4-4-4 0,-2 0 1 0,-3-2 7 0,3-4 0 15,0 1 5-15,1-4 7 0,2-4-13 0,0-2 5 0,3-3-8 0,1 0-5 16,2-2 2-16,1-2-5 0,0-1-2 0,2-2 2 0,2-1 1 15,2-1-6-15,5-2 2 0,3-1-5 0,1 0-9 0,1-2-9 0,5 1-13 16,1-2-25-16,2-1-21 0,4 0-27 0,1-1-33 0,4-1-45 16,1-3-81-16,2-3-103 0,5-2-214 0,1-6 83 0,6-10 23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6T14:31:54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2319 9883 287 0,'-19'-9'33'0,"-1"-1"-28"0,-6-1-14 16,3 2-2-16,3 0 2 0,1 0 3 0,-2 1 1 0,1 1-5 16,-3 2-18-16,2 0-55 0,-1 2-59 0</inkml:trace>
  <inkml:trace contextRef="#ctx0" brushRef="#br0" timeOffset="54839.08">13329 7838 92 0,'1'-1'12'0,"0"3"-11"0,1 0-5 0,0 1-13 15,1-1-57-15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34:27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2568 9713 1094 0,'-30'0'71'0,"-1"2"-9"0,-5 1 8 15,8 1-6-15,5 1-8 0,3 1-2 0,-1 0-15 0,2 1-22 16,1 3-15-16,0 1-17 0,0 3-10 0,1 2-5 0,-1 3 3 0,1 3 2 16,-1 2 3-16,0 2 6 0,0 0 4 0,1 0 4 0,-1 2 3 15,2 0-2-15,-1 2 0 0,0-1 1 0,2 1 0 0,0-2-3 0,-2 1 6 16,1-2-3-16,1 1 4 0,0 0 5 0,3-3-4 0,1-1 4 15,3-2-2-15,1-2-2 0,3-1-3 0,0-3-1 0,2-1-1 0,1 0 1 16,1-1 1-16,2 0 0 0,1-2-2 0,0 1 3 0,1 0 4 0,2 0-1 16,0-1 3-16,1 1 3 0,1 0 1 0,2-1 7 0,0 1 1 15,1-2 1-15,2 1-2 0,0 2 0 0,2 0 0 0,-1 1-2 0,0-1-2 16,3 3-1-16,0 0-6 0,2 0 1 0,-1 2-1 0,3 0-2 0,1 1 2 16,1-2-5-16,2 2 3 0,0-1-4 0,2-2 0 0,-1 1-6 15,1-1-5-15,0-1 6 0,0-1 0 0,2-1 10 0,-1-2-3 0,4-1-2 16,-1-2-1-16,2-3-2 0,0 0 4 0,2-1 1 0,1-1-1 0,0 0-1 15,1 0 3-15,-3 0 1 0,2-1 2 0,0 1-4 0,0 0-1 16,2-1 1-16,-2 1 5 0,2 0 0 0,-2 0 3 0,0-1 2 0,3-1 0 16,-1 1 1-16,0-1 3 0,3 0-5 0,-1 0-1 0,2 1 0 0,1-1-1 15,-1 0 1-15,-1 0 2 0,2 0-8 0,0 1-1 0,0 1 1 16,2 0-5-16,-1 1 6 0,0 0-6 0,1 0 2 0,1 1 2 0,0 0-3 16,1-1 3-16,0 0-1 0,1 0-1 0,2-1 2 0,-3 0-1 15,3 0-2-15,0 0 2 0,0-1-5 0,2-1 5 0,-1 1-3 0,0-1 1 16,1 0 0-16,-1 0 0 0,2-1-2 0,0-1 3 0,-2 1 1 15,0-1 0-15,-1-1 1 0,0 0 0 0,1 0-3 0,1 0 0 0,1 0 3 16,-1-1-4-16,1-1 3 0,1 1 5 0,1-1-3 0,1 0 1 0,0-1 3 16,0 0-5-16,1 1 2 0,0-1-7 0,2-1 2 0,0 1 3 15,1-1-1-15,-1 1 4 0,1-2 0 0,0 1-2 0,-1 0 2 0,0 0 1 16,1-1-1-16,-1 1 8 0,1 0-5 0,-1 0 3 0,2 0 0 0,0 0-6 16,-2 0 13-16,3-1 1 0,0 0-1 0,-1-1 1 0,1-1-9 15,-2 1-1-15,1-2-4 0,0 1 3 0,0 0 1 0,1 0-3 0,-1-1 3 16,1 0-6-16,-1 1-1 0,0 0 2 0,-1 0-6 0,-2 1 4 0,1 0-4 15,-1-1-3-15,-1 2 3 0,0-2-4 0,-2 2 1 0,-1-1 0 16,1 0 7-16,-2 1 3 0,1 0 3 0,-2 0 0 0,-2-2-6 0,0-1 1 16,0 0-1-16,0-2 2 0,-1 1-2 0,-2-1-1 0,0 1-2 0,-2-1 3 15,0-1 2-15,-1 0-2 0,-2-2 9 0,1 0-6 0,-3 0 1 16,-2-2 10-16,-2 0-2 0,-1 1 9 0,0-2 6 0,-3-2 9 0,-1 1 11 16,-2-3 3-16,-2 0 10 0,-2 0-1 0,-2-2 5 0,-2 1 2 0,-2 0 1 15,-2-1-8-15,-2 0-6 0,-2 2-3 0,0-2-4 0,-3 0-6 16,-2 0-10-16,-3-2-2 0,-2 1-21 0,-2-1 9 0,-2 1-2 0,-4-2-4 15,-2-1 13-15,-4 1-9 0,-1-1 0 0,-1 1 2 0,-4-1-2 16,-2 2 3-16,-3-1 1 0,-2 0-4 0,-4 1 0 0,-2-2 4 0,-3 2-1 16,-2-2 4-16,-2 1 0 0,-2 2-3 0,-1 0-6 0,-3 2 0 0,-4-1-2 15,0 0 3-15,-2 1 4 0,-3-1 3 0,0 0 2 0,-3 0-1 16,-2 0-4-16,-1 1 4 0,-3 0 1 0,0-2 3 0,-1 1 7 0,-3 0-5 16,1 0 0-16,-3 0 2 0,-2 1 4 0,1 1 6 0,-2-1 1 0,-1 1-6 15,-1 2-3-15,1-2-8 0,-4 1-2 0,1 1 2 0,-2-2-5 16,-2 1-7-16,0 2 3 0,-3 1 2 0,0 1-8 0,0 3 4 0,-3 1-6 15,0 2-6-15,-4 0 3 0,1 1 3 0,-2 1-1 0,0 1 2 16,0 1-3-16,-3 1-10 0,1 1 1 0,-2 1 5 0,1 1 5 0,0-1 3 16,4 1 1-16,-1 1 0 0,1-1-9 0,-1 1 2 0,0 0 1 0,-1 1 3 15,2 2 5-15,-1 0 0 0,0 1-2 0,-1 1-2 0,-2-1-2 16,2 3 3-16,-3 1-3 0,2 1-1 0,-2 1 1 0,1 3-1 0,-3 2-2 16,0 1-2-16,-1 5-2 0,0 3 2 0,1 1 2 0,0 3 0 0,1 2 0 15,0 2-2-15,3 2 1 0,0 3 1 0,4 1-2 0,0 5 2 16,5 5 0-16,1 5-9 0,4 3-4 0,7 3-8 0,4 3-21 0,6 2-25 15,8 1-51-15,7 2-88 0,7 3-135 0,4 1-220 0,6 6-111 0,5 6-298 16</inkml:trace>
  <inkml:trace contextRef="#ctx0" brushRef="#br0" timeOffset="9567.85">12967 14261 2608 0,'-2'-2'95'0,"-2"-3"-37"0,0-3-30 16,-3-2-26-16,-1-3-40 0,1-2-37 0,1-2-34 0,1-5-13 15,0-4 18-15,1-3 19 0,0-3 20 0,0-1-12 0,0-3-41 0,-1 1-34 16,1-3-16-16,-2-2 23 0,-1-2 42 0,-1-1 40 0,1-3 26 16,0 1 17-16,-1-3 10 0,2 0 0 0,-2-1 7 0,2 0-1 0,-1 1 4 15,-1 2 7-15,1 0 12 0,-1 0 11 0,0 2 18 0,1 0 22 0,-1 1 13 16,1-3 13-16,0 1-5 0,-2 0-4 0,2-2-10 0,-1-2-11 15,1 0-6-15,0 0-12 0,-1 0-1 0,3-2-5 0,-2-1-12 0,0 0-3 16,2-2-10-16,-1 0-4 0,1-3 2 0,1-1-1 0,-1-3-2 0,1-3-6 16,1-4-6-16,-1-3 1 0,0-1-2 0,1-2 1 0,1-3-2 15,-2-2-2-15,0-4-1 0,1-3 2 0,0-3-1 0,2-1-4 0,-1-1-5 16,0-1-6-16,-1-1 1 0,1 1-4 0,-2-1 6 0,0 0 1 16,1 0 10-16,-2 3 10 0,1 1 3 0,0 2 2 0,0-2-6 0,0 1 4 15,0-1-6-15,2 1 1 0,-1-1 3 0,1 0-1 0,2 1 3 0,0-1-3 16,1-1-5-16,0 1-2 0,-1 1 1 0,0-1-17 0,0 1 4 15,-2 1 1-15,0-2-5 0,-2 1 11 0,-1-1-12 0,-1-2-5 0,-1 4-1 16,-2-1 8-16,-1 3 6 0,-1 3 4 0,0 1-7 0,-1 2 19 0,-1 2 17 16,2 1 23-16,-1 6 27 0,1 4-1 0,0 6-5 0,1 5-21 15,1 3-9-15,1 4-10 0,2 2-7 0,0 2-7 0,2 2-7 0,1 3-8 16,0 6-11-16,1 3-14 0,0 4-28 0,2 2-48 0,0 5-71 16,0 3-109-16,1 4-107 0,1 6-32 0,0 5-209 0</inkml:trace>
  <inkml:trace contextRef="#ctx0" brushRef="#br0" timeOffset="15450.84">25508 5838 367 0,'7'-7'37'0,"0"0"-14"16,1-1-4-16,-1 4-10 0,-2 1-5 0,0 2-4 0,0 0 0 15,-1 2-2-15,0 1-2 0,0 1 2 0,-2 2 0 0,1 2 0 0,-2-1 2 16,0 2 2-16,0 1 0 0,-2 0 1 0,1 2 2 0,-2 0 3 0,0 2 5 15,-1-1 4-15,0 1 7 0,-1 0 2 0,0 2 0 0,-1 0 0 16,-1 1-7-16,0 2 0 0,-1 0-3 0,0-2-1 0,-1 3-1 0,0 1-1 16,0 0 2-16,1 3 3 0,1 2 1 0,0 0 2 0,1 2-2 15,1 1 2-15,2 3-7 0,1 1 0 0,2 3 2 0,2 1-3 0,1 3 4 16,2 4-1-16,0 2-4 0,2 4 1 0,0 2-1 0,1 3 2 0,1 2 2 16,-2 2-1-16,2 2 1 0,-1 2-9 0,-1 1-2 0,0 1-3 0,0 2-2 15,-1 3 5-15,-2 1 0 0,0-2-1 0,0 1 0 0,-1-3-4 16,-2-2-7-16,1-2 2 0,-2-3 2 0,1-1 0 0,0-2 9 0,1-2-1 15,1 1 0-15,0-3 5 0,0-1-3 0,-1 1-3 0,1-4 0 16,-1-1-4-16,1-1-3 0,-1 0 2 0,0-2 0 0,-1-3 2 0,2 0 5 16,-1-2 2-16,2-2-1 0,-1-2 2 0,0-4-1 0,0 1 0 0,0-2-5 15,1-1 1-15,-1-3 0 0,1-2-3 0,-1-4 2 0,0-1-7 16,-1-1-11-16,-1-3-27 0,0-1-30 0,-2-3-34 0,0-2-31 0,-1-3-19 16,-2-4 19-16,-2-4-197 0</inkml:trace>
  <inkml:trace contextRef="#ctx0" brushRef="#br0" timeOffset="15767.84">23697 7725 1173 0,'15'-5'127'0,"6"-2"-28"0,6 1-40 15,5 4-30-15,2 2-22 0,8 2-4 0,3 0 0 0,6 1-3 0,3 0 1 16,4 1 1-16,3 0-5 0,1 0 1 0,2 1-2 0,1 0 1 16,0 0 1-16,4 0 1 0,5-1 2 0,0-1 2 0,2-1 0 0,1-1 7 15,-2-2 5-15,2-1 4 0,2-2 2 0,3 0 6 0,2-1 1 16,3-2-5-16,0-1-1 0,-3 1-4 0,0-3-1 0,-1 0 2 0,-1 1 3 16,1-1 1-16,-3 1-1 0,-1 0 3 0,1-1-3 0,-1 0 3 0,-2-1-6 15,2-1 0-15,-2 0 7 0,-2 0-13 0,1-1 7 0,-3 1-6 16,-2 0-5-16,-3 0 1 0,-4 3-4 0,-2-2-1 0,-4 0-6 0,-4 2-3 15,-3 0-5-15,-4 0-12 0,-2 1-27 0,-4-1-47 0,-4 1-72 16,-2-1-74-16,-4 0-36 0,0-1-2 0,-5-3 49 0,0-1-214 0</inkml:trace>
  <inkml:trace contextRef="#ctx0" brushRef="#br0" timeOffset="16034.84">27274 6666 437 0,'-1'-8'36'16,"0"0"-9"-16,-1 1-16 0,2 5-12 0,-1 1-7 0,-1 4 1 0,1 2 0 15,0 2 1-15,-1 3 4 0,2 3-1 0,0 2 1 0,0 2 2 0,1 3 0 16,1 0 0-16,1 3 3 0,1 2-2 0,0-1 0 0,2 3 1 16,0-1-3-16,0 2 0 0,2-1-2 0,1-1-1 0,3 1 2 0,2-1 2 15,1 1 0-15,3 0 0 0,4 1-1 0,1 0 2 0,5 0 0 16,2-1 1-16,3 2-2 0,0-1 0 0,3-2 0 0,-2 1 3 0,1-3 4 16,-1 1 8-16,0-2 12 0,-1-1 15 0,0 0 14 0,-2-3 10 0,0 1 12 15,-1-3 5-15,-1-2 6 0,-1-2 5 0,0-1 0 0,-2-1 4 16,0-1-6-16,-3-1-9 0,-2-1-13 0,-2-1-15 0,-3-1-7 0,0 2-8 15,0 0-6-15,-3 1-6 0,-1 2-10 0,-3 1-4 0,-2 1-1 16,-2 2 0-16,-3 1-1 0,-3 3-3 0,-4 0-4 0,-4 4-1 0,-4 1-7 16,-9-1-5-16,-5 2-16 0,-8 0-47 0,-8 2-67 0,-8-1-59 0,-9 1-42 15,-7-2-30-15,-7-3 4 0,-10-1-148 0</inkml:trace>
  <inkml:trace contextRef="#ctx0" brushRef="#br0" timeOffset="19650.83">14366 7425 115 0,'9'-7'12'0,"1"-2"2"0,3-1 9 0,2 1 5 0,-2 1 0 15,2 2-4-15,-1 1-7 0,1 0-7 0,-1 2-3 0,0 1 1 0,0 1-3 16,0 1 1-16,0 1-3 0,-1 1 0 0,1 2 0 0,2 0-3 16,-1 1 3-16,0 0-2 0,1 3 1 0,0 0 1 0,0 1-1 0,-1 0 0 15,0-2-3-15,-1 2 2 0,0 1-3 0,1 0 2 0,0 0 0 16,1 1 0-16,0-1 1 0,-1 1-1 0,2 0 0 0,1-1 1 0,-1 1-1 15,-1-1 0-15,0-1 0 0,0 1-1 0,-1 1 1 0,0 1 0 0,1 1 0 16,0-1 0-16,-2 3 2 0,0 0-1 0,0 0 1 0,-2 1-1 16,0-1 3-16,-3 3 3 0,0 0 4 0,-2-1 4 0,0 2-2 0,-2 0-2 15,-1 0 0-15,0 1 0 0,-1-1-1 0,-1 0-1 0,-2 2 0 0,0 0-1 16,0 0 2-16,-2 2-1 0,0-1-2 0,-2-1 2 0,-1 1 0 16,-1-1 1-16,-1-2-1 0,-1 0-2 0,1-1 1 0,-3-1-2 0,-1 1 0 15,0-1 0-15,-1-1-3 0,0-2 2 0,0 0-1 0,-3-1 1 0,0 0-1 16,-2-3 1-16,2-1 0 0,-2 0-2 0,-2-1 1 0,0 1-2 15,-2-1 2-15,-2-1-1 0,0-1-4 0,-1-1 1 0,-3 1-1 0,0-2 1 16,-4 1 4-16,1 1 3 0,-2-2 4 0,1 0 4 0,0-1 4 16,0-1 5-16,0-2 5 0,-1-1 2 0,1-2 3 0,0 0 6 0,1 0 2 15,1-2 8-15,1 0 6 0,3-1 7 0,2 1-6 0,2-4-9 0,0 0-15 16,1-4-16-16,3-1-8 0,1-1-3 0,2-3-1 0,2-1 0 16,3-2 3-16,1 0 1 0,3-2 8 0,2-1-3 0,1-1 1 0,1 0 3 15,2-1-3-15,1-2 0 0,1 0 2 0,1-1 2 0,-1 2 3 0,2 0 4 16,0 3 2-16,-1-1 3 0,1 1-5 0,0 2-3 0,0-1-6 15,0 0-6-15,1 3-3 0,1-1-3 0,0 2 1 0,1 2-5 0,2 0-2 16,2 2-2-16,0 0-6 0,1 2-3 0,-1 0-6 0,2 1-14 0,3 3-25 16,3 1-75-16,3 2-101 0,5 2-39 0,5-1-30 0,8 0-76 15</inkml:trace>
  <inkml:trace contextRef="#ctx0" brushRef="#br0" timeOffset="20701.5">13527 5580 407 0,'0'16'14'0,"-1"7"-18"16,1 7 19-16,3 1-7 0,0-1-4 0,2 4-3 0,1-1 1 15,1 4 0-15,0 0-1 0,2 3 2 0,-1 1-3 0,0 1 0 0,1 1 0 16,-1 2-2-16,0-1 3 0,-2 0-2 0,-2 2 3 0,-1-1-2 0,-2-3-3 15,-2 0 3-15,-1-1-1 0,-3-4 1 0,-1 2 4 0,0-3 1 16,-1-4 0-16,0-1 3 0,1-4 1 0,0-2-1 0,0-2 2 0,1-3-1 16,0-3-4-16,1-1 0 0,0-3-2 0,0-3-1 0,1-1 0 15,1-2-4-15,0-1-4 0,1-2-6 0,1-3-12 0,0-2-5 0,0-2-10 16,0-2-1-16,0-3-30 0,1-5-164 0</inkml:trace>
  <inkml:trace contextRef="#ctx0" brushRef="#br0" timeOffset="21135.51">11936 6090 315 0,'-7'-2'17'0,"0"1"3"0,1 0-1 0,3 2-7 0,2 0-8 0,3 0-3 15,2 0-2-15,1 1 2 0,5-1 3 0,3 0 0 0,3 0 4 16,5-1-1-16,2-1 0 0,5-1-1 0,3 0 3 0,3-2 3 0,3 1 1 16,2-3 4-16,4 2 0 0,1-2-1 0,2 0 2 0,2-1-2 15,3 0 0-15,2 0 0 0,2-1 2 0,0 1-2 0,2-2 5 0,-1 1 2 16,0-1-1-16,2 0-1 0,0 0 3 0,0 1-2 0,-1 0 5 0,-1 0 5 16,0 0-1-16,1 0 2 0,-2 0-2 0,-1-1-3 0,1 0 0 15,0-1-3-15,3 1 0 0,0 0-5 0,1-1-3 0,1-1-3 0,2 0-6 16,1-2-2-16,1 2 2 0,1-1-7 0,-2 1 2 0,0 1-1 0,-2 2-7 15,-3-1 5-15,-4 2 0 0,-2 2-2 0,-5 1-2 0,-1 0-7 16,-4 2-11-16,-4 1-26 0,-2 1-49 0,-5 2-36 0,-2 1-24 0,-3 1 17 16,1 0-201-16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38:39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4993 4775 480 0,'41'-30'135'0,"8"-1"-116"0,13-7 19 0,-1 6-5 0,-3 5-2 15,1 2-7-15,3 0-6 0,2 1-6 0,2 0-6 0,1 2-5 16,4 2-3-16,2 1 0 0,2 2 0 0,3 3 5 0,-1 2 1 15,0 1 0-15,1 2 0 0,-2 2-5 0,0 2-1 0,0 1-1 0,-2 4 0 16,0 4-1-16,-2 2 0 0,-1 4-1 0,-1 1-3 0,-1 2 1 0,-2 2 0 16,-2 3 2-16,-1 4 5 0,-3 2-3 0,-1 3 4 0,-1 2-3 0,-2 1 0 15,-3 0 0-15,-1 2-1 0,-4 0 2 0,1 2-2 0,-4 0 1 16,-4 2 0-16,-2-2-1 0,-2 0 0 0,-4 2 1 0,-2-1 1 0,-3 1-2 16,-2-2-4-16,-3-1 2 0,-2-2 0 0,-1 0 1 0,-4-2 5 15,0 2-1-15,-2-1 0 0,-2 4 3 0,-2-1-1 0,-4 2 2 0,-3 4 3 16,-2-1 1-16,-4 3 1 0,-2-1-1 0,-3 0-7 0,-2 4 0 0,-3 1-3 15,-2 2-4-15,-2 2 2 0,0 0 4 0,-3 1 1 0,-2 0 4 16,-1-1 0-16,-5 3-3 0,-2-1-4 0,-4 0-7 0,-2-1-15 0,-4-5-19 16,-3-3-17-16,-2-1-7 0,-4-4 0 0,-2-3-22 0,-1-4-187 0</inkml:trace>
  <inkml:trace contextRef="#ctx0" brushRef="#br0" timeOffset="129.99">6338 6384 209 0,'-30'-19'199'0,"-4"-2"-64"0,-6-6-7 0,6 0-24 0,9 3-6 16,2-1-8-16,2-1-7 0,4 1-14 0,1-1-14 0,3 1-23 0,2 2-11 15,3 0-12-15,3 2-9 0,2 0-6 0,2 0-12 0,1 2-18 16,3-1-25-16,2 0-31 0,1 2-30 0,5 1-19 0,3 1 8 0,3 2-161 16,3 0 29-16</inkml:trace>
  <inkml:trace contextRef="#ctx0" brushRef="#br0" timeOffset="826.99">10724 5008 1342 0,'10'-30'52'0,"1"-1"41"0,6-6-30 0,1 5-43 0,3 8-20 15,4 3-9-15,5 1 0 0,4 2-5 0,6 2-1 0,4 2-5 16,2 2-8-16,3 2-9 0,2 3-9 0,0 3-2 0,2 0-1 16,1 4 3-16,-1 3 9 0,1 0 6 0,-2 4 12 0,2 0 7 0,0 1 7 0,0 0 0 15,1 2-1-15,1 1 1 0,-1 0-1 0,1 2 0 0,2 2 0 16,0 1-3-16,1-1 1 0,-2 3 1 0,-1 1-5 0,0 0-3 0,-3 1-4 16,-1 1 1-16,-1 1 4 0,-3-1 1 0,-1 0 0 0,-1 0 2 15,-4 1 6-15,-2 0 2 0,0 1 6 0,-5 2 0 0,0 0 2 0,-1 2 2 16,-3 1 2-16,-2-2 1 0,-3 0-2 0,-4-1 1 0,-3 2-1 0,-3 0 3 15,-5 1 1-15,0 1-2 0,-4-1-2 0,-3 1-2 0,-5-1-2 16,-6 3 3-16,-5-1 1 0,-4 1-4 0,-5 0-1 0,-4 0-8 0,-3-3-3 16,-5 1 8-16,-1-2-1 0,-3-1 9 0,-3-1 1 0,-2 0-4 0,-2-1 3 15,-4-2-4-15,-2 0-2 0,-2 0-3 0,-2-3-1 0,-1 1-1 16,2-2 2-16,4-2 2 0,3-1 0 0,8-4 6 0,5-3 1 0,6-3 5 16,3-2-2-16,4-2-3 0,3-1-10 0,1 1-11 0,3-2-24 15,4 1-20-15,0-2-9 0,2 1-10 0,2-2-1 0,2 0-5 0,3-2-16 16,2-1 2-16,4-1-2 0,5-1-234 0</inkml:trace>
  <inkml:trace contextRef="#ctx0" brushRef="#br0" timeOffset="1951.45">23935 6334 371 0,'6'-6'84'0,"0"0"-70"0,1 1 3 0,-2 1-10 0,0 3-10 15,0 1-5-15,-1 0 0 0,1 2-1 0,0 1 2 0,-1-1 1 0,1 3 1 16,0-1 1-16,-1 2 2 0,2 1 0 0,1 0 1 0,-1 0 0 16,1-1 1-16,1 0 2 0,0-1 1 0,0 1 2 0,1-2 5 0,2 2 0 15,1-2 5-15,1 1 0 0,1-1 2 0,1-1 2 0,4 1 2 0,2-2 5 16,1 1 5-16,4-1 5 0,0 0 9 0,0-1 8 0,3-1 8 16,2-1 9-16,2 0-2 0,2-1 7 0,1 0 1 0,1-2-5 0,1 0 2 15,2-2-6-15,2-1-8 0,2-1-5 0,0-1-10 0,4-3-7 0,2-2-5 16,1-1-10-16,2 1 1 0,1-3-3 0,1 0-3 0,0-1-1 15,0 0-3-15,1-3-3 0,-2 1-1 0,-2 0 0 0,0-2-3 0,-1 0 0 16,-1 0-2-16,1-1 0 0,0-1 1 0,-2 1 0 0,-2-3 3 16,-1-1 0-16,0-1 8 0,-3 0-3 0,-1 0 1 0,0 0 0 0,-1 0-8 15,-2 0 3-15,-1-2-5 0,-3-1 0 0,2 1 0 0,-1-1 5 0,-2 0 1 16,0 0-4-16,-6-1 1 0,0 0-7 0,-4-2-4 0,1 2-1 16,-3-4-7-16,-4 2-7 0,-2-4-1 0,-3-1-7 0,-4 0-5 0,-4-3 0 15,-4 1-6-15,-5-1 0 0,-4-1-7 0,-6-1-4 0,-6 0 6 0,-6 1 4 16,-6-3 9-16,-7 2 13 0,-6-1 1 0,-7 1 4 0,-7 0-1 15,-4 1 1-15,-3 0 2 0,-5 0 3 0,-3 3 0 0,-2 1 0 0,-2 3 2 16,-3 3-3-16,-2 2 1 0,0 4 1 0,-1 3 3 0,-1 2 3 16,-1 4 1-16,0 3-2 0,-1 0-1 0,-1 4 1 0,2 2-1 0,2 3 0 15,0 2-2-15,3 3 2 0,-1 4-2 0,0 2 0 0,0 4 1 0,-2 2-6 16,2 4-3-16,1 3-2 0,1 2 0 0,0 3 1 0,3 3 3 16,3 1 2-16,1 4 2 0,4 0 1 0,5 4 5 0,2 0 4 0,6 3 5 15,4 4-1-15,2 0 4 0,2 2 0 0,4 1 2 0,0 3-1 0,3 2-2 16,-1 3-4-16,3 2-7 0,2 1-2 0,0 2 4 0,5 3 0 15,3 2 2-15,6 0 3 0,3-1 2 0,5 1-1 0,3-3-1 0,4-2-7 16,4-1-2-16,3-4 3 0,4-2 4 0,3-4 8 0,4-5 5 0,3-1 4 16,3-4 4-16,1-2 6 0,3-1 7 0,2-4 5 0,0-3 5 15,1-4 6-15,0-2-3 0,-2-2 2 0,-1-1-8 0,-2-3-5 0,0 0-4 16,-1-1-3-16,1-1 1 0,-1-2-9 0,-2 0-6 0,0-1-6 16,-2 0-7-16,1-1 1 0,-3-1 2 0,1 0-6 0,-1-1 3 0,0 0-2 15,-1-1-5-15,-1-1 5 0,-2 0-1 0,0-2-1 0,0 0 2 0,-2-2 6 16,1 0 2-16,-1-1 4 0,0-1 4 0,0-2-4 0,1 1 2 15,0-2-2-15,-1-2-1 0,1 0-3 0,0-1 0 0,0-1 0 0,0 1-6 16,0-1 2-16,-1-1 0 0,0 2 0 0,-1-1-1 0,1 1-2 16,-1-1-3-16,0 1 3 0,-1 2-1 0,2-1-2 0,-1 0 0 0,1 2-3 15,-1-1 0-15,1 1-2 0,-1 1 1 0,0 0-4 0,0 1 1 0,0 1-1 16,0 1-4-16,-1 0-2 0,0 0-4 0,0 1-4 0,0 0-1 16,0 1-6-16,-1 0-3 0,1-1-7 0,-1 1-6 0,1-1-8 0,0 0-12 15,-1-1-32-15,2 0-43 0,0-1 2 0,2-2-33 0,1 0-16 0,0-2 11 16,4-1-19-16,0 0 30 0,5 0 31 0,4 0-239 0</inkml:trace>
  <inkml:trace contextRef="#ctx0" brushRef="#br0" timeOffset="2699.45">26471 5086 917 0,'9'-33'-10'0,"0"-1"89"16,2-9-18-16,-1 6-8 0,-2 6-6 0,1 0-2 0,-1 4-1 15,1 0-5-15,0 2-13 0,-2 2-5 0,2-1-10 0,0 3-4 0,1-1 0 16,0 2-2-16,-1 2-2 0,1 1-1 0,-1 1-3 0,1 1 0 15,1 2-2-15,1 0-2 0,2 1-1 0,0 0-1 0,3 0 1 0,0 1-2 16,2 0 1-16,0 1-1 0,2 0 1 0,2 1-2 0,3 0-3 0,3 0-2 16,1 0 3-16,5 0 1 0,0 0 10 0,4-1 0 0,5 0 1 15,1 0 3-15,3 1-1 0,3-1 4 0,3-1-1 0,3 0 0 0,4-1-4 16,3-1 2-16,4 2 0 0,1-2 2 0,4 1 0 0,2-1 0 0,1 2 1 16,4 1-2-16,2 0 3 0,3 0-1 0,2 2 2 0,-1 0 10 15,2 1-6-15,1 2 2 0,1 1-1 0,2 2-9 0,-2 0 1 0,3 1 0 16,-2 2 1-16,1 1-4 0,-2 1 2 0,2 3-3 0,-3 1-3 15,0 3-1-15,-1 1-2 0,-3 1 6 0,0 2-6 0,-6 2 2 0,-1 3-2 16,-2 1-8-16,-3 1-3 16,-3 2 2-16,-1 1 0 0,-5 2 6 0,-2 2 8 0,-4 1-3 0,-3 3 2 0,-4-1-2 0,-3 1-2 0,-5 0 2 15,-2 1-1-15,-3 3 0 0,-3-1 1 0,-2 2-1 0,-5-2 0 0,-1 3 1 16,-4 1 2-16,-2 2-4 0,-4 1-2 0,-3 2 2 0,-4 0 4 16,-2 0 7-16,-4 2 8 0,-3-2 3 0,-4 1-2 0,-3 2 3 0,-3 0-2 15,-5-1 2-15,-4-2 0 0,-4-3 0 0,-3 0 1 0,-5-3 2 0,-6 0 4 16,-6-4-5-16,-4-1-2 0,-3-1 1 0,-4-3-1 0,-6 0 0 15,-4-3 1-15,-7-3-3 0,-4-1-5 0,-5-3 5 0,-6-2-3 0,-5-2 2 16,-3-3-3-16,-4-2-5 0,-3-3-1 0,-2 0-3 0,-1 0 2 0,3-1-4 16,5 2 2-16,3 1-1 0,6 0-4 0,3-1-3 0,3 0 0 15,5 1-2-15,0-1 4 0,5-1 3 0,1-1 0 0,4 0-2 0,4-2 5 16,2 0-8-16,3-1 1 0,3-2 5 0,3 0 2 0,2-2 6 0,3-1 2 16,1-1 0-16,4-2 3 0,0-1 1 0,3-2-2 0,3-1 1 15,3-1-3-15,2 1-2 0,1-2 2 0,1 0-1 0,2 0-5 0,1-1 4 16,3 0-3-16,3 1-6 0,0-1 3 0,2 1-4 0,3-1 0 15,0 0 3-15,2 2 0 0,2 0 2 0,1 1-3 0,0 1 0 0,2 0 1 16,0 1 0-16,3 1-2 0,1 1 2 0,0 2-3 0,0 0 0 0,1 1 0 16,1 0 2-16,-1 1-7 0,1 0 3 0,0 1-3 0,-1 0-3 15,2 1 3-15,0 0-6 0,0 0 1 0,0 0 7 0,1 1-6 0,1 1 5 16,-1-1-2-16,1 3 2 0,0-1 2 0,0 1-4 0,-1 1-1 0,1 0-5 16,-1 0-1-16,-2-1-7 0,0 1-11 0,-2 0-15 0,-1-1-21 15,-2 0-33-15,-1-1-36 0,-2 1-20 0,-4-1-24 0,-1-1 8 0,-5-1 10 16,-3 0 22-16,-3-2-278 0</inkml:trace>
  <inkml:trace contextRef="#ctx0" brushRef="#br0" timeOffset="3856.44">4491 6357 322 0,'18'-19'5'0,"2"0"13"0,5-3 1 0,-2 0 6 15,-2 5-1-15,-2-1-4 0,2-1-5 0,3 1-1 0,-2 1-3 0,3-2-2 16,-3 1-3-16,1 1-3 0,-1 0 2 0,0 2-1 0,1-1-1 15,-1 2 2-15,0-2-2 0,1 1 2 0,0 0 3 0,0 1 2 0,1-3 2 16,-1-1 2-16,1 1 3 0,0 1 2 0,0 0 3 0,2 2-2 16,-2 0 0-16,3 2-3 0,-2-1-2 0,3 0-1 0,1 0 0 0,0 1-2 15,4 0 1-15,1 0 0 0,1-1 1 0,3 1 3 0,1-1-2 0,1 1 0 16,6 0-2-16,1 0-5 0,4-1 1 0,3 0 0 0,3 2-1 16,1-1 4-16,2 3-1 0,2 0-1 0,0 2-1 0,1 1-5 0,-1 2-3 15,-2 2-2-15,-2 2-1 0,-2 4-2 0,-1 2 3 0,-3 1-5 0,-1 2 1 16,-1 1-1-16,0 3 1 0,-1 1 3 0,0 3 3 0,-3 1 2 15,-2 0-2-15,-2 2 2 0,0 3-3 0,-3 0-4 0,-3 2 2 0,-1 1-2 16,-2 1 2-16,0 3 1 0,-2 1 1 0,-1 2 3 0,-2-2 0 16,-2 1-2-16,-2-1-1 0,-3 1 0 0,-1-1-2 0,-1 2 3 0,-1 0 2 15,0-1-4-15,-2 0 2 0,-2-1 0 0,-3-1 4 0,-2-2 4 0,0 2 0 16,-2-2 1-16,0-1-4 0,-1 2 0 0,-2-3 1 0,-1 2 1 16,-2 0 2-16,-1 1 2 0,-3-1 4 0,-1 2 1 0,-3-3 2 0,-2 2-2 15,-3 0-4-15,-3 1-2 0,-3 0-2 0,-5 3-2 0,-4-1-1 0,-3 1-9 16,-3 0 0-16,-5 2 2 0,-3-3-3 0,-3 3 1 0,-3-3 2 15,-2 0-5-15,-1-2 1 0,-4 1-2 0,-1-2-1 0,-3 2-2 0,-3-1 1 16,-3 0 2-16,-3-2 1 0,-2 0 1 0,-1-2 4 0,-2 0 2 16,1-2-1-16,2-1 1 0,1-2 0 0,3-4 2 0,4-4 3 0,3-3 4 15,2-3 3-15,5-3 3 0,4-2 4 0,3-3 6 0,4-1 3 0,2-1-2 16,3-3-2-16,2 0-4 0,5-2-5 0,0 0 3 0,6 1-7 16,1-2-2-16,2 1-5 0,4-1-2 0,0 0-3 0,3 0-4 0,2 0-2 15,3 2-9-15,1-1-4 0,3 0-14 0,1 1-16 16,2 1-16-16,2-1-18 0,3 1-13 0,2 0-13 0,4 0 0 0,4 0 13 0,1-1-29 15,1 0-195-15</inkml:trace>
  <inkml:trace contextRef="#ctx0" brushRef="#br0" timeOffset="4979.43">12512 7255 911 0,'5'-14'42'0,"1"0"9"0,1-3-15 16,-1 5-18-16,1 5-24 0,0 1-12 0,1 2-10 0,1 2-6 0,0 1-1 16,-1 1-1-16,1 2 1 0,-2 1 4 0,1 0 7 0,-1 1 5 15,0 0 5-15,-1 1 5 0,0-1 4 0,1 0 3 0,-1 1 2 0,1-1 0 16,0-1-2-16,0 2 2 0,1-1 0 0,-1 1-1 0,1-2 2 0,-1 2-1 16,1-1 0-16,-2 0 1 0,0-1-2 0,1 1 1 0,0-1 2 15,0 1-2-15,1-1 0 0,0 0 2 0,0-1-4 0,1 0 2 0,-1 0 2 16,1 0-2-16,2-1 1 0,0 1 3 0,2-1-2 0,0 0 1 15,0 0 1-15,2-1 2 0,0 0 0 0,0 0 1 0,0 0 1 0,2 0 3 16,1-2 1-16,-1 1 2 0,3 0-2 0,1-1 1 0,1 1-1 0,2-1 0 16,1 0-2-16,-1 0-3 0,2 1-1 0,0-1-3 0,2 0 1 15,0 1-2-15,1-1 1 0,1 0 0 0,0 0-2 0,0 0 0 0,2 1 0 16,-1 0-2-16,1-1 2 0,1 1-1 0,1 0-2 0,-1 1 4 16,1-1-3-16,1 1 0 0,0 0-1 0,0 0-1 0,1 1 1 0,1 0 0 15,0 0 1-15,1 0 0 0,0 1-1 0,1-1-1 0,1 1 3 0,-2 0-1 16,1 0-1-16,3-1 0 0,-1 1 0 0,1 0-1 0,1 0 2 15,-2-1 1-15,1-1 0 0,1 1 0 0,0-1 1 0,1-1 0 0,0-1 0 16,2 0 2-16,-2-2 1 0,0 0 2 0,0-1 0 0,-1-1-1 0,0-1 0 16,0 2-2-16,1-2 0 0,-2 1-2 0,-1 1 0 0,1 0-1 15,0 1 2-15,1 0 5 0,0 0 1 0,0 0 2 0,0 1-1 0,1 0 0 16,1 1-1-16,-1 0-3 0,1 1 1 0,1 0-1 0,2 1-2 16,-3 1 3-16,1 0-1 0,0 1-1 0,1 1 1 0,0-1-1 0,0 1 1 15,0 0 1-15,1-1 0 0,-1 1-1 0,0 0-1 0,0 0-2 0,1 0 2 16,1-1-1-16,-1 1 3 0,1-1-1 0,-2 0-3 0,1-1 2 15,-1 1 2-15,0-2 0 0,1 0 6 0,0-1-2 0,1 0 2 0,-2-2 1 16,0 0 1-16,1 0 6 0,-1-1 1 0,1 0 2 0,-1-1 4 16,-2 1-1-16,1-1-1 0,-1 0 0 0,0 0-3 0,0 1-2 0,-2 0 4 15,-1 1 2-15,0-1 1 0,-2 0-6 0,1 0 0 0,-1 1-7 16,0-1-6-16,-1 0 0 0,-1 2-5 16,-1-1-3-16,-2 1 2 0,0 0-2 0,1 0-1 0,-2 0 0 0,-2 0-6 0,-2-1-1 0,1 1-8 0,-3 0-9 15,-1 0-12-15,-2 0-25 0,0 0-31 0,0 1-32 0,-3 1-16 0,1-1 4 16,-3 0 11-16,-3 0 13 0,0 0 14 0,0 0 18 0,-2 0-237 15</inkml:trace>
  <inkml:trace contextRef="#ctx0" brushRef="#br0" timeOffset="7170.06">8605 8334 652 0,'0'-15'36'0,"1"-1"0"0,2-3-8 0,0 4-7 0,3 3-9 0,0 0-10 16,1 1-3-16,2 1 0 0,2 3 2 0,1 1-2 0,1 1 0 0,0 1-5 15,0 0-2-15,2 1-1 0,0 1 0 0,1 1 0 0,0 0 3 16,2 1 1-16,2-1 3 0,-2 1 1 0,2 0-2 0,2-1 2 0,1 2 0 16,1 0-1-16,1 0-1 0,0 0 1 0,3 1-1 0,1 1 1 0,4 0 1 15,0 1-1-15,1 0-2 0,-2-1 0 0,2-1 0 0,1 2 0 16,1 0 5-16,3 0-1 0,0 0 2 0,3-1-1 0,2-1 1 0,2-1 0 16,-1-3 0-16,2 0-1 0,3-2-1 0,1-1 3 0,1 0 2 15,1-1 2-15,0-2 4 0,1-1 0 0,1-1 2 0,1-1 6 0,0 0 5 16,2 0 6-16,-2 0 7 0,0-1 2 0,2 1 6 0,-2-2 0 0,0 1-2 15,0 1 1-15,-1-2-9 0,-2 2-7 0,0 1-9 0,-2 2-11 16,1 0-5-16,-1 3-4 0,0 1-6 0,-1 0 3 0,2 1-1 0,-2 1-2 16,1 0 1-16,0-1-3 0,-2 2-3 0,0-1 1 0,-1 0-2 0,-2-1 3 15,-2 0-1-15,-1 0 1 0,1 0 3 0,-3-2 3 0,-1-1 2 16,1-1 4-16,-1 0 2 0,-1-2 2 0,-2-1 3 0,-4-2 3 0,-1-1 1 16,-1-2 3-16,0-1 2 0,-1-1 2 0,1-2 2 0,-3 0 6 0,0-2 2 15,-1-1 7-15,-1-1 4 0,-1-3-5 0,-1-1 5 0,-4-2-9 16,-3 0-8-16,-2-2-2 0,-2 1-1 0,-3-2-4 0,-4 0-7 0,-3-2-9 15,-6-1-11-15,-4-1-8 0,-5 0 6 0,-3-1-3 0,-4 0 7 0,-4-2-2 16,-5-1-3-16,-4 2 0 0,-5 2-15 0,-5 0-4 0,-5 2-3 16,-6-1-1-16,-5 3 1 0,-7 1 8 0,-1 4 9 0,-6-1 7 0,-3 2 6 15,-2 1 6-15,-6 0-5 0,-1 0 2 0,-1 1 1 0,-1 2-3 16,0 0 2-16,1 2 0 0,0 2 1 0,1 0 0 0,-1 0-2 0,-1 1-2 16,0 1-1-16,1-1-1 0,2 1 0 0,-2 1 1 0,3 0 0 15,-1 1 0-15,-1 2 0 0,0 2 1 0,0 2 3 0,0 0 1 0,2 3 1 16,0 3 1-16,-2 2 1 0,1 4 2 0,-3 2 0 0,-2 2 1 0,2 5-1 15,0 2-3-15,2 5 3 0,0 2 0 0,0 3-1 0,3 3 1 0,-3 2-2 16,2 2-1-16,1 4-1 0,0 2-1 0,2 3 2 0,2 2-6 16,1 1 2-16,4 2 2 0,4 2-3 0,3 1 4 0,5 2 1 0,5 1-4 15,2 1 0-15,5 0-2 0,4 0-5 0,1-1-4 0,6-1-6 0,2 0-19 16,5 0-19-16,4-2-26 0,4-1-23 0,5-1-8 0,6-3 8 16,4-1 20-16,5 0-2 0,5-2-201 0</inkml:trace>
  <inkml:trace contextRef="#ctx0" brushRef="#br0" timeOffset="87684.56">2680 2194 471 0,'-8'-9'161'0,"0"-2"-141"0,-2-1-13 0,4 2 3 0,2 1 6 15,0 0 3-15,1 1 1 0,1 0-7 0,0 2-8 0,0 0-3 0,2 3-5 16,-1 0-1-16,2 0-3 0,-1 1 1 0,1 0 0 0,1 1 0 16,-1 0 3-16,0 0 0 0,1 1 1 0,0-1 3 0,-1 1 1 0,0-1 5 15,1 1 3-15,0 0 3 0,2 0 3 0,-1 0 2 0,1 0-2 0,2 1 3 16,0 0-1-16,1 0-1 0,2 1-1 0,1-1-2 0,1 1-2 15,1 0 1-15,3 0-1 0,2-1 0 0,0 0-3 0,-1-1-1 0,2 0-2 16,0-1 1-16,2-1 0 0,2-1 1 0,0-1 0 0,2-1 1 16,2-2 1-16,0-1-1 0,2-1 0 0,1 0 2 0,1 0 1 0,1-1 2 15,-2 0 1-15,1-1 0 0,-15 5-1 0,4-1 4 0,0 1-2 0,3-1 2 16,0 0 1-16,5-2-6 0,-1 2-3 0,5-1-2 0,-3 0-1 0,1 0-2 16,-2 2 3-16,1 1-5 0,-2 0-2 0,1 3 0 0,-2-1 0 15,-1 1 4-15,1 1-3 0,-2 0 2 0,2 1 5 0,-1 0-3 0,-1 0 2 16,1 1 2-16,0-1-4 0,2 0 1 0,0 1-1 0,-1 0-1 15,2 0-2-15,-1 0-1 0,2 1 5 0,-2-1-2 0,2 1-1 0,-2 1 1 16,1 1-3-16,0-1 1 0,-2 0 0 0,2 0-2 0,-2 0 1 16,1 0-1-16,-1 0 4 0,0 0-1 0,0 0-1 0,-2 0 5 0,3 0-3 15,-2-1 6-15,1-1-4 0,1 1 3 0,-2-1-3 0,2 0-3 0,-1 1 4 16,0 1-6-16,21 3 2 0,-7 2-1 0,-9 2 1 0,-5-1-2 16,-7 1 5-16,1-1-1 0,1 1 1 0,-3 0 0 0,2 2 1 0,-2 1 0 15,-2 1-2-15,-2 0 1 0,0 0 0 0,-2 2 3 0,0 1-1 0,-1 2 2 16,-2-1 1-16,-2 4-2 0,1 1 0 0,-1 0-2 0,-2 1-1 15,1-1-3-15,-1 1 1 0,0 1-1 0,-1 1-3 0,-2 1 1 0,1 0-1 16,-1 2 0-16,0-1-1 0,-1 2-4 0,0 0 1 0,1 1-1 0,-1-1 4 16,0 1 2-16,-1-1 1 0,0 2-3 0,0-1 0 0,-1 2-1 15,0-1 2-15,-1 3 1 0,-1 1-2 0,-1 0 3 0,0 0-3 0,0-3 1 16,-1 2 2-16,-2-1-1 0,1 1-2 0,-2 0 1 0,-1-1-6 0,-1-1 5 16,0 0 4-16,0 0-2 0,0-1 6 0,-2 0-6 0,1-1 1 15,-3-1 1-15,2 0-3 0,-3-1 5 0,1 1-1 0,-1 1-1 0,-1-3 3 16,0 1-3-16,-3-3 3 0,1-3-4 0,-1 1 1 0,-3-1 2 15,1-1-3-15,-2 0 1 0,0-2 2 0,2-1-2 0,-1-1 4 0,-2-2 2 16,2 0-4-16,-4-1 2 0,2-1-7 0,-2-2-2 0,0-1 3 0,-1 1-2 16,0 0 7-16,-2 0 3 0,0-1-1 0,-3-2 3 0,1-1-2 15,-2 0-3-15,1-2-1 0,0 0 1 0,0-2 0 0,-2-1-3 0,1-1-2 16,-3 0 3-16,2-2 1 0,0-1 0 0,-3-2 2 0,1-1-2 16,-1-1 0-16,2-3 2 0,1-1-8 0,-1-2 0 0,2-1-1 0,-2-2 1 15,1-1 7-15,0-1 6 0,1-1-1 0,2-1-5 0,-2-3 1 0,4-1-8 16,-2-2 1-16,2 0-1 0,0-1-1 0,0 0 2 0,1 0 2 15,0-3-2-15,0 1 3 0,2-2-6 0,-2-2-3 0,2 0 5 0,1 0-1 16,0-1-2-16,3 2-1 0,-1-4-4 0,1 1-8 0,0-2-1 0,0 0 4 16,2 0 3-16,2-2 8 0,1 1 3 0,1-2-4 0,3 1-5 15,1-1 2-15,2 1-7 0,3 1 0 0,1-3-2 0,0 0 0 0,2 1-2 16,0-1-1-16,1 5-5 0,2 0-4 0,1 2-9 0,1 0-24 0,0 2-15 16,2-1-27-16,2 3-12 0,2-1-5 0,2 2-11 0,2-1-4 15,2 0-8-15,3 0-129 0,2 1-62 0</inkml:trace>
  <inkml:trace contextRef="#ctx0" brushRef="#br0" timeOffset="106982.1">3596 10060 1678 0,'-3'-4'140'0,"2"1"-85"0,0 0-67 16,5 2-9-16,1 1 9 0,3 1 4 0,3 0 1 0,1 0-2 15,5-1-6-15,3 2-6 0,3 0-8 0,3 1-11 0,3 1-9 0,1 0 0 16,2 1 0-16,1 0 12 0,0 2 13 0,0-2 7 0,-1 0 6 0,2 1 6 16,0-1-1-16,1 0 4 0,1 2 5 0,-1 0 0 0,1 0 4 15,1-1 6-15,3 0-2 0,0 0 2 0,1 0-1 0,2 0-6 0,1 0 2 16,2 1-3-16,1 0-7 0,1-1 2 0,0 1 0 0,0-1-1 0,0 0 1 16,1 1-3-16,0-2-4 0,-3-1 4 0,1 0 0 0,-1-3 1 15,-1-1-2-15,-1-1-2 0,-1-3-1 0,-1-1 3 0,-1-3 0 0,-3-1-4 16,1-2 2-16,-1-3-7 0,0 0-1 0,1-5 0 0,-2 0 4 15,0-1 2-15,-2-3 3 0,-1-1 5 0,2-2-3 0,-4-2-9 0,2 1 2 16,-3-2 0-16,0 1 0 0,-2-2 13 0,-1 1 4 0,-2-2 0 0,-1-1 4 16,-1-1 3-16,-3 0 2 0,-1 1 4 0,0 1 2 0,-3-4 4 15,0 3 0-15,0-4-3 0,-2 1 1 0,1-1 5 0,-1-2 7 0,-3 2 14 16,-2-1 4-16,-4 2 5 0,-1 0-2 0,-2 2 1 0,-2 0-4 0,-3-1-8 16,-2-1-7-16,-2-2-7 0,-4 1-10 0,0-2-4 0,-4 0-11 15,-4 1 0-15,-2-2-6 0,-3 0-11 0,0 0 6 0,0-1-9 0,-3 1 0 16,-3 1 5-16,-3-2-9 0,-2 2-5 0,-2 0 1 0,0 1 14 15,-2 1 4-15,-2-2 12 0,1 1 5 0,-1 1-10 0,-2 2 12 0,1 2 2 16,-1 0 5-16,-2 2 6 0,0 1-16 0,-1 2 1 0,-2 3 2 0,-1 1-4 16,-2 3 5-16,-2 1 4 0,-3 3-9 0,-1 1-1 0,-2 5-2 15,-2 2-10-15,-3 2-4 0,0 4 1 0,-1 3 0 0,-3 3-2 0,0 4 4 16,-3 2-5-16,-3 5 1 0,2 3-7 0,0 3 0 0,-2 3 2 0,2 3 1 16,2 2 7-16,0 3 0 0,3 2-1 0,4 2 4 0,-1 2-3 15,3 3 0-15,2 3-4 0,3 0-3 0,3 2-3 0,3 0-4 0,3 3-6 16,2 1-11-16,5 2-21 0,4 1-13 0,3 0-19 0,6 0-25 15,2 1-18-15,6 1-26 0,4 0-18 0,4-1-14 0,4-2 5 0,4-2 9 16,5-2 23-16,3-1-245 0</inkml:trace>
  <inkml:trace contextRef="#ctx0" brushRef="#br0" timeOffset="107688.09">8045 10432 1055 0,'9'-2'145'16,"5"1"-79"-16,5 2-66 0,6 1-8 0,2 1 0 0,3 1-2 0,3-2-2 15,3 2-4-15,2-2-1 0,3 1-1 0,2 0 6 0,0 1-1 16,3 0 2-16,0 1 3 0,-1-1-3 0,-2 0 10 0,0 2 1 0,0-1 6 16,-1 1 4-16,1-1-2 0,0-1 6 0,-1 1-1 0,1-2-1 0,1 1 2 15,1-2-5-15,0 0-1 0,0-1-1 0,2-1-2 0,-3-1 0 16,0 0 3-16,-1-1 2 0,1 0 1 0,-2-2 5 0,0-1-1 0,-1 0 5 16,-2-3 1-16,0 0 8 0,-2-1 2 0,-1 0 7 0,0-3 2 15,-3-1 1-15,3-3 2 0,-1 0-9 0,2-3-3 0,0-1-10 0,-1 1-7 16,1-2-1-16,-1-2-3 0,1 0 2 0,-1-2-6 0,-2-1-1 0,1 0 2 15,-4-3-8-15,2 2 8 0,-3-3 17 0,0 1-1 0,-3-2 10 16,0 0 1-16,-3-3-10 0,1 0-4 0,0-2 4 0,-1 1 1 0,-1-2-5 16,-2-4 3-16,-3 1-5 0,-1-2-4 0,-4-1-7 0,-3 2-5 15,-2-1-6-15,-4-2-13 0,-4 0 4 16,-3 1-4-16,-5-1 4 0,-2-1 8 0,-6 0-5 0,-3 1 1 0,-4 1-6 0,-5-3-4 0,-3 1 0 0,-3-1-12 16,-2 0 10-16,-5 0 3 0,-1 1 2 0,-4 1 10 0,0 1 1 15,-3 2-7-15,-1 2-3 0,-1-1 2 0,-3 1-10 0,-1 2-3 0,-4 1 2 16,-1 2-2-16,-2 2 3 0,-3 0 7 0,1 1 4 0,-2 3 9 0,2 0 2 15,1 6 3-15,0 1 3 0,1 2 1 0,-1 4 2 0,1 1 0 16,-1 3-3-16,-1 2 2 0,0 3-4 0,-1 3 1 0,-1 3-3 0,0 3 1 16,2 3 0-16,0 3-3 0,0 2 0 0,4 2 1 0,-1 1 0 0,2 3 0 15,2 2 2-15,-1 2-3 0,3 5 0 0,0 1 1 0,3 1-2 16,1 4-3-16,2-1 2 0,1 2-2 0,1 3-5 0,5 0 0 0,2 4-11 16,3-1-22-16,4 1-26 0,2 3-46 0,4 0-25 0,3 2-13 0,5 0-7 15,4 2 9-15,3 0 6 0,4 0 13 0,4 0-211 0</inkml:trace>
  <inkml:trace contextRef="#ctx0" brushRef="#br0" timeOffset="108550">12618 10697 955 0,'5'-8'491'0,"3"1"-350"0,2-1-97 0,2 2-46 16,1 2-13-16,4 0-5 0,2 1-19 0,2 1-9 0,2 2 0 0,2 0 8 16,1 1 14-16,2-1 13 0,1-1 8 0,1 1 1 0,0 0 2 0,2-1 2 15,0 1 0-15,3 1 0 0,1-2 0 0,3 1 0 0,1 0-1 16,2 0 3-16,1 0-2 0,3 0-3 0,1 0 4 0,1 1-5 0,1 0 1 15,2 0 0-15,0 1 6 0,0-2-1 0,0 1 0 0,1-1 3 16,2 0-7-16,2 0 4 0,1 0 0 0,1-1 2 0,2-1-2 0,1 1-3 16,2-1 4-16,1 1-3 0,3-1 3 0,0-1 1 0,0-1 1 0,2-1-1 15,0 0 0-15,0 0 2 0,0-2-1 0,2 0 2 0,0-1-2 16,1-1-1-16,-1 1 2 16,-1-2 0-16,-1-1-1 0,-1 0 1 0,-1 0-1 0,-1-2 1 0,0 2 4 0,1-2 2 0,0-1-4 0,1-1 2 15,-1-1-1-15,-1-1-1 0,-1-3 7 0,-1 1-6 0,-1-3 2 0,-1-1 2 16,-1 1 0-16,-2-2 5 0,1 0-3 0,-2 0-2 0,-2-2 1 0,-1 0 1 15,-2-1 11-15,-2-1-3 0,-1-1 7 0,-3 0 6 0,-1 0 1 16,-4-2 10-16,-1 0 0 0,-2-1-4 0,-4-2 0 0,-3 0-4 0,-4-2-4 16,-3 1-3-16,-5-4-5 0,-3-1-11 0,-5-1-12 0,-3-2-8 0,-5 1-5 15,-3-2-4-15,-4 0 0 0,-3-3 2 0,-3 0-5 0,-3 1 6 16,-4-2-3-16,0-2-4 0,-6 2 2 0,-2-1-7 0,-2-1 10 0,-4-1 3 16,1 1-2-16,-4-2-2 0,0 3-8 0,-3 0-3 0,-4 1 6 0,-3 1 1 15,-2-1 0-15,-4 2 5 0,-1 0-6 0,-3 1 2 0,-3 1 1 16,-2 0-1-16,-3 0 3 0,-1 0 0 0,-4 3 2 0,0 2 0 0,-2 1-2 15,-2 3 1-15,-2-1 0 0,-3 2 9 0,-4 3 1 0,-2-1-3 16,-1 5 1-16,-3-1-7 0,-1 3 2 0,-4 2 0 0,-1 1 0 0,-4 3 3 16,-1 1-4-16,-2 3 1 0,0 1 4 0,1 2 0 0,-1 3 5 0,1 0-1 15,-3 2-2-15,2 1 7 0,0 3-8 0,-1 2 5 0,1 1 1 16,0 2-5-16,1 3 4 0,0 1-3 0,0 3 1 0,-1 1-1 0,0 2 1 16,0 2 0-16,1 3 0 0,-3 1-2 0,3 3 2 0,0 2 0 15,1 3 2-15,3 2-1 0,0 0-4 0,2 3 2 0,2 1-1 0,3 2 1 16,3 2 7-16,2 3 0 0,2 0 0 0,3 2 2 0,1 4-3 0,3 0-2 15,1 4 0-15,3-1-5 0,4 0 2 0,5 2-4 0,6-1 4 0,6 0-4 16,6-2 7-16,7 1 3 0,7-3 3 0,7 1-2 0,7-2-5 16,6 1 0-16,6 0-2 0,7 0 5 0,4 1-4 0,3 1-9 0,4 1-8 15,2 1-1-15,2 2-6 0,2 0 6 0,1 0 6 0,2 2-3 16,2-2-6-16,1-2-27 0,0 2-42 0,3-1-32 0,-3 0-24 0,4 0-22 16,0-2-14-16,1 1 0 0,-1 2-231 0</inkml:trace>
  <inkml:trace contextRef="#ctx0" brushRef="#br0" timeOffset="111265.7">1948 8523 1892 0,'-43'-18'-30'0,"19"8"62"0,-4-3-19 0,-7-2 34 0,-3-3 13 0,5 1 9 0,-5-3-7 0,5 3-36 15,-4-5-23-15,4-1-10 0,1 1 5 0,2-1-5 0,2-1 5 16,2 1 1-16,1-2-8 0,2 1 1 0,1-2 0 0,0 0 6 16,0-1-6-16,2-1 3 0,-1 0-3 0,0-2-3 0,2-1 7 0,-1-2-1 15,0 1-2-15,-1-5 2 0,0 1-7 0,0-3 4 0,1-3-12 0,9 22 67 16,-2-4 1-16,1-1 2 0,-1-3 16 0,0-1-63 0,-3-2 1 0,1-3 2 16,0-2-1-16,0-1 1 0,-2-4-2 0,1-1 1 0,0-3-29 0,-1-1 3 15,0-5 2-15,0 0 3 0,1-4 23 0,-1-2-5 0,2 0-2 16,1-2 1-16,1 0-1 0,1-1 0 0,2-1-13 0,1-1 0 0,0-1 0 15,2 0-2-15,3-1 15 0,0 0-3 0,1-1 0 0,1 0 0 16,3-1-4-16,0 0-10 0,2-1 7 0,1 2 4 0,2-2 5 0,1 1 8 16,1 0-6-16,2-1-1 0,1 1-4 0,2 0 2 0,-1 0-2 0,2 1-10 15,1 0 10-15,2 1-29 0,0-3 6 0,17-54 9 0,-1 11-6 16,1 9 27-16,-3 9 0 0,-1 11 1 0,-4 10-1 0,-1 9 2 0,-4 12-3 16,-2 1-1-16,1 3 3 0,-1 2 0 0,-2 2 1 0,2 0-3 0,-1 2-3 15,0 3 0-15,0 0-2 0,2 2-1 0,-2 0-2 0,1 3 0 16,-2 0 1-16,2 3-1 0,-2 1 2 0,-1 2-4 0,0 1 1 0,-2 2-3 15,-1 3 0-15,1 2 1 0,-2 1-4 0,0 4-4 0,-1 0-11 0,-1 1-1 16,-1 2-14-16,0 1-11 0,0 0-18 0,-1 2-32 0,0 1-28 16,-1-1-18-16,-2 0-11 0,3 2 9 0,-2-2 9 0,1 1 11 0,-1-2 15 15,0-1 11-15,2-3-226 0</inkml:trace>
  <inkml:trace contextRef="#ctx0" brushRef="#br0" timeOffset="111519.7">1677 3359 585 0,'-3'-1'52'0,"1"0"-33"0,-1 0-7 16,0 0-4-16,1 1-6 0,0 0-5 0,3 1 1 0,1 1 1 16,1 1 1-16,2 0 0 0,1 2 0 0,3 0 1 0,2 0 0 0,3 1-1 15,1-1 2-15,2 0 2 0,19 6 1 0,0-3 6 0,-3-2 2 16,-6-1 2-16,-1-3 2 0,-2 1 1 0,1-1 1 0,1 0 3 0,-1 0-1 16,3-1 2-16,-1 0 0 0,2 1-1 0,-3-2 0 0,1 2-1 0,-2-1 1 15,-1 0 2-15,0 0 1 0,0-1 0 0,1 1 1 0,-1-1 2 16,-1 0-4-16,1 0 1 0,-2 0-4 0,2 1-23 0,-2 1 0 0,-1-1-3 15,-1 3-3-15,-1 2 11 0,-2 1-1 0,0 3-2 0,0 2-1 16,-2 2-1-16,-2 3-1 0,0 2-2 0,-2 4 2 0,-1 1-1 0,-2 5-4 16,-3 3-1-16,-3 5-5 0,-1 5-5 0,-3 2-16 0,-1 4-30 0,-1 5-22 15,-1 2-31-15,0 5-20 0,1 4-14 0,2 2-193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2:04:43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10882 9053 1707 0,'-7'-11'588'0,"-2"1"-480"0,-1-3-93 0,0 3-29 0,2 3-7 16,-1 0-17-16,3 0-30 0,-1 0-38 0,1 0-46 0,0 1-19 0,0 0 13 15,0 0 27-15,-1 1 36 0,0 1 28 0,-1 2 20 0,0 0 15 0,-1 0 14 16,-1 0 10-16,0 1 13 0,0 1 15 0,1-2 12 0,1 1 8 16,1 1 4-16,0 0 3 0,-1 2 4 0,2 0 4 0,0 0 5 0,0 1-2 15,0 1-9-15,1 1-5 0,0 3-12 0,1 1 0 0,1 1-4 0,2 4-6 16,-1 0 0-16,2 4-7 0,2 3-4 0,-1 1-1 0,2 5-3 15,0 4-6-15,0 2-2 0,1 3-3 0,1 2 1 0,0 1 0 0,1 2 3 16,0 3-4-16,0 3-4 0,0 2-3 0,0 1 9 0,-1 3 1 16,-2 1 4-16,0 1 2 0,-1 4-12 0,0 2 5 0,0 1-1 0,-1 2-5 15,-1 0 0-15,-1 0-5 0,-1 1 9 0,0 0 3 0,0-1 3 0,1 0 4 16,-1 2-6-16,1-1 3 0,1 1-3 0,-2 0 4 0,0 0-4 16,-2-2-3-16,0 0 3 0,0 0-4 0,-1-2 5 0,1 0 3 15,1-1 2-15,1-3-2 0,0-3 0 0,2-4-3 0,1-3-1 0,2-2 5 0,1-3-11 16,0-4 5-16,3 0 6 0,-1-5-3 0,1-1 9 0,1 0-4 15,-1-4-3-15,2 1 3 0,1-3 6 0,1-2 4 0,0 1-3 0,1-2 4 16,1 1-1-16,-1-2 6 0,2-2 0 0,-1-1-3 0,1-2 1 16,1-2-6-16,2 0 1 0,1-3 4 0,2-2-5 0,2-1 2 0,-1-1-2 15,3 0-3-15,-1-1 0 0,0-1-5 0,3-1 2 0,-1 0 3 0,3 0-4 16,2-2 2-16,0 0 2 0,2 0-19 0,0 1 2 0,0-1 4 16,2 0-8-16,0 0 13 0,3-1-2 0,0 0-1 0,1-1-1 0,3 0 2 15,0-2-1-15,3 0-11 0,2 1 7 0,-1-2-3 0,3 1 4 0,1-2 1 16,2-1-7-16,3 0 1 0,-1 0-1 0,2-1 4 0,1 0 4 15,-1-1 0-15,2 1-3 0,1 0 1 0,1-1 5 0,0 1 2 0,0 0-5 16,0 0-9-16,1 0-1 0,0 1 2 0,2 0 4 0,-1 0 10 16,2 0-8-16,1-1-2 0,1 1 2 0,1-1-1 0,1 1 6 0,2 0-7 15,1 0 1-15,2 0 0 0,-2 1-1 0,3 0 8 0,2 0-7 0,-1 0 6 16,2 0-1-16,0 0-8 0,2 0 3 0,0 1-3 0,-2 0 1 16,3 0 3-16,0 0 2 0,0 0 0 0,2 0 1 0,1 0 0 15,0 0 1-15,1 1-2 0,0-2-2 0,0 0 1 0,2 0-2 0,1-1 2 16,1 2 2-16,0-2 3 0,1 0-1 0,0 0 0 0,1 1-1 0,0-1-4 15,1 1 7-15,0-1 1 0,0 0-1 0,0 0-2 0,0 1-3 0,0 1 2 16,-1-1-1-16,-1 1 5 0,2 0-3 0,-2 1 0 0,-1 0-7 16,-1 0-1-16,0 1 4 0,-1 0-1 0,-1 2 5 0,1-1-3 0,-1 2 2 15,-1 0 2-15,2 1 1 0,-4 0-2 0,2-1 1 0,-1 1-4 0,-2 0 1 16,3 0 4-16,-2 0-11 0,-2 1 3 0,0 0-1 0,-2 0-1 16,-1 1 8-16,-2 1-3 0,0 0 2 0,0 1 2 0,-2-1 0 0,-1 1 5 15,-2-2-3-15,-2 1 0 0,-2 1-1 0,0-1-2 0,-2 0 1 0,0-1-1 16,0 0-3-16,-2 1-3 0,-2-2 2 0,1 2-2 0,-3-1 3 15,-1 0-2-15,-1 1 4 0,-1-1 4 0,-1 0 3 0,-1 0-9 0,-2-2 0 16,-2 0-3-16,-2-1-2 0,0 1 10 0,-3-1 5 0,-1-1-1 16,0-1 5-16,-3-1 2 0,-2-1-1 0,2-1 2 0,-3-1-2 0,1-2 7 15,-3 0-1-15,-1-2 13 0,2 1 10 0,-2-3-2 0,1-1 2 0,-2-2-7 16,-2-1-2-16,-1 0-1 0,-1-1 2 0,-2-2-5 0,1-1-1 16,-1-2 6-16,-2 0-4 0,0-3 3 0,-2-2 0 0,2-1-1 0,-1-3 4 15,-1-1-11-15,2-6-4 0,-1-1-10 0,0-3-11 0,0 0 2 0,-1-2-1 16,0-2-1-16,-1 0-2 0,-2-2-4 0,1 1 1 0,-1-2 3 15,-3 1 7-15,2-1-2 0,-2-1 2 0,-1 1 3 0,-2-2-1 0,-2 0 10 16,0-2-5-16,-2-1 0 0,0 0 2 0,-2-1-9 0,-2-1 2 16,-1-2 0-16,-2-1 0 0,-2-2-2 0,-2 0-2 0,-3-1 0 0,-1-1 2 15,-2 0 9-15,-2 1-3 0,-2 0-1 0,-1 1 6 0,-2 2-11 0,-1 0 22 16,-2 0 4-16,1 3-10 0,1 0 17 0,0 1-16 0,0 1-4 16,1 1 1-16,-1 0-5 0,0 2-5 0,0-1-3 0,-1 3-3 0,-1 1 1 15,0-1-17-15,-1 0 7 0,-1 3 0 0,-1 2-9 0,0 0 15 0,-1 1-9 16,-1 3-4-16,0-2 1 0,-2 2-8 0,-1-1-8 0,-1-1-16 15,-1 0-17-15,-1-1-20 0,-3 1-30 0,-1 0-35 0,-4-3-51 0,-4-1-59 16,-1 0-57-16,-4-3-104 0,-4 0-129 0,-4-2-335 0</inkml:trace>
  <inkml:trace contextRef="#ctx0" brushRef="#br0" timeOffset="465.99">10919 8428 2659 0,'5'-1'116'0,"4"0"-108"0,5 0-67 0,7 0-27 0,6 2-27 0,3 1-12 16,8-1-11-16,5 2-5 0,6-2 5 0,5 1 20 0,2-1 33 16,5 2 34-16,0-1 24 0,3 2 18 0,4 1 5 0,1 0 5 0,3-2 5 15,4 1 10-15,-1 0 5 0,5-1 9 0,2-1 5 0,1 0 2 0,6-2 7 16,1-1 5-16,4 0 9 0,4-2 5 0,2-2 3 0,0-1 1 15,3 0-7-15,1-1-3 0,1-1-4 0,3 0-2 0,0 0-1 0,1 0 0 16,1-1 2-16,0 1-6 0,1-1 0 0,3-1-5 0,-1 0-2 0,2-1 2 16,1-1-5-16,-1 1 6 0,0 0-8 0,-1 1-2 0,0 1-2 15,0 0-4-15,-1 1-6 0,0 1-3 0,1 2-5 0,-4 0-3 0,1 1-4 16,-2 1-2-16,-1 0-1 0,0 2 3 0,-3 1 3 0,-3 2-5 16,0 2 4-16,-5 0-5 0,-3 2-4 0,-1 1-6 0,-5 3-13 0,-3 0-14 15,-3 1-28-15,-6 1-36 0,-3-1-44 0,-5 2-54 0,-3 1-73 0,-1 1-93 16,-4 1-85-16,-2-1-33 0,-2 0-252 0</inkml:trace>
  <inkml:trace contextRef="#ctx0" brushRef="#br0" timeOffset="1637.99">20983 9313 1742 0,'-11'12'191'15,"-1"3"-116"-15,-2 5-64 0,2 2-25 0,2 3-22 0,1 3-42 0,1 4-17 16,1 4-10-16,0 5 9 0,1 0 34 0,-1 2 17 0,-1 2 22 0,0 0 13 15,0 2 2-15,-1 0 4 0,2-1-2 0,1 0 2 0,0-1 4 16,3 0-1-16,-1 1-6 0,2-2 7 0,0 0 0 0,1 0-4 16,1 1 9-16,0 0-6 0,1-2 3 0,0 2 2 0,1 1-3 0,1-2 0 15,0-1 0-15,2-1 6 0,0-4 3 0,2-1 1 0,2 0-4 0,2-4-2 16,0-1 3-16,2-2 8 0,0-1-2 0,2-1 1 0,1-1-6 0,0-1-9 16,1 1 3-16,2-2 3 0,1 0-4 0,1 0 1 0,0-1-1 15,1 3-4-15,0-1 4 0,1-1 1 0,-1 0 1 0,3-3 1 0,1 0 4 16,1-1-1-16,3-3 5 0,1 1-1 0,2-2-4 0,1-1 4 15,3-1 2-15,3-2 1 0,2-3 1 0,1 0-5 0,3-1-1 0,1-4 3 16,2 1 2-16,2-1-1 0,1-1 3 0,3-1 0 0,0 0 3 0,3-2 2 16,2-2 1-16,3 0 6 0,1 0 3 0,2-1 2 0,4 0 4 15,1 0-6-15,2-1-2 0,3 1-2 0,1-1-11 0,3-1-1 0,2 1-3 16,-1 1-10-16,2-1 9 0,0 0-6 0,0 1 1 0,3 0-2 16,-1 0-7-16,0 1 2 0,0-1 0 0,0 0 3 0,0-1 0 0,2 0 3 15,-1-1-2-15,3 0-2 0,0-2 3 0,2-1-2 0,1-1 5 0,1 0 0 16,0-2 4-16,3-1 0 0,-2 1-5 0,3-1 2 0,-3 2-3 15,0 0-3-15,1 0 3 0,-1 0 0 0,1-1 4 0,-2 1 0 0,0-1-4 16,-3 1 3-16,1 2 2 0,-3-1-5 0,0 1 1 0,-1 1 5 0,-1 0-6 16,0 2 8-16,-2 1 2 0,0 1-10 0,-1 0 0 0,-3 2 3 0,2 0-2 15,-3 2 11-15,-3 2 2 0,1 1-2 0,-4 2-2 0,-1 0-9 16,-2 0 6-16,-3 0-4 0,1 2-1 0,-2 0 0 0,-1 1 1 16,0-2 7-16,-2 0 2 0,-1-2-2 0,-2 1 2 0,0-2-6 0,-1 0-1 15,-2-1 5-15,0-1-3 0,-3-2-2 0,-2 0 4 0,1-1 6 0,-2 0 0 16,-2-2 11-16,-1-2-1 0,-2 0-8 0,0-1 7 0,-3-1 0 15,-1-3 10-15,0-3 4 0,-3 0 1 0,-1-2 0 0,-2 1-6 0,-3-3 1 16,0-3-2-16,-2-2-1 0,0 0 0 0,-3-2-9 0,0 1 4 0,-3-1-8 16,0-2-6-16,-1 0 1 0,-3-3-8 0,1 0 0 0,-2-3 2 15,-2 1-12-15,0-3 7 0,-2 1-3 0,-2-2-5 0,-1-2 7 0,-1-1-12 16,-2 0 3-16,-1-1-3 0,-2-3 5 0,-2 0 0 0,-1-2-6 16,-2-1 1-16,-2-1 1 0,-1 1 8 0,-3-2 1 0,0-2-10 0,-3-1 7 15,-3 1-2-15,0-2 9 0,-2 0 9 0,-3 0-13 0,0-1 1 16,-5 1 3-16,-2 0-2 15,-1 0 6-15,-4 1 2 0,0 0-8 0,-4 2 11 0,-1 0-10 0,-2 1 1 0,-3 0-2 16,0 3-3-16,-2 0 0 0,0 1 1 0,-2 1 4 0,-1 0 1 0,-2 0 1 0,-1-1-8 0,-3 1-1 0,1 1-4 16,-2 0 4-16,-1 2-7 0,-2 1 1 0,-1-1-11 0,1 3 13 0,0 0 6 15,1 3 3-15,-2 0 5 0,2 2-12 0,-2 0 0 0,-1 2-2 16,0 1 2-16,-2 1-2 0,-3 2-9 0,0 1 3 0,-4 3-5 0,0 0 6 16,-4 0 2-16,-3 2 1 0,-1 1-2 0,-4 2-1 0,-4 2 3 0,-1 2-5 15,-3 0 0-15,-1 2 2 0,-4 0-4 0,-2 2 11 0,-1 0-2 16,-4 1 0-16,0 2-13 0,-3 1 3 0,0 0 1 0,0 1 2 0,1-1 10 15,2 1 3-15,0 0-8 0,3-1 3 0,0 1-3 0,2 0-1 16,-2 0 5-16,1 2-2 0,-1-1 2 0,1 2 0 0,0 0-2 0,1 1 2 16,-1 1 2-16,0 0-4 0,-1 2 2 0,-1-1 2 0,-1 1-4 0,0 1 0 15,-1 1-3-15,0 1-3 0,0 1 5 0,-1 0 1 0,-1 0 9 16,-1 0-3-16,1 0 3 0,-1 0-1 0,-3 2-10 0,2 0 4 0,-2 1-4 16,2 0 6-16,1 0 2 0,2 0-2 0,2 0 1 0,1 0-1 0,5-1 5 15,0-1 0-15,4 1-3 0,2 0 5 0,4-2-5 0,2 1 5 16,3-1-2-16,0-1-3 0,4 1 1 0,3 0-3 0,4 1 0 0,3-1-15 15,2 0-5-15,3 1-16 0,4-3-28 0,1 3-22 0,3-1-42 16,2-1-37-16,1 1-61 0,-1-1-68 0,4 1-78 0,0-2-135 0,1 2-48 16,1-2-173-16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2:05:05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 3765 1842 0,'-1'-11'101'0,"-1"1"-25"0,2 0-38 0,0 6-15 0,1 3-17 0,2 0-2 15,-1 2-7-15,0-1-4 0,1 2-1 0,0 2-1 0,-1 0 3 0,-2 3 2 16,-1 2 1-16,0 1 2 0,-3 2 0 0,1 2-1 0,-2 1 2 15,-1-1 3-15,0 1 8 0,0 1 12 0,1 1 24 0,1 2 16 0,0 3 9 16,0 0 2-16,1 1-13 0,-1 2-8 0,3-1-7 0,-1 2-10 16,1 1-10-16,1-2 0 0,-1 3-9 0,2-3-5 0,1 0-4 0,0-2-4 15,2-1 4-15,0-3-3 0,1-2-3 0,0-3 1 0,0-2-3 0,2-1 5 16,-2-1 1-16,0-2 1 0,0-1-2 0,-1-2-1 0,0 0 3 16,1 0 1-16,-2-1-5 0,0 0-1 0,-1-1 1 0,1 0-3 0,-1 0 0 15,-1 1-2-15,1-1-4 0,-1 1-7 0,-1-1-6 0,-1 1-25 0,0 0-46 16,-1 0-51-16,-2 1-54 0,-1-2-56 0,-1 2-56 15,-2-1-36-15,2 1-2 0,-3-2 56 0,-1-1-182 0</inkml:trace>
  <inkml:trace contextRef="#ctx0" brushRef="#br0" timeOffset="496.99">2229 3918 1234 0,'-16'-23'242'0,"-3"-1"-80"15,-2-6 1-15,4 5-42 0,4 7-31 0,1-2-17 0,1 0-22 0,1 2-15 16,2-1-9-16,-1 1-11 0,1 2-4 0,2 0 0 0,0 2-7 16,2 2 4-16,1 2 2 0,-1 2 2 0,1-1 4 0,2 0 2 0,-2 1 4 15,3-1 2-15,-1 2 3 0,1 0 4 0,3 1-10 0,0 1-5 0,2-1-2 16,5-1-2-16,1 0 2 0,3-1 4 0,1 0-5 0,4-1 2 16,2-1-7-16,2 1 1 0,3-1 1 0,0 1-5 0,3 0 4 0,3 0-5 15,2 1-2-15,3 0-17 0,2 0-1 0,1 1 4 0,-1 0-3 0,2 1 17 16,-2 1 2-16,-1 1-2 0,2 1 3 0,0 0-1 0,0 1 1 15,1 1-2-15,-2 2-1 0,-1 1 0 0,-2 1-3 0,0 1 3 0,0 2 2 16,-1 0-2-16,1 4-8 0,-3 1 1 0,-1 1 2 0,-1 4-1 16,-1 3 6-16,-2 1-3 0,1 3 2 0,-3 2-6 0,0 0 4 15,-3 3-4-15,0 0 2 0,0 3 2 0,-3 1-3 0,1 3 1 0,-1 0-9 0,-5 2 0 16,-1-1 11-16,-1 1-3 0,-3 2 6 0,-2-1 2 0,-2-1-11 16,-5 1-1-16,-1-3 6 0,-2-1 2 0,-3-1-4 0,-4-1 1 0,-2-2-7 15,-3-1 1-15,-4-3 2 0,-4 2 4 0,-3-2 1 0,-2 0 1 0,-1 0 6 16,0-3 0-16,-3 0-1 0,0-2-3 0,-3-1-6 0,0 0 0 15,-4-2 10-15,-2 0 8 0,-1 1 5 0,-4-1 2 0,2-2-8 0,1-1 1 16,1-3 8-16,2-1 11 0,0-3 4 0,1-3 0 0,1-1 4 16,1-3-3-16,2-1-4 0,0-2 1 0,0-3 0 0,0-3-1 0,0-2 0 15,1-3 8-15,0-3 3 0,1-1-7 0,0-4 6 0,1-3-13 0,0-3 5 16,2-2-4-16,1-4-2 0,1-2-3 0,1-2-12 0,3-1-1 16,0-2-9-16,1-1 1 0,3 0-8 0,1-2 2 0,2 4-4 0,5 2-1 15,4 3-2-15,2 3-6 0,2 0 1 0,1 3-12 0,2 0-26 0,3 1-24 16,3 2-50-16,1 0-89 0,2 2-144 0,2-1-232 0,4 0-90 15,2 0-171-15</inkml:trace>
  <inkml:trace contextRef="#ctx0" brushRef="#br0" timeOffset="4997.99">10717 1492 1528 0,'-4'0'106'0,"1"0"-67"0,-1 1-20 16,1 0-22-16,-2 1-15 0,-1 3 4 0,0 2 3 0,0 2 4 15,0 1 2-15,-1 3 4 0,0 1 6 0,-2 0 6 0,0 3 12 0,0 1 17 16,-1 1 5-16,-1 1 12 0,0 1-2 0,0 0-7 0,2 4-8 0,0 0-11 16,1 2-5-16,1 1-10 0,1 2 1 0,2 5-6 0,0 26-4 15,5-7 5-15,4-9 2 0,3-14 0 0,2-2 4 0,1-1 1 0,3-4 4 16,2 0 5-16,1-4-6 0,3-3 5 0,2-2 0 0,2-3 2 0,1-2 4 16,2-5 2-16,0-1 2 0,2-4 2 0,-2 0-4 0,2-4 1 15,-2-1 5-15,-1-4 1 0,2-4 12 0,-3-1 6 0,0-2-2 0,-2-2-3 16,0-2-14-16,-1-2-16 0,-2-1-4 0,2-2-9 0,-1 0 0 15,-2-3 0-15,-10 14 15 0,3-3-5 0,-2-1 11 0,1-4-1 0,-1 1-12 16,-1-7 4-16,-1 0-8 0,1-3 1 0,-4-2-3 0,-2-1-1 16,-3-1-3-16,-2-2-4 0,-3 1 4 0,-3-2-4 0,-2 1 1 0,-2 0 0 15,-2 1-1-15,-3 1-4 0,-1 1-2 0,-1 3-1 0,-2 3-4 0,-2 3-4 16,0 2 4-16,-3 3-1 0,13 11 34 0,-2 0 5 0,-1 2-1 16,-3 0-34-16,-17-2-38 0,0 4-6 0,0 4 3 0,0 4 33 0,0 5 0 15,1 4 5-15,2 4-2 0,7 2 1 0,0 3-1 0,3 3-6 0,-1 1-7 16,2 3-22-16,2 0-44 0,2 1-56 0,2 0-65 0,2-1-92 15,3-1-69-15,2-1-29 0,3-2-3 0,2-4 91 0,2-2-168 0</inkml:trace>
  <inkml:trace contextRef="#ctx0" brushRef="#br0" timeOffset="5654">11220 585 2784 0,'-1'0'30'0,"0"-1"-12"0,0 1-13 0,1 0-20 0,-1 1-4 16,1 1 7-16,0 2 4 0,1 1 8 0,-1 3-41 0,1 1-2 15,-1 3 1-15,0 2 7 0,0 2 41 0,-1 4 2 0,1 2 2 0,-1 2-4 16,0 4 6-16,0 1-4 0,-1 3 3 0,0 2-8 0,0 2 2 0,-1 2-13 16,-3 39-40-16,-1-3 6 0,2-1 1 0,1-4 13 0,1-5 32 15,3-4-4-15,1-5 3 0,1-5-1 0,1-4 4 0,1-4-1 0,-1-3 1 16,3-2 1-16,0-5-6 0,2-2-1 0,0-5 2 0,2-3-4 15,0-3 7-15,1-4-3 0,0 0-4 0,1-2 2 0,0-2 0 0,0-2 2 16,-1-3 2-16,0-1 4 0,0-2-3 0,-1-3 5 0,1-2-4 0,-1-1 0 16,0-2-1-16,-1-3 3 0,1-2-3 0,0-1 1 0,1-2-2 15,0-1-1-15,-1-1 2 0,0-1-1 0,1-1 1 0,-1 1-2 0,1 0-4 16,-1 1 1-16,0 1 0 0,-2 1 1 0,2 4 4 0,-1 0 2 0,-1 2-2 16,0 1 1-16,0 3 0 0,-1 2 1 0,-2 1-1 0,0 2-1 15,1 2-1-15,-1 1-8 0,0 3-2 0,1 1 3 0,-1 1 1 0,1 3 2 16,1 1 3-16,-1 1-1 0,0-1-4 0,0 1 2 0,1 1 2 15,0-2-2-15,0 0 1 0,1-2 4 0,0 0-1 0,1-2 2 0,0 0 1 16,0-2-1-16,1-1 2 0,1-3 0 0,0 0 6 0,1-2-1 0,-2-1 0 16,2 0 3-16,0-3-1 0,0-2 3 0,0 1 1 0,-1-3-6 15,-1 0 0-15,0-2 1 0,0 0-4 0,-1-1 2 0,0-1 0 0,-1 0 1 16,-1 0-1-16,-1 0-4 0,0-2 4 0,-2 1-1 0,-1 0 1 0,-1 0 0 16,-2-1 0-16,-1 0-6 0,-2-1 1 0,-2 0-3 0,-1 1-8 15,0-2-3-15,-2 1-3 0,-2-1-9 0,0 2 4 0,-1 1-14 0,-1 0-5 16,1 2-3-16,-1 2-6 0,0 1 8 0,0 4 5 0,0 1 9 0,0 2 5 15,0 3-2-15,-1 1 3 0,1 2 2 0,-1 2-3 0,1 1 6 16,1-1 2-16,-1 3-3 0,0-1 1 0,2 1-14 0,-1 0-9 0,3-2-21 16,-1 1-11-16,2 0 2 0,0-1 5 0,1-1 13 0,1-1 15 15,2 0 2-15,1-2 3 0,2 0 2 0,1-1-3 0,2-1 1 0,1-1-1 16,2 0 6-16,1 0 2 0,2 0 8 0,1-1 3 0,1 1-2 0,1-1 6 16,1 2 2-16,1-1-1 0,0 0 4 0,2 1-1 0,0 0 1 15,1 0 0-15,-1-1 0 0,1 2-1 0,1-1 2 0,0 1-3 0,-1 0 3 16,1 0-2-16,0 1-2 0,-1 0 4 0,1 0-6 0,-1 0 3 0,-1 0 1 15,-1 0-1-15,1-1-1 0,-1 1-2 0,-1-1-15 0,-1 0-27 16,0 0-47-16,0-1-57 0,-1 0-34 0,1-2-16 0,-3 1 8 0,2-2 20 16,-2 0 14-16,1-1 1 0,-2-1 21 0,0-1-251 0</inkml:trace>
  <inkml:trace contextRef="#ctx0" brushRef="#br0" timeOffset="5966.99">12538 968 2943 0,'-1'-2'27'0,"1"0"-16"15,-1 1-25-15,1-1-20 0,0 1-11 0,0 0 3 0,0 1 10 16,1 0 7-16,0 1 4 0,-1 2 0 0,1 0 4 0,0 1 1 0,-1 1 18 16,0 2 7-16,0 2 1 0,0 3 0 0,0 0-7 0,0 3-3 0,-1 3 5 15,-1 3-46-15,-1 20 4 0,-1 2 0 0,-3 2-5 0,1 2 47 16,-1-1-6-16,1-2 1 0,1-1 3 0,0-5 0 0,1 1-1 15,0 1 1-15,1-1-3 0,0-1 0 0,1 1-2 0,0-3 2 0,1-1-1 16,1-2 1-16,2-3 0 0,0-1 0 0,0-3-5 0,2-3-3 0,1-1 1 16,0-3-2-16,1 0 4 0,5 12-17 0,1-8-8 0,-4-5-12 15,0-5-14-15,-2-4-19 0,-1-2-35 0,1-1-40 0,-2-1-41 0,1-2-32 16,-1-1-15-16,-2-2-9 0,0-2 0 0,-1-1 10 0,-1-2 48 0,-2-1-192 16</inkml:trace>
  <inkml:trace contextRef="#ctx0" brushRef="#br0" timeOffset="6155.99">12147 1577 2244 0,'-5'0'179'0,"1"-1"-75"0,0 0-39 15,0 1-49-15,-1 0-26 0,1 0-4 0,2 2 1 0,1 0 5 16,2 1 14-16,2 1 10 0,2 0 16 0,1 2 16 0,1-1 11 0,2 1 5 16,2 1 2-16,1-2-11 0,2 2-9 0,3 0-10 0,0 0-14 15,1-1-3-15,2 1-7 0,0-1-1 0,0 1-6 0,0-1 2 0,0 0-6 16,-2-1-2-16,2 1 4 0,-2 0-3 0,-1 0 11 0,0-1-5 0,-1 0-2 15,0 0-8-15,-2-1-6 0,0 0-7 0,-1 0-13 0,-1-1-24 0,0-1-46 16,-2 0-51-16,1-1-68 0,-1-1-63 0,0-1-63 0,0 0-28 16,0-2 12-16,1-2 37 0,1 0 54 0,1-2-136 0</inkml:trace>
  <inkml:trace contextRef="#ctx0" brushRef="#br0" timeOffset="6527.99">12888 1564 1866 0,'-1'2'123'0,"0"-1"-50"0,0 2-43 15,1 1-19-15,0 1-12 0,-1 2 1 0,2 0 7 0,0 1 3 0,0 1 16 16,0 0 18-16,1 1 14 0,-1 0 16 0,0 0 5 0,1 1-8 16,-1-1-9-16,0 0-13 0,0 0-11 0,0 0-9 0,-1 0-9 0,2 0-6 15,0 1 1-15,0-2-9 0,0 0 6 0,1 0-6 0,1 0 2 16,0-1 10-16,0 0 0 0,1-1 2 0,1-1 2 0,0-1-3 0,1-1-7 16,1 0 8-16,0 0-1 0,1-2-6 0,1 0 2 0,1-1-5 0,0-1-3 15,1-2-2-15,0-1 0 0,0 0 4 0,1-2-3 0,1 0 3 16,-1-2-1-16,-1-1-4 0,1-1 3 0,0 0-1 0,-1-1-2 0,-1 0 8 15,-1-1-9-15,0-1 4 0,-1 0-9 0,-1 0-10 0,-1-2-5 16,-1 2-8-16,-1-2-1 0,-2-1-11 0,-1 1-3 0,-2 0-8 0,-1-2-8 16,-2 1 9-16,-1-1-11 0,-2 2 8 0,-1 0 4 0,-2 0 2 0,0 2 13 15,-2 2 3-15,0 2 8 0,-1 2 8 0,-1 2 6 0,0 1 6 16,-1 2 1-16,2 1 7 0,-1 2-2 0,0 1 2 0,1 1-1 0,1 0 1 16,2 2-5-16,1 1 3 0,0 2-1 0,2 0 0 0,1 2 9 0,2 0 3 15,1 0 6-15,1 2 1 0,1 0-1 0,2 1 1 0,1 0-5 16,3-2-6-16,1 2-5 0,1-1-1 0,3 0-3 0,0-1 3 0,3 0-4 15,1-1 0-15,1 0-1 0,0 0-4 0,2-1 2 0,1-2-1 16,-1 1-9-16,2-2-25 0,0 1-46 0,-1-2-70 0,1-1-85 0,1-1-98 16,0-1-59-16,1-1-12 0,1 0 15 0,-1-2-70 0</inkml:trace>
  <inkml:trace contextRef="#ctx0" brushRef="#br0" timeOffset="6963.99">15187 887 2745 0,'-1'-2'26'0,"-1"0"-16"0,0-1-25 0,0 1-29 16,0-1-6-16,0 1 10 0,-1-1 11 0,0 0 5 0,0 1 10 16,0 0 9-16,-1-1 8 0,0 2 10 0,0-1 12 0,-1 0-1 0,0 2 0 15,0 2 0-15,0 0-6 0,0 1-2 0,0 2-1 0,-1 1-7 0,1 1 4 16,-1 1-4-16,-1 2 5 0,2 3-1 0,-1 1-8 0,-1 1 6 15,1 2-5-15,0 3 5 0,0 2 0 0,0 1-3 0,-4 27-30 0,3 4-2 16,2 0-1-16,3 1 3 0,2-3 31 0,2-1 0 0,3-5 0 16,3-4 0-16,1-4-6 0,2-2-4 0,0-1-1 0,2-4 2 0,0-1-3 15,1-5 3-15,1-1-3 0,0-3-1 0,-1-4-1 0,2-1-4 0,0-2-5 16,-1-2-9-16,0-2-10 0,1-2-27 0,0-2-22 0,-1-1-42 16,-2-3-50-16,1-1-37 0,-1-2-37 0,0-3-18 0,-3-2 1 0,-1-1-5 15,-1-2 41-15,-1-4-56 0,-1-2-40 0</inkml:trace>
  <inkml:trace contextRef="#ctx0" brushRef="#br0" timeOffset="7186.99">14848 1103 1920 0,'-5'-1'165'0,"1"0"-59"16,-1 0-35-16,-1 1-68 0,-1-1-24 0,0 1-2 0,0 1 10 16,-1-1 5-16,0 2 13 0,0-1 14 0,0 1 13 0,-1 0 24 0,0 0 10 15,1 1 9-15,0 0-9 0,3 1-8 0,1 0-7 0,2 1-15 0,1-1-6 16,2 0-7-16,2 1-5 0,1 0-3 0,2-1-4 0,2 1-6 15,1-1-1-15,2 1 2 0,1-1-4 0,1 0 4 0,2 0 1 16,1 0-7-16,2 0 2 0,-1 0-2 16,2-1-2-16,1 1 2 0,-1-1 2 0,1 1-6 0,1 0-10 0,-2-1-29 0,2 0-37 0,-1 0-41 0,-1-1-36 15,1 1-24-15,0-2-21 0,-1 0-29 0,0 0-11 0,1-1-11 0,-2-1 10 16,1-1 15-16,1 0 42 0,-1-1-230 0</inkml:trace>
  <inkml:trace contextRef="#ctx0" brushRef="#br0" timeOffset="7858.99">15677 1179 2701 0,'-1'-1'46'0,"0"1"-48"0,-1-1-34 0,1 0-30 0,-1 0-3 0,1 0 9 15,-1 1 18-15,1 0 16 0,-1 0 9 0,0 1 12 0,0 0 7 0,0 1 8 16,0 0 7-16,-1 2 1 0,1 0-4 0,0 0-7 0,0 2 3 15,1 1-27-15,-1 8-10 0,0 1 1 0,1 0 0 0,0 1 16 0,1 0 14 16,2-2-3-16,0-1 1 0,2-2 5 0,0 0-1 0,1-1-1 16,1 0 3-16,0-1-8 0,0-2 0 0,2 0 3 0,-1-1-3 0,2 0 3 15,-1-2 0-15,2-1-3 0,1-1 0 0,1-1 0 0,1-1-3 0,-1-1-2 16,2-1-1-16,0-2-2 0,0 0-2 0,1-2-6 0,-1-1 1 16,0 0-5-16,1-1-1 0,0 0 6 0,-2 1-4 0,1-2 1 0,-1 1-2 15,0 0-2-15,-1 0 0 0,-1 0 1 0,1 1 5 0,-1 0 7 0,-1 0 8 16,0 1 1-16,-5 3 15 0,-1-1-4 0,0 0 20 0,1 0 3 15,-1 0-8-15,1 0-1 0,-2-1-16 0,1 0-3 0,0 1 0 0,-1-2-1 16,0 1 4-16,0-1-2 0,-1 0-1 0,1 0 4 0,-1 0-7 16,0 0 3-16,-1-1-3 0,0 0-2 0,0 0 1 0,0 1-2 0,-1-1 1 15,0 1-2-15,0 0 1 0,-1 1 1 0,1 0 5 0,-1 0 1 0,0 1 2 16,0 0-5-16,0 0-2 0,0 3-1 0,1-2 1 0,-1 1 1 16,0 1-1-16,-1 0 1 0,1 1 0 0,0 0 4 0,0 0 1 0,0-1 1 15,0 2-2-15,0 0-4 0,0 0 1 0,0 0 0 0,0 0 2 16,-1 0 0-16,1 1 0 15,1 0 0-15,-1 0-1 0,0-1-3 0,0 1-1 0,0 1 2 0,1-1 5 0,-1 1-2 0,1 0 1 0,-1 0-3 0,1 1-5 16,0 1-27-16,1 5 4 0,0 2-4 0,0 1 4 0,1 2 25 16,0 0-2-16,0 3 4 0,0 1-3 0,1-1 0 0,0 2 0 0,0 3-2 15,2 0 2-15,0 4-1 0,1 1 1 0,0 3 0 0,3 1-2 0,0 2-1 16,0 0-6-16,1 2-16 0,0 1-14 0,-1-1 1 0,-2-1 5 16,0-2 14-16,0-2 19 0,-2-3 1 0,2 21-7 0,-2-15 5 0,-3-10 1 15,-3-7 3-15,-1-4 12 0,-1-1 3 0,-1-3 1 0,-1-1 2 0,-2-1 3 16,-1-2 2-16,-1-1 5 0,-3-1-5 0,-3-2-3 0,-1-2-4 15,-1-1-7-15,0-4 4 0,-4-2 7 0,0-2 4 0,1-2 0 0,0-1-5 16,2-2-9-16,1-2-6 0,8 7 12 0,-1-1 2 0,1-2 11 16,-3-3 10-16,2-1-14 0,0-2-3 0,0-2-13 0,0-4-22 0,2 1-20 15,2-1-11-15,1 0-22 0,3 2-4 0,3 0 0 0,2 2 2 0,2 3 9 16,1 0 1-16,2 2 3 0,1 1-18 0,2 2-24 0,-1 0-43 16,3 1-59-16,1 1-60 0,1 0-46 0,0 2-13 0,2-1 32 0,2 0-178 15</inkml:trace>
  <inkml:trace contextRef="#ctx0" brushRef="#br0" timeOffset="8089.99">16228 1348 3108 0,'-1'0'23'0,"1"0"-46"0,-1 0-36 0,2 2-60 16,1 0 23-16,1 3 14 0,0 1 34 0,2 3 30 0,0 0 15 15,0 3 6-15,-1 0 5 0,0 3-1 0,-1-1 3 0,-1 1 3 0,0 1-4 16,-2 1-4-16,1 1 2 0,-1 2-5 0,1 1-1 0,-1 2 3 16,1 2-3-16,0 1-1 0,0 0 3 0,0 2-1 0,0 0 0 0,0 0-1 15,0 0-2-15,0 0 4 0,1-3-5 0,0 1 2 0,0-2-1 0,1-2-11 16,1 0-6-16,0-3-9 0,1-2-24 0,1-2-24 0,1-2-25 16,-1-2-46-16,1-2-47 0,1-2-65 0,0-2-51 0,0-1-12 0,1-2 9 15,-1-2 58-15,1-2-223 0</inkml:trace>
  <inkml:trace contextRef="#ctx0" brushRef="#br0" timeOffset="8372.99">16313 1273 3321 0,'0'-2'58'0,"-1"1"-60"0,2-1-40 0,-1 1-35 15,1-1-6-15,2 0 8 0,1 0 28 0,1 0 33 0,1 0 11 0,1 0 3 16,1 0 5-16,0 1 0 0,1 0 4 15,1-1-3-15,0 1-2 0,1 0-2 0,2 1-4 0,0-1-2 0,0 2 8 0,0-1-1 0,1 1-3 16,-1 0 7-16,-1 0-3 0,-1 1-2 0,0-2-1 0,0 2-2 16,-1 1 2-16,0-1-4 0,-1 2 1 0,-1-1-1 0,-1 1-8 0,0 0-3 15,-1 0-3-15,-2 1-7 0,0 0-10 0,-2 1-5 0,-1 5-29 0,-4-1-3 16,-4 1 4-16,-3 1 2 0,-2-2 28 0,-3 0 11 0,-3-1 9 16,1-2 10-16,-1 0 9 0,-1 0 1 0,0 1-3 0,0-1-5 0,0 0-11 15,1-1-15-15,2 0-22 0,0 0-24 0,1-1-23 0,1-1-11 0,1 1-18 16,2-1-21-16,0 0-30 0,2-1-19 0,0-1-18 0,2-1-2 15,1 1 7-15,2-1 9 0,0-1-87 0,2 0-17 0</inkml:trace>
  <inkml:trace contextRef="#ctx0" brushRef="#br0" timeOffset="9026.99">16589 1552 2719 0,'-1'0'250'0,"2"1"-269"16,0 0-57-16,1 0-56 0,2 1-17 0,2 1 27 0,1 1 43 0,1 0 56 16,0 1 26-16,2 0 14 0,-1-1 1 0,0 0 1 0,-1-1-2 15,-1 0-2-15,-1-2-1 0,-1 1 0 0,1-1-1 0,0 0-1 0,0-2-1 16,1 0 2-16,1 0 4 0,-1-2 4 0,1 0 1 0,0-1 2 16,-2 0-3-16,1-1-2 0,-1-1 0 0,1 0-3 0,-1 0 1 0,-1-1-6 15,1 0 4-15,-1-2-2 0,-1 0-2 0,1-1 4 0,-2-1-5 0,0 0 2 16,-1-1-2-16,-1-1 1 0,0 0-6 0,-1-1-3 0,-1 2-1 15,1-2-4-15,-2 1 3 0,-1 0 2 0,1 1 1 0,0 8 27 0,0-3 2 16,1 2-3-16,-1-1-9 0,0 0-23 0,-1 0-8 0,1 1-4 16,0-1 10-16,-1 1-5 0,0 0 2 0,1 1 6 0,-1 0-6 0,0 2 1 15,0-2-2-15,-1 1-1 0,1 1 5 0,-1 0-3 0,1 1 3 0,-1 1-3 16,1 1 1-16,0 1 4 0,-2 0-29 0,-2 5-2 0,1 1-2 16,0 2-1-16,2 2 29 0,0 1 6 0,3 0 0 0,1-1 4 0,0 1 0 15,2-1-2-15,0 2 0 0,1-1 0 0,1-1 4 0,0 0 1 0,1 0-2 16,1 0 4-16,1-1-7 0,0-1 3 0,2-1 0 0,1 0 2 15,1-1 2-15,1-1-4 0,0-1 0 0,1-1-1 0,2-1-2 0,0-1 0 16,1 0 2-16,0-2-1 0,1-1 2 0,0 0 1 0,-1-2 2 16,2 0-3-16,0-2 4 0,-1-1 0 0,-1 0-4 0,1-1 0 0,0-2-1 15,-1 0-1-15,0-2-4 0,1 0 0 0,0-1-4 0,-1-1-1 0,2-2 3 16,-1 0 0-16,1 0 9 0,-1-2-1 0,0-1 2 0,-1 1 8 16,-8 8 25-16,1 0 6 0,-2-1 5 0,1-1-4 0,0 0-24 0,-1 0-8 15,0 0 8-15,0 1-8 0,0-1 8 0,-1 0 1 0,-2 0-3 0,1 1 2 16,-1 0-7-16,0 1-5 0,-1-1-1 0,0 1-1 0,-1 0 0 15,-2 1-3-15,0 1-2 0,0 0-6 0,-1 1-5 0,-1 1 4 0,0 1 0 16,-1 0 3-16,1 1 0 0,-1 1 4 0,-1 0 0 0,1 0-4 0,1 1 0 16,-2 0-1-16,1 1 3 0,-1 0-5 0,1 0 5 0,1 1-2 15,0 1-7-15,0 0 9 0,1 1-1 0,0 0-6 0,1 2 5 0,1 0 0 16,0 0-1-16,2 2 4 0,3 8-30 0,3 0-7 0,2 2 3 16,3 1 1-16,1 0 32 0,2 2 4 0,-1-1 2 0,2-2-2 0,0 1-3 15,1 1 8-15,0-1-4 0,1 0 0 0,-1 1 4 0,0-1-1 0,-1 1 3 16,-1-1 11-16,-3 1 4 0,-1-1 7 0,-2 0 1 0,-3 1-2 15,-2 0-9-15,-3 0-6 0,-2 0-4 0,-4 0-12 0,-2 1 1 0,-4-1-12 16,-3-1-13-16,-4 1-21 0,-2 0-34 0,-5-3-54 0,-2-1-78 0,-6-1-106 16,-1-4-170-16,-6-2-142 0,-1-6-241 0</inkml:trace>
  <inkml:trace contextRef="#ctx0" brushRef="#br0" timeOffset="10918.98">10537 423 300 0,'0'-2'-121'0,"-1"0"-26"0</inkml:trace>
  <inkml:trace contextRef="#ctx0" brushRef="#br0" timeOffset="11716.98">10231 214 886 0,'0'0'58'0,"0"0"-22"0,0 1-26 0,1-1-12 15,-1 1-1-15,1 1 0 0,1 0 6 0,0 1 0 0,1 0 1 16,1 2 3-16,-1 0-1 0,2 1 1 0,-1 1 6 0,1 1 1 0,1 1 2 15,0 0 3-15,-1 3 2 0,2 1 2 0,0 1 4 0,0 1 0 0,0 1 2 16,-1 2 0-16,1 2-6 0,-1 0-39 0,-1 4-6 0,-1 3-34 16,-1 0 4-16,1 5 41 0,-2 0 1 0,-1 3 31 0,-1 3-1 0,0 1 0 15,-3 2 3-15,0 2-3 0,-1 2-3 0,-2 1-4 0,-8 48-35 16,-2-3-2-16,-1-5 4 0,1-6 1 0,0-9 30 0,1-6 2 0,4-5-3 16,3-8-1-16,0-4-2 0,2-2-3 0,0-1 2 0,-1 1-1 0,1-2-1 15,-1-1-2-15,1-2-5 0,-1 1 1 0,0 3-7 0,-6 30 1 16,1-10 5-16,0-11 0 0,3-16 9 0,-2 2 0 0,1-1-1 0,0 0 3 15,-1 1 1-15,0-3-5 0,1-2 3 0,1-2-4 0,2-2 6 0,0-1 2 16,1-2-4-16,1-1 3 0,1-1-10 0,2-3-8 0,0 0 1 16,1-3-1-16,2 0 4 0,1-1 6 0,1-1-2 0,2-4 0 0,0 0 0 15,1-1 3-15,0-2 2 0,1 0 0 0,1-3 2 0,2 2-2 0,-1 0 1 16,1-2-3-16,0 0 1 0,-1-1-3 0,2-1 1 0,0 0-1 16,0-1 0-16,1 1 3 0,1 0-1 0,0-1 0 0,2 1 3 0,1-1 1 15,0 1-1-15,1 0 0 0,3 0 4 0,2 0-2 0,1-2 0 16,3 2 0-16,1-1-2 15,4 2 1-15,-1-1-1 0,3 1 2 0,1 0-3 0,1 0-1 0,3 1 0 0,1 0-4 0,2-1-3 0,1 1 0 0,1-1-2 16,2-1 3-16,0 1 5 0,2-2 2 0,1 0 1 0,1 0 0 16,3-1-2-16,0 1 1 0,1-1-1 0,1 0 3 0,1 0 0 0,1 0 1 15,1 0 4-15,2 0-3 0,1 0 3 0,2 0 3 0,2 1 4 0,1 0 5 16,3 0 3-16,0 1-1 0,3-1 2 0,2 1-10 0,1 1-1 16,3 0-2-16,4-1-1 0,0 1 0 0,4-1-1 0,2 0-4 0,0 0-1 15,3 1 0-15,-1-1-3 0,3-1-1 0,0 1 0 0,1-2-1 16,-1 0 8-16,1 0 1 0,1-1 1 0,-1 0 1 0,2-1-7 0,-1-1 1 15,0-1 0-15,1-1 8 0,0 0 5 0,-1-1 4 0,2-1-2 0,-2 0-4 16,1 0-3-16,-2 0-1 0,-1-1 9 0,0 0-5 0,1 0-2 16,-1 1 0-16,0-2-9 0,0 0 1 0,0 0 1 0,-2-1 2 0,1 1 3 15,-2-1-1-15,0 1 0 0,-1 0-4 0,1-1 0 0,-2 2 3 16,0-1 5-16,1 2 3 0,0-1 3 0,3-1-2 0,0-1-2 0,2-1-5 16,0-2-1-16,-1 1-2 0,-3-1-3 0,-1 0 1 0,-1 0 4 0,-1-2-1 15,-1-1-1-15,-2-1 0 0,-3-2-6 0,-2 1 8 0,0-1 0 16,-3-1 3-16,-1 0 7 0,-2 0 1 0,-4-2 0 0,3-1-2 0,-1 1-6 15,-2-3-1-15,-1 0 1 0,-2 0-2 0,-2-1-3 0,-1-1-5 0,1-1-4 16,-2-1 5-16,-1-1 3 0,0-3 5 0,-4 1 5 0,-2-4-7 16,-2 2-2-16,-3 0-1 0,-4 1 3 0,-4 0-1 0,-4 1 5 0,-3 2-1 15,-5-2-3-15,-3 1-2 0,-5 0-1 0,-1 2-4 0,-3 1-4 16,-2 2-6-16,-3 0-15 0,-2-1-18 0,-3 0-29 0,-5 0-33 0,-5 0-31 16,0 10-14-16,-2-3-37 0,-3-1-27 0,-2-5-46 0,-4 0-65 0,-4-6-30 15,-3-2-25-15,-5-5-89 0</inkml:trace>
  <inkml:trace contextRef="#ctx0" brushRef="#br0" timeOffset="12276.58">11072 753 1020 0,'0'-2'1'0,"0"0"-7"0,1 0-7 16,0 0-4-16,2 0-6 0,0 0 5 0,1 0 7 0,1 0 0 0,2 0 2 16,1 0 1-16,2 1 2 0,2 0 0 0,0 0 3 0,3 0-2 15,2 0 0-15,2 1 2 0,1 1 9 0,3 0 8 0,0 1 4 0,4 0 5 16,2 0-5-16,1 0-3 0,2 0-1 0,2 0-4 0,1-1-5 0,3 1 2 16,2-1-2-16,1 0 0 0,4-1 4 0,1 0-2 0,2 0 6 15,3-1 4-15,2 0 6 0,3 0 4 0,2 0 1 0,2-1 3 0,3 0 1 16,1 0 0-16,3 0-1 0,2-1-4 0,3 1-8 0,2-1 4 15,3 1-6-15,0-1 7 0,4 1 10 0,2 0-9 0,0-1-2 0,5 0-14 16,-1 0-9-16,3 0 5 0,1 1-1 0,3 0 0 0,0-1 1 0,2 0-5 16,0 0-1-16,1 0 3 0,0 0 3 0,0 1 4 0,1-1-1 15,-1 2-5-15,1 0-3 0,-2 1-3 0,0 1 5 0,-2 1-19 0,0 1-1 16,0 1 0-16,-3 0 1 0,2 3 20 0,-3-1 6 0,1 4 0 0,-2 0-3 16,1 2 0-16,0 2-5 0,-2 0 4 15,1 2 1-15,-2 1-1 0,0 1 4 0,-1 0 0 0,1 1 2 0,-1 0-2 0,-1 0 0 0,-1 1 2 16,-1 0 4-16,-2-2 2 0,-1 0 3 0,-2 0 1 0,-2-2 1 15,-2-1-6-15,-1 0 2 0,-2-1-4 0,-3-2-6 0,-2-1 4 0,-1 0-4 16,-1-1-2-16,-1-1-7 0,-3 0-10 0,-2-1-74 0,-1-1-117 0,-2-1-116 16,-1 1-397-16</inkml:trace>
  <inkml:trace contextRef="#ctx0" brushRef="#br0" timeOffset="24246.71">5096 3360 395 0,'-2'-1'107'0,"1"-1"-45"16,1 0-18-16,0 1-7 0,2 0-1 0,-2 0-3 0,1-1-2 16,1 1 0-16,0 0-3 0,-1 0 5 0,1 0 7 0,-2 1 7 0,1-1 8 15,0 1 10-15,-1-1 5 0,-1 1 4 0,1 0 5 0,-1 1-4 0,0-2-4 16,0 1-4-16,0 1-5 0,1-1-13 0,-1 1-7 0,-1 1-9 16,0-1-13-16,0 2-2 0,1 0-6 0,1 0-2 0,-1 1-3 0,1 1-4 15,0 1 0-15,0 0-2 0,0 2 1 0,1-1 2 0,1 2-3 16,1 0-1-16,1 2 0 0,0 0 4 0,1 1 1 0,-1 0 6 0,1 2 7 15,0 1 3-15,1-1 7 0,-1-1 4 0,0 2-6 0,0 0 0 16,0 0-4-16,-2 0-5 0,1 1-1 0,0-2-2 0,0 0-3 0,-1 0 1 16,2-3-4-16,-2 1-1 0,0 0-3 0,0-2 0 0,0 0 6 0,-1-3-4 15,0 2 0-15,-1-1-1 0,0-1-5 0,-1 0 2 0,0-1 2 0,0 0 2 16,0-2-3-16,1 0 1 0,-1 0 2 0,-1-1-6 0,1-1 5 16,0-1 0-16,0 1-5 0,0-1 1 0,0 1-1 0,0-1-4 0,0 0-6 15,0 0-10-15,-1-1-20 0,1 1-17 0,-1-1-17 0,0-1-27 16,1 1-13-16,-1-1-25 0,-1-1-21 0,1 0-16 0,-1 0-19 0,1 0-11 15,-1 0 22-15,0-2-249 0</inkml:trace>
  <inkml:trace contextRef="#ctx0" brushRef="#br0" timeOffset="24457.71">5005 3098 1577 0,'-11'-11'255'0,"1"2"-134"0,-1-3-11 0,5 6-38 0,2 4-33 16,2 1-22-16,1 1-15 0,2 2-12 0,0 1-1 0,2 2-3 0,0 3-1 15,0 0-5-15,1-1-8 0,-1 2-18 0,0-1-19 0,0 0-12 0,-1 0-12 16,0-1-4-16,0-2-15 0,0 0-22 0,0-1-20 0,0-2-11 16,-1 0 5-16,2 0 12 0,0 0 5 0,1-1 14 0,1 0 1 0,0-1-220 15</inkml:trace>
  <inkml:trace contextRef="#ctx0" brushRef="#br0" timeOffset="24933.71">5390 3260 1062 0,'-5'-6'447'0,"2"2"-361"0,-1-1-8 0,2 5-48 16,2 1-20-16,2 1-3 0,0 2-7 0,2 0 0 0,1 2 0 0,0 0-2 16,-2 3 2-16,2 2-2 0,-1 0 0 0,1 1 4 0,-1 0-1 15,1-1-1-15,-1 1 1 0,-1-2-3 0,1-1 2 0,0 0 0 0,0-1-3 16,-1-1 4-16,0-1-3 0,1 0 3 0,-2-1 0 0,0 0-1 16,1-1 0-16,-2 0 0 0,0-1 0 0,0-1 0 0,0 0 4 0,0 0 0 15,0-1-3-15,0-1 3 0,1 1-2 0,0-1 0 0,-1 0 5 0,1-1-6 16,0-1 3-16,-1 1-1 0,2-2-2 0,0 1 3 0,0 0-3 15,0-1 3-15,0-1-3 0,-1-1 1 0,1 0 0 0,1-1 0 0,0-1 2 16,1 1-2-16,-1-1 5 0,1-1-1 0,-1 0 4 0,2 0 2 0,-1 0 0 16,1 0 1-16,-1 1 0 0,1 0 2 0,-1 0-1 0,1 1 2 15,-1 0-4-15,0 2 3 0,0 0-3 0,0 1-2 0,-1 1 1 0,0 1-3 16,0 1-2-16,0 0 4 0,0 1-1 0,-1 0 2 0,0 2-1 16,1 2 0-16,-1 0-6 0,1 1-2 0,0 0 2 0,0 2-1 0,0-1-1 15,0 2 3-15,0 0-4 0,0 0 3 0,-2 1-2 0,1-1 0 0,1 2 0 16,0 0-2-16,0 0-3 0,1 2 2 0,-1 0-1 0,1 0 1 15,1 0 2-15,-1 2-2 0,0-1 1 0,0 0-2 0,0-3 1 0,0 2 1 16,-1 0-3-16,1 1-1 0,1 1 0 0,-2-1-5 0,2-1-6 16,-1 0-3-16,0-1-11 0,1-2-11 0,-1 2-5 0,0-2-3 0,0-1 3 15,0-1-2-15,-1-2-7 0,1-1-26 0,-1-1-44 0,1-1-34 0,-2 0-32 16,2-2-16-16,-2 0 5 0,1 0-114 0,1-2-1 0</inkml:trace>
  <inkml:trace contextRef="#ctx0" brushRef="#br0" timeOffset="25246.14">6070 3076 1685 0,'-4'-7'125'0,"0"1"-31"0,-1 0-30 0,4 4-36 0,1 2-16 15,1 2-8-15,1 1-5 0,2 1 0 0,0 3-5 0,1 2 0 0,0 2 1 16,-1 2-1-16,0 3 1 0,-2 1 3 0,1 0-5 0,-2 1 0 15,0 2 5-15,0-2-8 0,0 3 6 0,1-1 4 0,-1 0-2 0,0 1 4 16,0 1 1-16,1-1-2 0,-1 2 0 0,1-2 3 0,-1-1 1 0,0 2 0 16,2-1 1-16,-1 0-2 0,1 1 1 0,1-2 0 0,-1-3-1 15,1-2 1-15,0-2-2 0,0 0-1 0,2-2 2 0,0 0-1 0,-1-1 1 16,1 0 0-16,-1-1-4 0,0-1 1 0,0 0 2 0,0-2-3 0,-2 1 3 16,2 0-3-16,-1-1 1 0,-1-1 2 0,2 0 1 0,-2 0-4 15,2-2-2-15,-1 1-7 0,0-1-15 0,-1 0-20 0,-1-2-30 16,0 0-33-16,-1 0-32 0,0-1-18 0,-1 1-4 0,0-2 2 0,0-1-10 15,-1 0-19-15,0-3 16 0,-1 0-269 0</inkml:trace>
  <inkml:trace contextRef="#ctx0" brushRef="#br0" timeOffset="25558.94">5931 3395 644 0,'-8'-6'127'0,"-1"-1"-14"0,-1-2-12 0,3 2-20 0,2 2-1 0,3 1 1 16,0 0 1-16,1 0 3 0,1 2-9 0,0 0-2 0,2 0-6 15,-1 1-4-15,3 0-4 0,0 1-6 0,1 0-2 0,1 1-3 0,-1 0-5 16,2 0-7-16,1 2-4 0,0 0-5 0,1 0-11 0,0 1 2 16,1 0-6-16,1 0-6 0,0 1 3 0,-1 0-2 0,-1 1 0 0,0-1 0 15,0-1 4-15,-1 1 4 0,2-1 4 0,-2 0-1 0,2-1 2 0,-2 1-1 16,-1-2 5-16,2 0-4 0,-1 0 5 0,0-2-2 0,0 0-5 16,0-1 7-16,0 0-3 0,-1 0-6 0,1 0 0 0,0-1-5 0,1 1-4 15,0-1 1-15,-1 0-1 0,-1-1-2 0,1 1 2 0,-3-1 1 0,2 1 2 16,-1 0-2-16,-2 0 1 0,0 0-2 0,-1 1 0 0,-2-1-2 15,2 0-1-15,-2 0-2 0,1 2-2 0,-1-1-1 0,-1 1 4 0,1 0-3 16,-1 1 1-16,1-1-1 0,-1 0-1 0,0 0-1 0,1 1-2 16,-1 0 1-16,1-1-1 0,-1 1-2 0,1 0-1 0,0-1-12 0,-1 2-16 15,0-1-48-15,0 1-52 0,0 0-61 0,0 0-76 0,-1-1-72 0,0 1-72 16,-1 1-296-16</inkml:trace>
  <inkml:trace contextRef="#ctx0" brushRef="#br0" timeOffset="28877.94">7213 3465 1926 0,'-16'-15'609'0,"1"1"-559"0,-1-1 48 0,6 9-61 0,7 4-17 16,3 4-18-16,2 2-9 0,2 3-6 0,3 1-6 0,0 2-17 0,3-1-23 15,1 2-35-15,-2 1-25 0,1-1-9 0,-2 1-3 0,-2-1 14 0,0-3 11 16,-2 0 1-16,0-1 0 0,-1-2-7 0,0-1-17 0,0 0-24 15,-1-3-17-15,2 0-7 0,0-2-9 0,1 0 25 0,2-1-263 0</inkml:trace>
  <inkml:trace contextRef="#ctx0" brushRef="#br0" timeOffset="29059.94">7480 3863 1654 0,'-13'-11'733'0,"-2"2"-671"0,-1-1 46 16,5 8-57-16,6 2-27 0,2 3-23 0,3 3-9 0,1 1-21 15,3 2-36-15,2 1-51 0,1 1-58 0,1 0-45 0,-1 0-30 0,0 0-30 16,-3 0-29-16,-1-1-6 0,-1-2-286 0</inkml:trace>
  <inkml:trace contextRef="#ctx0" brushRef="#br0" timeOffset="39045.92">8736 3555 1058 0,'-2'-7'158'0,"1"1"-20"0,1-1-56 0,0 3-23 0,1 1-18 0,1 2-12 16,-1-1-8-16,2 1-5 0,-1 0-11 0,0 2 2 0,0 0-4 15,0 1 2-15,0 0 3 0,-1 0 3 0,1 0 1 0,0 1 2 0,0 0 5 16,1 0 0-16,1 0 6 0,0-1-3 0,1 1 2 0,1-1 5 0,1 1 2 16,0-1-2-16,2 0 5 0,0 1-3 0,0 0-2 0,0-1 3 15,1 2-2-15,1-1-1 0,0 1 1 0,1 1-3 0,-1 0-4 0,1-1-2 16,1 1-7-16,-1 0-1 0,1-1 0 0,-1 1-1 0,0-1 0 16,1-1 1-16,1 0 2 0,-2-1-2 0,2 0 7 0,-1-1-1 0,1-1 2 15,0 0-1-15,-1-1-1 0,1 0 0 0,-2 0-4 0,0 0 0 0,-2 0-3 16,-1-1-2-16,0 1-3 0,0 0 0 0,0-1-4 0,0 1 0 15,-1 0-3-15,0-1 1 0,-1 0-1 0,0 0-1 16,-1 1-2-16,0-2 1 0,-3 1-4 0,1 1-2 0,-2-1-7 0,0 0-17 0,0 0-20 0,-1 0-27 16,-1 1-37-16,-1-2-38 0,-1 2-57 0,0-1-68 0,-1 0-39 15,-1 1 8-15,-3-2-275 0</inkml:trace>
  <inkml:trace contextRef="#ctx0" brushRef="#br0" timeOffset="39716.92">9463 3378 1147 0,'-2'-10'358'0,"1"0"-242"0,0-1-30 0,2 5-42 15,0 3-26-15,1 1-11 0,0 2-6 0,0 0-2 0,0 2-1 0,0-1 1 16,0 1 2-16,-1 1 1 0,-1-1-1 0,0 1-1 0,0-1 0 16,0-1 3-16,-1 0-1 0,1-1 9 0,-1 0 1 0,1-1 8 0,-1 0 7 15,1 0 4-15,0-1 3 0,0 0 4 0,-1 0-3 0,1-1-3 0,0 1-5 16,0-1-3-16,0 0-5 0,1 0-4 0,0 0 0 0,1 0-1 15,1 0-4-15,0 0 2 0,0 0-3 0,0-1-1 0,2 1 0 0,1 0-2 16,0 0-5-16,2 1 5 0,0 0-2 0,1 0 2 0,0 0 1 0,-1 0-1 16,3 1 0-16,-1 0 0 0,1 1 3 0,0 1-3 15,-1 1 1-15,0 1 1 0,2 1-1 0,0 2-4 0,0 0 3 0,0 1-3 0,-2 1 0 16,0 0-1-16,0 1 2 0,0 1-4 0,0 1 0 0,-2 1 3 16,0 0-3-16,-3 1 3 0,0 1-1 0,-1 2-4 0,-1 0 4 0,-1 0-2 15,-2 0 1-15,-1 1-2 0,-2-1 2 0,-1 0-1 0,-2 2 2 0,-1-1 1 16,-4 1 0-16,-2-1-2 0,-2 1-2 0,-1 0 1 0,-3 1-2 15,0 0 4-15,0 0-2 0,1-2 1 0,-1 1 1 0,0-1-2 0,1-2 1 16,-1 1-7-16,2-2 0 0,2 0 2 0,0-1 1 0,0-1 4 0,1 2-1 16,0 0 6-16,1 0-3 0,1-2 5 0,1 2-2 0,0 0-3 15,0 1 0-15,2-1-2 0,-1 0 1 0,1 0-1 0,1-1 1 0,2 0-2 16,1-2-2-16,1 1 2 0,1 1-1 0,0-1 1 0,1 0-2 16,1-1 2-16,1 0 5 0,1-2-4 0,1 0 5 0,1-1 0 0,0-1 3 15,1 0 5-15,1-2 4 0,2-2 10 0,-1 1 3 0,2-1 3 0,1-1 3 16,0 0-7-16,2 0-2 0,1-1-4 0,0 0-3 0,2-1-7 15,-1 1-4-15,1-1 0 0,1 0-2 0,-2 0 1 0,1 0 1 0,-1-1-5 16,0 0 0-16,1 0-2 0,-1 0-1 0,-1-1 6 0,0 1-5 0,-1 0 2 16,0 0-4-16,0-1 1 0,0 1 0 0,-3 0-2 0,2 0 3 15,-1 1-1-15,-1-2-2 0,1 1 3 0,-1 0-2 0,-1 1-5 0,0-1 2 16,0 0 2-16,1-1-3 0,-1 0-1 0,1 0 0 0,-1-1-5 16,0 1-7-16,1-1-18 0,-2 0-33 0,-1 0-41 0,0 1-43 0,0-1-48 15,1 0-36-15,0-1-50 0,0 1-42 0,0-2-7 0,0-1-303 0</inkml:trace>
  <inkml:trace contextRef="#ctx0" brushRef="#br0" timeOffset="39944.92">10087 4057 1957 0,'2'-8'311'0,"1"3"-183"15,0 1-67-15,0 5-38 0,3 4-20 0,1 4-3 0,1 2 0 0,1 6-2 16,-1 1-1-16,1 2-3 0,-2 4 3 0,-2 1-3 0,-1 0 1 0,-3 3 2 16,-1 1 0-16,-1 3-2 0,-2 0 2 0,-1 3 2 0,0-1-6 15,-3 3 1-15,-1 0 8 0,-2 1-4 0,-1 3 1 0,-1-3-8 0,0 1-24 16,0-1-36-16,-2-1-58 0,2 2-88 0,-1-3-130 0,-3 1-20 16,-6 1 25-16,-6-1 65 0,-2 1-190 0</inkml:trace>
  <inkml:trace contextRef="#ctx0" brushRef="#br0" timeOffset="41669.92">11003 3560 1101 0,'-1'-7'168'0,"1"2"-53"0,0-1-48 0,-1 4-29 0,1 2-26 16,0 3-10-16,1 1-2 0,0 3 0 0,0 1-2 0,0 1 2 16,-1 1-1-16,0 2-1 0,-1 1 1 0,-1 1 1 0,-1-1-2 0,-1 1 1 15,1 0 0-15,-1 0 0 0,0 1 1 0,1-2 0 0,1 1 0 16,0 0 0-16,1-1 1 0,0 0 4 0,2 1 2 0,0-2-3 0,2 1 5 16,1 0 6-16,0-2 1 0,2 3 9 0,0 1 3 0,0-1 3 15,1 0 2-15,2-1 0 0,0 0-5 0,0 1-2 0,1-2 1 0,1-2-2 16,0 1 0-16,1-2 3 0,2 0 3 0,1-3 1 0,1-1 2 15,2-2-5-15,2 0-2 0,1-1-3 0,1 0-7 0,1-2-3 0,0 0-1 16,2-2-6-16,0 0-1 0,-1 0 4 0,2-1-5 0,-1-1 5 0,2-2-2 16,0 0-3-16,-2-2 1 0,0 0 0 0,0-1 0 0,0 0 5 0,0-2-2 15,1 0-2-15,-2 0 4 0,-2-1-8 0,-1 1 8 0,-1-2-8 16,-2-2 3-16,1 1 3 0,-1 0 0 0,-2 1 5 0,1-1 1 0,-2-1-1 16,-1-2-7-16,-1 1 2 0,-1-2 0 0,-1 0-1 0,-2 0 2 0,-1 0-1 15,-3 0 2-15,-2 0-2 0,-1 1 4 0,-2 0-5 0,-2-1 0 16,-1 1-1-16,-3-1-2 0,0 0-1 0,-3 1-2 0,-2 0 1 0,-2-2-3 15,-1 1 0-15,-3 1 0 0,-2 1 0 0,0 1-2 0,-2 0 2 16,-1 2-3-16,-2 0 3 0,-2 0 0 0,-1 0-3 0,-4 1 6 0,2 0-7 16,-1 0 5-16,1 1 1 0,0 1-2 0,-1 1 3 0,0 1-5 0,-2 2 1 15,-1 0 2-15,1 1 1 0,-2 1 1 0,1 1-3 0,1 1-2 16,2 2 1-16,2 0-1 0,1 1 4 0,2 0 2 0,2 1-1 0,1 2 1 16,1 1-1-16,1 2-8 0,2 1 2 0,-2 1 1 0,2 1-2 15,1 2 2-15,0 2-2 0,3-1-2 0,1 2-7 0,2 0 0 0,1 1-7 16,2-1-8-16,2 2-10 0,1 1-8 0,2 1-15 0,2-1-14 0,2 2-18 15,2-2-33-15,2-2-22 0,3 1-7 0,3-1 5 0,2 0 22 16,4-2 17-16,2 2 11 0,3-1 8 0,3 0 9 0,1 0 8 0,0 1 6 16,2 0-2-16,-1 0-2 0,2 0 7 0,0-1 11 0,1 1-1 15,1-1-240-15</inkml:trace>
  <inkml:trace contextRef="#ctx0" brushRef="#br0" timeOffset="41939.92">12651 3672 2286 0,'7'-21'86'0,"2"3"34"15,2-2-47-15,-4 10-43 0,-2 7-29 0,2 3-9 0,1 4-4 16,1 4-14-16,0 3 3 0,0 2-2 0,-1 4 3 0,-2 3 6 0,0 1 4 15,-1 2 3-15,-1 2 2 0,0 0-3 0,-2 3-1 0,1 1 6 0,-1 2-4 16,-1 2 9-16,0 3 0 0,-2 1-3 0,-1 2 0 0,-2 4-3 16,-3 0-5-16,-1 1-4 0,-2 1-12 0,-2-2-12 0,-2 1-21 0,-2-1-19 15,-1 2-34-15,-1-2-51 0,1-1-22 0,1-1-24 0,-1-2-26 16,2 0-45-16,-3 0 31 0,-6-1 64 0,-2-1 46 0,-2-4-148 0</inkml:trace>
  <inkml:trace contextRef="#ctx0" brushRef="#br0" timeOffset="42861.92">13542 3264 1229 0,'-2'-10'157'0,"0"1"-51"0,0 0-49 0,0 4-24 16,0 3-18-16,1 2-16 0,0 0-1 0,0 2 0 0,0 0-1 0,1 2 1 15,-1 0 2-15,0 0-1 0,0 2 1 0,1-2 0 0,-1 0 3 16,2-1 3-16,0-1 3 0,0 0 9 0,1-1 4 0,1 0 9 0,1 0-1 16,1-1 1-16,3 1-2 0,2-1-1 0,0 0-5 0,4 0-3 0,0 0-3 15,3 0-5-15,0 1 0 0,3 0-2 0,1 1-1 0,0 1-1 16,2 0-1-16,-1 1-3 0,-1 1 9 0,1 1-2 0,-1 0 1 0,-2 1 3 16,-1 0-6-16,-1 1-5 0,0-1 1 0,-4 1-2 0,1 0-1 15,-1 1 3-15,-2 0-3 0,0 1 3 0,-4 0-2 0,0-1 1 0,-1 1-1 16,-2 0-2-16,-2 1-1 0,-2 0-1 0,-2 2 1 0,-2-2 1 0,-3 3 1 15,-1-2-2-15,-1 1-2 0,-2-2 1 0,-3-1 0 0,0 0 1 16,0 0 0-16,1-1 0 0,-1-1 1 0,0-2-1 0,2-1 3 0,1-1 0 16,1-2-2-16,1 0-4 0,1-1-2 0,2-1 2 0,1-1 0 0,0-1 6 15,2 1 0-15,0-2-1 0,1 0 0 0,2-1 1 0,2-1-3 0,1-1-5 16,1-1 1-16,2 0 6 0,0 0-2 0,4 0 1 0,1 0 2 16,1 1-7-16,2-1 4 0,2 1-2 0,1 1 4 0,-2 1 0 0,3 2 0 15,-1 0 2-15,1 1-1 0,-1 1 1 0,1 1 6 0,-1 1 0 16,-1 2-2-16,1 0 5 0,0 2-3 0,1 1 3 0,-2-1 1 0,0 3-1 15,0 1 1-15,-1 2-3 0,-3 0-6 0,0 1 7 0,-3 0-3 16,-2 2-1-16,-1 0 0 0,-2 1-4 0,-1 0 2 0,-2 1 3 0,-1 0 1 16,-2-1 0-16,-2 2-2 0,-1 0 2 0,-2 1-1 0,-1-2-6 0,-2 0 3 15,-1 0 3-15,-2 0 0 0,-2-1 4 0,-1 1-2 0,0-2-2 16,1-1-2-16,0-1 1 0,0 0-2 0,1-1-2 0,2-1 1 0,-1-1-2 16,0-1 0-16,1-1 1 0,0-2-1 0,0 0-4 0,1-2-7 0,0 0 1 15,1-2-7-15,1 0-4 0,1-1-19 0,1 0-40 0,1-1-38 16,-1-1-56-16,1 0-39 0,1 0-39 0,1-2-36 0,1 0-10 0,2 0-39 15,2-1-72-15</inkml:trace>
  <inkml:trace contextRef="#ctx0" brushRef="#br0" timeOffset="43127.92">14666 3742 2886 0,'7'-7'122'0,"0"4"-34"16,1 1-67-16,-1 9-40 0,0 7-14 0,2 5-15 0,1 7-12 0,0 4-4 15,-1 4-13-15,0 1-1 0,-2 2-4 0,-3-1 10 0,-2 0 18 0,-1 3 13 16,0-2 19-16,-1 0 10 0,1-3 6 0,-1-3 0 0,0-2 1 16,0-1-6-16,0-1-6 0,0 0-6 0,1 0-9 0,-1 0-8 0,1-2-11 15,0 0-13-15,0-1-7 0,-2-2-3 0,0 0-6 0,-1-1-6 16,0-3-23-16,-1 1-33 0,0-2-50 0,-2-1-65 0,-5 3 53 0,-2-3 40 15,-1-1 30-15,0-6 42 0,5-2-12 0,0-3-250 0</inkml:trace>
  <inkml:trace contextRef="#ctx0" brushRef="#br0" timeOffset="43809.92">15874 3200 1037 0,'-2'-11'151'0,"-1"1"17"0,1-2-38 0,-1 3-60 0,2 4-16 0,0 1-26 0,0 2-9 16,1 2-8-16,0 2-6 0,2 1-3 0,-1 1 0 0,0 2 4 16,2 1 9-16,0 3 10 0,2 1 12 0,0 2 4 0,0 0 3 0,2 3 5 15,1 1 0-15,1 2-2 0,2 3-2 0,0 1-7 0,1 0-11 16,-1 3-7-16,2 1-4 0,0 1-7 0,-1 2-2 0,1 0-3 0,-2 1-4 15,2-1 2-15,-1 0-2 0,-1-2 1 0,0 1-2 0,-1-2-1 0,0 1-2 16,-1-3-2-16,0-1 3 0,-1-2-1 0,0-4-5 0,-1-1 1 16,-2-1-2-16,1-3 1 0,-1-2-2 0,0 0-9 0,-1-3-14 0,-1-1-31 15,0-2-44-15,-1-2-51 0,-1 0-58 0,0-3-49 0,-1-1-21 16,0-2 24-16,-2-2-210 0</inkml:trace>
  <inkml:trace contextRef="#ctx0" brushRef="#br0" timeOffset="44326.43">16818 3408 1856 0,'12'-22'302'0,"1"1"-221"15,2-3-11-15,-5 7-51 0,0 5-16 0,-2 2-7 0,1 1-17 16,-1 2-12-16,-1 0-9 0,-1 2-5 0,-3-1 6 0,-1 2 13 0,-2-3 10 15,-2 1 11-15,-1-1 7 0,-2-1 0 0,-1 1 0 0,-2-2-5 16,0 1-1-16,-3 0 3 0,1-1 2 0,-1 0 2 0,-2 1-2 0,-1 1-2 16,-1 0 4-16,-1 1 2 0,-2 0 0 0,-2 0-2 0,0 1-4 0,0-1 2 15,-3 1 0-15,1 1 2 0,-4 1 0 0,0 1-1 0,2 1 0 16,-2 1 0-16,3 2-2 0,1 0 2 0,-1 2-2 0,3 1 1 0,-1 1-4 16,1 0-6-16,3 1-3 0,2 1 3 0,1 1 1 0,1 2 3 15,3 2 3-15,1 1-2 0,1 1 3 0,1 1 2 0,2 1-3 0,1 0-2 16,3 2 2-16,1-1 2 0,2-1 2 0,1-1-1 0,2-1-2 0,1 0-1 15,1 0 3-15,0-3-3 0,1 1 4 0,0-2 1 0,2-2-1 16,1-1 8-16,1-2-1 0,1-2 4 0,0-1 3 0,2-1-2 0,0-3-1 16,1-1-1-16,-1 0 1 0,3-3 2 0,-1 0-2 0,0-2 1 15,1-1 2-15,0 0 2 0,-1 0 0 16,0-1 0-16,1 0 0 0,-2 2-2 0,-1-2 1 0,-1 2-1 0,0 1-3 0,-2 0-4 0,0 1-1 0,-3 1-2 16,0 2-1-16,0 0 2 0,-1 2-4 0,-2 0-1 0,1 1 2 0,-1 1-5 15,-1 1 3-15,0 1 1 0,-1 1-1 0,0 3 0 0,-1 0 0 16,0 2 0-16,-1 0-3 0,0 2 3 0,-1 1-1 0,0 0 1 0,-1 2-5 15,0 0 4-15,-1 1-3 0,0 0-2 0,-2 0 1 0,1-2-1 0,-2 1 0 16,0-1 4-16,-1 0-1 0,0-2 1 0,-1 0 1 0,1 0-1 16,-1 0-2-16,0-1-2 0,0-2-4 0,-1 1-2 0,0-1-5 0,0-1-15 15,1-1-21-15,-2 0-30 0,0-3-24 0,1-1-13 0,-1-1-5 16,0-1-10-16,1-2-14 0,1-1-16 0,2-2-12 0,1-1-3 0,0-2 16 16,2-1 38-16,1-2-236 0</inkml:trace>
  <inkml:trace contextRef="#ctx0" brushRef="#br0" timeOffset="44861.44">17482 3311 1946 0,'9'-18'163'0,"1"1"-85"0,2-3-29 0,-4 6-73 15,-1 4-39-15,0 2-43 0,0 2-27 0,1 0-12 0,-2 0 9 0,-1 1 24 16,-3-1 29-16,-1-1 41 0,-1 1 32 0,-1-1 22 0,-1 1 15 16,-1-1-2-16,-1-1-2 0,-1-1-6 0,-1 1-11 0,0-1-4 0,0-1 1 15,-2 0-2-15,-1 1 2 0,-1 1 6 0,-1 0 1 0,0 1 3 0,-1-1 2 16,-2 1 3-16,-2 1 0 0,-2 0-1 0,0 2 1 0,-1 1 2 16,-1 2-1-16,1 0 1 0,-1 2 1 0,-1 2-6 0,1 0 1 0,0 1-6 15,0 2-2-15,2 1-1 0,1 2-3 0,2 1 1 0,1 2 4 16,1 1 0-16,3 2 1 0,0 1-6 0,3-1-3 0,1 3 0 0,2 0 3 15,0-1 11-15,2 2 4 0,0-1-1 0,3 0-1 0,0-1-3 16,2 1-4-16,0 0-1 0,1-2 1 0,1-1-4 0,1-1 0 0,2-2-3 16,0-1 0-16,1-2 1 0,1 0 0 0,2-1 2 0,0-2-1 0,0-2 5 15,1-2 5-15,2-1 7 0,-1-1 6 0,2-3 5 0,-2 0 3 16,1-2-5-16,0 0-1 0,0-2-3 0,-1-1-8 0,-1 2-5 0,0-2 1 16,-1 1-5-16,1 1-2 0,-1 0 1 0,-1 1-3 0,0 0 0 0,-2 2 1 15,1 0-4-15,-2 1 2 0,0 1 1 0,-1 1-2 0,0 0-1 16,0 2 3-16,0 1-3 0,0 1 0 0,0 0 3 0,1 2-1 0,-1 1 1 15,-1 1-2-15,-1 2 1 0,0-1-1 0,0 2-7 0,-1 1 5 0,-1 1-5 16,-1 0 0-16,-1 0 3 0,0 1-2 0,-1 0-2 0,-1 0 5 16,-1-1-4-16,-2-2-3 0,0 1 3 0,0 0-3 0,-2 0 3 0,0-1 0 15,-2 0 3-15,-1-1 0 0,0 1 0 0,0-2 0 0,-1 1-1 16,1 0 1-16,1-2-2 0,-2 1-1 0,2 0-1 0,-1 0-4 0,0 0 2 16,0 0-3-16,1 0-3 0,0-2-4 0,0 1-12 0,1-1-12 0,1-1-25 15,-1 0-27-15,2-1-28 0,1-2-22 0,0 0-8 0,1-1-18 16,0-2-13-16,1-1-32 0,-2-1-31 0,0-1 61 0,-1-1 43 0,-1-2-203 15</inkml:trace>
  <inkml:trace contextRef="#ctx0" brushRef="#br0" timeOffset="45283.43">17859 3074 2212 0,'7'-17'83'0,"-1"1"14"0,3-3-56 0,-1 9-28 0,-2 3-18 0,-1 2-10 16,1 3-10-16,1 0-2 0,0 2-1 0,0 1 4 0,1 1 9 16,0 1 6-16,0-1 8 0,1 1 1 0,0-1 0 0,2 1-2 0,1 0-1 15,1 0 0-15,1 1 0 0,0-1 5 0,1 2-2 0,1-1 0 16,1 0 3-16,-3 0-3 0,2 1 0 0,-2-1 3 0,0 0 0 0,-1 1 4 15,0-1 2-15,0 1-1 0,-1 0 2 0,0 0-8 0,-3 1 2 16,2 0-1-16,-1 1-3 0,0 1 8 0,-1-1-5 0,0 3-2 0,-2 1 4 16,1 0-2-16,-1 2 3 0,0 1-1 0,-2 1-2 0,1-1-2 0,-1 3-1 15,0 1 2-15,-2 2-1 0,0 1 5 0,-1 2 3 0,-1 3 1 0,0 0-4 16,-1 2-5-16,-1 1 4 0,0 0-5 0,-2 1 1 0,0 2-1 16,0-1-3-16,0 1 2 0,0-3-2 0,-1-1 3 0,1-2-2 0,0 1 4 15,-1-2-4-15,0 0-2 0,0-1 4 0,0-3-3 0,1 0 1 16,-1-2 2-16,1-3-8 0,1-2 2 0,-1-1 5 0,1-2-4 0,-1 0 8 15,1-3-3-15,-1 0-1 0,0-3-5 0,0-1-10 0,0-2-21 0,0-2-37 16,-2-1-28-16,-1-1-40 0,-3-2-21 0,-2-4-31 0,-2-1-32 16,-3-4-17-16,-2-3 0 0,-1-2 23 0,1-2 62 0,0-3 38 0,1-2-195 15</inkml:trace>
  <inkml:trace contextRef="#ctx0" brushRef="#br0" timeOffset="45456.43">17933 3381 547 0,'-2'-15'137'0,"0"0"-17"15,0-4-15-15,0 4-13 0,1 4 0 0,2 1-2 0,-1 3-1 0,2 1 7 16,0 2-3-16,0 2-9 0,1 1-10 0,0 1-13 0,1 1-6 15,1 0-6-15,1 2-3 0,2 1 3 0,0 2-2 0,2 3 11 16,2 0 7-16,1 3 3 0,2-2 2 0,4 3-8 0,2-1-8 0,3 1-15 0,1-1-12 16,2 0-12-16,0 2-19 0,4 1-2 0,-1-1-5 0,1 0-3 15,0-1 7-15,2 0-13 0,-2-2-22 0,1 0-23 0,-2-4-20 16,-1-1-10-16,-1-3-1 0,2-1-7 0,-2-2-8 0,1-2-18 0,-2-2-21 16,1-3-27-16,-2-3-36 0,2 0-24 0,-1-3 5 0,0-1-196 15</inkml:trace>
  <inkml:trace contextRef="#ctx0" brushRef="#br0" timeOffset="46201.43">18920 3831 1738 0,'3'-9'440'0,"0"2"-362"0,1-1-13 0,-2 5-58 0,-1 3-10 0,1 2-9 15,-1 2-4-15,2 2-5 0,2 3 6 0,1 2-6 0,1 4 6 16,1 3 3-16,1 1-2 0,-1 4 9 0,1 1 1 0,-3 1 0 0,1 3 5 16,-2-2-7-16,0 3 0 0,-1-2-1 0,-2 2-6 0,1 0 3 0,-2 2-2 15,-1-1-2-15,-1 1 1 0,-1-2 0 0,-2 1-1 0,-2-1-2 16,-2 2-2-16,-1-1-12 0,-6 2-14 0,-1-3-25 0,-5 2-29 0,-1-3-54 16,-5 0-75-16,-2-1-62 0,-5-4-41 0,-2-1-1 0,-5-4-52 0</inkml:trace>
  <inkml:trace contextRef="#ctx0" brushRef="#br0" timeOffset="47046.43">19553 3034 2261 0,'-2'-12'194'0,"0"-2"-100"16,0-1-29-16,1 5-43 0,0 4-22 0,1 1-9 0,1 1-10 15,0 1-12-15,2 2 1 0,2 1-8 0,0-1 1 0,4 1 3 0,1 0 2 16,2-1 10-16,2 0 12 0,1 1 0 0,2-2 4 0,0 0 2 15,1 0-2-15,3 0 1 0,0-1 4 0,2 0-1 0,1 0-1 0,2 0 5 16,0 0-7-16,1 1 5 0,-2 1 2 0,2 0-1 0,-2 1 2 0,0 2-1 16,-1 0 1-16,-3 1-6 0,0 2 3 0,-2 0 0 0,-2 2-5 15,-1-1 5-15,-1 2-9 0,-2 2 2 0,-3 0-2 0,0 3 1 0,0 1 4 16,-2-1-2-16,-2 3 3 0,0 0-3 0,-1 0-3 0,-2 2 0 16,-2 1 0-16,-1 0 0 0,-2 1 0 0,0 0-1 0,-1 1 2 0,0-1-2 15,0 1 1-15,-1-1 3 0,0-2-5 0,-1 2 8 0,2-1 1 0,-1-2-1 16,2 0 3-16,-1-1-3 0,2-2 0 0,-1-2 2 0,1-1 1 15,0-1 0-15,0-3 1 0,2-2-1 0,0 0 0 0,1-3 3 0,-1-1 0 16,2-1 5-16,0-1-3 0,1-1 1 0,1-1-4 0,1 0-4 0,2-2-2 16,0-1-3-16,1-1-2 0,1-2 3 0,1 0 2 0,1-2 4 15,0 0 4-15,2 1 3 0,-1 0 2 0,2 0 1 0,0 2 4 0,-1 0-1 16,-3 2 0-16,1 1 9 0,0 3-1 0,0 0 0 0,-2 2 3 16,0 1-6-16,-1 2 0 0,-1 0-2 0,1 3-6 0,-1 0-1 0,1 1-2 15,0 2-1-15,0 1-2 0,-1-1 1 0,1 2-3 0,0 1 1 0,0-1 0 16,0 1 0-16,-1-1-2 0,1-1 2 0,-1-1 2 0,1-1-2 15,1-1 3-15,1-3 4 0,0 0 0 0,1-1 3 0,-1-1 2 0,3-2-5 16,0-1 7-16,2-1 2 0,-1-2 0 0,0 0 3 0,0 0-3 16,0-3 2-16,-1 1 1 0,2-2-4 0,-1-1 1 0,0 1-4 0,-2-3-7 15,1 1 2-15,-1-2 1 0,1 0-4 0,-1 1-4 0,-1-1-5 0,0 0-2 16,-1 0 0-16,-2 0 3 0,0-1-3 0,-2 1 1 0,-1 0-2 0,-1 1 4 16,-2 0-1-16,-1 0-1 0,-2 0-2 0,-1-1-8 0,-3 1-3 15,0-1 3-15,0 0 2 0,-2 0 1 0,-1 1 7 0,-1 1 0 0,-2 0-4 16,-1-1 2-16,-1 2-6 0,1 0-2 0,-2 2-1 0,-1 1-3 15,1 0-4-15,-1 3-1 0,1 1-5 0,0 0-1 0,-1 2 1 0,1 1-1 16,2 0-3-16,-1 1-4 0,2-1-13 0,-1 2-29 0,2-2-35 0,-1 2-42 16,2-1-42-16,-1-1-37 0,2 0-18 0,1-1 1 0,1-1 25 15,3 0 40-15,2 0 56 0,1-1 44 0,4-2 7 0,1-1-164 0</inkml:trace>
  <inkml:trace contextRef="#ctx0" brushRef="#br0" timeOffset="47312.43">21261 2775 1377 0,'3'-4'512'0,"-1"2"-405"0,0 1-43 0,-1 3-54 0,0 2-23 0,1 1-1 0,0 3 2 0,0 3 3 0,1 1 4 16,-1 3-1-16,0-1 2 0,-1 3 1 0,0 2 3 0,0 0 3 15,-1-1-2-15,-1 1-2 0,-1 0-1 0,1-2 4 0,-1 1 1 0,1 1-2 16,0-2 6-16,-1 0-4 0,2 2 0 0,0 0-1 0,0-1-2 0,0 1 2 15,1 1-1-15,0-2-2 16,0 1 1-16,1-1-7 0,0-2-2 0,1 0 5 0,0-2-1 0,2 1 5 0,-1-1 0 0,1-2-3 0,0 0 4 16,-1-1-4-16,0-1 3 0,1-2-1 0,0-1-7 0,0-2-4 15,0-1-11-15,-1-1-14 0,-1-1-23 0,0-1-26 0,0 0-40 0,-1-1-44 16,0-1-46-16,0-1-38 0,-1-2-12 0,-1 0 59 0,0-4-193 0</inkml:trace>
  <inkml:trace contextRef="#ctx0" brushRef="#br0" timeOffset="47710.94">21718 2708 2292 0,'3'-5'117'0,"-1"2"-68"0,0 0-38 0,-1 4-37 16,-1 3-14-16,2 1-9 0,0 4 4 0,1 2 10 0,2 2 10 0,-1 4 7 15,2 1 8-15,-2 1 1 0,1 3 3 0,-1 1 6 0,0 1 0 16,0 2 2-16,1-2-2 0,-1 2 1 0,1-3-1 0,0 0 0 0,0-1 3 16,1 0 0-16,-2 0 0 0,3-1-2 0,0-1-1 0,0 0-3 15,1-2 5-15,-1-3 1 0,0 0 0 0,1-3 0 0,-1-2 3 16,0-2 2-16,1-2 9 0,-1-2 2 0,1-1 5 0,1-3 8 0,0-1-2 16,2-1 8-16,-1-3-1 0,3-2-11 0,-1-2 10 0,0-2-9 0,2-1-5 15,-2 0 0-15,3-2-11 0,0 0-1 0,-2-1 2 0,-1 1 3 0,-1 0-6 16,0 0 6-16,0 0-2 0,-2 1-7 0,-1 3 1 0,-1 2-9 15,-2 0-8-15,0 2 4 0,-1 1-1 0,0 2 1 0,0 1 6 0,-1 2-6 16,1 2 2-16,0 0 1 0,0 3 0 0,0 2 5 0,2 2-2 0,-1 2 1 16,2 3-1-16,-2 4-1 0,2 3 1 0,0 3-2 0,-1 3 2 15,2 2 2-15,-2 2-15 0,1 1 2 0,-1 3-1 0,-2 1-7 0,-1 2 10 16,-3 3-10-16,-1-1-13 0,-4 2-6 0,-2 3-20 0,-3 1-21 16,-2-1-34-16,-5-1-41 0,-3 0-44 0,-6-1-33 0,-4 1-43 0,-7 0-43 15,-5-2 5-15,-9 0-226 0</inkml:trace>
  <inkml:trace contextRef="#ctx0" brushRef="#br0" timeOffset="49235.74">22809 3567 2371 0,'2'0'190'0,"1"1"-124"0,1 1-53 0,0 3-31 0,0 3-11 16,2 5-7-16,1 2 6 0,1 4-8 0,1 2-8 0,2 6-11 0,-1 2-17 16,-1 6-17-16,-1 2-13 0,-2 1-15 0,-1 2-11 0,-3-2-8 15,-1 1-6-15,-4-1-3 0,-2-3 6 0,-1 0 8 0,-3-5 10 0,-1 0 0 16,0-4-5-16,0-1-10 0,-2-3 6 0,2-3 28 0,-1-3-206 15</inkml:trace>
  <inkml:trace contextRef="#ctx0" brushRef="#br0" timeOffset="49635.74">23734 2996 1735 0,'1'-1'236'0,"1"-1"-179"0,0 1-53 0,0 1-36 0,1 1-17 0,0 1 4 16,2 0 16-16,0 1 16 0,1 1 13 0,2 0 5 0,1 0 11 0,0 0 10 16,2 0 13-16,0-1 11 0,0 1 10 0,2 0-1 0,1 0 2 15,1 1-1-15,-1-1-12 0,1 1-8 0,2 0-8 0,1 0-14 0,-1 0-6 16,1 0 1-16,1 0-6 0,-2-1-1 0,1 1 2 0,1-2-2 0,-1 2 2 16,-1-2-3-16,-1 1-2 0,0-1 0 0,-2-1 0 0,-1 2 0 15,2-2 0-15,-2 0-1 0,2 0-5 0,-3-1-2 0,2 0-3 0,0-1-4 16,-1 0-7-16,-1-1-16 0,0-1-15 0,0 0-20 0,1-1-27 15,-1 0-26-15,0-1-34 0,-1-1-41 0,1 0-46 0,0-1-43 0,1 0-24 16,1-5-213-16</inkml:trace>
  <inkml:trace contextRef="#ctx0" brushRef="#br0" timeOffset="50292.74">24996 2599 964 0,'-2'-4'96'0,"1"1"-31"0,0-2-32 0,-1 1-22 0,1 2-10 16,-1 0 1-16,0 0 2 0,0 0 0 0,0 0 0 0,0 0 0 15,-1 1 8-15,0-1-1 0,2 0 15 0,-2 0 10 0,0 1 15 0,1-1 19 16,0 2 6-16,-1 0 2 0,2 0-9 0,1 1-14 0,0-1-13 0,1 1-9 16,-2-1-8-16,2 1-1 0,-2 1-6 0,1 1 8 0,1 2-2 15,-1 0 0-15,1 2 2 0,1 0-4 0,-1 1-5 0,1 3-1 0,0 2-3 16,-1 2 1-16,1 2 2 0,1 4 0 0,-1 2 1 0,2 1-7 0,0 3 1 16,0 1 0-16,1 4 5 0,-1 4 1 0,2 2 2 0,-1 0 0 15,1 0-2-15,0 0 2 0,-1 1-4 0,0 1-6 0,-1-2-4 0,-2-1-7 16,2-1-4-16,-2-1 0 0,0-2 0 0,-1 0 3 0,0-2-7 0,0-4-3 15,-1-1-6-15,0-4-7 0,0-1-1 0,-1-2-5 0,1-4-7 16,-1-1-6-16,1-2-6 0,0-4-13 0,-1-2-8 0,0-4-6 0,-1-3-10 16,1-2-11-16,0-1-23 0,-1-2-17 0,1-3-19 0,0-2-26 15,-1-4-25-15,0-7-7 0,0-7-162 0</inkml:trace>
  <inkml:trace contextRef="#ctx0" brushRef="#br0" timeOffset="50672.74">25510 2551 2048 0,'2'0'95'0,"-1"0"-82"0,0 1-23 0,-2 2-6 0,1 1-8 16,-1 1-7-16,1 2-2 0,0 2-5 0,1 0-1 0,-1 1-1 0,-1 2 4 15,1 1 16-15,-1 0 8 0,-1-1 7 0,2-1 5 0,-1 1 1 16,0-1 7-16,1-1 4 0,0-1 3 0,1 0 1 0,0-2 4 0,1 1-3 15,0 0 1-15,1 0-1 0,0-1-3 0,0 2 0 0,0-1-3 16,2 0 3-16,0 0 2 0,1 1-6 0,0 1 2 0,0 0-4 0,1 1-3 16,0-1 2-16,1 0-4 0,0 1 3 0,-1 0 1 0,3 0 3 15,-1 1 2-15,1-2 1 0,1 0-2 0,-1 0 2 0,0 1-1 0,0 0-2 16,0 1 2-16,0-1-3 0,1 1-3 0,-1 0 1 0,-1-1-7 0,0 1 3 16,-1 0-3-16,-1 0-2 0,-1 1 5 0,0 0-6 0,-3-1 2 15,0 0 1-15,0-2-5 0,-2 1 1 0,-1 0-2 0,0-1-1 0,-1 0-2 16,0-2-1-16,-1 0 1 0,0-1 0 0,-2 0 2 0,-1-1-7 15,-1-1 5-15,0 0-3 0,-2-2 2 0,1 1 6 16,0-1-6-16,0-1-1 0,-2 0-9 0,1-2-7 0,-1-1-10 0,0-1-10 0,-1-1-13 0,0-1-17 16,0-1-24-16,-2-2-22 0,-3-3-27 0,0-2-20 0,-1-2-10 0,-1-5-5 15,-1-2 15-15,-2-2 17 0,1-4 40 0,-2-2 6 0,0-3-165 16</inkml:trace>
  <inkml:trace contextRef="#ctx0" brushRef="#br0" timeOffset="50824.74">25431 2541 550 0,'6'-17'139'0,"1"-2"-62"16,2-3-19-16,-1 4-11 0,-2 2-13 0,0 2-6 0,2 1-3 0,0 2-5 15,1 0-3-15,0 1 1 0,0 2-2 0,0 1 1 0,0 2 2 16,1 1 2-16,1 1 1 0,-1 1 7 0,2 1 5 0,-1 1 2 0,1 2 3 16,2 0-6-16,-1 0-4 0,1 2-9 0,-1 0-8 0,1 0-6 0,0 2-6 15,-1 0-13-15,-1 0-21 0,0-1-27 0,-1 1-37 0,-1-2-29 16,-1-2-18-16,-1 1-7 0,-1-2 13 0,-1-1 37 0,0-2 18 0,0-1-146 16</inkml:trace>
  <inkml:trace contextRef="#ctx0" brushRef="#br0" timeOffset="51169.74">26134 2567 1185 0,'6'8'173'0,"0"2"-98"0,3 4-32 0,-2 1-28 0,1 1-8 15,0 1-4-15,1 0-1 0,-1 2 1 0,2 0-2 0,0-1-1 0,1-1 3 16,0-1-1-16,-2-1 2 0,0-1 3 0,1-1 6 0,0 0 7 0,-1-2 10 15,1-1 8-15,-1-1 5 0,2-3 1 0,0 1-2 0,0-1 7 16,1-1 2-16,0-3 7 0,1-1 0 0,-1-1-2 0,1-1-5 0,1-2-8 16,1 0-4-16,-3-1 0 0,1 0-2 0,0-2-1 0,-1 1-8 0,1-2-8 15,-3-1-8-15,1-1-6 0,1-1-5 0,0 0-1 0,-1-2-10 16,-1 1-2-16,-1-1-3 0,-1-2-5 0,0 1 7 0,-2-2 4 16,-2 0 7-16,-1-1 4 0,-1-1-1 0,0 2-1 0,1-1-3 0,-2 0 3 15,-2-1-7-15,-1 2 5 0,-1 0-9 0,-1-1-10 0,-1 2 0 0,-2 0-17 16,-1 0-5-16,-2 0-7 0,0-1-13 0,-2 2-2 0,-2 1-2 15,-1 2 1-15,0 1 6 0,-2 1 8 0,-1 3 7 0,-1 1 11 0,-1 1 8 16,0 2 6-16,-1 0 4 0,1 2 3 0,1 1 3 0,0 1-1 0,4 0 1 16,0 1-7-16,2 1-22 0,2 0-45 0,1 0-52 0,2 1-46 15,0-1-26-15,2-1 9 0,1 1 30 0,2-2-178 0</inkml:trace>
  <inkml:trace contextRef="#ctx0" brushRef="#br0" timeOffset="51489.73">26850 2371 1103 0,'9'6'174'0,"0"2"-95"0,4 3-25 0,-1 1-27 15,0 0-9-15,-1 2 2 0,1 2 0 0,0 0 0 0,1 0-8 16,0 2-1-16,-1-1-12 0,0 0 3 0,-1-2 4 0,1 1 2 0,-1 1 18 16,1-1 4-16,-1-1 10 0,2 0 11 0,0 0 4 0,0-2-4 0,1-2 1 15,-1 0-6-15,0 0 0 0,1-1 5 0,0-2 3 0,1-1 3 16,-2-3 2-16,2-1-2 0,-1-1-5 0,0-1-5 0,-1-2-5 0,1 0-5 15,1-3-3-15,1 0 0 0,-1-3-2 0,2-3-2 0,0-2 0 16,0-2-8-16,-1-1-12 0,-1 0-8 0,-2-3-4 0,-1-1-4 0,-2 0 1 16,-1-2 8-16,1 0-1 0,-3 0-2 0,-2 0 0 0,-2-1-12 0,-4 1-3 15,-2-2-3-15,-2 1-5 0,-4 2-1 0,-2-1-9 0,-2 2-2 16,-3 2-4-16,-4 0-6 0,-3 2 1 0,-3 2-4 0,-4 2-2 0,-1 1-4 16,-1 3-8-16,-4 1-9 0,-1 3-24 0,-4 3-43 0,-3 1-84 0,-3 2-90 15,-6 2-51-15,-5 1-259 0</inkml:trace>
  <inkml:trace contextRef="#ctx0" brushRef="#br0" timeOffset="62932.87">1965 6415 412 0,'0'-2'206'0,"-1"1"-133"0,2-1-29 16,0 2-25-16,0-1-8 0,3 1-5 0,-1-2 1 0,3 0 0 0,0 0-5 15,0 0 2-15,1 0-6 0,1 1 1 0,0 1-2 0,0 0-3 16,1 0 1-16,-2 1-2 0,-1 0 4 0,1-1-1 0,-1 1 2 0,0 1-2 16,-1 0 2-16,0 0-2 0,-1 0 3 0,-1-1 1 0,-1 1-1 0,-1 1 2 15,-1 0 2-15,0 1 2 0,-2 0 3 0,1 0 0 0,-1 0 3 16,-1 0 1-16,1 0 2 15,-1 0 2-15,1 0 2 0,0 0 1 0,-1-1 1 0,1 0 2 0,1-1-1 0,0-1 4 0,1 0 4 0,0-1 8 0,0 0 6 16,0 0 5-16,0 0 3 0,0-1-7 0,0 0-8 0,2-1-4 16,-1-1-5-16,1 0-3 0,1-1 0 0,1 0-3 0,1 0 1 0,3 1 1 15,0-1-6-15,2-1 1 0,-1 2-2 0,2-1-2 0,1 2-2 0,0-1-2 16,-1 1-2-16,-2 2-1 0,2 0 1 0,0 1-3 0,0 1-4 16,-1 1 0-16,0 0-2 0,-2 2 1 0,1 0 5 0,-2 1 0 0,1 0-4 15,-1 2 2-15,0 0-3 0,-1 0 3 0,0 2 1 0,-1 0-3 16,-1 1 3-16,0 0-3 0,-2 1 5 0,-1 2 1 0,0 2 1 0,-1-1-1 15,-1 3-2-15,-1 2 3 0,-2-2-2 0,1 2 0 0,-2-1-2 0,0-2-2 16,0-1 3-16,-1 1 2 0,-1 0-1 0,1-2 0 0,-2-1-1 16,1 1 2-16,0-1-1 0,0 1 4 0,-1-2 2 0,-1 0-2 0,1 0 3 15,-2-1-4-15,2 1 1 0,0-3-1 0,2 2 0 0,0 0-1 0,0-1-2 16,0 0 4-16,0-3-9 0,3 0 2 0,0-1 0 0,0 0-2 16,2-1 9-16,0-1 4 0,1-1 3 0,2-1 6 0,0-1 7 0,0 0 6 15,1-2 5-15,1-1 0 0,5-2-3 0,2-2-1 0,1-2-2 0,3 0-8 16,0-1 8-16,0 1-4 0,1-1-5 0,-1 1-2 0,1-2-10 15,-1 1 0-15,0 0-5 0,1 0-2 0,-1 2-1 0,-1 0-4 0,-1 2 1 16,0-1 0-16,-2 3-2 0,-1 0 2 0,-1 0-1 0,-3 2-1 16,0-1-4-16,0 1-3 0,-2-1 0 0,0 1-6 0,0-1-6 0,-1 0-7 15,0 0-20-15,-1-2-38 0,-1 1-48 0,-1-3-57 0,0 0-67 0,0-2-34 16,-1-2-3-16,-1-1 32 0,0-2-221 0</inkml:trace>
  <inkml:trace contextRef="#ctx0" brushRef="#br0" timeOffset="63479.87">1752 6480 936 0,'-7'-6'173'0,"2"0"-25"0,-1 0-7 16,-1-1-17-16,-2-1-18 0,0 0-17 0,1 0-18 0,1 1-15 0,1 0-25 15,0-1-14-15,1 2-7 0,2-1-8 0,-1 1 11 0,0 0-4 16,2 2 0-16,1-2-1 0,0 1-3 0,1 0 1 0,0-1 4 0,2 1-5 15,1-1 2-15,1 0-1 0,2-1-2 0,0 0 4 0,4-1-1 0,1-1 3 16,2-1-6-16,3-1-9 0,1-1-4 0,4 0 1 0,17-11-1 0,2 3 9 16,-5 4 2-16,-6 4-1 0,-2 0 3 0,0 0 1 0,1 2-3 15,2 0 0-15,1 1 1 0,2 1-1 0,-3 1 3 0,2 0-4 0,-3 1 0 16,1 2 1-16,-1 0-5 0,0 1 3 0,-1 2 0 0,1 1-1 16,-3 0-1-16,1 1 1 0,0 2-1 0,-2 0-2 0,1 2 3 0,-2 1-1 15,1 1 1-15,1 2 0 0,-2 0-1 0,1 3-1 0,-3 3 1 0,1 1-1 16,-2 2 1-16,-1 3 0 0,3 0-4 0,-2 2 5 0,0 2-8 15,0 1 8-15,0 2-2 0,-3 1 5 0,0 1 3 0,-1 3 1 0,-3-1-5 16,-1 3 2-16,-1 2-2 0,-3 2-2 0,0 2 4 0,-2 2-8 0,-2 0 4 16,-2-1 2-16,-2 2 1 0,-1 0-1 0,-1 1-1 0,-2-1-8 15,-2-1 13-15,-1-2 2 0,-2-3 2 0,1 1 6 0,-3-4-12 0,-1-1 3 16,-1-3 1-16,-2-1 0 0,0-2 0 0,-2-3 1 0,0-3-2 16,0-4 4-16,-3-2 1 0,0-2 2 0,-2-1 3 0,0-3-1 0,-1-1-2 15,1-3-1-15,-1 0-2 0,-1-3 3 0,0-1-1 0,-3-1 1 0,-1-1-4 16,-1-2-3-16,1-1 10 0,-4-1-3 0,0-2-1 0,-2-1 6 15,-1-2-14-15,-2-1 2 0,2-2 3 0,-2-2-6 0,-2-2 5 16,-1 0-7-16,-4-5 2 0,1-1-1 0,0-1-2 0,1 0 4 0,-1 0 2 16,23 12 8-16,-6-4-1 0,0 0 25 0,-3-3 3 0,1 0 7 0,-2-3-13 15,-1-2-23-15,0-1 13 0,2-2-4 0,4 1 17 0,3-1 5 0,2 0-9 16,2 2-8-16,6-2-7 0,1 2-6 0,2 0-3 0,1 0-5 16,2 3 2-16,3-2-4 0,2 1-3 0,1 1-5 0,2 0-5 0,3 0-13 15,3-2-11-15,1 1-19 0,4 0-47 0,3-1-79 0,4-1-90 0,3 0-123 16,5-2-110-16,30-23-290 0</inkml:trace>
  <inkml:trace contextRef="#ctx0" brushRef="#br0" timeOffset="64606.88">5381 6181 930 0,'-11'-1'83'0,"1"3"-15"0,-2 0-19 0,4 0-20 16,4 0-17-16,0 1-5 0,1 0-5 0,0 0-2 0,1 0-2 15,0 2-3-15,1 0 3 0,0 0 2 0,0 1 3 0,1-2 2 0,0 0 3 16,1-2 2-16,-1-1 13 0,1-1 18 0,-1-1 11 0,1-1 11 0,-1-1-9 15,2-1-11-15,1-3-10 0,0-1-7 0,1-3-8 0,0-2-2 16,1-1-6-16,1-2-4 0,1-1 2 0,0 0-4 0,0-4 2 0,0-1-4 16,0 1-2-16,-1-5 2 0,0 0-4 0,-2-2 1 0,2 0 1 0,-1 0-1 15,-1 1 0-15,0 0 1 0,-2-1 0 0,-1 2 0 0,-1 0 0 16,-1 3-2-16,0 0-3 0,-1 1 5 0,-1 4 5 0,0 0 5 0,-1 2 5 16,0 1-2-16,-2 2-5 0,2 0-1 0,-1 2-3 0,-1 3 2 15,2 1-3-15,-1 3-4 0,0 1-4 0,0 2-4 0,-1 2 1 0,1 1-2 16,-2 3 1-16,1 3 0 0,0 1 3 0,-2 4 4 0,1 1 3 0,0 1-5 15,0 3 0-15,-1 3 2 0,-1 0 4 0,0 4 8 0,1 3 0 16,-1 3 1-16,0 2-3 0,0 2 2 0,0 1 1 0,0 3 7 0,0 2 6 16,0 0 3-16,-2 3 7 0,0-2 2 0,-1 2 1 0,1 1-4 15,0 3-5-15,0 0-5 16,-1 0 0-16,0 1-4 0,1 1 8 0,-1 1-5 0,2 0-6 0,0 1-5 0,0 0-4 0,1 0-4 0,1-2 0 16,1 0-3-16,0-2 1 0,2 0-5 0,-1-2 8 0,2-1 4 0,2-2-3 15,0-1 8-15,0-2-12 0,1-1-2 0,1-4 3 0,1 0-3 0,1-3 1 16,0-2 3-16,1-6-3 0,0-4 3 0,2-3 1 0,-1-5 2 0,2-1 1 15,-1-3 3-15,1-2 3 0,-1-2 3 0,-1-1 4 0,1-3 2 16,0 0 3-16,-1-3 1 0,0-1-1 0,1-2-2 0,0-3-4 0,0-2-5 16,-1-1-1-16,2-4-4 0,0-2-1 0,0 0-4 0,-1-4-4 0,-1-2 2 15,-1 0-2-15,0-2 0 0,-2 1-2 0,-1 0-2 0,-3-1 2 16,0 2 2-16,-1-1 2 0,-3 1 2 0,0 1-7 0,-2 0 2 0,0 1 7 16,0 1 12-16,-2 0 14 0,2 1 13 0,-1-2 3 0,2 0 0 15,0 0 3-15,0 1-6 0,1 1 1 0,0 2-7 0,1-1 1 0,1 2 1 16,1 1-3-16,2 1 1 0,0 1-4 0,2 1-8 0,0 1-5 0,1 1-5 15,0 0-5-15,2 1-7 0,0 0-1 0,2-1-3 0,2 2 3 16,0-1-3-16,1 1 1 0,-1 0 0 0,0 2 1 0,3 0-6 0,-2 2-2 16,1 0 0-16,0 1-1 0,0 1 6 0,-1 1 0 0,1 0-1 15,0 0 1-15,0 0 1 0,0 1-6 0,-1-1 0 0,0 1-3 0,0-1-1 16,0 1 1-16,0-1-1 0,0 0 1 0,1-1-14 0,0-1-5 0,0 1-7 16,0-1-16-16,0 0-9 0,0-1-31 0,1 0-32 0,1-1-30 15,-1 0-35-15,1-1-22 0,0-1-35 0,0-2-59 0,1-2-16 0,-1-1 6 16,0-2-21-16,-2 0-40 0</inkml:trace>
  <inkml:trace contextRef="#ctx0" brushRef="#br0" timeOffset="64949.87">5809 5473 1773 0,'-10'-9'126'16,"1"1"-39"-16,-1 0-42 0,3 4-27 0,4 3-15 0,0 2-3 0,1 1-7 15,0 3-2-15,2 3 1 0,-2 2-3 0,0 4-1 0,0 3 3 0,-1 2 2 16,0 1 2-16,0 4 4 0,-1 0 1 0,-1 4 1 0,1 0 4 16,0 1 3-16,-1 2 7 0,0 0 6 0,0 2 9 0,1 2 9 0,-1-1 0 15,0 3 0-15,2-1-1 0,-2 3-9 0,0-1-5 0,2 2-6 16,-1 0-4-16,1-2-4 0,0 0-4 0,1 0 0 0,0 0-6 0,1 1 2 15,1-2-7-15,1-1 7 0,1 1 4 0,0-2-8 0,0 3 13 0,0-3-10 16,0-1-1-16,1 1 2 0,0-2-5 0,0 2 0 0,-2-3-2 16,1 0 1-16,-1-3 2 0,1-1-4 0,0-3 5 0,-1 1 4 15,-1-2-5-15,2 0 4 0,-2-1-4 0,1-2-5 0,1 1-1 0,0-2-7 0,-1-2-13 16,0 0-20-16,0-2-33 0,0-1-41 16,0-3-48-16,1 0-65 0,-1-3-58 0,2-1-22 0,0-3 18 0,2-2-212 0</inkml:trace>
  <inkml:trace contextRef="#ctx0" brushRef="#br0" timeOffset="65343.38">5989 6542 1168 0,'-3'-1'139'0,"2"1"-84"0,-1 1-34 0,1 1-10 0,1 0-1 0,1 2 7 16,-1 1 0-16,2 2-3 0,0-1-3 0,1 2-5 0,-1 1 4 0,0 1 3 15,0 2 9-15,1 0 9 0,-1 0 6 16,0 1 5-16,0 0 2 0,0 0 1 0,-1-1-6 0,1 1-5 0,0 1-6 0,0 0-2 0,0 1-6 15,0-1-1-15,1 1-7 0,0-1-1 0,1 0-4 0,-1 0-1 0,1-1 4 16,1 0-2-16,0-1 2 0,1-1 2 0,-1-1-2 0,1-2 2 16,0-1 4-16,1-1 3 0,0-1 7 0,1 0 2 0,0-2 3 0,2-1 2 15,0-2-4-15,0 0 3 0,-1-1 1 0,1-2-7 0,1-2 1 16,1-1-3-16,-1-1-1 0,-1-2-2 0,1 1-11 0,0-2-2 0,-1-1-3 16,1 0-2-16,-1 0 6 0,-2-1 0 0,1 0 2 0,-1 0-1 0,0-1-5 15,0 0 0-15,-1 0 1 0,-2-2-3 0,0 0 1 0,-2-1 3 16,0 1-4-16,-2-1 9 0,-2 0-3 0,-1-1-4 0,-1 1 3 0,-4-1-5 15,0 0 0-15,-1 2 3 0,-3 2-4 0,0 1 1 0,-1 0 3 0,-1 1 5 16,-2 1 5-16,1 0-2 0,-1 3-1 0,0-1-6 0,2 1-5 16,-2 1 1-16,1 2-4 0,3 1-1 0,-2 1 2 0,3 2-5 0,-1 1 1 15,0 3-9-15,1 2-1 0,-2 1-8 0,1 3-5 0,0 0 4 16,-1 3-14-16,1 3-1 0,1 0-15 0,1 1-15 0,0 1-14 0,1 0-33 16,2 1-38-16,0-1-53 0,1-1-54 0,3 0-25 0,1-3-9 0,1-1 52 15,4-2-211-15</inkml:trace>
  <inkml:trace contextRef="#ctx0" brushRef="#br0" timeOffset="66058.38">6785 6520 1333 0,'-5'-4'500'0,"0"0"-394"0,0 1-69 0,2 2-30 0,2 2-11 16,0 2-4-16,1 0-5 0,1 3 1 0,0 1 3 0,1 2 1 0,0 3 1 15,0 1 2-15,-1 0-1 0,1 3 5 0,-2 1 0 0,1 0-2 0,-1 1 6 16,0 0-1-16,-1-1 2 0,1-1 5 0,0-1-3 0,0 0 5 16,1-1 2-16,-1-1-1 0,1-1-5 0,-1 0 3 0,2 0-6 0,-1-2 5 15,1 0 5-15,0-3-5 0,0 0 7 0,1 0-1 0,-1-3 2 16,1 0 8-16,0-2 0 0,-1-1 6 0,1-1-2 0,1 0-1 0,1-2-3 16,0-1 1-16,1-2-2 0,0-2-3 0,1-1-3 0,0-1-6 0,0-1-1 15,-1-1-1-15,0-1 4 0,1-1-5 0,0 1 0 0,0-1 2 16,-2-2-8-16,1 1 0 0,0-2 0 0,-2 1 2 0,0-1-1 0,-2-1 1 15,0 1-2-15,-1 1-1 0,-1 1-4 0,-1 0 1 0,-2 2-3 0,-1 0 1 16,0 1 2-16,0 0-4 0,-1 1 4 0,-1 2-2 0,0 0 1 16,-2 1 2-16,1 0-1 0,2 1-6 0,-2 0 10 0,0 2-1 0,0 1-4 15,1 0 4-15,-2 2-10 0,1 1 1 0,0 1-1 0,-2 2 1 16,3 1-4-16,-3 1 0 0,0 2-1 0,1 1-3 0,-1 0 0 0,1 1-6 16,0 2-7-16,2-1-11 0,1 1-12 0,0 0-15 0,1-2-23 0,-1 1-32 15,2-1-30-15,2-1-26 0,0 1-13 0,2-1 6 16,0-1 21-16,1-1 28 0,0-1 32 0,1-1 26 0,0-3 24 0,2-1 19 0,1-3 13 15,-1 0 12-15,1-2 6 0,0 0 3 0,1-2 3 0,0 0 5 16,0 0 3-16,0-1 10 0,0 1 8 0,0 1 7 0,-2 0 8 0,2 1 5 16,-2 2 7-16,1 1 5 0,-1 0 1 0,0 1-2 0,0 1-6 0,0 2-10 15,0 0-9-15,0 2-5 0,0 1-4 0,1 1-1 0,-1 2 4 16,2 2-5-16,0 1-2 0,-1 3-4 0,1-1-9 0,0 3 1 0,0 0-2 16,0-1 0-16,0-1 1 0,0 2-2 0,0 0-3 0,0 0 2 0,0-1-3 15,-1 2 1-15,0-1 2 0,0 0-1 0,0-1 1 0,0 0 3 16,-1-1-3-16,2-1-4 0,-1-1 3 0,0-1-3 0,0 0 2 0,0 0 0 15,-1-1-1-15,1-1 3 0,-1-2-1 0,0 0-3 0,-1-1 2 0,0-2-4 16,0 0 1-16,0 0 4 0,1-1 3 0,-1-1 3 0,0-1-5 16,1 0-1-16,0 0-5 0,1-2-6 0,0 0-8 0,1-1-8 0,2-1-13 15,-1-2-25-15,2-1-27 0,1-2-34 0,2-3-23 0,2-1-12 0,0-4-2 16,2-2 7-16,-1-1 31 0,2-4-206 0</inkml:trace>
  <inkml:trace contextRef="#ctx0" brushRef="#br0" timeOffset="66340.38">7609 5981 1101 0,'1'-10'160'0,"1"1"-58"0,1 0-34 0,1 4-22 15,-1 1-9-15,1 1-13 0,0 2-13 0,1 1-6 0,0 1-5 0,1 1-1 16,-1 1 1-16,0 2 2 0,0 1 8 0,-1 1 10 0,0 2 12 16,-1 1 11-16,-1 2 9 0,0 2 4 0,0-1 8 0,0 1-5 0,-2 0 3 15,0 2-8-15,0-1-9 0,-1 3-2 0,0 1-9 0,-1 2-4 0,0 3-3 16,-1 2-2-16,-1 1-5 0,0 1-1 0,-1 0-4 0,1 0-10 15,-1 0-5-15,0-1 4 0,0-1-7 0,0 3 11 0,0-2-2 0,1 0-3 16,-1-1-2-16,1-3 1 0,0 1-2 0,1-1-2 0,0-1 2 16,0 0 0-16,1-1-3 0,0-3-1 0,1-1 4 0,0-1-3 0,0-2-2 15,1 0-1-15,0-1-1 0,-1-1-4 0,1-1 0 0,-1-2-4 0,1 0-7 16,0-1-2-16,1-1-8 0,-2-1-8 0,1-2-9 0,1-1-21 16,-2 0-22-16,1-3-23 0,1 0-30 0,-1-2-41 0,0-1-38 0,1-2-25 15,-1-3-9-15,1-3 55 0,0-3-186 0</inkml:trace>
  <inkml:trace contextRef="#ctx0" brushRef="#br0" timeOffset="66576.38">7283 6302 1494 0,'-2'-5'250'0,"0"0"-138"0,1 0-55 0,0 2-26 16,3 1-10-16,1 0-4 0,1 0-3 0,1 2-2 0,4 0-5 0,2 1 0 15,1 0-7-15,2 1 4 0,0-1 9 0,1 1 5 0,0 1 12 0,-1-1 3 16,1 1 1-16,-1 0 1 0,0-1-2 0,1-1-5 0,-1 1-2 15,-1-1-8-15,2 1-2 0,-2 0-4 0,1-1-6 0,-1 0 2 0,-1-1-5 16,2 0 0-16,-2-2 3 0,0 1-5 0,0-1 2 0,0 0-6 16,1-2 8-16,1 0-7 0,-1 0 2 0,-1-2 0 0,0 1-9 0,0-2-3 15,1 0-4-15,-1 1-4 0,1-1-10 0,-1-1-7 0,1 1-17 16,0-1-23-16,-1 1-15 0,0-1-22 0,1 0-21 0,-1 0-29 0,0 1-48 16,-1-1-39-16,-1 1-17 0,0-1 25 0,1-1-212 0</inkml:trace>
  <inkml:trace contextRef="#ctx0" brushRef="#br0" timeOffset="66844.89">8181 6240 2717 0,'-3'-6'167'0,"0"1"-116"0,0 1-61 0,3 3-19 15,1 3-5-15,1 1 3 0,2 2-7 0,0 1-5 0,1 2-14 0,-2 2 0 16,1 1 11-16,-2 3 11 0,0-1 13 0,-2 0 13 0,0-2-1 0,-1 1 5 16,-1 0 5-16,1-1 5 0,-1 0 1 0,1-1-1 0,0-3 0 15,0 2-4-15,0-2-1 0,1-1 0 0,-1 0 2 0,1-1-4 0,-1-1-2 16,1-1-3-16,0-1-7 0,0-1-9 0,0 0-16 0,-1-1-19 16,1-1-33-16,0 0-42 0,-1-1-40 0,1 0-52 0,0-1-41 0,0 0-17 15,0-1 8-15,0-1 33 0,0 0 63 0,0 0 36 0,0 0-150 0</inkml:trace>
  <inkml:trace contextRef="#ctx0" brushRef="#br0" timeOffset="67015.89">8146 6677 1423 0,'0'0'386'0,"1"1"-260"0,1 2-88 0,-1 0-14 0,1-1 1 15,1 3 9-15,1-1-3 0,0 2-12 0,0 0-2 0,0 1-15 0,1 0-4 16,0-1 4-16,-2 2-8 0,1-1 0 0,-1 0-4 0,-1 1-6 15,1-1-9-15,-2 0-27 0,0-1-49 0,0 1-92 0,-2 0-109 0,-1 0-71 16,-1-1 3-16,-2-2-144 0</inkml:trace>
  <inkml:trace contextRef="#ctx0" brushRef="#br0" timeOffset="77188.44">10087 5955 235 0,'-4'-2'128'0,"0"1"-66"0,0-1-14 0,2 1-16 16,1 0-9-16,0 1-9 0,1 0-6 0,-1 1-5 0,1-1-5 16,0 2 1-16,0 0 1 0,1-1-1 0,-1 2 1 0,0 0 1 0,0 0 0 15,0 0 6-15,-1 0 4 0,1-1 5 0,-1 1 5 0,0-1 3 0,-1 1 3 16,2-1 1-16,-1 1 5 0,0-1 5 0,0 0 4 0,-1 1 3 16,1 0-3-16,-1-1-6 0,0 1-4 0,0-1-2 0,0-1-1 0,-1 1-3 15,1 0-2-15,0 1-1 0,-1-1-4 0,0 0 0 0,0-1 1 0,1 1-2 16,0 0 2-16,-1 1-1 0,1-1-3 0,-1 0 3 0,0 0 2 15,1 0-1-15,0-1 4 0,-1 0 5 0,1 0-4 0,0 0 7 0,0 0 1 16,1-1-1-16,-1 1-3 0,0-1-9 0,1 0-2 0,0 0-5 16,0 0-2-16,1 0 0 0,0 0 0 0,0 0 0 0,0 1 1 0,0-2 5 15,0 1-7-15,0 0 0 0,1-1-3 0,-1 1-2 0,1-1 3 0,0 0 2 16,0 0 0-16,1 0 3 0,-1 0-1 0,0 0-1 0,1 0 0 0,-2 0-1 16,1 0 3-16,1 0-3 0,-2 0 2 0,1 0 1 0,1 1-1 15,-2-1 1-15,0 1 2 0,0-1-2 0,0 1-1 0,0 0 2 16,0-1-4-16,0 1-2 0,0 0-1 0,0 1-7 0,1-1 3 0,-1 0-2 15,0 0 1-15,0 0-2 0,0 0-2 0,1 1 4 0,-1 0-4 0,1 0 4 16,-1-1-2-16,0 1-3 0,0-1 3 0,1 0 0 0,-1 1 1 16,0-1 1-16,0 0 2 0,0 0-4 0,1 1 1 0,0 0-1 0,0 0-5 15,0 0 1-15,0 0-6 0,0 1-9 0,1 0-33 0,0 1-87 0,0 0-122 16,-1 1-98-16,0 1-353 0</inkml:trace>
  <inkml:trace contextRef="#ctx0" brushRef="#br0" timeOffset="78063.44">10064 6020 212 0,'-4'-2'94'0,"-1"0"-47"0,0 0-7 0,0 2-8 16,2-2-4-16,0 1-4 0,-1-1-6 0,2-1-1 0,0 1 0 0,0-1 2 15,-1 0 3-15,0 1 3 0,-1-2 3 0,0 0 3 0,0-1 6 16,-1 0 4-16,1 1 5 0,-1 0 9 0,0 0 1 0,-1 0 3 0,0 0 7 16,1 0 1-16,0 3 1 0,-1-2 7 0,0 2 1 0,1-1-4 0,0 0 0 15,1 1-7-15,0 0-5 0,0 0-4 0,1 2-4 0,1-1-4 16,0 1-10-16,0 0-7 0,0 0-8 0,1 0-3 0,1 0-4 0,0 1-1 15,1 0 4-15,1-1 5 0,0 3 9 0,1-2 6 0,1 2 7 16,0 0 2-16,1 0 5 0,-1 0-2 0,2-1-5 0,0 0-8 0,1 0-6 16,0 0-4-16,1 0 1 0,1-1-2 0,0 0-2 0,0 0-7 0,0-1-1 15,1 0-1-15,-2-1-4 0,2 0 7 0,-1-1-5 0,1 1 3 16,0-1 0-16,0-1-1 0,-2 1-2 0,1-2 0 0,0 0-2 0,-1 1-3 16,1-1-2-16,1 1-1 0,-2 0-1 0,1 0-5 0,0 0 3 0,1 0-1 15,-1 1-1-15,0-1 2 0,-2 1-1 0,0-1 0 0,-1 1-1 16,-1 0 2-16,1 0-1 0,0 0-2 0,-1 0 3 0,1 0-3 0,-1 0 2 15,0 1-2-15,-1 0 0 0,1-1 1 0,-1 2-1 0,0-1 4 16,0 0-6-16,-1 0 0 0,-2 0-1 0,2 0 0 0,-1 0 0 0,0 0 0 16,-1 1-2-16,0-2 0 0,0 1 2 0,0 0-12 0,0-1-9 0,-1 1-20 15,1-1-28-15,0 0-28 0,0 1-39 0,0-1-33 0,-1 0-31 16,1 0-28-16,0 0-20 0,0-2-16 0,-1 0-4 0,1 0 39 0,0-3-210 16</inkml:trace>
  <inkml:trace contextRef="#ctx0" brushRef="#br0" timeOffset="78748.95">10383 5675 1100 0,'-7'-11'140'0,"1"0"19"16,0 0-35-16,3 1-40 0,2 3-34 0,2 1-21 0,1 1-19 0,2 0-7 15,1 1-2-15,1 1-6 0,1 0 2 0,0 2 0 0,-1 0-8 0,1 2 2 16,1-1 4-16,-1 2 0 0,0-1 4 0,0 0 0 0,0 1 2 16,0-1-1-16,-1 1 0 0,0-1 1 0,0 1-2 0,1 0 6 0,1 1-5 15,0-1 1-15,0 1 1 0,1 0-2 0,-1 0 3 0,-1 0 0 0,0 0-3 16,1 1 3-16,0-1-1 0,0 1-1 0,-1 0 1 0,1-1 0 16,-1 1 1-16,0-1 1 0,-1 1 1 0,0 0 0 0,0 0-4 0,0-1 2 15,-1 1-3-15,0-1-5 0,0 0 3 0,-1 0 2 0,-1 1 4 0,1 0 3 16,0 2-1-16,-1-1 1 0,0 1-4 0,-1 0-5 0,1 0-1 15,0 1-1-15,-1-1 6 0,0 1 8 0,1 2-2 0,-1-1 2 0,0 1-8 16,0-1-1-16,0 1 2 0,0 1-5 0,-1 0 2 0,-1 1 3 16,-1 0-2-16,0-1 2 0,-1 1-3 0,-1 0 0 0,-1 0 5 0,-1 0 0 15,-1 0 4-15,1 1-1 0,-4 0-1 0,0 1-6 0,-1 1 5 0,-1-2-5 16,0 3 3-16,0 0-4 16,-1-1 3-16,0 0-1 0,0-2 4 0,1 0 0 0,-1-1 0 0,2 0-1 0,1-1 2 0,-1-2-3 0,1 1 1 15,2 0 2-15,0-1-5 0,2 0 4 0,1 0 0 0,1-1 3 0,-1 0 1 16,1-2 8-16,1 2 3 0,0-1 2 0,1 1 1 0,0-1 2 15,0-1-1-15,1 1 2 0,1-1 1 0,0 0-2 0,1 1 1 0,0 0 1 16,1-2-2-16,0 1-1 0,0 1-3 0,0-1 2 0,0 0-2 16,2 0-1-16,0-2-4 0,1 2 4 0,0-1 0 0,0-1 3 0,1 0 2 15,0 0-3-15,1 0-3 0,-2 1-3 0,1-2-3 0,0 0-4 0,1 0 1 16,-1 0-2-16,1 0 0 0,0 0 4 0,0 0-2 0,0-1-1 16,-1 1 2-16,1 0-1 0,0-1-3 0,-1 1 2 0,0 1-2 0,0-1 1 15,0-1 3-15,0 1-9 0,-3 0 0 0,2 0-1 0,-1 1-2 0,-1-1 8 16,1 0-2-16,-1 0-1 0,0 0 0 0,-1 0-1 0,0 0 1 15,-1 0-1-15,0-1-1 0,0 1-8 0,0-1 0 0,0 1 5 0,-1-1 0 16,0 0 7-16,0 0-4 0,0 0-3 0,0 0 0 0,-1 0 1 16,0-1 3-16,0 1-1 0,0-1-2 0,0 0 1 0,1 1 0 0,-1 0-2 15,0-1 1-15,0 1 3 0,0 0-4 0,0 0 1 0,-1 0 2 0,1-1-3 16,0 2 0-16,0-1 4 0,-1 0-8 0,1 1 3 0,-1-1 4 16,0 1-5-16,1-1 2 0,-1 1 0 0,1 0-4 0,-1 0-6 0,1 0 0 15,1 0-3-15,-1-1-3 0,1 1-6 0,-1-1-17 0,0-1-25 0,1 1-32 16,-1-1-33-16,1 0-46 0,0 0-38 0,0 0-40 0,1-1-25 15,1 0 1-15,0 0 15 0,0-2 37 0,2 0-152 0</inkml:trace>
  <inkml:trace contextRef="#ctx0" brushRef="#br0" timeOffset="79232.95">11086 6214 1575 0,'-5'-11'186'0,"1"0"-36"0,1-1-43 0,2 5-43 15,2 3-29-15,1 2-19 0,1 1-6 0,1 0-7 0,1 2-1 0,0 1-1 16,1 1-2-16,0 1 1 0,0 1-2 0,0 1 1 0,0 0 2 16,0-1 1-16,-3 2-1 0,2-1-1 0,-1 1-1 0,0-1-2 0,0 0 4 15,-2-1 4-15,1 1 2 0,0-1 0 0,-1 0 2 0,0-1 3 0,0-1 2 16,0-2 4-16,0 1 4 0,-2 0 6 0,0-1 4 0,0 0 7 16,0-1 2-16,1 0 3 0,-1 0 3 0,0 0-2 0,0 0-1 0,0-1-11 15,0 1-7-15,0 0-4 0,-1-1-3 0,1 1 1 0,0-1-2 0,-1 1-10 16,0-2 0-16,0 1 0 0,-1 1-5 15,1-1 5-15,0 1-3 0,-1 0-5 0,1 0 4 0,-1-1-1 0,1 1-1 0,-1 0-2 0,1 0-2 16,-1 1-5-16,1-1 9 0,-1 1 0 0,1 0-2 0,0 0 1 16,-1 0-2-16,1 0-3 0,0-1 3 0,1 2 1 0,-1-1-2 0,0 0 2 15,1 0 2-15,-1 0-4 0,1-1 2 0,0 1 2 0,0-1-2 0,0 0 1 16,0 1 1-16,0-1-2 0,0 0 0 0,0 1-2 0,0-1 2 16,0 0-1-16,0 1-1 0,0-1-3 0,0 1-6 0,0 0-7 0,1 0-13 15,1 0-28-15,-1 0-80 0,1 1-99 0,-1 0-132 0,1 1-101 0,0 0 5 16,1 0-212-16</inkml:trace>
  <inkml:trace contextRef="#ctx0" brushRef="#br0" timeOffset="80620.94">11636 5646 529 0,'-8'-10'97'16,"0"1"-24"-16,0-1 5 0,1 4-8 0,3 2-18 0,1 1-16 0,2 1-11 15,1 1-12-15,0 1-6 0,0 1-5 0,2 0 1 0,0 0 2 0,1 1 6 16,0 1 6-16,0 0 7 0,-1 0 6 0,1 1 10 0,0 2 2 15,-1-1 2-15,2 2 4 0,0 0-3 0,1 0 3 0,0 1-2 0,-1 1-11 16,1-1-4-16,0 1-5 0,-1 0-6 0,1 3 1 0,-1-2-1 16,1 2 2-16,-1-1 0 0,0 0 2 0,0 0-9 0,-1 0-5 0,1 0-1 15,-1 0-3-15,0 0 2 0,-1-1 2 0,0-1-2 0,0-1 1 0,-1-1 2 16,0 0-3-16,0 0-1 0,0-2 0 0,-1 0 1 0,0-1 4 16,0-1-2-16,-1-1 5 0,0 1-1 0,0-1 1 0,1 0 2 0,-1 0-1 15,0-1-1-15,0 1-3 0,0-2-3 0,1 1-1 0,-1 0 0 0,2-1-1 16,-2 0 1-16,1 0-1 0,0 0 0 0,-1 0-2 0,1 0-1 15,0 0 0-15,0 0 3 0,0 0 0 0,1 0-4 0,-1 0-2 0,0 0-2 16,1 0-1-16,1 1 4 0,0-1-2 0,1 0 0 0,1 0-2 16,0 0 1-16,1 0 0 0,1 0-1 0,0 0 5 0,1-1-2 0,0 1-1 15,1 0 3-15,2 0-1 0,0 1 0 0,0-1 0 0,2 0 0 0,-2 0 0 16,2 1-2-16,1 0 5 0,1 0-6 0,0 1 4 0,1-1 0 16,1 1-6-16,0 0 4 0,0 0-1 0,-2 1 3 0,0 0 0 0,1 0-2 15,0 0-1-15,-2-1-1 0,1 1 2 0,-2 0-1 0,1 0 1 0,-1-1-2 16,-1 1 2-16,1 0-1 0,-1-1 2 0,0 2 1 0,-2-1-5 15,-1 1 5-15,-1 0-4 0,0 0-2 0,1 0 3 0,-2 1-2 0,0 0 2 16,-1-1 3-16,0 1-3 0,-1 1 0 0,0-1 3 0,-1 1-2 16,-1 0 4-16,-1-1-4 0,0 1-1 0,-1-1 3 0,-2-1-3 0,0 2 7 15,-2-1 1-15,-1 0-2 0,0 0 2 0,-1 1-2 0,-1-1-2 0,0 1 4 16,-1 0-2-16,-1-1 1 0,0 0-3 0,-1 0 0 0,-2 0 2 16,0 1-2-16,-2-1 2 0,2 0-2 0,-1 0 2 0,0-1 1 0,1 0 2 15,-1-1-1-15,0 1 1 0,1-1-2 0,-1 0 0 0,0-1-1 0,1 0 2 16,2 1-2-16,-2-1-1 0,1 0-1 0,0 0 0 0,0-1 5 15,2 0-2-15,0 1 0 0,0-1 1 0,2 1-1 0,-1-1 0 0,2 0 1 16,0 0 1-16,1 1-4 0,0-2 1 0,1 1-1 0,1 0-1 16,0-2 1-16,0 2 0 0,1-1 4 0,0 1-3 0,-1-1 3 0,1 0-3 15,0-1-1-15,0-1 1 0,1 1-3 0,0-1 1 0,1 1 2 0,-1 0-3 16,0-1 0-16,0 0-3 0,0 1 5 0,0-1-7 0,1 1 2 16,-1-1 5-16,0 0-7 0,1 0 2 0,0 0-1 0,0 1-2 0,1-1 0 15,-1 0-2-15,0 0-1 0,1-1-6 0,0 1-7 0,1-1-14 0,-1 1-34 16,0 0-45-16,0 0-61 0,2-1-55 0,-1 1-24 0,2-1-4 15,0 0 17-15,0-2 17 0,0-1 43 0,2-2-194 0</inkml:trace>
  <inkml:trace contextRef="#ctx0" brushRef="#br0" timeOffset="80948.94">11690 5507 1148 0,'-11'-15'134'0,"1"2"28"0,-1-2-21 0,4 4-36 0,3 4-39 0,2 1-20 15,2 1-19-15,0 2-15 0,3 0-7 0,0 0-3 0,2 2-6 0,1 0 4 16,1 1-4-16,1 1 4 0,-2-1 4 0,2 0-4 0,1 1 4 16,-1 0-3-16,1 1 0 0,0 0 5 0,0 0-4 0,0 0 6 0,2 0-2 15,0 1-1-15,0-1 2 0,1 1-4 0,-1 0 1 0,0 0 1 0,1-1-1 16,-2 0 0-16,0 0 2 0,1-1-2 0,-2 0 0 0,2-1 0 15,-1 0 3-15,0-1 0 0,0 0 1 0,-1-1 3 0,0 0-1 0,1 0-2 16,-1-2 1-16,1 0-2 0,0 1-2 0,-1 0-2 0,0 0 1 16,-2 0-4-16,2 1 2 0,0 0-1 0,0 0-2 0,0 1 2 0,-1 0 0 15,0 2-2-15,-1-1-2 0,0 2-2 0,1 0-7 0,0 1-3 0,-1 2-10 16,1 0-19-16,0 1-44 0,-1 1-75 0,0 1-62 0,0 1-44 16,0 2 0-16,2 0 35 0,-1 2-173 0</inkml:trace>
  <inkml:trace contextRef="#ctx0" brushRef="#br0" timeOffset="81370.52">12692 6078 585 0,'-2'-10'132'0,"0"-1"-20"16,0-1 14-16,1 4-9 0,2 2-17 0,-1 1-12 0,2 1-15 15,0 2-14-15,1 0-8 0,0 1-12 0,0 1-7 0,2 1-7 0,1 2 1 16,0 3 0-16,3 1 2 0,2 4 2 0,1 3 1 0,1 2 3 0,2 5 0 16,3 5-4-16,1 5 1 0,3 5-10 0,-1 4-6 0,0 4-8 15,0 3-2-15,-4 6-2 0,0 2-2 0,-4 6 3 0,-4 5-13 0,-5 2-15 16,-6 3-32-16,-4 3-52 0,-5 1-84 0,-4 1-59 0,-4-1-30 15,-3-3 4-15,-4 0 23 0,-2-4-81 0</inkml:trace>
  <inkml:trace contextRef="#ctx0" brushRef="#br0" timeOffset="82261.5">13891 5090 1135 0,'-10'-10'100'16,"1"0"-27"-16,-3-1-21 0,2 7-32 0,4 2-23 0,1 3-13 0,1 1-6 16,1 1 5-16,-1 1-1 0,2 2 5 0,0 1 2 0,-1 1 4 0,1 0 5 15,-1-1 3-15,0 0 4 0,1-1-4 0,-1 0 0 0,0 0 1 16,0-2 2 0,1 0 6-16,1-2 5 0,0 0 4 0,0 0 4 0,1-2 0 0,1 1 1 0,-1-1 5 0,2 0 7 0,0 0 6 0,2-2 7 15,0 0 3-15,1 0 1 0,2-2 1 0,1 1-1 0,1-2-2 0,1 1-3 16,0-1-7-16,1 0-9 0,0 1-12 0,2 0-6 0,2 1-4 0,1-1 1 15,-1 1-4-15,1 0-1 0,-1 1-1 0,0 1-2 0,-2 0-3 16,1 1 3-16,0 1-2 0,-1 1-2 0,-2 1 0 0,0 1-1 0,-1 1-1 16,1-1 2-16,-1 2-3 0,0 2 2 0,-1 2-2 0,-2-1 1 15,0 1 1-15,-1 1-3 0,-2-2 3 0,-1 2-3 0,-2 0 3 0,1 1 2 16,-2-1 0-16,-1 0 0 0,0-2 1 0,-1 0-4 0,1 0 0 0,-2 0 2 16,0 0-3-16,0 0 3 0,-1-1-1 0,0 1-2 0,0-2 1 15,-2 0 0-15,1 1 1 0,-2-2-1 0,2 1 0 0,-2-1 0 0,1 1-1 16,-1-2 3-16,1 1-2 0,0 0 3 0,1-2 1 0,-1-1-2 15,1 0 2-15,-1-2-1 0,2 1 2 0,0-1 2 0,2 0-1 0,1 0-3 16,1-1-2-16,-1-1 2 0,1 2 0 0,1-2 2 0,0 1-4 0,1 0 2 16,1-1 2-16,1 0-2 0,2 0 0 0,1 1-2 0,0 0 0 15,2 0-1-15,2 1 3 0,1 1 1 0,1-1-1 0,0 2 4 0,1 0-4 16,1 1-2-16,1 1 3 0,-1 0-5 0,1 0 5 0,0 1 1 0,-1-1-2 16,0 2 2-16,-1-1 0 0,1 2-1 0,0-1 1 0,-2 1-1 15,-3 0 0-15,0 0-1 0,-1-1 2 0,-3 1-2 0,0 0 1 0,-1-1 3 16,-3 1-2-16,0-2 0 0,-1 2 0 0,-2-1 1 0,-1 1 1 15,-2 1 0-15,-1 0 0 0,-2 0 0 0,-3 1 5 0,-1 0 0 0,-1-1 0 16,-2 0 1-16,-1 0-3 0,0 0-2 0,1 0 4 0,0-1-2 0,1-1 1 16,-1 0 1-16,1-1-2 0,1-1-1 0,0 0-1 0,0-2 1 15,1 0 0-15,-1 0 2 0,2-1 0 0,-1 0-3 0,1 0-8 0,1-1-7 16,0 0 3-16,2 0-1 0,0 0 6 0,3 0 1 0,-1 1-5 0,2-1 2 16,-1 1 0-16,2 1-4 0,0 0 0 0,0 0 1 0,1 2-7 15,0-1 4-15,1 2-1 0,0 0-8 0,2 1 4 0,0 0-4 0,0 0-13 16,1-1-9-16,1 1-28 0,1-1-32 0,0 0-38 0,2 0-37 0,1-1-19 15,2-1-8-15,2 0 9 0,3 0 17 0,0-1 37 0,3-1-3 16,2-1-135-16</inkml:trace>
  <inkml:trace contextRef="#ctx0" brushRef="#br0" timeOffset="84878.43">14782 5616 2813 0,'-7'-6'44'0,"1"1"-18"0,-2 0-26 0,4 3-16 0,3 1-12 0,1 0-8 15,0 2-2-15,1 1-2 0,-1 0-5 0,0 2-2 0,0 1-7 16,-1 1-1-16,-1 2-3 0,0 0-7 0,0 0-20 0,-1 0-42 0,-1 0-52 15,1-1-58-15,0-1-32 0,1-1-8 0,0 0 12 0,1-1 31 0,0-1 53 16,0 0-221-16</inkml:trace>
  <inkml:trace contextRef="#ctx0" brushRef="#br0" timeOffset="85371.43">14830 4899 2366 0,'-6'-5'83'0,"1"2"-43"0,0 0-23 0,4 2-23 0,2 2-13 16,2 1-1-16,1 2 3 0,1 1 5 0,0 1 1 0,1 2 2 0,-1 1 3 15,-1 1-2-15,0 1-1 0,-2 1-2 0,1 1 1 0,0 0-1 16,1 3 3-16,1 0 1 0,-1 2 4 0,2-1-8 0,0 0 1 0,0 2-1 16,2-3 4-16,0 3 7 0,-1-1 1 0,2-1 4 0,0-1-7 0,0 1 1 15,1-2 1-15,0 0 4 0,1-2 1 0,-1-2-1 0,1-2 4 16,1 0-2-16,-1-3 4 0,0-1 5 0,-1-1 5 0,1-2 3 0,0-1-3 16,0 0-5-16,0 0-4 0,-1-1-3 0,-2-1-2 0,2 0-1 0,-1-1 1 15,0 0-4-15,-1-1-4 0,1 0-7 0,0 0-18 0,-2 1-17 16,1-2-39-16,1 1-52 0,-1 0-53 0,0-1-57 0,1-1-28 0,-2-1-7 15,1-1 18-15,-2-1 28 0,0-1 31 0,0-3-162 0</inkml:trace>
  <inkml:trace contextRef="#ctx0" brushRef="#br0" timeOffset="85669.61">15216 4943 2005 0,'-1'-2'260'0,"-1"2"-164"0,0 0-41 0,2 2-50 16,2 2-13-16,1 0 1 0,0 2 2 0,3 1 2 0,-1 2-2 0,1 0 5 15,-2 3-4-15,1 0 7 0,-1 1 3 0,-1 1-8 0,1-2 7 16,-1 2 0-16,-1 1 1 0,2 1 8 0,-2 0 0 0,2 2-4 0,0 0 0 16,0 1 7-16,1 2-5 0,-1 0 1 0,0 0-1 0,1 0-2 0,-1 0-1 15,0-1 4-15,0 1-2 0,1 0-7 0,0-1 1 0,1 1-2 16,0-1-1-16,0-1 6 0,0-1-5 0,2 0 0 0,0-1 4 0,1-2-6 15,-1-1-1-15,0-1 3 0,1-1-1 0,-3-1-2 0,2-1 6 0,-1 1-6 16,0-2-1-16,1 0-2 0,-1 0-7 0,0 0-12 0,-1-3-19 16,0 1-45-16,-1 1-61 0,-1-2-81 0,1 1-81 0,-1 0-30 0,0-2 7 15,-1 0 36-15,1-1 80 0,-1 0-206 0</inkml:trace>
  <inkml:trace contextRef="#ctx0" brushRef="#br0" timeOffset="85966.61">16491 5404 2945 0,'0'0'63'0,"1"2"-59"16,1 5-22-16,1 5-11 0,4 6 4 0,3 5 6 0,2 5 2 16,1 2 1-16,-2 2-8 0,-1 3-1 0,-2 3-10 0,-1 2 2 0,-2 2 7 15,-3 3 3-15,-1 1 8 0,-2 0 4 0,-1 0-8 0,1 4-26 0,-2-3-45 16,2 1-68-16,0-1-90 0,0-2-98 0,1-2-71 0,-1 0-33 16,-2 1-218-16</inkml:trace>
  <inkml:trace contextRef="#ctx0" brushRef="#br0" timeOffset="87361.61">17673 5148 1941 0,'-7'-3'138'0,"2"1"-111"0,-1 1-18 0,4 2-28 0,1 1-5 0,1 1 4 16,0 1 3-16,1 0 7 0,0 0 6 0,0 3-2 0,-1 0 6 0,-1 1-5 15,-1 0 0-15,0 1 1 0,-1 0 1 0,1 0 2 0,-1-1 0 16,1 0 3-16,1 0 1 0,0-1-1 0,1 0 2 0,0-1 1 0,0 0 4 16,1 0 3-16,0-1 4 0,1 0 2 0,0 0 7 0,0 1-1 15,0 0-2-15,1 1-4 0,0 0-6 0,0 2-5 0,0 0 1 0,2 2-5 16,1 2 2-16,1 1 1 0,1 1-6 0,1 0 3 0,1-1-3 0,1 0-3 15,2 0 3-15,0 1 0 0,0-3 3 0,0 2 2 0,-1-3 5 16,3-1-1-16,1-1 4 0,0-2 2 0,0-1 3 0,2-2 4 0,0-1-2 16,1-2 5-16,-2 0-1 0,0-3 2 0,0 0 0 0,-1-1-4 0,1-1 4 15,0-2 1-15,0-1 2 0,-1 0-2 0,1-2-2 0,-1 0-2 16,-2-3-6-16,-1 1 1 0,1-2-5 0,-1 0-1 0,0-1 0 0,-1 1-3 16,1 0-1-16,-2-2-1 0,-1 0 4 0,-1-1-7 0,-2 2 0 0,-1-2 5 15,-2 0-3-15,-1 1 9 16,0 0-4-16,-1 0-1 0,-1-1 2 0,-1 0-3 0,-2 0 6 0,0-3-6 0,-1 1-1 0,0 1-2 0,-1-1 3 15,-2 1 2-15,-2 0-1 0,0 0 4 0,-4 1 4 0,0 0 1 16,0 1 1-16,-3 0-5 0,0-1-8 0,-3 1-2 0,0 0 2 0,-3 3-2 16,0-1 0-16,1 1 0 0,-3 1 0 0,0 0-5 0,0 2-2 0,-2 0-1 15,0 1 1-15,-2 2 1 0,0 1-1 0,4 1 2 0,0 1 0 16,4 2 3-16,1 0-3 0,1 1-3 0,2 1-4 0,2 1-1 0,1 0-4 16,1 1-2-16,2 0-4 0,1 2-4 0,2 0-3 0,1 2-9 0,1 0-2 15,1-1-13-15,0 2-26 0,0 1-33 0,1 0-42 0,1 1-42 16,0 2-51-16,1-1-46 0,1 3-27 0,1 0 3 0,0 1 28 0,1-1 48 15,0-1-159-15</inkml:trace>
  <inkml:trace contextRef="#ctx0" brushRef="#br0" timeOffset="87685.65">18422 5352 2783 0,'-4'-5'61'0,"0"3"-34"0,-1 0-24 0,4 2-21 0,2 1-7 15,1 1 7-15,2 2 1 0,1 0 4 0,0 2 6 0,0 0 2 0,0 2-1 16,-1 0 2-16,-1 0-5 0,-2 1-6 0,0 0-5 0,-1 1-9 16,-1 0-11-16,0 1-29 0,-1 0-41 0,0 0-40 0,0-3-40 0,-1 1-32 15,-1-1-7-15,-1-1-4 0,0-1 14 0,-1-1 11 0,-1-1 7 0,0-1 7 16,-1-2-10-16,0-1-124 0</inkml:trace>
  <inkml:trace contextRef="#ctx0" brushRef="#br0" timeOffset="88378.65">19143 4845 1089 0,'-4'-8'157'0,"1"1"-100"16,-1-1-15-16,2 2-24 0,1 1-14 0,1 1-1 0,-2 0-3 0,1 0 0 15,-2 0 5-15,1 2 0 0,0-1 9 0,0 1 11 0,-2 0 9 16,-1 1 11-16,0 0 2 0,-1 0 2 0,-1 1-5 0,0 0-4 0,-1 1-5 15,1 0-9-15,-1 1-5 0,1 0-8 0,0 0-4 0,-1 1 1 0,0 1-4 16,0 1-2-16,-1 1 3 0,-2 1-2 0,0 1 3 0,-1 1 0 16,-1 1 0-16,0 1 0 0,0 0 3 0,1 2 7 0,-1 3 2 0,0 2 5 15,0 1-2-15,0 3-4 0,0 2-1 0,1 4 5 0,1 1-11 16,-1 1 8-16,3 2-3 0,1-1-6 0,2 3 6 0,1 0-7 0,2 0 2 16,2-1-4-16,3-1-2 0,3 2 0 0,2-3 0 0,2 2-4 15,2-3-2-15,1-2-1 0,2-3-2 0,0-1-1 0,0-2 7 0,3-2 0 16,0-1 2-16,1-1 4 0,-1-3 0 0,1-1 5 0,0-1 4 0,-1-2-1 15,1-1 2-15,-1-3-1 0,-1 0 0 0,-1-3 6 0,0-1-3 16,0-1 4-16,-1-1 2 0,-1-1-2 0,1-1 5 0,-2-3 4 0,0-1-3 16,-1-1-1-16,-2 0-2 0,0-3-9 0,-1 1-5 0,-1-2 5 0,-2-1-8 15,-2-2 4-15,0 0-4 0,-1-2-6 0,-2-2 1 0,-2 0-4 16,-1 2-4-16,-1-1-1 0,-2 0-4 0,-1 0-1 0,-2 0-1 0,0 1-1 16,-2 1 4-16,-2 0 7 0,-1 4 1 0,0 0 0 0,1 1-2 0,2 2-8 15,-1 1-3-15,1 2-10 0,-1 1-1 0,1 1-6 0,0 2-8 16,0 1-17-16,-2 2-50 0,0 1-62 0,-1 2-65 0,0 1-57 0,-3 0-49 15,0 0-16-15,1 2 33 0,-2-3-155 0</inkml:trace>
  <inkml:trace contextRef="#ctx0" brushRef="#br0" timeOffset="99016.21">13543 3256 1028 0,'-16'-7'113'0,"1"1"-53"15,-2 0-2-15,6 3-19 0,4 2-24 0,3 0-13 0,1 1-10 16,1 0-11-16,1 1 2 0,0-1-3 0,1 1 12 0,-1 1 8 0,0 0 0 16,-1 0 6-16,0 0-2 0,-1 0 3 0,-1 0 3 15,0 0-1-15,1-1 2 0,-1 0-1 0,1-1 0 0,0-1 4 0,0 0 3 0,1 0 2 16,1 0 5-16,0 0-1 0,1 0 0 0,0 0-3 0,1-1-7 0,0 1 1 15,2-1-2-15,1 0 0 0,1 0 7 0,2 1-7 0,2-1 1 0,3 0 0 16,2 0-11-16,3-1 6 0,2 0-6 0,3 0-2 0,2 1 0 16,1 0 1-16,2 2 1 0,0 0-5 0,2 0 2 0,-1 2 6 0,2 0 0 15,-2 2 1-15,1 0-1 0,-2 0-10 0,2 2 0 0,0 2-2 16,0 2 4-16,0 2-1 0,0 0 1 0,1 2 4 0,0 2 0 0,1 1-5 16,-2 1 4-16,-1 1-3 0,-2 1-1 0,1-1 2 0,-1 1 0 15,0 1 2-15,-1-1-2 0,-3 1 2 0,0 2-1 0,-2-1-4 0,0 2 7 16,-3-2-2-16,-1 1 0 0,-5-1 3 0,-1-2-7 0,-3 1 1 0,-3-1 1 15,-4 0 2-15,-3 1 0 0,-6-1 6 0,-3-2-2 0,-4 1 4 16,-6-2 6-16,-4 0-2 0,-5 0 7 0,-4-1 0 0,-4 1 4 0,-3 0 3 16,-3 0 3-16,-5 3 3 0,-1 0-3 0,-3 0-2 0,-2 2-5 0,-2-1-2 15,1-2-8-15,-2 1-4 0,0-2-2 0,1-2 2 0,0 1-1 16,1-1 3-16,0-1 0 0,0-2 0 0,1 1 1 0,0-2 3 0,5-1 1 16,3-1 1-16,2-3-3 0,3 1-4 0,3-4 4 0,5-1-5 0,3-1 8 15,5-1-4-15,3-2 1 0,5-1 1 0,4 0-4 0,2-3 0 16,4-2-11-16,1 0-15 0,3-3-25 0,4-2-44 0,3-2-43 0,6-4-35 15,6-5-31-15,7-6-28 0,8-7-34 0,9-7-7 0,10-10-238 16</inkml:trace>
  <inkml:trace contextRef="#ctx0" brushRef="#br0" timeOffset="99780.21">20675 5530 3105 0,'-8'-16'31'0,"1"3"-34"0,2 2-16 0,5 12-11 0,4 10-6 0,3 9 8 15,3 8 2-15,-1 10-3 0,0 7-13 0,-3 7-20 0,-2 5-34 0,-3 6-41 16,-1 5-48-16,-3 6-81 0,-2 3-105 0,-2 5-60 0,-2 2-27 16,-1-2-210-16</inkml:trace>
  <inkml:trace contextRef="#ctx0" brushRef="#br0" timeOffset="100644.21">21776 4847 2033 0,'-6'-17'186'16,"1"1"-164"-16,0 0-19 0,6 7-16 0,3 5-6 0,1 3 1 0,1 2 1 15,1 1 2-15,-1 2 2 0,1 0 5 0,-1 2 0 0,0 2 4 0,1-1 1 16,0 1-3-16,0-1 2 0,1 0 1 0,0 1 2 0,-1-1-2 15,1-2 3-15,-1 0 0 0,2 0-2 0,-1 0 2 0,0-1 5 0,1 0-4 16,-1-2 3-16,1 0-1 0,-1 0 0 0,2-2 0 0,1 0 1 16,0 0 1-16,0-1 2 0,0 1 10 0,-1-2 1 0,0 1-2 0,1-1 0 15,-1 2-9-15,0-1-1 0,0 1 2 0,-2 1-2 0,2 1-3 0,0 0 1 16,-1 2-4-16,0 0 0 0,0 0 1 0,-1 2-2 0,0 1 4 16,0-1 0-16,-1 2 1 0,-1 0-2 0,-2 1 1 0,0 0 0 0,-1 1-3 15,-2 0 4-15,-1 0-1 0,-2 1-1 0,-1 1 5 0,-2 0-1 0,-1-1-9 16,-2 0 0-16,0-1-4 0,-1 1 4 0,0 0 6 0,-1-1-3 15,0 0 3-15,0-2-2 0,-1-1 1 0,2 0 2 0,-1-1-1 0,0-2 0 16,0 0 3-16,2-1 5 0,-1-1-1 0,3-1 5 0,0-1-3 16,2-1-1-16,-1 0 1 0,1-1 0 0,0-1-3 0,0 0 5 0,2 0-3 15,1-1 0-15,-1 0-1 0,1 0-7 0,1-2-3 0,0 3-7 0,1-2-6 16,1 1 4-16,2 0-2 0,-1-1 2 0,3 0 5 0,-1 1 8 16,0 0 1-16,2 2 6 0,0 0-8 0,2 2-8 0,1 2-1 0,1 1-2 15,0 2 4-15,0 0-2 0,2 1 0 0,-1 1-1 0,1 1 1 16,1 0-1-16,-1 2 5 0,2 0 2 0,1 0 0 0,-1 1 0 0,-1-1 0 15,1 0-3-15,0 1 2 0,0 0 2 0,-2 0-2 0,1 0 1 0,-1-2 0 16,-1 0-2-16,0 1 4 0,-3-1-4 0,1 1 4 0,-2-1-1 16,-1 1 4-16,-3-1 2 0,-1 1-1 0,-3-1 2 0,0 2 0 0,-2 0 1 15,-2 1 1-15,-1 0 0 0,-3 0-3 0,0-1 4 0,-1-1-2 0,-2-1 1 16,1 0-3-16,0-1 0 0,-1 2-1 0,0-1-3 0,1 1 2 16,0-2-4-16,0 0 2 0,0-2 0 0,1-1-1 0,1 0 4 0,0-1-4 15,2-1 5-15,-1-2 1 0,0 0 2 0,1-1 4 0,-1-2 0 16,1 0-3-16,0-1-3 0,-1-1-3 0,1 0-5 0,1-1 3 0,0-2-3 15,0 1-7-15,0 0-10 0,0 0-10 0,2 0-23 0,-1 1-25 0,1 1-44 16,0 0-68-16,0 1-73 0,-1 1-68 0,1 1-33 0,-1 0 17 0,-2 1-226 16</inkml:trace>
  <inkml:trace contextRef="#ctx0" brushRef="#br0" timeOffset="101144.72">22768 5492 2896 0,'0'-15'119'0,"0"1"-98"0,2 0-21 15,1 6-11-15,1 6-1 0,0 2-1 0,1 1 2 0,1 1 8 0,-1 2 1 16,0 0 2-16,-1 1 0 0,-1 0 0 0,1 1 0 0,-2 1-2 15,0 1 2-15,1 0-5 0,-2 1 9 0,1 1-1 0,0 0 1 0,-1-2 2 16,2 2-2-16,-1-1 1 0,1 1 2 0,0-1-4 0,-1 1 1 0,1-1 3 16,1-1-4-16,0 1 6 0,-1-1-6 0,0-1 4 0,1-1 0 15,-2-1 1-15,0 0 8 0,1-2-2 0,-2 1 7 0,1-2 2 0,-1 0 1 16,0-1 2-16,-1-1-4 0,0 0 4 0,1 0 3 0,-1-2-8 16,0 1 1-16,0-1-10 0,0-1-3 0,0 0 0 0,0-2-1 0,-1-1 1 15,0 0-4-15,0-2 2 0,-2 0-3 0,1-2-2 0,-1 1 0 0,-1-1-4 16,1-1-5-16,-3 1-10 0,2-1-12 0,-1 0-14 0,0 0-19 15,0-1-21-15,-2 0-19 0,0 0-17 0,1 2-14 0,-2 0-28 0,0-1-30 16,0 1-45-16,0-1-41 0,0 2-32 0,-2 1-14 0,0 2 7 0,0 0 40 16,1 1-222-16</inkml:trace>
  <inkml:trace contextRef="#ctx0" brushRef="#br0" timeOffset="102064.4">23096 5071 1357 0,'-3'-10'62'0,"1"2"-87"0,1-1-37 16,1 7-11-16,1 3-1 0,0 2 14 0,1 2 28 0,0 0 11 16,-1 1 8-16,0 1 1 0,0 0 8 0,0 1 1 0,-1-1 6 0,1 1 10 15,-1-1 3-15,1 2 14 0,0-1 4 0,0 1 2 0,1 0 0 16,0 1 4-16,0 0-3 0,1 1 6 0,1 1 4 0,0 0 2 0,1 0 0 16,-1 0-1-16,1-1-4 0,1 1-7 0,-2 0 0 0,1 1-9 0,2 0-6 15,-1 0-6-15,2 1-3 0,-1 1-4 0,1 1 2 0,1-2-6 16,0 1-1-16,0-1 1 0,0-1 0 0,1-1 3 0,1 1 4 0,0 0-3 15,0-2 3-15,1 1 2 0,0-3-1 0,2 2 3 0,0-1 4 16,0-1-1-16,0 0 5 0,1-2 2 0,1 0 5 0,-1-2-2 0,1-2 0 16,0 0 0-16,-1 0-2 0,-1-2 0 0,1 0-7 0,1-2-3 0,-1 0-1 15,0-2 1-15,1 0 1 0,0-2 1 0,1-1-1 0,-3-1-4 16,2-1 6-16,-2 0-4 0,1-1 4 0,-2-1-7 0,1 0 4 0,-1-3 4 16,0-1 2-16,-1-1 7 0,-2-2-2 0,1 1 0 0,0-4-5 0,-1 0-1 15,-1-1-4-15,-1-1 4 0,-2 1-4 0,-2 1-4 0,0-1-1 16,-1 0-4-16,-1 1 4 0,-1-2-6 0,-1 1-1 0,-1-1-1 0,-1 0 0 15,0 1 3-15,-1-1 4 0,0 1 5 0,0 0 0 0,-1 1 3 16,0 0-2-16,-1 2-4 0,0-1 0 0,0 1 0 0,-1 1-2 0,-1 2 3 16,0-2-5-16,-1 1-2 0,0 0 3 0,1 2-6 0,-1-1 2 0,-1 0 1 15,0 0-1-15,-2 0-5 0,-1 1-2 0,1 0-7 0,-3 0 2 16,0 1 2-16,-2-2-1 0,-2 0 3 0,-1 1 1 0,-1 3-4 0,1 0 4 16,-1 2-1-16,2 2 2 0,1 2 1 0,2 1 0 0,0 2 1 0,0 2-1 15,-1 2-2-15,0 3-5 0,-1 2 1 0,0 2-1 0,-1 3 2 16,0 2-2-16,0 3 0 0,0 2 2 0,2 0-4 0,0 1 6 0,1-1-3 15,1-1 3-15,3 2 1 0,1-1-5 0,0 1 3 0,1-2-6 0,2 2 6 16,0-1-1-16,2-1-2 0,2-1 5 0,0-1-12 0,1-2 1 16,0-2-4-16,2-1-1 0,0-2-2 0,1 0-3 0,0-3-18 0,-1-1-24 15,1 0-32-15,0-1-47 0,-1 0-58 0,1 1-61 0,-1 1-54 16,-1 0-15-16,0 1-2 0,-1 0 60 0,-3-1-188 0</inkml:trace>
  <inkml:trace contextRef="#ctx0" brushRef="#br0" timeOffset="102812.4">20714 4750 761 0,'-23'-24'352'0,"-2"-2"-327"0,-4-3-8 0,4 7-10 0,5 7-9 16,2 2 1-16,0 3-2 0,2 3 1 0,2 0-2 0,2 1 4 0,0 1-1 15,1 0-1-15,3 0 0 0,1 2-1 0,2-1 0 0,2 2 4 0,1 0 0 16,3 1 0-16,0-1 4 0,3-1 4 0,2 0 6 0,2-2 11 15,3 0 12-15,2-1 12 0,0-1 12 0,4-1 2 0,2 0-2 16,2 1-6-16,1-1-6 0,3 1-7 0,2 0-3 0,4-1-10 0,1-1-4 16,4 1-6-16,2-1-6 0,2-1-1 0,4 0 0 0,2 1 3 0,4-1 0 15,2 0 2-15,4-1-4 0,3-2-2 0,1 0-1 0,3-1 1 0,3 0 0 16,1-1-3-16,3 0-1 0,1 2 3 0,3-2-4 0,-1 0-1 16,2 1 0-16,1 1-1 0,0 0 11 0,1 1 0 0,2 1 1 0,1 0 0 15,3 1-13-15,-3 3-4 0,2 1 1 0,-1 1 2 0,-3 2 3 16,1 3 2-16,0 2-1 0,-1 3 0 0,2 3-7 0,-1 1-1 0,-2 3-1 15,-2 1 0-15,-1 1 2 0,-1 2-2 0,0 0 1 0,-1 1-3 0,0 1-1 16,-1-1 3-16,-3 1 0 0,-2 0 4 0,-3 0-4 0,-2 0-6 16,-2 0 2-16,-3 2 1 0,-2-1-2 0,-1 3 8 0,-2 1-2 0,-1 2-2 15,-1 2 3-15,-3 1-3 0,-1 4 2 0,-2-1-5 0,-2 4 2 16,-2 1 0-16,0 2-2 0,-2 2 3 0,-2 0-1 0,-1 1-1 0,-3 3 1 16,-2 2 1-16,-1 0-8 0,-2 1-4 0,-1 1 4 0,-4 0-2 0,-2 1 5 15,-4 0 5-15,-1 2-2 0,-5 0-2 0,0 2 2 0,-3 1-3 16,-3 0 0-16,-2 0 2 0,-3-1-6 0,-2-2 6 0,-2 0-1 0,-3-3 0 15,0-3 3-15,-3-3-2 0,-2-2-1 0,-3-2 0 0,-1 0 6 0,-4-2 0 16,-2-2 1 0,0-2 0-16,-5-2-4 0,-2 2-3 0,-5-2-3 0,-2 2-1 0,-6-2-1 0,-4 1 3 0,-3-2-5 0,-5 0 2 0,-3-1 6 15,-4-1-2-15,-4-1 10 0,-3 0-2 0,-2-1 2 0,-4-1-1 0,-2-1 3 16,-3-1 0-16,-2-3-2 0,-3 0 5 0,-1-2 3 0,-3-2 6 16,2 0 4-16,-2-3 1 0,1-2 3 0,-2-3 4 0,-1-3 13 0,2-4 10 15,-2-5 13-15,2-3 3 0,-3-5-4 0,-1-3-3 0,-2-4-10 0,-3-2-1 16,0-3 0-16,1-4 9 0,2-4 5 0,3-4-1 0,1-5-3 15,5-6 8-15,4-4 1 0,2-7 0 0,5-7-3 0,4-5-16 0,6-5-12 16,7-2-7-16,8-2-8 0,8 3 1 0,8-2-8 0,5 0-1 16,5 2-2-16,5 4-10 0,5 3-6 0,4 5-4 0,6 5-4 0,1 5-12 15,1 7-31-15,2 3-46 0,1 5-50 0,1 3-89 0,1 2-120 0,1 3-158 16,0-1-75-16,1 2-132 0</inkml:trace>
  <inkml:trace contextRef="#ctx0" brushRef="#br0" timeOffset="110563">25790 4643 1181 0,'-8'-7'175'0,"0"1"-154"0,0-1-6 0,4 2 1 0,2 2 1 16,2-1-8-16,1 2 0 0,0-1 1 0,2-1 1 0,-1 1 4 0,1 0 0 15,1 0 3-15,1 1 7 0,0 1 6 0,0 0 7 0,2 1 11 0,0 0 5 16,1 0 4-16,2 2 3 0,0-1-8 0,2 0 1 0,1 0-9 16,1 1-10-16,1-1-5 0,1 0-12 0,2 1-5 0,0-1-4 0,-2 1-4 15,1 0 2-15,0 0 1 0,0 0-4 0,0-1-1 0,0 2-3 0,-1 0 0 16,0 1 5-16,-2 2-2 0,-1-1 7 0,-3 1-2 0,-1 1 3 15,-2 1 10-15,-2 1 3 0,-1 1 10 0,-3 1 0 0,0 1-2 0,-2 1-7 16,0 2-2-16,-2-1-8 0,-2 3-3 0,-1-1-3 0,-2 1-3 16,-1-2 2-16,-2 1-2 0,0-1 0 0,-1-1-4 0,-2-1 1 0,-1 1 1 15,2-1-2-15,0-2 3 0,1 0-2 0,0-2 3 0,0-1-2 0,1-1 3 16,1-1 0-16,2-2-1 0,-1-1 1 0,1-1-1 0,-1-1-3 16,2 0 3-16,-1-1-1 0,1-1 0 0,3-1-1 0,0 1-7 0,2-2 2 15,2 0-3-15,1-2-3 0,1 1-4 0,3-1-5 0,1-1 2 0,3 0 2 16,2 0 3-16,1-1 6 0,2 1-2 0,2 0 1 15,3 0 0-15,1 3 0 0,0 0-1 0,4 2 1 0,-1 2-1 0,2 1-1 0,-2 3 0 16,0 1-2-16,0 2 8 0,0 1-3 0,-1 1-1 0,0 2 4 16,0 0-6-16,-2 2 9 0,1 0-2 0,-2-1 4 0,-2 2-1 0,1 1 1 15,-1-1 3-15,-4-1 2 0,0 0 2 0,-1 0 8 0,-1 0 10 0,-2 1 1 16,-2-2 9-16,-3 1 3 0,-2 0-5 0,-1-1 3 0,-2-1-5 16,-2 1 1-16,-4-1-3 0,-2 1-1 0,-2 0 0 0,-2-1-15 0,-3 0-1 15,-1-1-5-15,-3 0-4 0,-2-1 6 0,1 0-3 0,-2 1-2 0,2-1 4 16,-1-1 2-16,0-2-4 0,1 0 0 0,0 0-6 0,1-1-1 15,1-1 3-15,0-2-2 0,0 0 7 0,2-1-5 0,2-1 3 0,3-1-3 16,1 0 0-16,3-1-2 0,1 0 2 0,1-1-4 0,2 0-8 16,1-1-9-16,1 1-13 0,0-2-19 0,0 1-30 0,2 0-31 0,-1 0-28 15,2 0-30-15,1-1-25 0,0 0-44 0,2 0-69 0,-1-1-44 0,4 1-5 16,2-1 37-16,3-2 82 0,3 0-135 0</inkml:trace>
  <inkml:trace contextRef="#ctx0" brushRef="#br0" timeOffset="110856">26794 4853 2429 0,'-3'-4'85'0,"0"1"-44"0,1-1-9 0,2 3 3 16,1 1-21-16,1 0-10 0,1 1-1 0,1 0-5 0,1 1 2 15,-1 2 0-15,2-1-1 0,-1 0-1 0,1 1-1 0,1 1-2 0,1-1 5 16,1 1-5-16,1-1 2 0,1 0 3 0,2-1-5 0,1 1 7 16,0-1-2-16,1-1 0 0,-1 1-2 0,2-2 5 0,0 1-1 0,0 0-2 15,-1-1 6-15,0-1-6 0,-1 0 5 0,0 0 0 0,-1 0 0 0,1 0-2 16,-1 0-5-16,0 0 2 0,-1-1 0 0,-1-1 0 0,1 0 2 16,-1 1 0-16,1-2-2 0,-2 0-7 0,-2 0-4 0,1-1-27 0,-3 1-35 15,-1 0-36-15,-1 0-54 0,-2 0-51 0,0 0-50 0,-2 0-30 0,-1 0-5 16,0 1 25-16,-3 0 38 0,0 0 67 0,-3 1-195 0</inkml:trace>
  <inkml:trace contextRef="#ctx0" brushRef="#br0" timeOffset="111086">26867 5002 1439 0,'-3'1'114'0,"1"3"-50"0,0 1-9 0,2 0-9 0,3 1-4 0,0 0 0 15,1-1-4-15,1 0 10 0,1 0-6 0,0 1 1 0,2 0-2 0,1 0-7 16,0 1-5-16,1 0-7 0,1-1-1 0,0 1-5 0,1-1 2 15,1-2-2-15,1 0-3 0,0-1-3 0,-1 0 3 0,0-1-1 0,0 0 1 16,-2-1 0-16,0-1-5 0,0 1 5 0,0-2 1 0,-1 1-4 16,-1-2 2-16,-1 0-4 0,-2 0 2 0,0-1-2 0,0 1-1 0,-1-1 1 15,-1 1-13-15,1-1 1 0,-1-2-11 0,0 0-35 0,0-1-31 0,1-1-43 16,-1-1-39-16,0 1-11 0,1-1-18 0,1 0-12 0,1-1 2 16,0-3 7-16,0 0 15 0,0-1 22 0,1-1 38 0,1 2-214 0</inkml:trace>
  <inkml:trace contextRef="#ctx0" brushRef="#br0" timeOffset="111632">27649 4589 1946 0,'-2'-7'940'0,"0"1"-935"16,0 1-5-16,4 1-3 0,2 4 1 0,2 0-5 0,1 0 6 15,3 1-3-15,0 0-4 0,1 1 1 0,-2-1 0 0,0 2-1 0,-1 0 0 16,0 0-1-16,1 0 3 0,-1 1 4 0,2-1 0 0,-1 1-1 16,1 0 0-16,0 0 1 0,2 0 1 0,0-1 1 0,1 1 1 0,0 1 1 15,-3 0-2-15,2 0-2 0,-1 1-1 0,-1 0 1 0,1 1 2 16,-2-1 0-16,-1 1 0 0,-1-1 0 0,-2 0 4 0,0 0-4 0,-2 1 1 16,-1 1-2-16,-1 0-6 0,-2 0 0 0,-1 1 2 0,-2 0 5 0,-1-1-1 15,-1 0 4-15,-2 0-3 0,0-1 2 0,-2-1 1 0,-1 0-3 0,0-1 3 16,0 0-1-16,0-1-2 0,0 0 2 0,-1-1-1 0,1-1 1 15,0 0-4-15,1 1 2 0,2-1-3 0,0-1-2 0,2 1 3 0,-1-1-3 16,3 0-1-16,2-1-1 0,0 0 1 0,1-1 1 0,1 0 0 16,1 0-2-16,0-1 1 0,2 0-1 0,1-1 2 0,1 0 2 0,1 1 1 15,2 0 1-15,-1-1-1 0,2 0 4 0,1 1 4 0,0-1-1 0,2 2 0 16,-1-1 0-16,-1 2-5 0,1 0 3 0,-1 1 2 0,1 0-2 16,-1 1 7-16,1 2 2 0,-2-1 1 0,1 2 0 0,-1 0-5 0,0 1-1 15,0 2 0-15,0 0 1 0,1 1-1 0,-2 0-2 0,1 1 1 0,0-2-2 16,-2 3-1-16,0-1 2 0,-1 1-5 0,0 0 2 0,0-1 3 15,-2-1-5-15,1 0 7 0,-1 0-2 0,-1 0-4 0,-1-1 6 0,1-1 0 16,-2 0-1-16,1-1 5 0,-2-1 0 0,0-1 1 0,0 1-2 16,-1-1 1-16,0 0-1 0,0 0-3 0,-1-1 1 0,-1 0-1 0,1-1-3 15,-1 0 2-15,1 0-2 0,-1 0-1 0,0 0 1 0,1 0-1 0,0-1 1 16,-1 1-3-16,1-2 1 0,-1 1 0 0,1-1-2 0,0 0-4 16,0 0 1-16,1 1-2 0,-2-1-4 0,2 0 1 0,-1 0-6 0,0-1-7 15,0 1-7-15,0-1-13 0,-1 1-19 0,1-1-16 0,0-1-17 0,-1 0-19 16,1 0-14-16,-1 0-27 0,0-1-36 0,0 1-29 0,1-2-31 15,1 0-19-15,0-1 8 0,1-1 21 0,2 0 27 0,1 0 58 0,1-1-204 16</inkml:trace>
  <inkml:trace contextRef="#ctx0" brushRef="#br0" timeOffset="111902">28283 4909 2555 0,'-1'-3'581'0,"1"2"-621"0,2 1 4 0,1 3-14 0,3 1-1 0,1 0-4 16,2 1-17-16,-1 1-31 0,0-1-33 0,-3-1-28 0,-2 1-1 15,-1 0 23-15,-2-1 30 0,-1 1 41 0,0 0 28 0,-1-1 20 0,-1 0 12 16,2-2-2-16,-2 1-16 0,1-1-18 0,-1-1-25 0,1 0-15 0,0 0-1 15,0-1 8-15,0 1 16 0,-1-1 10 0,1 0-4 0,0-1-22 16,-2-1-29-16,1 1-29 0,-1-2-15 0,1 0-5 0,0-1 29 0,0-1 11 16,1-2-173-16</inkml:trace>
  <inkml:trace contextRef="#ctx0" brushRef="#br0" timeOffset="112342.01">28545 4671 2328 0,'0'0'88'0,"-1"1"-108"0,2 3-7 15,0 3 0-15,3 3 7 0,1 1 7 0,0 0 2 0,0 3 8 0,0-1-7 16,-2 1-1-16,1 1-1 0,0-2 0 0,0 0 1 0,1 0 0 15,0 0 7-15,0 0-2 0,1 0 7 0,0-3-2 0,1 1-4 0,1 0 1 16,-1-1-2-16,2 0 6 0,1-2 2 0,1-1 5 0,-1 0 0 0,1-2 2 16,-1 1 2-16,0-2-3 0,2-1 6 0,-1 0-2 0,0-1 1 15,1-1-1-15,0-1 0 0,1-1 0 0,-1 0-1 0,0-2-1 0,0 0 1 16,-2-2-4-16,2 0 7 0,1-2 1 0,-2 0 4 0,1-3-4 16,-1-2-1-16,-1-1 8 0,1 1-5 0,-1-1-3 0,-1 0-3 0,1-1-13 15,-3-1-6-15,1-1 4 0,-1 2-4 0,-1-1 5 0,-1-1 0 0,-1-1 4 16,-1 2 1-16,-1-1 1 0,-1 1 3 0,-1 2-4 0,-1 0 7 15,-1 0 0-15,0 1 2 0,-2 0 3 0,0 3-4 0,-2 1-1 0,0-1 7 16,-2 1-3-16,0 0 6 0,-1 0-3 0,-2 2-18 0,-1 0 1 0,-2 1-14 16,-2 1-2-16,-2 0 9 0,0 2-2 0,-2 2 4 0,-2 0-2 15,-2 1 0-15,1 0 5 0,-1 1-5 0,1 1 0 0,1 2-1 0,-1 1-5 16,1 2 3-16,-1 2-4 0,-1 0-16 0,2 0-17 0,1 0-31 0,3 2-40 16,4-2-60-16,0 1-67 0,3 0-64 0,2 0-34 0,1 0 16 15,1 1-46-15,0 0 36 0</inkml:trace>
  <inkml:trace contextRef="#ctx0" brushRef="#br0" timeOffset="130745.99">25524 4567 864 0,'-10'-15'86'0,"0"0"-46"0,-3-4-6 15,4 5-7-15,3 3-7 0,1 1-5 0,1 0-3 16,1 2-2-16,1 1-4 0,1 1-5 0,0 0 1 0,2 2 0 0,-1 0 7 0,0 1 5 16,1-1 0-16,0 0 2 0,1 0-4 0,-1 0 1 0,1-1 1 0,0-1 1 15,1 1-2-15,0 0-3 0,1-1 0 0,1 0-1 0,2 0-2 16,1 0-1-16,1-1 2 0,1 1-5 0,2-2 3 0,2-1 2 0,2-1-2 16,2 1 3-16,0-1 0 0,3 1-2 0,1 2 4 0,0-2 1 15,1 2-2-15,-2 0 3 0,2 2-4 0,-1 1-2 0,-1 1-1 0,1 2 1 16,-1 1-4-16,-2 2 3 0,1 2 0 0,-1 1-1 0,-1 1 0 0,1 2-2 15,-2 2 1-15,-1 1-2 0,-1 2-2 0,1 2-1 0,0 1 0 16,0 2-2-16,0 2 0 0,1 1-8 0,2 2 3 0,-2 2-1 16,1 3 0-16,-1 2 6 0,0 1-2 0,0 3-2 0,1-1-1 0,0 2 2 0,-1-1-1 15,2 3-2-15,-1-2 2 0,-2 1 0 0,0-4-1 0,-1-1 3 16,0-1 0-16,-1-1-1 0,-1 0 3 0,0-1 0 0,-1-1 1 0,-1-1-1 16,-2-1 0-16,-1 0 3 0,0-2-4 0,-1 3 2 0,-2-1-6 0,-2 0-6 15,-2 2-4-15,-1-2 2 0,-2 2 4 0,-3-2-2 0,-4-1-9 16,-1 1-13-16,-5 1-7 0,-4 0-3 0,-4 0 14 0,-2-1 17 0,-4-4 10 15,-1-3 9-15,-3-2 4 0,0-2 0 0,-1-1 4 0,1-3 6 16,-2-3 4-16,0-1 1 0,0-1 1 0,0-3-2 0,1 0-2 0,-1-3 1 16,1-2-2-16,-1-1 6 0,0-2 6 0,2-1-4 0,-2-3 9 0,3-2 1 15,1-1 7-15,3-2 12 0,0-1-1 0,4-2-2 0,0-2-5 16,3-2-14-16,3-3-7 0,0-2-4 0,2 1-10 0,2-2-5 0,3 1-4 16,1-2-12-16,1 1-2 0,3-3-10 0,2 1-4 0,2-1-6 0,3 3 3 15,2 0 2-15,2 1-9 0,3-1-6 0,2 0-16 0,1 2-12 16,3 0-15-16,2 1-14 0,1 1-16 0,0 1-8 0,4 1-6 0,1 1 2 15,1 3-10-15,2 1 15 0,0 1-227 0</inkml:trace>
  <inkml:trace contextRef="#ctx0" brushRef="#br0" timeOffset="131094.99">27620 4008 239 0,'-10'-5'19'16,"1"1"-53"-16,-1-1-134 0</inkml:trace>
  <inkml:trace contextRef="#ctx0" brushRef="#br0" timeOffset="131528.99">27625 4029 329 0,'5'1'243'15,"-1"1"-64"-15,1-1-16 0,1 0-17 0,-2-1-20 0,1 0-25 0,1-1-19 16,1 1-14-16,1 0-12 0,1 0-5 0,2-1-11 16,0 1-7-16,2 0-6 0,2-1-9 0,1 1-5 0,3 0-5 0,0-1-4 0,3 1-4 15,1 1-1-15,1-2-2 0,3 1 2 0,2-1 0 0,4 0-3 16,0 1 0-16,2-1 0 0,-2 1 1 0,3-2 3 0,0 1-3 0,2 0 0 16,2 0 3-16,-2 1 8 0,2 2 0 0,0-1-1 0,-1 1 4 15,1 0-10-15,1 1 2 0,-1 0 3 0,1 0-2 0,1 1-1 0,0 0-1 16,-1 2-3-16,0 2 0 0,-2-2 3 0,1 3-1 0,2 0 1 0,-2 1 2 15,0 1-3-15,2 3 0 0,-3-2-1 0,1 2-1 0,0 1 0 0,-2 0-2 16,0-1-1-16,-1 2-2 0,-1 0 0 0,0 2 1 0,-1-1 1 16,-3 1-2-16,0 3 0 0,-1 0-1 0,-2 3 0 0,0 1 0 0,-2 0-3 15,-1 2-6-15,-2 1 8 0,0 1 3 0,-1 1 1 0,-3 2 7 16,0 1-10-16,-1 1 1 0,-4 0-1 0,0 0 2 0,-3 2-3 0,-1 1 1 16,-1 2-4-16,-4-2 2 0,-1-1 0 0,-3 0 1 0,-3-1-7 0,-2 3-36 15,-3 4-4-15,-4 0-1 0,-2 3 13 0,-2-4 37 0,-2-5 8 16,-2-2 10-16,-3-4-1 0,-3-2-5 0,-1-3 2 0,-3-1 1 0,-1-2 6 15,-3-3 12-15,-1 0 4 0,-3-2 1 0,0-2 2 0,-2-3-6 0,-3-1-6 16,-1-2-2-16,-2-2-9 0,-3-2 0 0,-2-1-2 0,-1-1-7 16,-3-2-4-16,-2 0-2 0,-1-2 3 0,1-1 8 0,2-1 12 0,0-2 2 15,1-2 2-15,2-1 0 16,0-1-7-16,1-2-4 0,0 0-7 16,1-2-7-16,0-2-1 0,0 0-10 0,1-1-4 0,-1-2-2 0,1 0 0 0,0-2 2 0,2 1 8 0,-1-3 5 0,1-1 7 0,1 0 5 15,1-2 2-15,2 1 1 0,3-1 6 0,4 1 6 0,1 1 0 0,3-1-1 0,4 3-8 16,2-1-19-16,5 0-30 0,3 1-38 0,2-1-30 0,4 0-30 15,1 2-25-15,3-2-28 0,3-1-36 0,3-3-15 0,3-8-205 0</inkml:trace>
  <inkml:trace contextRef="#ctx0" brushRef="#br0" timeOffset="132802.99">28700 5007 1 0,'-1'8'0'0,"0"1"0"16,0 1 0-16,2-4 0 0,1-2 0 0,0-2 0 0,0-1 0 15,0-1 0-15,1-1 0 0</inkml:trace>
  <inkml:trace contextRef="#ctx0" brushRef="#br0" timeOffset="166108.76">1834 9558 1709 0,'-8'-2'191'0,"2"2"-90"0,0-1-35 0,4 2-38 0,1 0-20 16,1 0 4-16,1 1-8 0,1 0 0 0,0-1 1 0,2 2-3 0,1 0 1 16,2 1 10-16,0 1-1 0,1 2-2 0,0-1-3 0,-2 0-7 15,4 0 0-15,-2 1 0 0,1-1 2 0,2-1-1 0,-2 2 1 0,1-2 1 16,0 2-6-16,0-2 3 0,1 1 0 0,1 0-3 0,1 0 6 16,-2 1 0-16,1 0 0 0,-1-1 0 0,-1 1-5 0,0 0 4 0,0 0-5 15,-4 1 3-15,2 0 1 0,-1 0-1 0,-2 0 4 0,-1 0-1 0,-2 1-3 16,-2 0 2-16,0 0-2 0,-2 0 1 0,-2 1 1 0,-1 0-1 15,-3 0-1-15,-1 2 0 0,-3 0 2 0,1 0-1 0,-1-1 1 0,-1-1 4 16,0-1-4-16,-1-1 1 0,2-1 2 0,0 0-4 0,2-1 2 0,-1-2 0 16,2 1 2-16,-1-2-4 0,2 0 1 0,0-2-2 0,1 1-2 15,2-2 8-15,0 0-5 0,1 1 1 0,1-1-2 0,2 1-2 0,0 0 4 16,0-1-4-16,1 2 1 0,1-1-2 0,0 1 7 0,5 1-1 0,-1 1 2 16,3 0-1-16,2-1-1 0,1 2 3 0,1-1 0 0,1 1-1 15,1 0-2-15,1 0 0 0,1 1 1 0,0 0 4 0,2 0-1 0,1 2 1 16,0 0-1-16,1 1 1 0,-2 0 4 0,1 1 3 0,-4 1 3 15,1-1 5-15,0 1 0 0,-2 1 8 0,-2 0 0 0,1 0 4 0,-1-1 3 16,-1 1 3-16,-1-1 4 0,-4-1-6 0,0-2 0 0,0 0-5 16,-1-1 0-16,-2 0 6 0,-1 1-2 0,-1 0 6 0,-2-1-10 0,-1 0-2 15,0 0-6-15,-2 1-9 0,-1-1-3 0,-2-1-4 0,1 1 2 0,-1 0-9 16,-2-2 4-16,0 1 2 0,-1-1-2 0,-1 1-4 0,0-1-3 16,1 0 0-16,-2 0-1 0,0 0 4 0,-1 0-3 0,1 0-5 0,1 1-4 15,-1-1-12-15,0 1-27 0,-1 0-43 0,0 0-46 0,1-1-52 0,0-1-43 16,1-1-61-16,0 0-88 0,0-2-53 0,1 0 16 0,-1-2-181 15</inkml:trace>
  <inkml:trace contextRef="#ctx0" brushRef="#br0" timeOffset="166580.76">1419 9981 1759 0,'-13'-4'155'0,"2"0"-14"15,-1-1-29-15,-1 0-43 0,-2-3-10 0,-1 0-5 0,3-1-19 0,2-1-4 16,3 1-16-16,1-2-7 0,1-2 1 0,1 0-3 0,2-2-1 15,0 1-3-15,3-2-2 0,1 1 3 0,0-2-3 0,1 1 1 0,2-1 4 16,2 0-5-16,0 1 3 0,1-2 2 0,0 1-4 0,2-1 4 0,2 0 0 16,2-1-1-16,0-1-4 0,1 0 5 0,4 0 6 0,1-2 1 15,0 1 12-15,2-2-3 0,2 0-1 0,1 1 1 0,1 0-3 16,1 0 1-16,1 2-5 0,1 0 1 0,1 1-35 0,1 3-2 0,27-13 1 0,-5 9-1 16,-9 5 27-16,-3 5-1 0,-6 3-4 0,2 3 4 0,2 3 4 15,0 2-8-15,2 2 3 0,0 3-3 0,0 1-3 0,-1 3 3 16,-1 1-5-16,0 2 5 0,2 2-2 0,-2 1 2 0,-1 1-8 0,-1 2-3 15,-2 1 2-15,-1-1 1 0,0 1 6 0,0 2-1 0,-2 0-5 0,1 2-2 16,-2 3 15-16,1 0-3 0,-1 3 4 0,0 3 4 0,-1 1-12 0,-2 2-1 16,-1 2-3-16,-2 3-1 0,-1 1-1 0,-3 0 0 0,-1 1 5 15,-3-2-8-15,-5 0 3 0,-1 2 1 0,-4-2-3 0,-4-1-5 0,-4 0 4 16,-3-1 3-16,-4-2 2 0,-2 2 14 0,-3-2-1 0,-4-1 3 0,-2-2 1 16,-1-1 1-16,-3 1 1 0,-1-2 1 0,-5-1 1 0,0-3 1 15,-3-2-3-15,1-2 8 0,-3-2-1 0,0-2 4 0,0-2 4 0,-2-3-1 16,0-1 2-16,-2-4 16 0,-3-2-6 0,0-2-4 0,-4-3 2 15,0-2-17-15,-1-3 2 0,-1-1 2 0,-4-2-9 0,1-2 5 0,1-3 1 16,-2-2-1-16,3-3 4 0,26 6-5 0,-7-4 2 0,1-1 23 0,-5-4-6 16,0-1 1-16,-3-8-7 0,1-1-25 0,-4-6-5 0,2-3-4 15,3-3 2-15,4-1-2 0,3-1-6 0,3 0 6 0,4 0-4 0,2 1-1 16,4 1 6-16,1 0-15 0,4 2-11 0,2 0-17 0,4 2-34 16,3-1-42-16,3-2-63 0,4 1-93 0,3-1-114 0,4-3-116 0,4 0-26 15,3-2-205-15</inkml:trace>
  <inkml:trace contextRef="#ctx0" brushRef="#br0" timeOffset="168171.28">5593 9009 799 0,'-3'-3'261'0,"0"0"-151"0,0 0-22 0,3 2-54 0,0 0-20 15,1 0-8-15,0 0-8 0,1-1-1 0,1 0-8 0,1 0-12 0,-1 0-8 16,1 0-8-16,0 0-2 0,-1 0 6 0,-1 0 13 0,0 0 12 15,0 0 7-15,-2-1 4 0,1 0 3 0,-2-1 1 0,-2 0 1 0,0-1 4 16,-1 0 2-16,0 1 8 0,-2 0 11 0,0 0 13 0,-1 1 10 16,-1 1 1-16,-2-1 2 0,-1 2-3 0,-2-1-6 0,-1 0 2 0,0 1-8 15,-3 0-7-15,0 3-3 0,-1 0-7 0,1 1-4 0,-2 1-5 16,-1 1 1-16,1 1-9 0,-1 1 0 16,0 2 0-16,1 2-2 0,0-1 2 0,1 2 1 0,1-2-2 0,1 2 1 0,0 0 1 0,3 0-3 0,0 0-4 15,4 1 1-15,-1-1-3 0,3 1 1 0,2 0 2 0,1-1-6 0,3-1 2 16,1 2-3-16,0-1 0 0,2 0 3 0,1-1 1 0,1 0 0 15,2-2 0-15,2 0 1 0,0 0 3 0,1 0 1 0,2-2 6 0,2 1 4 16,1-2-1-16,1 0 9 0,-1-2-4 0,2 0 2 0,1 0-5 16,1-1-2-16,-1 0 0 0,3-1-3 0,1 0 0 0,-1 1-1 0,2 0-6 15,-1 1 2-15,0 0-4 0,-1-1 0 0,-1 1-1 0,-1 1-4 0,-1 0-1 16,-1 0 1-16,-2-1-1 0,0 2 4 0,0 1 2 0,-1 0-2 16,-2 1 8-16,-2 1-2 0,0-1 6 0,-2 2 9 0,-2-2 1 0,-1 2 6 15,-2 1 1-15,0 1-8 0,-2 1-2 0,0-1-4 0,-2 2-2 0,-2-1-9 16,0 1-2-16,-1-1-1 0,-2 1-8 0,-1 1 20 0,-1 1-4 15,-1 0-2-15,-2-2 4 0,-2 1-10 0,0-1 11 0,-2-1-2 0,-1-1 2 16,-2-2 0-16,0 1-12 0,-1-2 0 0,0-2 0 0,2-2-10 16,-1-2-10-16,1-1-19 0,1 0-37 0,4-1-35 0,0-1-52 0,3 0-59 15,1-2-49-15,1 1-28 0,4 0 1 0,1-1 58 0,2-1-163 16</inkml:trace>
  <inkml:trace contextRef="#ctx0" brushRef="#br0" timeOffset="168496.28">6052 8773 1523 0,'-5'-2'172'0,"1"1"-67"0,-1 1-30 0,5 2-46 0,0 1-12 0,1 1-8 16,2 1-3-16,0 2 1 0,1 2-6 0,0 3 3 0,2 0-9 15,0 3-1-15,-2 1-1 0,3 2 3 0,-1 0 15 0,1 3-4 0,1-1 2 16,-1 1-1-16,2 2-10 0,-1 0 4 0,0 0 2 0,1 1-5 16,0-1 1-16,1 1-2 0,-1 2 1 0,-1-1 1 0,0 1 1 0,0-2-6 15,0-2-4-15,1 0 4 0,0-3-1 0,-1 1 6 0,1-2-1 16,0-1 0-16,0-1-4 0,-1-1 4 0,2-1 1 0,-1-2-3 0,-1-2 2 16,1 0-4-16,-1-1-1 0,1-1 1 0,-2 0 0 0,1-1 4 0,-2-1-3 15,0-1 0-15,-1-1-3 0,-1 0-15 0,1 1-16 0,-1-1-22 16,-1 0-19-16,-1 0-21 0,-1-1-20 0,-1 0-33 0,0-1-35 0,-1-1-21 15,0-1-15-15,0 0 33 0,-3-2-194 0</inkml:trace>
  <inkml:trace contextRef="#ctx0" brushRef="#br0" timeOffset="168704.28">5944 9185 1501 0,'-9'-2'172'0,"1"-1"-13"0,-2-1-52 0,4 2-24 0,2 0-16 16,1 1-14-16,3 0-20 0,-1 1-15 0,1 0-8 0,2 1-8 15,0-1-1-15,3 1 1 0,2 1-2 0,1 0 0 0,2 0 0 0,0 0-3 16,3 1 0-16,1 0 4 0,0 0-4 0,0 0 0 0,-1 1-3 0,2 0 1 16,0 0 2-16,0 1-2 0,-1-1 2 0,1 2-2 0,-1-1-10 15,1 1-1-15,-2 0-11 0,0-1-19 0,1 0-16 0,-1-1-27 0,0-1-26 16,-1 0-21-16,1 0-23 0,1 1-24 0,-1-2-25 0,1 0-17 16,-1-2-4-16,2-1 33 0,1-1-164 0</inkml:trace>
  <inkml:trace contextRef="#ctx0" brushRef="#br0" timeOffset="169105.27">6514 9268 1517 0,'-4'1'194'0,"0"1"-68"0,1 0-59 15,3 2-35-15,1 0-6 0,1 0-4 0,1 1-5 0,1 2 1 0,0 0-11 16,2 1-4-16,-1 3 1 0,1 0-4 0,0-1 0 0,-2 0 0 15,1 0-2-15,0-2 2 0,-2 2 0 0,2-1 1 0,-1 0 0 0,0 0-2 16,-1 0 2-16,0-1 1 0,0-1-2 0,0-1 3 0,-2 0-2 0,1 0 2 16,-2-1-2-16,0-1 1 0,-1-1 2 0,0-1 0 0,-1 0 3 15,1-1 3-15,-1 0 6 0,-1-1 3 0,-1-1 1 0,-1-1 0 0,-1 0-4 16,0-1-3-16,0-1-3 0,-2-1-1 0,-1-1 0 0,0-1-2 0,-1 1 3 16,-1-2 4-16,2-1 2 0,0 0 8 0,0 0 7 0,0-2 4 15,2 0-3-15,0 0-7 0,0-2-5 0,2 1-6 0,0-2-1 0,0-1-6 16,2 1-4-16,-1-1 4 0,3 0-1 0,0-1-3 0,2 0-1 15,0-1 1-15,1 0-2 0,1 1-1 0,1 0 2 0,1 0-4 0,1-1 2 16,1 3 2-16,1-1-2 0,1 2 1 0,0 1-1 0,0 1 2 16,1 2-1-16,1 0 3 0,1 1-4 0,1 0 3 0,0 1 0 0,0 1-5 15,0 0 2 1,2 1-3-16,1 0 5 0,-2 2-4 0,1 0 2 0,0-1-1 0,1 1-6 0,1 1 7 0,-2 0-7 0,0 1 2 16,0 0 0-16,-1 0-4 0,0 2 3 0,1-2-8 0,0 1-5 0,-1 0-5 0,-2 0-19 15,1 1-24-15,-1 0-28 0,-1 0-36 0,0-1-38 0,0 2-42 16,0 1-41-16,1 0-42 0,1 0-16 0,-2 0 38 0,1 0-154 0</inkml:trace>
  <inkml:trace contextRef="#ctx0" brushRef="#br0" timeOffset="169412.28">7759 8792 2549 0,'-8'-4'201'0,"1"2"-112"16,1 1-52-16,2 3-34 0,3 3-8 0,1 2 3 0,1 2-3 15,1 3-3-15,0 0-19 0,1 2-9 0,0 3-8 0,0 0 1 0,0 1 3 16,0 0 3-16,-2 0-7 0,0-2-16 0,0 0-5 0,0-1-5 15,0-2 1-15,1-1 9 0,0-2-1 0,1-1 0 0,0 0-9 0,-1-2-9 16,0-1-4-16,1-1-10 0,-2-1-13 0,2-2-21 0,0-1-38 0,0-1-32 16,1-1-28-16,0-1-27 0,1-1 30 0,1-1-184 0</inkml:trace>
  <inkml:trace contextRef="#ctx0" brushRef="#br0" timeOffset="169589.27">7716 9370 2824 0,'-7'-2'174'0,"1"3"-46"0,-1 0-79 0,3 1-24 15,2 2-13-15,2 1-10 0,0 1-8 0,3 3-13 0,0 2-23 16,2 1-28-16,0 1-28 0,0 0-42 0,-1-1-53 0,-1 0-35 0,1 0-34 16,-1-2-30-16,0 0-16 0,0 0-59 0,-1-2-25 0,1-2-203 0</inkml:trace>
  <inkml:trace contextRef="#ctx0" brushRef="#br0" timeOffset="171318.27">9742 8273 349 0,'-3'-2'79'16,"0"1"-19"-16,-1-1-22 0,1 1-13 0,1 0-9 0,1 0-7 0,-2 1-3 15,1 0-3-15,-2 1-2 0,1-1 1 0,-1 1 0 0,0 1 0 0,0-1 7 16,-1 0 5-16,1 0 7 0,-1 0 11 0,1 1 5 0,-1 0 10 16,0-1 5-16,1 1 1 0,0-1 4 0,3 1 0 0,-2 0 2 0,2 0 3 15,-1 0 1-15,0 0 1 0,0 0 2 0,2 1-3 0,-1 1-3 0,1-1-6 16,0 1-9-16,1 2-3 0,0-2-9 0,0 2-3 0,1 0-3 16,0 0-7-16,1 1-2 0,0-1-4 0,1 1 0 0,2-1 3 0,0 1-4 15,-1 0 4-15,0-2 2 0,0 0 3 0,1 0 5 0,-1-1-1 0,0-2-1 16,0 2-1-16,0-1 2 0,-2 0 1 0,2 0 0 0,-1-1-5 15,1 0-2-15,-1 1-5 0,0-1-1 0,-1 1-3 0,0-1-6 0,0 1-4 16,-1 0 1-16,1 0-4 0,-1 0 2 0,0 0-7 16,0 1-1-16,-1 0-8 0,0 0-6 0,-2 1-5 0,2 0-12 0,-1 0-7 0,-1 1-20 15,-1 0-23-15,0 1-25 0,-1 1-33 0,1 0-41 0,-1 0-30 0,1 1-11 16,1-2 2-16,-1 0 23 0,1-1-127 0</inkml:trace>
  <inkml:trace contextRef="#ctx0" brushRef="#br0" timeOffset="174394.4">9706 8243 116 0,'-3'0'71'0,"-1"0"-21"0,-1-1-5 16,1 2-6-16,0-1-9 0,0 1-4 0,0 0-3 0,0 1-4 15,0 0-7-15,0 0 0 0,0 0-4 0,-2 0-4 0,0 0-3 0,1 1 0 16,-1-1-1-16,1 0-2 0,0 1 2 0,-1-1-2 0,0 0 1 15,0 0 2-15,1-1 0 0,0 1 2 0,0-1 0 0,1 0 2 0,0 0 5 16,0-1 7-16,0 1 10 0,0-1 7 0,1-1 7 0,0 0 3 16,0 0 1-16,0 0 2 0,1 0 0 0,0 0-4 0,0 0-2 0,1 0-3 15,0 0-7-15,0-1-6 0,0 1-4 0,1 0-3 0,0 0 1 0,0 0 1 16,1-1 3-16,-1 1 2 0,1 0 3 0,0 0 6 0,0 1 0 0,1-1 5 16,0 1 1-16,0 0 0 0,1-1-6 0,0 2-2 0,-1-1-5 15,2 1-10-15,0 0-2 0,0 0-2 0,0 0-2 0,0 1 3 0,0 0-2 16,1-1 2-16,0 1-2 0,0 0 1 0,1-1 0 0,0 1 0 15,1 1-2-15,0 0-4 0,1 0 4 0,0 0-6 0,0 0 5 0,-1 2-3 16,1 0-7-16,0 1 3 0,-1 0-2 0,0 0-1 0,1-1 1 0,-1 1 1 16,0-1-1-16,0-1 3 0,-2 1-1 0,1 0-1 0,-1 0-2 15,1 0-3-15,-2 0 7 0,0-1 1 0,0-1 1 0,-1 0 2 0,-1 0-2 16,0-1 2-16,0 0 3 0,-1-1 2 0,-1 0 0 0,0-1 1 16,0 1-2-16,0-1 1 0,-1 0 0 0,-1-1 0 0,1 0-2 0,-1-1-2 15,0 1-1-15,0-2-3 0,0 1 0 0,-1-2-2 0,1 1 0 0,-1 0 2 16,0-2 0-16,0 1 2 0,1-1-3 0,-1 1-1 0,0-1-2 15,1 0 0-15,0 2 1 0,0-2-4 0,1 0 6 0,0 0-2 0,0 0-2 16,0 0 4-16,1 0-7 0,-1 0 3 0,0 1 1 0,1 0-1 0,0 1-4 16,0 1-2-16,1 0-1 0,-1 0-1 0,0 1 5 0,0 0 5 15,1 0-1-15,-1 2 0 0,0 0-1 0,0 0-1 0,1 1 9 0,0-1-9 16,1 1 3-16,0 2 2 0,0 1-6 0,1 1 6 0,0 1-4 0,0 1 0 16,0-1 0-16,0 0-3 0,0 0 3 0,0 0 1 0,0 1-1 15,0-2 2-15,0 1-2 0,1-2 1 0,0 0-2 0,0-1 2 0,0-1 2 16,0-1-1-16,-1-1 2 0,0 0 4 0,1-1-1 0,-1-1 2 0,0 1 2 15,-1-2 0-15,0 0-3 0,0 0 1 0,-1 0-2 0,1-1 1 16,-1 0-1-16,0 0-3 0,-1-1 0 0,0 1 2 0,0-1-3 0,0 0-3 16,-1 1 5-16,1-1-2 0,-1-1 4 0,-1 1 1 0,0 1-1 15,-1-2 1-15,1 2-2 0,0-2-1 0,-1 0 1 0,0 0-2 0,0 0 3 16,1 0 1-16,-2 1 2 0,0-2-3 0,1 1 0 0,-1 0 0 0,1 0 4 16,1 2 1-16,-1-2 0 0,1 1 1 0,0 1-1 0,1 0 0 15,0 1 0-15,-1 2 1 0,1 0-5 0,0-1 10 0,0 3-2 0,-1-1 6 16,1 2 4-16,0 2-2 0,-1 1-1 0,2-1 1 0,-1 3-3 15,0 1-7-15,0 1-4 0,1 1-5 0,0 0-4 0,0 0 1 0,0 0 2 16,0 1-1-16,0 0-1 0,0-1-2 0,1 1 3 0,-1-3-5 0,1 0 4 16,0-1-2-16,1-1-2 0,-1 0 1 0,2 0 1 0,-1-1 0 15,0-1 0-15,0 0 1 0,0-1-4 0,0 0 5 0,1-1-2 0,-1 0 0 16,0-1 4-16,1-1-2 16,-1 0 2-16,0 0-1 0,0 0 0 0,0-1 4 0,-1-1-3 0,1 0 5 0,-1-1-1 0,0 1-2 0,0-2 3 15,-1 1 0-15,0-1-2 0,1-1 2 0,0 1-8 0,-1 1 2 0,0-2 2 16,0 0-2-16,0-1 5 0,1-1-4 0,-1 1 1 0,0-1-2 15,-1 1 0-15,0 0 5 0,0-1 0 0,0 0-5 0,-1-1-1 0,0 1-1 16,-1-1 1-16,0 0 4 0,0 0 0 0,0 0-3 0,0 0 0 0,0 0 0 16,0 0-1-16,0 1-2 0,0 1-2 0,0 0 1 0,1 2 1 0,0-1 1 15,1 2-1-15,-1 0 0 0,1 0-1 0,-1 2-2 0,1 0 0 16,-1 0-2-16,1 2 3 0,1 0-1 0,-1 0 3 0,0 1 3 0,0 0-6 16,1 1 3-16,0 1-4 0,0 0-3 0,1 1 3 0,0 0 4 15,0 0 0-15,0 0 0 0,0-1 0 0,0 1-2 0,0-2-2 0,0 1-1 16,0-1 2-16,0-1 1 0,-1 0 7 0,2-1-2 0,-2-1 0 0,1 1-3 15,0-2 0-15,-1 0 0 0,0 0 2 0,0-1 1 0,0 0-3 16,-1 1 4-16,1-2-2 0,0 0 3 0,-1-1-4 0,1 1-1 16,-2-1 5-16,0-1-7 0,1 1 5 0,-2-1 4 0,0 0-6 0,1 0 4 15,-1-1 0-15,0 1-2 0,1 0 0 0,-2-1 0 0,1 1-5 0,-1 0 4 16,1 0 0-16,0 1 1 0,0 0 0 0,0 0-5 0,1-1 1 0,-1 1 1 16,1 0 1-16,0 0 2 0,0 0-3 0,1 0-1 0,0 0-2 15,1 2-4-15,0 0 0 0,0 1-3 0,0 2-2 0,1-1 2 0,-1 2 4 16,1 1 3-16,0 0-3 0,1 0 1 0,-1 1-1 0,1 1-3 0,0-2 6 15,-1 3-8-15,1 0-1 0,1 0-12 0,-1 1-15 0,2-1-38 16,1 0-94-16,0-1-114 0,1 0-145 0,1-1-56 0,3-2-188 0</inkml:trace>
  <inkml:trace contextRef="#ctx0" brushRef="#br0" timeOffset="177017.69">10467 8320 1596 0,'-6'-4'189'0,"3"1"-39"0,-2 1-64 15,4 2-44-15,2 2-30 0,2 3-17 0,1 3 2 0,3 3-7 0,1 5 1 16,1 3-7-16,1 3-6 0,0 3 1 0,1 1-2 0,-1 3 3 0,2 2 3 16,-1-1-5-16,1 1 3 0,0-2-3 0,0 0-3 0,1-1 2 15,0 1-6-15,1-1-4 0,0 0 0 0,-1-1-5 0,2-2 8 16,-1-1-1-16,-1-4 3 0,-1 0 9 0,-1-2 12 0,1-3 12 0,-2-1 2 16,-1-3 2-16,-1-2-8 0,-1-3 3 0,-3-2 10 0,-1-3 7 0,-1 0 11 15,-2-2 5-15,-1-1-4 0,-2-2-5 0,0-2-5 0,-3-2-7 0,1-1-11 16,-1-1-1-16,-1-2-3 0,0-2-5 0,-1-1 18 0,1-1-2 15,-1-1 0-15,0-2 2 0,-1-1-10 0,0 1 3 0,0-2 0 0,0 0 2 16,1 1 0-16,0-1-3 0,0 0 1 0,3 2-3 0,-1 0-4 16,2 3-1-16,3 2-10 0,0 4-5 0,2 1-2 0,2 2-2 0,0 2 4 15,0 1-1-15,2 1 1 0,0 1 4 0,2 2 1 0,0 0 9 0,1 1-1 16,2 2 3-16,0 0 0 0,1 1-1 0,0-1-1 0,1 1 1 16,2-1 1-16,1-1 3 0,0-1-3 0,1-1 1 0,0 0-1 0,-1-2 1 15,-1 0 4-15,1-3 1 0,-1-1 0 0,-1-1 2 0,-1-2-1 16,0 0 0-16,-1-2-1 0,0 1 1 0,-1-3 1 0,-1 1 1 0,-1-1 1 15,-1 0 0-15,-1 0-2 0,-1-1 3 0,0-1 3 0,-2 1-3 0,0 1 0 16,0 0 5-16,-2 0-1 0,0 1 2 0,-1 1 4 0,-1 2-6 16,0 0 2-16,0 2-6 0,-1 1 2 0,1 1-3 0,1 1-2 0,-1 2 3 15,0 1-2-15,-1 2 2 0,1 0-2 0,0 2 4 0,0 1 7 16,0 2 6-16,0 3 5 0,-1 2 1 0,1 1-6 0,0 3-3 0,0 1-5 16,1 1-5-16,0 1-1 0,0 2-1 0,1 2-5 0,1 2-6 0,1 2 3 15,1 0-6-15,1 1 4 0,-1-2 1 0,3 0 1 0,-1-1 0 16,1-2-3-16,2 1-3 0,-1-1-6 0,2-2-9 0,1 0-3 0,0-1-14 15,0-2-10-15,0 0-18 0,0-1-30 0,1-2-35 0,1-4-46 0,-1-1-45 16,1-1-51-16,0-2-23 0,0 0-3 0,1-2 53 0,0-3-105 16</inkml:trace>
  <inkml:trace contextRef="#ctx0" brushRef="#br0" timeOffset="177416.69">11279 8828 1234 0,'-2'-3'193'0,"1"1"-122"0,1 0-41 0,1 1-21 0,3 1 1 16,2-1 1-16,1 1 2 0,1-1 1 0,0 1-7 0,-2-1 2 15,2 1-3-15,-2-1 2 0,1 0-1 0,0 0 6 0,1-1-3 0,0-1 2 16,1-1 3-16,1-1-1 0,0-2 0 0,2-1-1 0,-1 0 1 16,-1-2 2-16,0-1 0 0,-1-1 5 0,0-2 4 0,0 0 3 0,-1-1 4 15,0 0 2-15,-1-1-3 0,0-1 3 0,0 1-5 0,-2-2-8 16,0 0 0-16,0-1-4 0,-2 2-2 0,-1-1 1 0,-1-1-4 0,-1 2 2 15,-1 1 3-15,-2 1 2 0,-1 2 0 0,-1 1-2 0,-1 1-2 16,0 2 0-16,-1 1-7 0,-1 1 0 0,0 2-5 0,-1 2 4 0,-1 1-8 16,0 1 5-16,0 1-3 0,-1 1-6 0,-1 1 6 0,1 2-1 0,-1 1 3 15,2 1-3-15,-1 2-1 0,1 1-1 0,1 1 1 0,0 1 2 0,1 2 1 16,0 1 0-16,2 2 0 0,-1 0 7 0,1 2-2 0,1 0 1 16,1 1 2-16,1 0-2 0,1 0 5 0,2 0 2 0,1-2-1 0,2 1-2 15,2-1 4-15,0 0-5 0,3-1 3 0,-1 0 1 0,2 0-6 0,1-4 5 16,2 1-3-16,1-2-5 0,1-1 2 0,0-1-5 0,2-1 3 15,0-2 0-15,0-1 0 0,1 0 1 0,-1-2-6 0,1 0-4 0,-1-2 3 16,1-1-3-16,0-1 3 0,1-1-8 0,-2-1-15 0,0 0-9 16,-1-1-37-16,-1 1-52 0,-1-3-53 0,-1 0-76 0,1-1-89 0,-2-1-71 15,-2-1 26-15,-1-1-135 0</inkml:trace>
  <inkml:trace contextRef="#ctx0" brushRef="#br0" timeOffset="177689.69">11738 8042 2896 0,'-10'-11'109'0,"2"5"-51"15,1-2-20-15,4 7-25 0,3 4-24 0,2 3-10 0,1 3-6 0,2 5-3 16,3 4 5-16,0 5-6 0,1 3 7 0,0 4 0 0,-2 2-9 15,0 3 11-15,0 1 2 0,-2 1 3 0,1 3 12 0,0 0-5 0,0 1 2 16,0 2 0-16,2-1 3 0,1 1-9 0,1-1-13 0,-1-2-27 0,0-2-36 16,0 0-27-16,-1-1-28 0,1-2-20 0,0-2-19 0,0-3-8 15,0-3-2-15,-1-3 3 0,2-4 2 0,-2-1-10 0,1-3-70 0,-2 0 43 16,-2-1 66-16,0-3 54 0,0-8 45 0,2-7-117 0</inkml:trace>
  <inkml:trace contextRef="#ctx0" brushRef="#br0" timeOffset="178220.26">11977 8212 2756 0,'-3'-2'83'0,"0"2"-13"0,1 2-46 0,3 1-29 0,2 4-10 16,2 5-4-16,3 3 4 0,2 5 5 0,1 2-3 0,2 3-1 15,-2 2-7-15,0 3-4 0,-2 0-3 0,-1 1-11 0,1-1-13 0,-1 3-16 16,0-3-21-16,0 1-15 0,1-2-18 0,-1-1-16 0,2-2-4 0,-1 0 0 16,1-1 13-16,0-2 16 0,0 1 16 0,-1-3 17 0,-1-3 13 15,1-2 11-15,-2-2 14 0,1-2 7 0,-1-4 11 0,0-2 6 16,-1-3 2-16,0-2 6 0,-1-2 3 0,0-2 6 0,0-2 8 0,0-1 3 0,-1-4 4 16,0-1 2-16,0-2-4 0,0-1-1 0,0-1-2 0,0-2-7 15,1-1-1-15,0-2-4 0,1 1-8 0,0-1-4 0,1 0-2 0,1 1-1 16,-1 0 2-16,1 1 2 0,1 1 5 0,-1 2 2 0,0 0 8 15,0 2 2-15,1 3 6 0,0 2 9 0,-1 2 12 0,-1 3 7 0,0 1 2 16,1 4-1-16,0 1-2 0,-1 2-4 0,3 2-4 0,0 2-5 0,0 2-5 16,1 1-3-16,1 0 0 0,-1 1-3 0,0-1-6 0,0 0-4 15,0 1-2-15,-1-2 0 0,1 0 1 0,0-3 5 0,0 1 4 0,-1-2 0 16,0-2 5-16,-1-1 5 0,0-1 2 0,0-2 11 0,0 0 7 0,0-2 8 16,-1-1 1-16,0 0 2 0,-1-1 2 0,0-2 7 0,-2-2 7 15,1-1 7-15,0 0-12 0,-2-3-13 0,0 0-15 0,-1-1-9 0,-2-1-1 16,0 1-3-16,-1-2 0 0,0 0-6 0,-2-1 0 0,-1 1 1 15,-1 0 0-15,-1-1 0 0,-1 1 0 0,-1 1-3 0,-1 1-5 0,-2 0 0 16,-1-1-1-16,0 2 0 0,-1 0 0 0,1 1-2 0,-3 2-3 16,1-1-6-16,-1 1 0 0,1 2-2 0,2 2-4 0,-1 1 6 0,1 2-7 15,0 2-6-15,0 1 2 0,0 2-7 0,1 2 3 0,-1 1-2 0,-1 2-5 16,1 0 2-16,1-1-7 0,1 2-4 0,0 0-11 0,1 1-14 16,0 1-23-16,2-1-25 0,-1-1-36 0,2 1-31 0,-1-1-28 0,1 0-12 15,1 0 2-15,2-2 14 0,0-2 16 0,1 0 35 0,1-2-189 0</inkml:trace>
  <inkml:trace contextRef="#ctx0" brushRef="#br0" timeOffset="178413.26">12837 7687 2463 0,'-1'-15'579'0,"-1"3"-479"0,1 0-23 0,2 8-54 0,1 6-25 0,2 3-10 15,2 4-9-15,2 4-8 0,2 6-9 0,-1 5-18 0,-1 4-13 16,-1 5-20-16,-1 3-13 0,-2 4-18 0,1 5-16 0,0-1-23 0,0 3-35 16,0-1-35-16,2 4-34 0,2-1-63 0,1 1-51 15,3-1 20-15,2-3-163 0</inkml:trace>
  <inkml:trace contextRef="#ctx0" brushRef="#br0" timeOffset="179135.26">13989 8557 2652 0,'2'-8'413'0,"0"2"-303"0,1 0-23 0,4 5-42 0,4 4-31 0,3 5-9 15,7 5-1-15,7 6 0 0,5 8-6 0,4 5 0 0,1 6-5 16,2 7-2-16,0 6-13 0,1 8 6 0,0 5-9 0,-3 5-10 0,-2 6-13 15,-3 5-46-15,-3 3-60 0,-4 6-81 0,-3 2-107 0,-6 5-122 16,-5 4-71-16,-8 6 11 0,-11 6-122 0</inkml:trace>
  <inkml:trace contextRef="#ctx0" brushRef="#br0" timeOffset="180365.33">15588 7218 2008 0,'-6'-13'82'0,"1"2"3"0,-2 0-19 0,5 6-24 0,1 2-19 0,2 3-16 16,0 1-1-16,1 1-9 0,1 2 2 0,0 3 4 0,2 4 0 0,-1 3-6 16,1 6-2-16,0 3 4 0,0 4-5 0,0 2 3 0,-1 1 0 15,0 0-6-15,0 2-5 0,-1 0-8 0,1 2-18 0,0-1-32 0,-1 0-53 16,2-1-60-16,-1 1-51 0,0-2-63 0,2-1-17 0,1-1 19 15,0-3 22-15,1-3-64 0</inkml:trace>
  <inkml:trace contextRef="#ctx0" brushRef="#br0" timeOffset="181222.24">16348 7111 900 0,'-4'-5'134'0,"2"1"-49"0,-1 0-11 0,2 5-43 0,1 3-25 0,2 3-4 16,1 4-2-16,2 4 2 0,0 7 3 0,2 2 2 0,0 9 5 0,0 4 1 15,1 5 6-15,-1 3 3 0,0 1-3 0,0 1 4 0,1 1-4 16,0 2-5-16,0-1-2 0,1 0-3 0,2-2-6 0,0 0 0 0,1-2 1 16,-1-1-1-16,1 0-3 0,-1-2-1 0,0-3-7 0,1-2-3 0,-1-3 0 15,-1-4-2-15,-1-2 0 0,-1-3 2 0,-1-2 2 0,0-3 3 16,-2-3 2-16,-1-6 4 0,-1-1 4 0,-1-3 5 0,-1-4 13 0,-1-1 17 15,-1-3 14-15,-1-1 6 0,-1-2-5 0,-2-2-16 0,0-2-15 16,-1-3-17-16,-2-1-4 0,1-5-2 0,0-2 3 0,-2-1 5 0,0-2 5 16,0-1 2-16,-2-1 2 0,1-1 4 0,1 0 5 0,-2-3 5 15,0 0 4-15,-1 1-2 0,1-1-6 0,-1 3-5 0,3 0-7 0,0 3-4 16,0 0-6-16,3 1-9 0,1 3 0 0,1 0-6 0,1 3-2 0,2 2 1 16,0 2-4-16,1 0 4 0,2 1-2 0,0 1 0 0,1 2-2 0,2 0 2 15,1 2-1-15,1 0 2 0,1 1 7 0,1 1-1 0,0 2 3 16,3-1 0-16,0 2 2 0,0 0 1 0,0-1-3 0,0 1 1 0,2-1-1 15,1-1-1-15,0 0 3 0,0 0 0 0,1 0 5 0,2-3 1 0,-1 0 7 16,0-1 2-16,0-3 2 0,-3 0 3 0,1-3-1 0,-2 1 0 16,1-2 1-16,-1-1-2 0,0 0 1 0,-1 0-2 0,-1-1-3 0,1-1 3 15,-2 1-1-15,-1 1 3 0,0-1 5 0,-2 0-2 0,-2 0 6 16,-1 0-2-16,-2-1 5 0,1 1 1 0,-2 0-2 0,0 1-2 0,-1 1-3 16,-1-1-4-16,1 1 3 0,-1 1-4 0,-1 2-2 0,1 3-4 0,-1-1-2 15,0 1 1-15,0 2-5 0,1 1 7 0,-1 1 0 0,-1 2-5 16,2-1 6-16,-1 2-3 0,0 1-4 0,1 0 3 0,-1 2-7 0,0 1 2 15,2 1 2-15,-2 4 3 0,1 1-5 0,-1 3 2 0,2 4-3 16,1 1-4-16,0 2 1 0,1 3 1 0,1 2-2 0,-1 0 4 0,0 3-3 16,1 0-1-16,0 1 2 0,1 2 0 0,-1 0 1 0,2-2-9 0,1 1-6 15,1-3 0-15,1 0-3 0,1-1 2 0,1-3-5 0,1 0-6 16,-1-3-9-16,2 0-3 0,0-2-3 0,1-3-2 0,-2-3-9 0,-1-1-11 16,2-1-10-16,-3-1-18 0,1-2-8 0,-1-2-24 0,0-1-25 0,-2-2-38 15,1-1-39-15,-1-2-20 0,0-1 9 0,-1-1 27 0,0-3 59 16,1-1-168-16</inkml:trace>
  <inkml:trace contextRef="#ctx0" brushRef="#br0" timeOffset="181517.11">17310 7484 1877 0,'-3'-6'290'0,"1"0"-174"0,0 0-50 16,1 3-60-16,1 2-16 0,1 1-10 0,0 1-7 0,0 1 3 16,0 1 0-16,0 2 8 0,1 2 7 0,-1 0 2 0,0 3 5 0,-1 1 1 15,1 1 1-15,0 3 0 0,-1-1 0 0,2 2-9 0,0 1-7 16,0 1 0-16,0-1-6 0,-1 5 8 0,1-1-2 16,-1-1 6-16,1 2 0 0,0-2 3 0,0-1 4 0,0-1 0 0,0-1-3 0,0-4 0 0,-1 1-4 15,2-1-1-15,0-2 3 0,0-1-1 0,0-1 3 0,-1-3 4 16,1-1 0-16,0 0 4 0,1-2 2 0,-1-1-6 0,-1-2-3 0,1-1-12 15,-1-1-26-15,0-1-42 0,1-1-55 0,-1-3-69 0,0 0-59 16,0-3-36-16,0-3 2 0,-2-3-123 0</inkml:trace>
  <inkml:trace contextRef="#ctx0" brushRef="#br0" timeOffset="181694.26">17295 7301 1046 0,'-6'-11'311'0,"2"-2"-143"0,-3-1-4 0,3 4-60 15,0 3-37-15,2 3-27 0,0 2-16 0,0 1-9 0,1 1-10 16,0 1 2-16,0 1 0 0,0 1-1 0,0 2-4 0,0 1 0 0,0 1-5 15,1 2-5-15,1-1-6 0,0 1-11 0,0 0-17 0,1 1-22 0,0 2-27 16,1-1-30-16,1-1-39 0,-1 0-25 0,0-2-3 0,0-1 16 16,-1-1 36-16,1-2 29 0,-2-2 18 0,1-1 16 0,-1-2 8 0,0-1 13 15,1-2 13-15,0-2 11 0,1 0 11 0,1-1 1 0,0-1 3 16,2 0 2-16,0-2-2 0,0 1-23 0,0 1-96 0</inkml:trace>
  <inkml:trace contextRef="#ctx0" brushRef="#br0" timeOffset="184511.07">17576 6621 1255 0,'-7'-2'599'0,"0"-1"-505"0,-1 0-20 0,1 1-43 16,2 2-19-16,1 2-8 0,2-1-4 0,-1 2-4 0,2 0 2 0,-2 2-1 15,0 0 6-15,0 3 9 0,1 2-1 0,-1 2 15 0,1 0 14 0,1 2 11 16,0 0 4-16,1 2-4 0,1 1-18 0,0 0-9 0,1 2-9 16,1 2-7-16,2 1 1 0,0 2-6 0,1 1 2 0,2 0-10 0,0 2 0 15,1-3 7-15,-1 1-16 0,0-1 14 0,0-3 0 0,0 2-4 16,-1-1 11-16,1-2-10 0,-1 0 3 0,0-1 0 0,0-2-4 0,1-1-1 15,-1 0-7-15,0-3-14 0,-1-2-22 0,2 0-55 0,0-2-89 0,0-2-121 16,0-1-92-16,-2-2-26 0,0-1-200 0</inkml:trace>
  <inkml:trace contextRef="#ctx0" brushRef="#br0" timeOffset="185534.59">19364 7721 829 0,'-13'-6'300'0,"-2"0"-115"0,-4 0-12 0,4 3-36 0,4 2-50 0,2 2-30 15,1 1-21-15,1 0-14 0,2 1-2 0,-1 1-6 0,2 1 5 16,0 2-4-16,0 1 0 0,1 1 1 0,0 2-4 0,1 2 4 0,1 2-5 15,0 3-6-15,1 3 2 0,1 3-4 0,1 3-3 0,0 3 3 16,0 3-2-16,1 2-5 0,-1 3 1 0,0 2-1 0,0 4-10 0,0 2-16 16,-2 3-36-16,-1 2-95 0,-1 2-110 0,-1 1-65 0,-2 2-34 15,-2 3-181-15</inkml:trace>
  <inkml:trace contextRef="#ctx0" brushRef="#br0" timeOffset="186052.1">21955 7051 1865 0,'-8'-8'224'0,"0"-1"-73"0,-2 0-45 0,4 4-39 0,2 2-34 0,2 2-10 16,1 0-11-16,0 1-4 0,1 1 2 0,1 2-7 0,-1 2 3 0,1 2-1 15,0 3-7-15,1 1 2 0,1 5-3 0,-2 2-2 0,2 2 4 16,1 1-6-16,0 2 1 0,1 2-2 0,1 4-4 0,-1 2-7 16,0 0-7-16,0 1-17 0,-1 1-20 0,1-2-40 0,-2 3-57 0,0-3-73 15,0 1-72-15,0-1-25 0,0 0 5 0,1-4 46 0,0 0-167 0</inkml:trace>
  <inkml:trace contextRef="#ctx0" brushRef="#br0" timeOffset="186939.1">22546 7848 987 0,'-4'-6'120'0,"1"-1"-15"0,0-1-27 0,3 1-24 0,2 2-31 0,0 0-12 15,0-1-5-15,1 2-5 0,0 0 1 0,-1 0 2 0,1 0 3 0,0 1 3 16,-1 0 6-16,1 0 4 0,-1 0 7 0,0-1 6 0,1 1 7 16,1-1 6-16,-1 0-5 0,2 0-1 0,1-1-11 0,1-2-7 0,0 0-5 15,3 0 1-15,2 0-2 0,1 1-4 0,3 0 0 0,0 0-3 16,2-1 1-16,0 2-4 0,0 1 0 0,2 0-5 0,-1 2-1 0,0 2 0 15,-1 1-1-15,0 3-1 0,1 1-3 0,-1 2 2 0,1 3 1 0,0 0-1 16,-1 1 2-16,0 2 2 0,-2 0-1 0,-1 2 1 0,-2-2-2 16,-1 3-3-16,-1 0 3 0,-2 0-2 0,-1 1 2 0,-2 1 2 0,-2-1-4 15,-2 1 1-15,-2-2 2 0,0-1 1 0,-3 0 2 0,-1-2 2 16,-2-1-2-16,0 0-1 0,-2-2 2 0,-1 0-4 0,0-1 3 0,0 0-6 16,1-3-3-16,-1 0-6 0,0 0-6 0,1 0-1 0,-1-2-2 0,1 0-3 15,1-2 0-15,2-1-1 0,0 0 2 0,3-1 7 0,0-1 1 16,0 0 2-16,2-1 1 0,-1 0-1 0,2-1 2 0,0 0-5 0,1 0-1 15,1 0-4-15,2 0 1 0,3 0 4 0,1 0 3 0,0 1 5 0,2 1 4 16,0 0 3-16,0 2 3 0,1 1 3 0,2 1-1 0,-1 2 3 16,0 0 2-16,0 1 5 0,0 1 1 0,0 1 6 0,1 2-1 0,0 0 2 15,0 1-1-15,-1 1-1 0,0 1-1 0,-1 1 2 0,-1 0 2 16,1 0 5-16,-2 0 4 0,0 0-8 0,-3 0 3 0,-1-1-5 0,-1 0 8 16,-2 1 5-16,-1 0 0 0,-2-2 5 0,-1 2-9 0,-3 0 2 0,-1 0 2 15,-3 0-3-15,-2-1 4 0,-2 2-6 0,-1-1-9 0,-1 0-2 16,-2-2-6-16,0 0 3 0,0 0 0 0,1 0-3 0,0-2 1 0,1-1-7 15,3-2 2-15,1-1 3 0,1-1-3 0,1 0 6 0,2-3-1 0,0 0-4 16,2-1 1-16,0-1 4 0,1-1-1 0,1 0-2 0,0 1-2 16,2-2-7-16,0 0-3 0,0 0-7 0,0-1-10 0,0 0-10 0,1-1-23 15,0 1-23-15,0-1-33 0,1-1-45 0,1-1-46 16,2-3-43-16,-1 0-47 0,2-2-10 0,2-3 6 0,1-2 55 0,1-3-107 0</inkml:trace>
  <inkml:trace contextRef="#ctx0" brushRef="#br0" timeOffset="187138.1">23378 7062 2554 0,'-4'-9'212'0,"2"2"-137"0,-1 1-18 0,2 5-35 0,3 4-26 15,1 3-11-15,2 4 0 0,2 6-2 0,1 5 0 0,0 2 2 16,0 5-1-16,-2 3 1 0,-1 4 0 0,-1 1-3 0,0 4-7 0,0-1-9 15,-1 1-11-15,2 2-31 0,1 0-37 0,-1 2-40 0,2 1-71 16,0-2-70-16,3 2-66 0,0 0-19 0,0 1 21 0,0-2-181 0</inkml:trace>
  <inkml:trace contextRef="#ctx0" brushRef="#br0" timeOffset="210566.56">26466 6364 1003 0,'4'-7'128'0,"0"-1"-17"0,2 0-21 0,-1 4-10 16,2 1-9-16,-1 0-11 0,0 1-12 0,0 1-19 0,0 0-15 0,-2 2-8 16,-1 2-7-16,0 1-2 0,-1 1-2 0,-2 1 2 0,0-1 0 0,-1 0 2 15,-1-1 1-15,-1 0-3 0,1 0-1 0,-2-1 3 0,1 0 2 16,-1-3 2-16,0 0 3 0,0-1 4 0,0-2-2 0,-2-1 5 0,0-1-4 15,0-1 0-15,-1-2 1 0,-1 0 4 0,0-2 1 0,0 0 4 16,-1 1 0-16,1-1 3 0,-2-1 5 0,-1 0 2 0,0 0-6 0,0 1-3 16,1 0 1-16,0 0-9 0,-2 2 2 0,-1 2-8 0,-1 1-6 0,0 3-4 15,2 2-4-15,-3 2 1 0,1 3-4 0,-1 2 2 0,-1 4-2 16,-1 3-3-16,0 1 0 0,1 4-1 0,0 3-1 0,1 2 7 0,0 4 3 16,1 2 2-16,1 3 2 0,1 1-5 0,0 2-1 0,1 0 4 0,2 1-1 15,1 1 0-15,1-1 2 0,2 0-2 0,3-3 1 0,1 0 2 16,3-2 4-16,2-3-1 0,2-1-1 0,0-3 7 0,3-3-1 0,1-2-2 15,0-4 4-15,2-3 1 0,-1-1 2 0,0-2 8 0,2-1 7 16,0-2 3-16,0-3 0 0,0-2 6 0,0-1-9 0,1-1-4 0,2-1-8 16,1-1-3-16,-1-2 1 0,2-2 0 0,-1-2 1 0,1-1-3 15,-1-1 0-15,1 1 0 0,0 0 7 0,-1-2-1 0,0-1-2 0,-1 1-7 16,1 1-5-16,-2 2-7 0,-1 1-2 0,0 3 1 0,-1 0-2 0,-3 2 4 16,3 1 1-16,-2 2-2 0,0 1 1 0,0 2 1 0,-2 1-1 15,0 1 1-15,0 0 5 0,1 3-2 0,1 0 2 0,-1 1-3 0,0-1-6 16,-2-1 3-16,1 0-4 0,1-1 4 0,-1 0 6 0,0 0 2 0,0-1-1 15,1-1 1-15,-1-1 2 0,2-2 4 0,-1-2 3 0,2-1 4 16,-2-2 0-16,1-1 0 0,0-2 7 0,1 0-7 0,0-2 2 0,-1 0 6 16,0-2-11-16,-1-1 5 0,1-2-2 0,-1 0-10 0,-2-1 4 0,0 1-5 15,0-2 1-15,-1 0 2 0,-2-1 3 0,0 1 2 0,-1-2-2 16,-1 1 2-16,0 0-1 0,-2 0-2 0,-2 0 2 0,0 0-4 0,-1 1 0 16,-1 0 0-16,-1 0-3 0,0 0 1 0,0 1-3 0,-2 0-2 15,-2 0-4-15,-1 1-4 0,-1 2-6 0,-2 3 1 0,-2 1-8 0,0 1 4 16,-4 2-2-16,-2 2-4 0,-2 2 7 0,-2 2-2 0,-1 2-2 0,0 1 6 15,2 1-6-15,2 0-5 0,2 2 2 0,1 1-9 0,2 1-10 0,2 1-8 16,0 0-15-16,0-1-13 0,3 1-17 0,2 0-13 0,1-1-7 16,2 0 0-16,2 0 4 0,2-1 4 0,1 1 0 0,2-1-1 0,2 0-7 15,3-1-12-15,2-1-2 0,2-1-4 0,6 0 2 0,2-3 27 16,1-1-203-16</inkml:trace>
  <inkml:trace contextRef="#ctx0" brushRef="#br0" timeOffset="210903.56">27042 6628 200 0,'19'-6'140'0,"3"-2"-50"0,4-1 1 15,-3 0-10-15,-3 1 2 0,-1 1-6 0,-2-1-11 0,-1 1-15 0,-1 1-12 16,-3 0-13-16,1 1-3 0,-1 0-5 0,-2 1 2 0,-2-1 1 16,-1 1 1-16,-1 0 5 0,-2-1 3 0,-1 0 3 0,0 0 2 0,-2-1 2 15,-1 0 4-15,0 1 3 0,-3-1 8 0,0 0 0 0,-1 0 1 16,-1 0-2-16,-2 1-12 0,0 0-8 0,-2 2-9 0,-2 0-8 0,0 1-6 16,1 2-5-16,-3 1-3 0,-1 1-3 0,0 1 2 0,-1 1 0 0,2 1-2 15,-1-1 2-15,2 1 1 0,0 0-2 0,3 0 0 0,2 0 1 16,1 0-1-16,0 0-3 0,2 0 1 0,3 0 4 0,1 0 1 0,2 0 3 15,3 0 1-15,1 0-1 0,2 0-1 0,4 1 2 0,3-1-1 16,3 1 0-16,1-1-1 0,3 0-1 0,1-2 1 0,0 1 0 0,2-1 5 16,1-1 0-16,1-1-2 0,-1 0 4 0,0 0-2 0,-1 0 5 0,-2 0 2 15,1 1 2-15,-1-1 1 0,-1 0 0 0,0 2-4 0,-1 0-5 0,-3 0-1 16,-1 2-6-16,-1 1 0 0,-2 1-4 0,-2 0-3 0,-2 0-2 16,-1 2-3-16,-2-1-3 0,-3 2 2 0,-1 0 0 0,-3 0 0 0,-2 2 3 15,-3-2-1-15,-1 2 5 0,-1 0 4 0,-2 0 0 0,-2 0 2 16,0-1-4-16,0 0 1 0,-2 0 1 0,1-1-1 0,-1-1-8 0,2 0-8 15,-2-3-4-15,0 1-10 0,1-2-10 0,1-1-7 0,3-2-17 0,1-1-9 16,2-1-5-16,0-1-22 0,2-1-15 0,0-2-21 0,1-2-20 16,2-1-6-16,1-3 20 0,3-4 20 0,2-4-166 0</inkml:trace>
  <inkml:trace contextRef="#ctx0" brushRef="#br0" timeOffset="211163.56">28004 6115 910 0,'9'-11'136'0,"0"1"-79"15,2-2-12-15,-1 5-16 0,-2 4-6 0,0 0-8 0,0 1-6 0,0 2-3 16,-1 0-4-16,-2 3-2 0,1 1-3 0,-1 1 0 0,0 2-1 16,0 1 4-16,-1 1 3 0,1 1 1 0,-1 1 5 0,0 1 1 0,0 1 0 15,-2 3 3-15,1 3 3 0,-2 0-2 0,0 4-1 0,-1 3-1 16,-2-1-8-16,1 3 3 0,-2 1 0 0,-1 1-4 0,0 2 5 0,0 1-5 16,0-2 1-16,-1 3-5 0,1-3 3 0,1 4-1 0,-1-1-2 15,1 0 3-15,0 1-2 0,1-3 0 0,-1-1-2 0,0-2 4 0,2 0-3 16,-2-4 4-16,1-1 0 0,0-3-1 0,0-4 1 0,1-1-3 0,-1-2-6 15,1-3 5-15,0-2-4 0,-1-2-1 0,1-2 4 0,0-1-19 0,0-1-37 16,1-2-75-16,-2-1-66 0,0-2-51 0,-2-2-67 0,-3 0 2 16</inkml:trace>
  <inkml:trace contextRef="#ctx0" brushRef="#br0" timeOffset="211310.56">27743 6512 1907 0,'10'-9'244'0,"2"3"-236"0,4 0-15 0,4 4-10 16,3 2 2-16,4 2 1 0,3-1 1 0,4 1-7 0,1 0-21 16,1 0-40-16,0 1-48 0,-4-1-31 0,1 0-3 0,-1 1 5 0,-2 0 21 15,0-1 10-15,-2 0 6 0,0-1 9 0,-2 0 4 0,0-1-1 0,-1 1-5 16,-1-1 17-16,1-1-213 0</inkml:trace>
  <inkml:trace contextRef="#ctx0" brushRef="#br0" timeOffset="212106.56">28660 5654 693 0,'-1'-2'36'16,"1"1"-21"-16,-1 0-13 0,1 2-5 0,0 1 1 0,0 1 4 0,-1 1 3 15,1-1-4-15,-1 2 0 0,0 0 2 0,-1 0 4 0,0 2 10 0,0 1 3 16,0 1 7-16,0 0 4 0,0 1 7 0,0 1 6 0,0 1 0 15,1 2 2-15,0 0-7 0,0 3-5 0,0 2-8 0,1 2-5 0,-1-1-4 16,1 4-8-16,0-2-2 0,-1 5-1 0,1 1 0 0,0 1 6 0,1 3 3 16,0-1 6-16,1 2 7 0,1 1 5 0,0 2 5 0,0 4-1 15,1 2-3-15,1 2-8 0,0 3-4 0,1 3-3 0,0 1-3 0,0 4 2 16,0 4-3-16,0 3 1 0,-1 2-5 0,1 4-1 0,0 1-7 0,1 1-4 16,0 2 2-16,1 4 2 0,-1-1-1 0,3 4 4 0,-2 1-2 15,1 0 1-15,2 4 5 0,-1-2-4 0,2 3 7 0,0 2 0 16,-1 3 2-16,2 2 6 0,1 1-7 0,0 4-2 0,1 0-10 0,-2 2 0 15,1 3 0-15,1 2-3 0,-1 1 5 0,1 3-8 0,1 1 0 0,0-2 3 16,-1 3-3-16,-1-2 4 0,1 2-1 0,1 1-11 0,1-1 10 0,-1 1-1 16,1 0-1-16,-1 2 6 0,0 1-10 0,0 1-9 0,1-1-2 15,0 1-6-15,0 2-7 0,1 1-4 0,0 2-18 0,-1 0-18 0,-2-1-19 16,0 2-9-16,-2 0 5 0,0-2 8 0,-1 1 26 0,-1-2 18 0,0-2 16 16,-1 1 16-16,0 0 4 0,1-3 2 0,-2-2 5 0,2-3-2 15,0-1 2-15,-1-1-1 0,1 1 0 0,-2-2 5 0,-2-2 0 0,1 1-10 16,-1-1-60-16,0 1-82 0,-1-1-41 0,-1 0-181 0</inkml:trace>
  <inkml:trace contextRef="#ctx0" brushRef="#br0" timeOffset="212855.85">24463 8242 1243 0,'5'-9'768'0,"1"0"-662"0,4-2-65 16,2 4-43-16,6 0 4 0,6 0 2 0,3-1 6 0,5 1 4 0,2 0-6 15,4 0-2-15,4 1 0 0,4 1-4 0,2 1-1 0,2-1 1 0,4 0-4 16,2-1-1-16,3-1 2 0,4-2 4 0,4-2 0 0,4-1 1 16,4-1 2-16,6-2-9 0,2-1 4 0,5-2 1 0,4 0 5 0,2-2 8 15,4-4 3-15,5 1 6 0,1-4-3 0,3 0 6 0,4-1 17 16,4 0 8-16,5 1 10 0,2 0 5 0,2 0-9 0,2 1-2 0,5 2-4 15,5 0-6-15,1 0-8 0,2 1-14 0,3 1 18 0,1 2 4 0,4-1 3 16,3 1 4-16,1 0-19 0,1 0-6 0,1 2 0 0,0 1-5 16,1 1-2-16,1 1-2 0,0 0-3 0,2 3-2 0,-2 0-2 0,2 0 3 15,-2 1-1-15,0-1-7 0,-2 0 0 0,1 0-2 0,-1 1 1 0,1 0 1 16,-2 0 0-16,-2 2 0 0,-2 0-3 0,-3 1-1 0,-3-1-3 16,-2-1 2-16,-7 1-7 0,0 2-11 0,-6 1-15 0,-2 0-29 0,-65 4-12 15,12-1-45-15,-3 1-69 0,13-2-78 0,-4 0-125 0,6-1-142 0,-4-1-64 16,6-2-137-16</inkml:trace>
  <inkml:trace contextRef="#ctx0" brushRef="#br0" timeOffset="213980.84">26092 8353 1506 0,'1'-1'156'0,"1"0"-98"0,1 1-42 0,1 1 1 0,1 1 10 15,1 0 2-15,1 0 0 0,1 2-7 0,-1 0-10 0,2 2-5 0,0 1-7 16,0 1 0-16,-1 0-4 0,-1 3-2 0,0 1 3 0,0 0-1 0,-3 2 4 16,2-1-1-16,-1 2-2 0,0 1 5 0,1 0-6 0,-1 0 4 15,-1 1-3-15,1 0-1 0,-1 1 1 0,0-1 2 0,-1 1 0 0,-2 0-1 16,0-3 5-16,0 2-3 0,-1-2 1 0,0 1-1 0,1-3-1 16,0-1 0-16,1-2-2 0,-1 0-1 0,1-1-4 0,-1-2-5 0,0-1-11 15,2-2-12-15,-1-1-26 0,0-3-31 0,1 0-41 0,-1-1-64 0,1-3-56 16,2-3-44-16,1-4-236 0</inkml:trace>
  <inkml:trace contextRef="#ctx0" brushRef="#br0" timeOffset="-214414.64">25775 8482 801 0,'-3'-5'227'0,"-2"0"-169"0,1 1-50 16,1 1-16-16,1 2 2 0,2 0 11 0,0 0 6 0,-1 0 4 0,1 0-2 15,0 0-2-15,0-1 15 0,0 1 5 0,1 0 24 0,0-1 14 0,1-1-3 16,2 0 7-16,0-1-18 0,2 0-9 0,2-2-3 0,3 0-4 15,1-1-2-15,3-1-3 0,1 0-1 0,3 0-3 0,3 0 3 0,-1-1-1 16,3-1 2-16,1 0-1 0,-2 0-1 0,2 1-2 0,-1 0 0 0,1 1-2 16,1 0-4-16,-2 1 1 0,0 1-1 0,-3 1-2 0,0 2-6 15,-2 0-6-15,-1 1-3 0,2 2-5 0,-2 2-7 0,-1 0 4 0,-2 2-2 16,-1 1 0-16,0 2 3 0,-2 1 0 0,-1 2 0 0,1 1 0 16,-1 2 1-16,0 2 2 0,-2 1-1 0,0 1-1 0,-3 3-1 0,-2 2 6 15,-1 2-7-15,-3 4-1 0,-2-1 4 0,-3 2-2 0,-1-1-2 0,-3-2 5 16,-1 2 0-16,-1-1 1 0,-1 0 6 0,-2-1 2 0,1 0 4 15,-1-1 2-15,-1-1 0 0,1-2 1 0,1-1 9 0,-1-2 5 0,2 0 9 16,0-2-2-16,1 0-9 0,2-2-7 0,-1-1-5 0,2-3-2 0,1-2-3 16,2-1 0-16,2-1-3 0,1-2-1 0,1-2-2 0,2 0-4 15,-1-2 3-15,2-1-1 0,0-1-1 0,1-1-2 0,2-2-3 0,2-2-3 16,1-3-5-16,3-1 2 0,2-4-2 0,3-2-2 0,2-3-2 16,0 0-3-16,3-4 11 0,2-2-6 0,0-1 3 0,2-2-1 0,1 1-14 15,-1-1 4-15,0 1 1 0,-2 1 1 0,0 1 10 0,-3 4 3 0,-2 0 6 16,-1 3 3-16,-2 1-1 0,0 2 3 0,-3 1 1 0,-1 2 2 15,-2 3 2-15,-1-1-3 0,-1 3-6 0,0 2 0 0,-2 2-9 0,-1 2-8 16,0 1 3-16,0 2-7 0,1 1-5 0,0 2 7 16,0 1-3-16,1 2 4 0,-1 1 6 0,1 2-2 0,0 0-1 0,1 0 5 0,0 1 0 15,0-2 3-15,1-1 5 0,1-1-2 0,-1 0 3 0,1-2 4 0,0-1-1 16,-1-1 5-16,0-1-2 0,2-2 1 0,0 0 6 0,0-1-1 16,1-1-1-16,0-1 3 0,-1-1-2 0,2 0 0 0,0-2 3 0,1-1-4 15,0-1-4-15,0-1 3 0,1 0-4 0,-1-1 4 0,0-1 1 0,-1-1-1 16,-2-1-1-16,2 0-1 0,-2-1 1 0,0 0-1 0,-2-1 3 15,-2 0 1-15,-1 0 4 0,-1 0-3 0,-3 0 0 0,1-1-1 0,-4 2-10 16,1 1-2-16,-3 0-13 0,-2 2 0 0,-1-1-7 0,-1 0-3 0,-2 1 6 16,-2 2-5-16,-1 1-1 0,-1 0 1 0,-1 2 2 0,0 2-2 15,0 0 5-15,2 2-5 0,0 1-1 0,1 3-2 0,2-1-4 0,0 1-7 16,2 1-5-16,-1 0-16 0,1 1-20 0,1 1-28 0,1-1-50 16,0 0-37-16,3 1-39 0,0 0-41 0,2 1-15 0,0-1 6 0,2 0 51 15,2 0-169-15</inkml:trace>
  <inkml:trace contextRef="#ctx0" brushRef="#br0" timeOffset="-213813.43">27252 8196 835 0,'-1'-1'183'0,"0"-1"-127"0,0 1-41 0,1 1-6 0,0 1 9 0,0-1 5 15,0 1 2-15,0 0-11 0,0 1-6 0,-1 1-14 0,-1 1-3 0,0 2 2 16,-2 0-2-16,1 3 3 0,-1 0 6 0,0 1 3 0,-1 0-2 0,1 0 2 15,-1 0-1-15,1 0 0 0,1 1 3 0,1-1 4 0,0-1 0 16,1 1 5-16,2 0 13 0,-1-1 8 0,1 0 13 0,0 0 6 0,1-1 0 16,0-2 4-16,1 0-5 0,1-2 2 0,0 0-5 0,0-2-3 0,1 0 1 15,0-1-6-15,1-1-4 0,1-1-3 0,1 0-3 0,0-2 1 16,0 0-3-16,1-2-4 0,0 0-2 0,-1-3-5 0,2 0-2 0,0-1-4 16,1-1-5-16,-2 1-2 0,1-1 0 0,-3 0-1 0,1 0 1 15,-2 0 3-15,0-1-8 0,0 2 3 0,1-3-5 0,-1 2-5 0,0-1 2 16,-1 0-3-16,-1 1 4 0,-1 2 13 0,-2-1-3 0,1 1 3 0,0-1-4 15,-1 0-9-15,-1 0 0 0,1-1 0 0,-1 3-1 0,-1-1-12 16,0 1 2-16,-1 0-9 0,0 1-2 0,0 0-8 0,-2 2-11 0,0 0-8 16,-1 2-4-16,0 1 3 0,-1 1-1 0,0 2-2 0,-1 1-8 15,-1 1-11-15,-1 3-21 0,-1 1-28 0,-1 3-34 0,-1 0-26 0,0 0-6 16,2 2 0-16,-2-2 42 0,4-1-178 0</inkml:trace>
  <inkml:trace contextRef="#ctx0" brushRef="#br0" timeOffset="-213085.43">27705 8117 1056 0,'1'-5'356'0,"1"2"-306"0,-1-1-45 15,0 2-8-15,0 1 2 0,-1 0 5 0,1 0-1 0,-1 0-2 16,-1 0-2-16,0 1-2 0,1-1-2 0,-1 0 5 0,0 1 0 0,-1-2 1 15,1 1 0-15,0-1 2 0,0 0-1 0,1 0 2 0,-2 0 2 16,1 0 2-16,0 0 6 0,0-1 7 0,1 1 0 0,-1 0 2 0,1 0-2 16,-2 1-4-16,0-1-5 0,0 1-3 0,-2 1-4 0,0-1-2 0,0 0-3 15,-1 1-2-15,-1 0 0 0,1 1-2 0,0-1 8 0,1-1-3 16,0 1 4-16,0 0 1 0,1-1 2 0,1 0 0 0,0 0 7 0,2-1 0 16,0 0 5-16,0 1 3 0,0-2-1 0,0 1 14 0,1 0 2 0,1-1 2 15,1 1 1-15,0-1-8 0,2 1-8 0,-1-1-6 0,1 0-3 16,1 1-2-16,-1-1-6 0,1 2-2 0,-1 1-3 0,1-1-2 0,-1 0 2 15,0 0-2-15,-2 0 3 0,1 0 1 0,-1 0-1 0,-1 0 3 0,1 0 2 16,-1-1-1-16,-1 1 4 0,1-1-5 0,0 1 1 0,-1-1 1 16,0 0-3-16,0 0 2 0,0-1-2 0,-1 1-3 0,1 0 3 0,-1 0-1 15,0 0 1-15,0 0 0 0,0 1-2 0,0-1 1 0,-1 0-1 16,1 0 0-16,-1 1 4 0,-1 0-5 0,0 0 1 0,-1 0-1 0,2 0-4 16,-3 1 1-16,1 0-5 0,-1 0 4 0,-2 1-4 0,1 0 2 15,-2 1-1-15,1 0-3 0,-1 1 1 0,-1-1-1 0,0 1 1 0,1 1 6 16,0-1-7-16,0 1-1 0,0 0 1 0,1 0 1 0,-1 0 4 0,0 1-1 15,1 0 1-15,0 2 2 0,1 0 2 16,-1 0 1-16,0 0-2 0,2 1 2 0,-1 1-2 0,2 0 2 0,-1 0 0 0,1 1-3 0,0 2 0 16,1 0 3-16,0 0-2 0,0 0-1 0,1 1 2 0,0-1-11 0,1 0 3 15,1-1 1-15,0-1-4 0,0 0 9 0,1 0 4 0,0-1 4 16,2 0 0-16,0-2 7 0,1 0-5 0,1-1 1 0,-1-1 2 0,1 1 2 16,1-2 1-16,0 0 2 0,1-1 4 0,0-1 0 0,0-1 4 0,0 0 2 15,0-1 1-15,-1 0-5 0,1-1-3 0,1 0-4 0,-1-2-4 16,1 1-3-16,-1-1 0 0,1-2-3 0,0 1-4 0,-1-1 2 0,0 0-5 15,1-1 3-15,0-1-3 0,1 0-6 0,1-2 3 0,-1-1-5 16,1 0 7-16,0-1 13 0,0-1-3 0,1-1 4 0,-2 0-1 0,0-2-7 16,-1 2 3-16,-1-2-2 0,0 1 2 0,-1 0 1 0,-1 1 5 0,-1 0-1 15,-2 0-2-15,0 1 2 0,-2 0-7 0,-1 3 0 0,-1-1-1 16,-2 1-6-16,-1 1-1 0,-1 1-4 0,-2 1-5 0,-1 1 1 0,-1 0-4 16,-2 1 1-16,0 2-6 0,-3 0-6 0,-2 1-7 0,-3 2-7 0,0 1 1 15,-3-1-5-15,0 2 1 0,0 0-4 0,1 1-6 0,2 0-13 16,2 0-17-16,2 0-21 0,1 1-25 0,2 0-17 0,1 1-21 0,2-1-12 15,1 0-9 1,1 0-6-16,2 0 2 0,1-2 7 0,2 2 41 0,2-1-187 0</inkml:trace>
  <inkml:trace contextRef="#ctx0" brushRef="#br0" timeOffset="-212749.43">28205 7834 976 0,'3'-9'151'0,"-1"0"-76"0,1-1-18 0,-2 3-1 0,-1 2 1 0,-1-1-2 16,-1 2-9-16,-2-1-19 0,0 1-13 0,-3 1-12 0,-1 1-6 0,-2 1-4 15,-2 1 3-15,0 1-2 0,-2 1-2 0,-1 2 0 0,-1 1-1 16,-1 1 5-16,3 2 2 0,-1 0 2 0,2 0 1 0,0 1-3 0,2 0 4 16,1 1 3-16,1-1-3 0,1 4-1 0,1-1 3 0,1 1-3 0,1-2 6 15,2-1 1-15,1-2 5 0,1 1 6 0,2-1 6 0,1 1 12 16,2-1 7-16,2-1 0 0,0 0 3 0,3-1-7 0,-1 1-6 0,3-1-4 15,-1 1-4-15,2-1-3 0,1 1-5 0,1 0 1 0,0-1-6 16,2 1 0-16,1 0 2 0,1 0-6 16,-2 1 8-1,2 1-4-15,0-1 0 0,-1 1 3 0,0-1-4 0,0 1 5 0,0-1-1 0,-2 1-1 0,0 1 2 16,-1 0-5-16,0 0 1 0,-2 1-1 0,-1 0 2 0,0 1 0 0,-1 0-6 0,-1 0-4 0,-2 0-3 0,-1 1-2 0,-1 1-1 0,-2 1 1 16,-3 1 2-16,0 0-3 0,-4 1 3 0,-2 1-5 0,-3 1 0 0,-2-1-4 15,-3 0 5-15,-1 0-5 0,0-2-2 0,-3 1-12 0,0-1-16 16,0-1-28-16,-1-1-43 0,0 1-54 0,0-1-81 0,-1 0-65 0,-1-3-31 15,1-1-210-15</inkml:trace>
  <inkml:trace contextRef="#ctx0" brushRef="#br0" timeOffset="-212437.43">28411 7674 1772 0,'2'-7'89'0,"0"3"-65"15,0 1-41-15,-3 2-13 0,-1 3-2 0,0 1 0 0,-3 4 10 0,-2 3 1 16,-4 4 2-16,-2 5-1 0,-6 3 3 0,-2 7-3 0,-1 2 6 16,-3 7-1-16,2 3 1 0,0 3 1 0,1 5-2 0,1 1 1 0,0 5-9 15,1 4-23-15,-1 5-27 0,0 4-65 0,-1 1-86 0,1 2-49 16,-1 1 14-16,0-4-159 0</inkml:trace>
  <inkml:trace contextRef="#ctx0" brushRef="#br0" timeOffset="-211376.9">26179 9848 1229 0,'0'-2'224'0,"1"1"-178"16,-1 0-66-16,0 0-16 0,0 1-3 0,0 0 6 0,0 1 4 0,0 0 0 16,0-1 5-16,-1 1 1 0,0-1 8 0,1 1 12 0,0-1 7 15,0 1 13-15,0-1 5 0,0-1 7 0,1 0 3 0,1 0 2 0,1 0 10 16,1-2 1-16,1 1 1 0,3-1-2 0,0-1-7 0,4 1-1 0,0-1 1 15,2 0-3-15,-1 1 0 0,1 0-1 0,0 0-9 0,1 0-6 16,-2 1-3-16,2-1-6 0,1 2-2 0,-2 1 2 0,0 0-2 0,-2 2-4 16,-1 0-3-16,0 1-6 15,-1 2-2-15,-2-1 0 0,-1 1-2 0,-3 1-8 0,1 1 2 0,-2-1-4 0,-2 2 1 0,0-1 2 0,-3 0 0 16,-1 2 2-16,-2 1 2 0,0 0 3 0,-3 1 4 0,0 0 2 0,-2-1 6 16,0 1-2-16,0-1-1 0,0 0 4 0,1-1-7 0,-1 0-2 0,0-1 6 15,1-1 0-15,1 0 0 0,1 0 1 0,1-1-1 0,2-2 0 16,1 0 2-16,1-2-3 0,2-1 0 0,2 0-4 0,1 0-6 0,1-1 0 15,2 0-5-15,2 0-1 0,4-1 3 0,1 0 9 0,3-2 8 0,1 0 3 16,2-1 2-16,1 1-2 0,-1 1-1 0,1 1 0 0,1 0 5 16,-2 1 4-16,1 1 4 0,-1 1 8 0,-2 1-2 0,-1 0 0 0,0 1-2 15,-1 0-9-15,-2 1-5 0,1 1-5 0,-1 1-6 0,-1-1-1 16,-1 3-3-16,-2-1-7 0,-2 1 0 0,0-1-11 0,-2 1-2 0,-2 0 0 16,-1-1-1-16,-3 3 9 0,-1 0 0 0,-3 0 1 0,-3 1 6 0,0 0 1 15,-1-2 2-15,-1 2 8 0,-1-2 1 0,1 0 0 0,-1 0 4 16,0-2-9-16,3-1-5 0,-2 0-21 0,2-1-61 0,1-2-79 0,1-2-77 15,1 0-50-15,0-3 34 0,1-2-97 0</inkml:trace>
  <inkml:trace contextRef="#ctx0" brushRef="#br0" timeOffset="-210935.89">27135 9512 857 0,'-1'0'48'0,"1"0"-70"0,0 0-32 0,0 1-14 15,1 0-6-15,0 0-3 0,-1 1-4 0,0-1-2 0,-1 1 11 0,-1 1 17 16,1 1 21-16,-1-2 18 0,0 0 12 0,0 0 4 0,0-1 0 15,0 0 3-15,1 0 1 0,-1 0 4 0,1-1 1 0,0 0 2 0,-1 1 3 16,1-1 4-16,-1 0 2 0,0 0 5 0,1 0 5 0,0 0 0 16,0 0 1-16,-2 0-3 0,1-1-6 0,0 0-8 0,0 0-4 0,0 0-5 15,1-1-1-15,-2 1 3 0,1-1 2 0,0 0 3 0,0 0 7 0,0-1 8 16,1 1 6-16,-1 1 9 0,1-1 8 0,-1 0 6 0,1 1 6 16,0 0 6-16,1 0-5 0,0 2-4 0,0-1-2 0,0 2-3 0,0 0 6 15,0 2 16-15,1 2 9 0,1 1 8 0,0 1 4 0,1 3-4 0,1 1-6 16,0 5 1-16,2 3-10 0,1 3-14 0,-1 4-6 0,2 2-16 15,1 4-4-15,-1 5-2 0,1 4-9 0,1 0-5 0,0 0-7 0,-2 1-6 16,0-1-6-16,0-1-2 0,-2-1-8 0,-1-2 1 0,1-3-3 16,0-1-16-16,0-2-2 0,0-2-23 0,-1-3-29 0,0-3-29 0,-1-3-30 15,1-6-9-15,-1-2 5 0,0-2 9 0,0-5 6 0,1-3-11 0,-1-4-10 16,1-4-8-16,1-5-38 0,-1-4-244 0</inkml:trace>
  <inkml:trace contextRef="#ctx0" brushRef="#br0" timeOffset="-210594.12">27534 9670 1946 0,'0'3'208'0,"1"2"-146"0,1 4-45 0,0 4-16 0,1 2 4 16,1 4-3-16,0 1 3 0,-1 2 1 0,0 2-8 0,-1 1 2 0,0 2-4 15,-1-2-1-15,-2 0 7 0,2-1-5 0,-2-2 2 0,1-1 5 16,1-2-3-16,1-3 2 0,0-1 2 0,2-3-5 0,0-1 4 0,0-3 2 15,2 0 5-15,1-2 1 0,0-2 3 0,1-1 7 0,1-2 7 0,1-2 4 16,1-2 10-16,2-1 5 0,-1-4-1 0,4-2-1 16,1-2-14-16,1-3-5 0,-2-1-14 0,0-2-5 0,0-1-10 0,-1-1-6 0,-1 0 3 15,-1 2-4-15,-1-2 9 0,-1 1-2 0,-3 0-4 0,-1-1-2 0,-2 0-8 16,-2 1-3-16,0-1 0 0,-4 0-4 0,0 1-2 0,-2 1 0 16,-2 0-9-16,1 2-4 0,-4 2 0 0,0-1-3 0,-3 1 9 0,-2 1 8 15,-2 3 3-15,2 0 2 0,0 2-2 0,-1 3-1 0,2 1-1 16,-1 3 4-16,1 2 6 0,-2 1 0 0,1 1 2 0,0 1-14 0,1 1-6 15,0 2 0-15,1 1 2 0,0 0-1 0,1 3-6 0,2-1-17 0,1 2-19 16,-1-1-20-16,2-1-32 0,0 0-38 0,2 0-52 0,2-1-21 16,1 0 6-16,2-1 16 0,2-3 62 0,2-1-157 0</inkml:trace>
  <inkml:trace contextRef="#ctx0" brushRef="#br0" timeOffset="-210308.12">27884 9678 848 0,'10'1'325'15,"1"0"-194"-15,3 2-72 0,-1 1-31 0,0 2-2 0,1 1-4 0,-1 1 0 16,1 2-6-16,-1 1-6 0,-1 1-9 0,-1 1-3 0,-2 1-3 15,1 0 0-15,0-1-1 0,0 0-1 0,1-1-4 0,-1-1-7 0,1-1-2 16,1 1-4-16,2-3-1 0,-1-2 9 0,0 0 8 0,1-1 6 16,0-2 11-16,1-2 13 0,1 0 9 0,-1-3 23 0,1 1 14 0,0-1 13 15,-1 0 10-15,-1-1 0 0,1-1-1 0,0-1-7 0,0 0-10 0,-1-1-10 16,1-1-15-16,-1-1-13 0,0-1-11 0,-1-1-8 0,0 0-1 16,1 1-2-16,-2-3 6 0,-1 0-1 0,-3 0 0 0,0-1-7 0,-1 2-4 15,-1-1 1-15,-1 0-4 0,0-1 2 0,-1 0-3 0,-2 0-10 0,0 0-2 16,-2-1 0-16,-2-1 0 0,0 1 1 0,-1 1-4 0,0 1-1 15,-2 0-4-15,0 1-3 0,-2 2-7 0,-1 1-14 0,0 0-2 0,-1 2-2 16,-2 0 4-16,0 3 6 0,-2 1 0 0,1 1 1 0,0 2 2 16,-2 0 4-16,0 3 3 0,-1 0 3 0,1 2 2 0,-1 0-2 0,1 1-3 15,0 0-9-15,1 3-6 0,0 0-13 0,1 1-20 0,0 1-26 16,2-2-42-16,0 2-50 0,2-1-35 0,0 0-17 0,0 0 39 0,3-2-156 16</inkml:trace>
  <inkml:trace contextRef="#ctx0" brushRef="#br0" timeOffset="-209998.08">28603 9149 881 0,'-3'-1'474'0,"0"-1"-438"0,-3 0-45 0,0 2-18 0,-2 1-4 0,2 1 3 15,0 0 7-15,-1 1-3 0,0 3 5 0,0 1 2 0,-2 0 3 0,0 2 4 16,-1-1 6-16,3-1 2 0,-3 2-2 0,2 0-1 0,-1-1 1 0,1 2 0 16,0 0 0-16,0-1 2 0,1 1-4 0,0-1 2 0,1 0 0 15,-1-1-2-15,2-1 2 0,1-1 1 0,-1 0 2 0,3-1 4 0,-1-1 1 16,1 0 2-16,1 0 3 0,0-1 1 0,1-1 0 0,1 0 2 16,-1-1-3-16,2 1 0 0,-1-2 2 0,0 1-1 0,1-1 5 0,0 0 1 15,1 0-3-15,1-1-1 0,1-1-6 0,0 1-4 0,0 0-3 0,-1-1-6 16,1 0-4-16,-1 0-11 0,0 0-18 0,1 0-29 0,-1 0-43 15,0-1-49-15,0 0-36 0,-1 2 7 0,1-3-183 0</inkml:trace>
  <inkml:trace contextRef="#ctx0" brushRef="#br0" timeOffset="-209467.69">28947 9126 882 0,'-4'-1'155'0,"0"1"-116"15,-1 1-28-15,-1 0-9 0,-1 0-4 0,0-1 0 0,1 2-8 0,-1-1 0 16,1 1-3-16,-2 0 0 0,0 0 6 0,-1 0 3 0,-1 1 4 15,2 0 2-15,-1-1 5 0,1 1-2 0,-1-1 4 0,0 0-1 0,2-1 1 16,-1-1 4-16,-1 1 1 0,0 0 0 0,0 1-1 0,-2-1-1 16,1 0-2-16,1-1 0 0,-2 0 2 0,2 1 0 0,-1-1 3 0,2 1-2 15,-1 0 1-15,2-1-2 0,-1 2-2 0,1-1-4 0,0 1-5 0,0 0 2 16,1 1-6-16,1 0 4 0,1 0-1 0,1 1-2 0,0 0 7 16,1-1 0-16,1 1 5 0,1 2 5 0,0-1 6 0,1 3 8 0,2 0 1 15,0 0-2-15,1 1-1 0,1 1-5 0,1-1 2 0,1 1-1 0,1 1-1 16,0 0 0-16,2 1-4 0,0-1 2 0,2 2-5 0,2-1-2 15,2 1 1-15,0 0-4 0,1 0-2 0,-1-1 1 0,0 0-6 0,-2-1 2 16,2 0 2-16,0-1-7 0,0-1 2 0,-1-1-2 0,0-1-1 16,0 0 1-16,-1-1-2 0,-1 2 5 0,-1 0-1 0,0-1 4 0,-2-1 2 15,-1 0-4-15,-1-1 3 0,-3 0-6 0,1 0-1 0,-1 0-2 0,-2 1-3 16,-1-1-3-16,0-1-1 0,-2 1-4 0,0-1 0 0,-2 0-3 16,0-1 1-16,-2 2 3 0,0 1 4 0,-1 0 3 0,1 1 2 0,-2 0 5 15,0-1 3-15,0 1-2 0,-1 0 2 0,1-1-4 0,0-1-2 0,0 1-2 16,0-1 1-16,0 1-5 0,1-2 1 0,0 0-2 0,-1-1-2 15,1-1 1-15,1 0-7 0,0-1-3 0,0 0-3 0,0 0-12 0,1-2-8 16,1 1-21-16,-1-1-33 0,0-2-29 0,0 0-16 0,-2-1-7 16,0-3 6-16,0 0 7 0,1-3 12 0,-2 1 23 0,1-4-169 0</inkml:trace>
  <inkml:trace contextRef="#ctx0" brushRef="#br0" timeOffset="-209261.7">28892 9105 696 0,'1'-5'575'0,"0"2"-468"0,0-2-59 0,-1 2-24 0,0 2-6 16,0 0-7-16,0 0-5 0,-1 2-4 0,2 0-8 0,-2 2 2 0,0 1 7 16,1 2 4-16,-1 2 11 0,0 1 9 0,1 2-3 0,-1 4 7 15,0 2-4-15,0 1-1 0,0 1 0 0,-1 0-9 0,-1 3 3 0,0 0-7 16,0 5 0-16,-2 1 0 0,0 4-3 16,0 2 2-16,0 4 0 0,0 0 4 0,-1 4 1 0,0 3-5 0,0 0-1 0,0 0-9 0,0 2-2 15,0 1-2-15,-1 0-6 0,0 0-7 0,-1-1-17 0,0-1-32 0,-1-1-69 16,1-2-102-16,-2 0-85 0,2-1-17 0,-2-2-71 0</inkml:trace>
  <inkml:trace contextRef="#ctx0" brushRef="#br0" timeOffset="-208292.66">26538 8825 1675 0,'2'-4'253'0,"0"-1"-194"0,2-1-63 15,-1 1-26-15,0 2-9 0,1-1 1 0,0 1 4 0,1-1 2 16,0 0-2-16,0 1-7 0,-1 0 1 0,0 0 8 0,1 0 13 0,-1 1 11 16,0 0 6-16,1 0 4 0,-1 0 7 0,2 1 6 0,2 0 8 15,0 0 2-15,2 1-4 0,2 1 0 0,2 1-4 0,3 0 1 0,0 2 1 16,3 1 1-16,1 2 1 0,-1 2-1 0,2 1 0 0,1 2-9 0,2-1-4 15,2 2-4-15,-1 1-2 0,3 1 10 0,0 0-1 0,0-1 1 0,-1 0-3 16,1-2-5-16,0 0 2 0,0-3-2 0,-2 0 4 0,2-2 3 16,-1 0 1-16,-1-2 4 0,1-2 2 0,-2-1-2 0,0-3 4 15,1 0 1-15,0-2 0 0,-2-1 5 0,2-1-1 0,-2-2-1 0,-1-1 2 16,1 0-3-16,0-3-2 0,1-1-4 0,-1-1-7 0,0-1-6 0,0-1 0 16,-1-2-3-16,-1 0 8 0,-1-1 2 0,-2 0-5 0,-1-2-4 0,0-2-2 15,-3 1-1-15,-1-3 5 0,0 2 0 0,-2-1-3 0,-1 0 2 16,1 2-1-16,-1-2-1 0,-1 0 0 0,0 1-1 0,-2-2-2 0,-2 1 4 15,1-1-1-15,-1-1 3 0,-1 2 3 0,1-1 0 0,-1 0 3 16,1-2-3-16,-1-1-1 0,0-1-4 16,0 0-5-16,-2 0 2 0,2 0 8 0,0 0 2 0,-2-1 7 15,1 0-5-15,-3 0 1 0,0 2-2 0,-1-1 3 0,-2 3 5 0,-1 3 0 0,-2 0 2 0,-2 2-4 0,-2 1-1 16,-1-1-3-16,-2 1-3 0,-3 1-5 0,-3-1-3 0,-2 0-5 0,-4 3 1 16,-4 1-3-16,-4 1 3 0,-5 0-3 0,-2 3-5 0,-5 2 0 0,-4 2-2 15,-3 1 3-15,-2 2 2 0,-2 1 0 0,-2 2 1 0,-2 3-4 16,1 1 6-16,-1 2 0 0,2 2-1 0,2 1 9 0,0 1-16 0,3 3 1 15,2 1-4-15,2 3-2 0,3 2 7 0,2 4 1 0,5 2-4 16,3 3 0-16,0 3-4 0,3 2-9 0,2 5-5 0,2 4-9 0,5 5 6 16,1 4-10-16,4 4 7 0,5 5 0 0,1 1-12 0,4 1-13 0,4 3-52 15,3 1-69-15,3-2-66 0,3 0-46 0,3-5-5 0,0-2 73 16,1-4-145-16</inkml:trace>
  <inkml:trace contextRef="#ctx0" brushRef="#br0" timeOffset="-200438.93">28088 8598 1611 0,'0'-2'6'15,"1"-1"-44"-15,2-2 7 0,3 0 19 0,3-1 20 0,3 0 3 0,2-1-11 16,3 0-23-16,3-2-22 0,3 0-21 0,1 0-21 0,3-2-10 0,0 1 5 16,2-2 10-16,0 0 19 0,3 0 17 0,-1 1 10 0,3 2 1 15,2 0-3-15,2 0-7 0,1 0-10 0,2 1-17 0,1-1-20 0,1 0-24 16,2-1-141-16</inkml:trace>
  <inkml:trace contextRef="#ctx0" brushRef="#br0" timeOffset="-184375.47">1603 12302 2725 0,'0'1'215'0,"0"0"-195"0,0 2-69 15,0 0-8-15,2 3 9 0,2 0 21 0,0 2 23 0,1 1-8 16,1 2-14-16,3 0-26 0,1 1-11 0,0 3 1 0,2 1 8 0,-1 1-3 15,0 0 20-15,2 2 2 0,-1 0 13 0,2 1 24 0,7 15-5 0,-2-8 9 16,-3-6-9-16,-4-9 9 0,-1-1 0 0,0-1-6 0,1-2 2 16,-1 0-4-16,-1-3 5 0,0-1 2 0,-2-2-1 0,1-2 7 0,0-2 1 15,-2-1 11-15,1-2 0 0,-1-2-2 0,0-3-7 0,0 0-8 16,-2-4-6-16,2-2-3 0,-1-2-4 0,0 0 6 0,-1-2-2 0,-1 1 3 16,1 2 6-16,-3 1-1 0,0 2 7 0,0 2 10 0,-1 3 13 0,-1 3 17 15,-1 3 16-15,0 1 5 0,-1 2-4 0,2 0-9 0,-2 0-18 16,-1 1-6-16,2 1-9 0,0 1-5 0,1 0-10 0,0 2-1 0,0 3-4 15,0 1 5-15,0 4-2 0,1 0 2 0,2 1 4 0,-1 2-2 0,1 2 7 16,0 3-7-16,0 0-2 0,1 2 5 0,0 1-6 0,0 2-4 16,-1 1 4-16,2 1 1 0,1 3-1 0,-1 0 8 0,-1 3-6 0,0 0-10 15,-1 0 2-15,1 2 3 0,-1 1-5 0,-2 1 2 0,1 0-3 16,-2 0-2-16,2-1 0 0,-1-1 2 0,0-1-2 0,0-1-4 0,-1 0-8 16,0-2-8-16,0-3-17 0,1-2-5 0,0-2-19 0,-1-5-22 0,1 0-11 15,-1-3-21-15,1-5-13 0,0-1-16 0,-2-4-18 0,0-2-4 16,-1-3 4-16,-1-3-12 0,1-3-8 0,-2-3-27 0,-2-4-48 0,-1-4-25 15,-2-6 5-15,-1-5-185 0</inkml:trace>
  <inkml:trace contextRef="#ctx0" brushRef="#br0" timeOffset="-183938.47">1538 12471 1407 0,'-9'-5'530'0,"0"0"-311"0,-3-1-138 0,-1-2-45 15,-2-2-12-15,-2 0 6 0,-1 1 24 0,1-1 6 0,2 0 2 16,0 0-11-16,2 1-18 0,0 1-9 0,4 1 1 0,1 1 1 0,1 0 6 15,3 0-1-15,0 1-1 0,3 0-2 0,0 1-5 0,2 0-3 0,0 0-5 16,3 0 6-16,1-1 8 0,1 0 5 0,4-2 3 0,1 1-6 16,3-2 1-16,4-1-4 0,2-2 1 0,1 1 1 0,3-3 0 0,2 0-2 15,3-1-5-15,0 0-8 0,4-1-4 0,0 0-34 0,2 0-3 16,7-3-1-16,28-8-1 0,-8 3 39 0,-11 6-9 0,-16 5-1 0,-1 3-4 16,0 1 8-16,3 1 4 0,0 1 7 0,0 2-4 0,-3 0-16 0,-1 2 8 15,-2 1-4-15,0 1 5 0,1 3 2 0,-1 1-9 0,2 2-6 16,-3 3-15-16,1 2 7 0,-1 1 2 0,-1 4 7 0,-1 3 12 0,-1 1-8 15,0 5-2-15,-2 3 3 0,-1 2-3 0,-1 5 3 0,-1 3-2 0,-2 5 1 16,-3 3 1-16,0 4-1 0,-3 2-1 0,-2 3 1 0,-2 2-11 16,-5 4 10-16,-4 4 1 0,-2 2-4 0,-6 1 16 0,-2 3-14 0,-5-1 1 15,-3 0 1-15,-2 1-8 0,-5-2 6 0,-3 1-3 0,-3-1 4 16,-2-2 9-16,0-5-3 0,-2-3 5 0,0-5 10 0,1-6 2 0,-2-4 2 16,1-5 0-16,-2-6-9 0,1-4-5 0,0-6 2 0,-4-3 0 0,0-4-6 15,-5-5 1-15,-3-3 6 0,-1-4 8 0,-2-5 5 0,1-5 10 16,-3-3-6-16,26 3 43 0,-6-3 12 0,2-4 6 0,-7-3 7 0,0-3-44 15,-4-4-19-15,1-6-11 0,-7-6-9 0,1-4-9 0,1-6 3 0,1-5-4 16,3-4-6-16,1-4-1 0,1-4 5 0,5-2-2 0,4 0 7 16,4-2 5-16,2 2-2 0,6 1 1 0,3 2-3 0,4 2-12 0,4 3-23 15,3 2 5-15,5 1-18 0,2 4-28 0,2 2-56 0,4 3-132 16,2 4-195-16,3 2-315 0,0 4-34 0,1 1-79 0</inkml:trace>
  <inkml:trace contextRef="#ctx0" brushRef="#br0" timeOffset="-178680.47">5424 11330 1283 0,'-12'-8'588'0,"1"0"-384"0,-1-2-80 0,3 4-55 0,2 1-13 0,2 2 7 16,0 0-9-16,2 1-9 0,0 0-11 0,1 2-13 0,0 0-8 0,0 1-9 15,0 2-5-15,1 1 4 0,-2 3-2 0,1 2 7 0,0 4 8 16,-1 0 2-16,1 4 3 0,1 1-4 0,0 1-2 0,0 4 6 0,-1 3 1 16,2 3 1-16,-1 3 0 0,0 2-8 0,2 4-4 0,0 2 2 0,1 5-4 15,0 3-8-15,-1 4 4 0,2 3 0 0,1 3-1 0,0 2-11 16,0 4 12-16,2 3-7 0,-2 0 6 0,2 3 9 0,-1 1-12 0,0-1 6 15,0-2 1-15,1-2 2 0,0-4 5 0,-1-4-1 0,2-2 3 0,-1-5-4 16,0-2 2-16,1-4 4 0,0-4-2 0,0-4-5 0,-1-2-5 16,0-1-6-16,1-3 1 0,-2-3 1 0,1-1-3 0,-1-6-3 0,0 0 0 15,1-4-6-15,-1-2-8 0,0-1-18 0,-1-3-34 0,0-2-39 16,0-3-53-16,-2-2-56 0,0-3-63 0,0-2-64 0,-2-5-63 0,0-5-19 16,-1-8-230-16</inkml:trace>
  <inkml:trace contextRef="#ctx0" brushRef="#br0" timeOffset="-178091.48">5216 11729 1450 0,'-17'-12'1035'0,"0"0"-864"0,-2-1-62 0,6 4-52 16,4 2-22-16,3 0-13 0,0 1-7 0,3 0-3 0,0 0-2 0,1 1-6 16,1 1-6-16,1 0-1 0,1 0-4 0,0 1 2 0,1 1-2 0,1 0 0 15,0 1 4-15,1-1-2 0,1 0 7 0,0 1-6 0,1-1 6 16,0 1 3-16,1 0 0 0,2 0 3 0,0 1-3 0,2-1 4 0,1 0 1 15,0 0 2-15,3 0 5 0,0-1 1 0,0-1 0 0,0-1-3 0,1 0 0 16,1 0-3-16,1 1-1 0,-1 0-8 0,1 0-3 0,2 1 0 16,-1 0 0-16,1 1 7 0,2 2-5 0,-2 0-4 0,1 2 4 0,1 0-4 15,-1 3 0-15,2 0 2 0,-1 2-3 0,0 2-4 0,0 1 7 16,-1 0-3-16,-1 3-1 0,2 3 4 0,-1 2-2 0,-1 2-1 0,-1 2 3 16,-2 1-3-16,-3 2-1 0,0 1-1 0,-2 2 0 0,-1 2 1 0,-4 1-1 15,-1 2 2-15,-3 0-11 0,-3 0 7 0,-2 1 4 0,-3-1 1 16,-1 0 2-16,-2 1-3 0,-1-1 1 0,-2-2 2 0,-1 1 3 0,-1 0-1 15,-1-1-4-15,-2 1 4 0,0-3 0 0,0-2 5 0,-1-5-2 0,1-3 0 16,1-2 4-16,3-3-4 0,-1-3 3 0,1-2 8 0,1-3-3 16,1-1 0-16,1-2-3 0,1-2-1 0,1 0 3 0,-1-1 0 0,2-2 2 15,0 0-4-15,0 0-1 0,1-1 5 0,0 1-7 0,0-1 2 16,1-2 0-16,2 1-9 0,-1-1 10 0,1 1-5 0,0 0-1 0,1 0 1 16,0-1-6-16,0 1-1 0,2-1 0 0,0 1-3 0,1 0 3 0,1 1-2 15,0 0 1-15,1 0-2 0,2 0-4 0,0 1 4 0,2 1-1 16,0 1-1-16,2 1 2 0,1 1 0 0,0 0 3 0,1 1 2 0,1 2 2 15,1-1 0-15,-1 2-2 0,-1 1-4 0,2 0 2 0,-1 1 4 0,2 0-2 16,-2 1 5-16,-1-1-3 0,0 1 0 0,-2 1 5 0,0 0 3 16,-1 0 3-16,-1 1 2 0,-2-1-2 0,1 2-1 0,-2-1-3 0,-2 1-4 15,-1 1 13-15,-1-1-2 0,-2 3 2 0,-1 1 2 0,-2 0-11 16,-2 1-2-16,-2 2 2 0,0-1-7 0,-3 1 1 0,-1 1-3 0,-2-1 4 16,-1-1 0-16,-1 0 1 0,-2-1-1 0,1-1 3 0,0 0-2 0,0 0-3 15,0-1 4-15,-1-4-6 0,3 0 9 0,-1-2 0 0,2-1-4 16,0-2-3-16,1 0-2 0,0-2-2 0,1-1 0 0,1 2 2 15,1-1-14-15,1 1-3 16,0 0-8-16,2-1-11 0,0 0-14 0,0 1-24 0,3-1-33 0,0 1-34 0,2-1-52 16,1 0-54-16,1 2-50 0,2 0-54 0,2 1-53 0,2 1 9 0,4 0 52 0,3-2-180 0</inkml:trace>
  <inkml:trace contextRef="#ctx0" brushRef="#br0" timeOffset="-177679.48">6197 12395 3154 0,'-11'2'163'0,"0"0"-83"0,-1 2-47 0,4 1-37 0,3 1-5 16,2 1-13-16,3 1 2 0,2 3-2 0,1 3-1 0,3 1 0 15,1 2-4-15,1 2 2 0,0 1 3 0,1 0 3 0,1-2-1 0,1-1 4 16,0-2-1-16,0-2 5 0,-1-1 3 0,1-1-2 0,1-1 10 16,0-2-19-16,1-1 6 0,0-1 2 0,1-2-7 0,1-1 21 0,-1-2-4 15,0-1 4-15,-2-1 8 0,0-1-3 0,-1-2 18 0,1-1-4 16,0-2-2-16,-1-1 5 0,0-2-13 0,0-2 5 0,1-1 2 0,-1 0-2 16,0-3 7-16,-2 0-4 0,0 0-4 0,0-2 1 0,-2-1-9 15,-1 1-2-15,-2 1-3 0,0-1 0 0,-2 0 2 0,-1 0 1 0,-1-1-3 16,-3 1 0-16,0-1-4 0,-2 2-2 0,-2-1 4 0,-2 1 0 0,-3 2 7 15,0 0-8-15,-2 2 4 0,-1 0 4 0,1 2-5 0,-1 2 4 0,-1 0-3 16,1 3-6-16,-1 0 1 0,2 1-2 0,-2 2 2 0,0 0-1 16,1 2-6-16,0 2 2 0,1 1-10 0,0 1 1 0,-1 3-2 0,2 1-8 15,-2 3-6-15,1 2-11 0,0 4-4 0,1 2-18 0,2 2-37 16,0 3-43-16,0 2-53 0,1 0-58 0,2 3-56 0,1-2-81 0,4 3-47 16,0 1 21-16,4 0-178 0</inkml:trace>
  <inkml:trace contextRef="#ctx0" brushRef="#br0" timeOffset="-177289.48">6763 12447 2082 0,'-6'0'616'0,"0"0"-472"0,-1 0-77 15,2 1-51-15,3 0-11 0,0 0-4 0,1 1-1 0,1 1 0 0,0 0-6 16,1 1-1-16,0 1-2 0,1 2 4 0,0 1 7 0,1 1-4 15,2 2 4-15,1 0-4 0,1 1 4 0,-1-1 3 0,1 0 2 0,1-2-5 16,0 0 1-16,2 0-1 0,-2-1 1 0,2-1 4 0,0-1-2 0,2-1 0 16,1-1 7-16,0-1 5 0,1-2 9 0,0-1 1 0,0 0 2 15,-1-2 2-15,0-1-1 0,1-2 12 0,1-2-7 0,0 0-5 0,-1-2 1 16,0-1-12-16,-1-1 6 0,0 0 4 0,-1-4-7 0,1-2-2 16,0-1-4-16,-1 0 1 0,0-2-3 0,-1 0-5 0,0-1 2 0,0 0-7 15,-1-1 1-15,-1 1 3 0,-2-1-3 0,-2 0-3 0,-1 2-2 0,-2 1 2 16,-1 0 2-16,-2 3-3 0,-1-1 1 0,-1 0 2 0,-3 1-4 15,0 1 2-15,-4 0-2 0,0 1-11 0,-2 2 16 0,1 2-3 0,-2 0 0 16,-1 1 7-16,0 1-14 0,0 2 5 0,2 1-2 0,-1 2-2 16,-1 1-1-16,1 2-3 0,0 1-1 0,1 2-2 0,-1 1 0 0,-1 2 0 15,0 2-3-15,1 3-7 0,-1 2 0 0,-1 1-3 0,1 3-8 0,0 2-1 16,0 0-16-16,1 3-18 0,2 0-14 0,2-1-39 0,-1 1-47 16,4 0-60-16,-1 0-66 0,1 0-80 0,2-1-82 0,2-4-19 0,3-2 62 15,2-6-41-15</inkml:trace>
  <inkml:trace contextRef="#ctx0" brushRef="#br0" timeOffset="-177053.48">7344 10974 1334 0,'-3'-1'913'0,"0"0"-731"15,0 2-81-15,1 1-46 0,2 2-7 0,0 2-4 0,0 2 1 0,0 4-2 16,1 4-9-16,1 4-7 0,2 7-9 0,-1 3-10 0,1 6 1 0,-1 5 1 15,2 4-9-15,-1 5 3 0,0 4-14 0,0 3 6 0,-2 2 3 16,2 2 4-16,-1 3 9 0,0 2-14 0,0 2-1 0,0 1-1 0,0 0-4 16,0 0-9-16,0-1-8 0,-1 0-16 0,-1-1-26 0,0-4-28 15,-1-3-30-15,0-2-25 0,0-6-3 0,-1-3 3 0,0-6 5 0,-1-6-10 16,0-5-26-16,0-5-50 0,-1-3-36 0,1-5-4 0,-1-3 28 16,1-3-161-16</inkml:trace>
  <inkml:trace contextRef="#ctx0" brushRef="#br0" timeOffset="-175970.48">7462 12300 577 0,'1'-1'238'0,"1"-1"-73"0,2 0-31 0,0 1-21 0,1-1-7 0,0 1-11 16,2 0-7-16,1 0-10 0,1 1-10 0,1 0-14 0,2 0-10 15,-1 0 0-15,2 1-8 0,1-1-1 0,0 1 0 0,1 0-2 0,2 0 7 16,0 0 3-16,0 0 1 0,-1-2-1 0,0 0-2 0,0 0-5 0,1-2 4 16,-1 1 0-16,1-2 2 0,1 0 10 0,-2 1 4 0,0-2 9 15,-2 0 5-15,-1-1-3 0,-1-2 2 0,-1 0-12 0,2-1-6 0,-2-2-3 16,0-1-12-16,-1-1-3 0,-2 0-2 0,1-1-9 0,-1-2 2 15,-1 1-2-15,-1-1-5 0,-1 2 0 0,0-2 1 0,-2 0-4 0,-1 0-14 16,-1 0-6-16,-1 0 10 0,-2 1 3 0,-1-1 12 0,-1 2 4 16,-2-1-15-16,0 1-1 0,-1 1 4 0,-1 2 1 0,-1 2 2 0,0 0-1 15,-1 1-6-15,-1 2-4 0,-1 0 2 0,-2 1-6 0,1 2-1 0,-1 0 4 16,-2 1-9-16,0 2 1 0,0 1 3 0,-2 2-4 0,1 1 1 0,2 2 6 16,1 0 0-16,1 1 0 0,1 2 4 0,1 2-6 0,2 1 2 15,2 3 2-15,0 3-4 0,1 1-7 0,0 1-6 0,1 4 11 0,1 2 4 16,2 5 11-16,1 1-1 0,2 2-12 0,2 1-5 0,2 2 2 0,1-1 3 15,1 0 2-15,1 1 0 0,0-2-5 0,2-2-5 0,2-3-6 16,2-1 5-16,0-3-3 0,2-1-1 0,1-2-3 0,1-5-4 0,-1-2 6 16,0-2 8-16,-1-4 4 0,-1-2 6 0,-1-3-4 0,0-3 2 15,0-1 4-15,0-3 6 0,-1-2-1 0,-1-1 3 0,3-3-7 0,-2-3 5 16,2-1 4-16,-2-1-5 0,1-1 10 0,0-1-14 0,0-2 2 0,-2 1 6 16,-1 0-10-16,0 0 9 0,-1 1-5 0,0 1-7 0,0 1 6 15,-1 1-12-15,-2 1 8 0,1 2 2 0,0 1-8 0,-1 2 4 0,0 1-9 16,0 2 2-16,0 1 6 0,-1 2 4 0,0 0-3 0,-1 1 5 0,0 2-6 15,1 1-3-15,0 1 9 0,0 1-6 0,1 1 6 0,-1 1-5 16,0 1-2-16,1 1 2 0,-1-1 4 0,1 1-1 0,1 0-1 16,0 0-4-16,0 0 0 0,1 0 1 0,-1-1 1 0,1-1 5 0,-3 1-2 15,2-2-1-15,0 0 5 0,0-1 4 0,0-1 3 0,1-1-2 0,-1-1 1 16,1-1-1-16,-1 0 2 0,2-1 4 0,0-1 2 0,0 0-6 0,0-1 2 16,1-1-1-16,0-1-3 0,2-2 1 0,-1 0-6 0,0-2-1 15,0 0-1-15,-2-2 4 0,1-1-1 0,-1 1-3 0,1-2 1 0,-1-1-5 16,0 0 5-16,-1-1-1 0,0 0-5 0,-1 1 0 0,-1-1-2 0,0-1 6 15,-2 0 0-15,0 1-1 0,-2-3-6 0,0 1-10 0,-3 0 2 16,-1 0-2-16,-1 0-1 0,-3 0-3 0,-1 0-1 0,-2 1-3 0,-1 1 1 16,-2 1-3-16,-1 0-8 0,-1 2-2 0,-3 0-6 0,0 1 9 15,-1 1 7-15,-1 1 4 0,-1 2 12 0,0 3-1 0,2 1 6 0,1 2 7 16,2 1-3-16,2 2 5 0,3 1-6 0,0 0-6 0,2 1 2 16,0 1-15-16,2 0-1 0,1 2-5 0,0 2-5 0,2 2 3 0,1 1 1 15,1 2-5-15,1 1 4 0,3 2-1 0,0 0 4 0,2 2 5 0,2-1-4 16,1-2 2-16,1 1 7 0,0-2 0 0,2 0 0 0,3-2-2 0,0 0-3 15,2 0 5-15,1-1 2 0,0-1 5 0,1-1-4 0,-2 0 2 16,1-2 3-16,-1-2 2 0,0 0 3 0,1-3-3 0,-1-2-4 0,1 0 1 16,-1-1-2-16,0-2 5 0,0-1 1 0,-1-1-3 0,1 0-3 15,0-2-3-15,0-1 5 0,-1-2-1 0,-1-1 2 0,1-2 1 0,-2-1 1 16,-1-1 1-16,1 0 4 0,-2-1 7 0,-2-1-3 0,0 0 7 0,-2 1 0 16,1-2 5-16,0 0 1 0,-1-1-1 0,-2 1-2 0,1-2 0 15,-1 0-1-15,-1 0 2 0,-1 3 0 0,0 1-2 0,-1 2-1 0,1 2 5 16,0 2-1-16,-2 1 3 0,1 1 4 0,-1 2-9 0,-1 1 10 0,1 2-4 15,-1 0 2-15,0 0 0 0,1 0-9 0,-1 0 4 0,0 2-3 16,1 1 2-16,0 0 1 0,0 2 1 0,1 0-3 0,-1 0 2 0,2 2 0 16,-1-1-3-16,1 1 3 0,0 1-6 0,1 1-3 0,-1 0 8 0,-1 2-9 15,2 1 7-15,-2 0-4 0,1-1-6 0,1-2 8 0,-1 1-5 16,0-1-2-16,1 0 2 0,-1 1-7 0,0-1 3 0,0 0 2 0,0-1 2 16,0 0 4-16,0-1-4 0,0 0 4 0,-2-1 3 0,1 0 2 15,1-1-1-15,-1-1 3 0,-1-1-6 0,1-1 1 0,-1 0-6 0,1-1 2 16,0-1-2-16,0 0 4 0,0-1 8 0,0 0-10 0,0-1 2 15,1 0-2-15,-1-1 0 0,1 0 4 0,0 1-4 0,0-2-5 0,0 0 0 16,-1-1 1-16,2 1 2 0,-1 0-1 0,1 0-12 0,-1 0 4 0,0 1-4 16,0 0 6-16,0 0 10 0,-1 1-12 0,0 1-2 0,0 1-2 0,1 0 2 15,0 1 6-15,0 1 1 0,0 1-5 0,0 0 0 0,0 2 2 16,2 1-4-16,-1 1 6 0,2 1 0 0,-1 3-8 0,0 1 8 16,1 0 2-16,-1 3-3 0,1 0 1 0,-1 1 0 0,-1-2-6 0,0 2 6 15,1-1-4-15,-1 0 0 0,0-2 4 0,0 0-27 0,-1 0 10 0,0-2 15 16,-1-1-6-16,1-1 13 0,-1-1-9 0,0 0-18 0,0-1-5 0,0-2-14 15,-1-1-25-15,1-1-24 0,-2-1-33 0,1-2-40 0,-1 1-54 16,0-3-66-16,0-1-68 0,0-1-93 0,0-3-72 0,1-5 4 0,2-3 21 16,1-7 172-16</inkml:trace>
  <inkml:trace contextRef="#ctx0" brushRef="#br0" timeOffset="-175733.48">10088 11776 3522 0,'-2'0'188'0,"2"1"-108"0,-2-1-51 15,1 1-23-15,1-1-14 0,-1 0-26 0,1 0-33 0,0 0-50 16,1 2-28-16,-1 0-2 0,1 3-3 0,-1 2 6 0,1 1-48 0,-2 4-93 15,1 1-92-15,-1 4-83 0,-1 2-20 0,0 0 56 0,-1 2 119 16,-1-3-97-16</inkml:trace>
  <inkml:trace contextRef="#ctx0" brushRef="#br0" timeOffset="-175573.48">10129 12227 1883 0,'1'4'739'16,"0"1"-572"-16,2 1-104 0,1 0-44 0,0 1-6 0,2 0-4 0,0 1-3 15,1 0-6-15,1 0-10 0,0 0 0 0,1 0-3 0,-1-1 3 0,1 2-5 16,-1 0-30-16,0 0-42 0,0 1-68 0,0 0-93 0,-1-1-89 16,1 1-111-16,-2 1-55 0,0-1 38 0,-3 0 1 0</inkml:trace>
  <inkml:trace contextRef="#ctx0" brushRef="#br0" timeOffset="-169733.07">12593 11401 2619 0,'-8'27'64'16,"1"3"-18"-16,-1 10-17 0,4 1-11 0,2-2-10 0,3 1-9 0,1 2-6 16,2 1-8-16,0 3-3 0,1-1-6 0,-1 0-5 0,0 0-12 15,0 2-15-15,-2 1-42 0,1-1-17 0,0 0-24 0,0 0-17 0,1-2 11 16,0-4-15-16,3-1-4 0,1-4 0 0,0-4-6 0,2-3 10 0,-1-6 19 15,-1-3 31-15,1-5 24 0,1-6 19 0,-1-2-4 0,0-5-16 16,-1-2-8-16,-1-5 1 0,0-3 22 0,0-7 18 0,0-6-131 0</inkml:trace>
  <inkml:trace contextRef="#ctx0" brushRef="#br0" timeOffset="-169545.07">12273 11256 680 0,'-36'-7'228'0,"-4"1"11"16,-9 0 21-16,7 4 2 0,8 1-16 0,6 2-25 0,3-1-23 0,5 1-30 15,4-1-35-15,4 0-36 0,3 0-31 0,5-1-25 0,2 0-23 16,2 1-8-16,3-1-6 0,4 0-4 0,4-1 3 0,5 1-1 0,4-1 0 16,3 1-1-16,2 0 1 0,3 0-2 0,2 2 3 0,3 0-4 0,1 0-1 15,2 0-3-15,-1 1 1 0,1-1 3 0,2 0-9 0,1 0-2 16,1-1-18-16,0 1-16 0,1 0-28 0,0-1-48 0,0 0-59 0,0 1-59 16,0-1-74-16,2 1-73 0,1-1-39 0,1 1 33 0,1 1-120 15</inkml:trace>
  <inkml:trace contextRef="#ctx0" brushRef="#br0" timeOffset="-169081.07">13282 11572 2729 0,'-5'4'110'0,"-1"0"-46"0,1 2-27 0,1 1-18 16,1-1-14-16,1 1-16 0,2 3-7 0,1 2-14 0,2 4-5 0,0 3 3 15,1 3 11-15,-1 2 5 0,1 3-10 0,0 1-19 0,0 3-17 16,1 1-11-16,2 3-10 0,0 1-6 0,2 2-1 0,0 0 8 0,1-4 14 16,1-2 28-16,2-4 21 0,0-4 9 0,1-2 17 0,0-4-1 15,1-2 13-15,-2-2 13 0,-1-1 12 0,-2-4 13 0,-3 0 9 0,0-2 3 16,-1-1 5-16,-2-2-3 0,-1-2-6 0,0 0-4 0,-2-2-3 0,-1-1-7 15,0-1 3-15,-1-1-12 0,-2-3-7 0,-1-2-6 0,-1-2-10 16,-3-1-9-16,0-2-14 0,-1-2-3 0,-2-2-9 0,0 0 6 0,-1-2 4 16,-1 0-4-16,1 0 7 0,0-2-3 0,0-1 6 0,0 0 4 0,1-3 1 15,0-1-1-15,0 0-1 0,0-2 3 0,2 0 4 0,2-1 4 16,1 1-2-16,2-4 0 0,1 2 0 0,2-2 2 0,2 2 1 0,1 2-11 16,2 2 0-16,1 1-2 0,2 2 1 0,0 3 8 0,2 0-8 0,-1 4 3 15,0 2 1-15,0 0-3 0,0 2 1 0,1 1-3 0,-1 1-8 16,2 2-13-16,-1 3-1 0,1 0 2 0,0 2-8 0,1 1 9 0,1 2-9 15,-1 1-15-15,-1 0 3 0,1 1-30 0,-2 1-41 0,2 0-63 16,0 0-87-16,0-1-97 0,0-1-72 0,-2 1-29 0,3-2 51 0,0-2 20 16</inkml:trace>
  <inkml:trace contextRef="#ctx0" brushRef="#br0" timeOffset="-168725.07">13673 11674 2513 0,'0'11'107'0,"2"2"-50"15,1 5-17-15,1 3-17 0,3-1-13 0,2 1-15 0,2 1-5 16,1 0-11-16,1 0 3 0,-1-1 5 0,-1-2 0 0,2 0 2 0,-2-1-7 16,0-2-12-16,1-3-10 0,-2-1-11 0,2-1-9 0,1-2 3 0,1-3 2 15,-1-2 10-15,3-3 16 0,0-3 8 0,0-2 14 0,1-3 10 16,-4-3 7-16,1-2 11 0,0-3 3 0,-1-1 0 0,0-3 2 0,0-3-3 15,1 0-4-15,0-3-3 0,-1 0-4 0,-2-1-3 0,1-2 4 16,-3 1 1-16,0-1 6 0,-1 0-3 0,-3 2 3 0,0 3 7 0,-2 0 3 16,-1 3 5-16,-1 1 4 0,0 1-10 0,-2 3-3 0,1 2-7 15,-1 4-6-15,0 4-3 0,1 0-12 0,0 3-4 0,-1 2-9 0,1 1 4 16,0 1 1-16,-1 2 7 0,1 0 1 0,1 3-4 0,1 4 2 0,0 3 3 16,-1 3 2-16,2 1 4 0,0 4-2 0,1 2-1 0,0 2-5 0,0 4-2 15,1 0 0-15,0 3 0 0,1 0-1 0,0-1-6 0,1-2 0 16,0 0-20-16,0-2-23 0,1-2-42 0,1-2-64 0,1-2-65 0,0-1-65 15,2-2-45-15,-1-2-39 0,0-2 10 0,1-2 46 0,1-3-24 16</inkml:trace>
  <inkml:trace contextRef="#ctx0" brushRef="#br0" timeOffset="-168417.07">14472 11744 1854 0,'2'0'182'0,"1"1"-73"0,2 0-21 0,0 0-29 15,3-2-18-15,3 1-16 0,2-2-17 0,2 1-6 0,-1-1 1 0,1-1 1 16,0 0 2-16,-1-2-4 0,0 0-2 0,-2 0-5 0,1-1 4 16,0 0 5-16,0-3-4 0,0 1 6 0,0-4 7 0,0-1 2 0,0-1 8 15,-3-2-8-15,-1 0 3 0,0-3-3 0,-2 0 5 0,0-1 5 16,-1-2 2-16,-2 1-1 0,-2 0 2 0,-2 0-2 0,-1 2 5 0,-2 1-2 16,0 1 8-16,-3 1 4 0,0 1 0 0,-2 3 8 0,0 0-24 0,-2 1-5 15,-2 2 0-15,0 1-8 0,-3 3-3 0,1 1-6 0,-1 2-10 16,1 1-6-16,-1 2-2 0,0 2-2 0,-1 2 3 0,0 1 1 0,0 3-1 15,1 3 4-15,0 2 5 0,1 0-8 0,1 3 18 0,2 2-5 0,2 1-2 16,1 4 14-16,2 1-14 0,1 0 4 0,2 3-2 0,1-1 3 16,1 3 7-16,2-2 6 0,0 2 7 0,3-1-4 0,1 0-1 0,1-2-6 15,3-2-7-15,0-1 0 0,4-4-5 0,2 0-5 0,2-3-17 16,0-1-20-16,2-3-22 0,2-1-26 0,0-2-35 0,3-3-38 0,2-3-31 16,0-2-58-16,2-4-60 0,-1-3-71 0,0-2-34 0,1-3 69 15,2-4-101-15</inkml:trace>
  <inkml:trace contextRef="#ctx0" brushRef="#br0" timeOffset="-168229.07">15561 11994 3185 0,'2'28'73'0,"2"4"-21"16,1 9-10-16,2 2-13 0,0-3-38 0,2 0-33 0,3 1-40 0,1 2-37 15,0 1-4-15,-2 0 20 0,1-2 17 0,-3-3-12 0,-1-1-50 0,-3-1-66 16,-1-2-78-16,0-2-73 0,-1 0-76 0,1-4-25 0,0 0-152 16</inkml:trace>
  <inkml:trace contextRef="#ctx0" brushRef="#br0" timeOffset="-167824.07">16816 10532 1 0,'-18'36'430'0,"3"-12"767"0,-1 1 430 0,7-17-1586 0,2 0-18 15,2 3-17-15,2 1-5 0,2 5-19 0,5 3-25 0,3 5-5 0,3 3-22 16,2 4 19-16,0 2 16 0,-1 1 13 0,-1 2 20 0,-1 0-1 0,-1 2 1 16,-1 4-6-16,0 2-1 0,-1 3 0 0,0 1 1 0,0 4-2 15,0-3 1-15,1 2 6 0,2-1-6 0,0 1 7 0,0-1-4 0,1 0-5 16,0-2 8-16,0-3 3 0,1 0 0 0,0 0 0 0,0-3-2 15,1-2-6-15,-1-4-2 0,0-4-11 0,2-4 0 0,0-5-8 0,2-2-1 16,-1-6 7-16,1-2 3 0,1-4 5 0,-2-4 1 0,-1-2-1 0,0-4 0 16,0-3-1-16,-2-3-9 0,-1-3-8 0,-1-4-23 0,-1-3-48 15,-1-6-75-15,-1-5-133 0,-1-6-141 0,-2-6-75 0,-1-8-5 0,-2-4 107 16</inkml:trace>
  <inkml:trace contextRef="#ctx0" brushRef="#br0" timeOffset="-167609.07">16688 10657 2060 0,'-11'-3'638'0,"0"1"-502"0,-1-1-30 0,4 0-29 16,4 1-45-16,3 1-39 0,2-1-15 0,3 1 0 0,4 1-7 15,3-1 17-15,4 1 5 0,3 0 0 0,2 0 4 0,3 0-2 0,2 0 1 16,3 0-2-16,1 0 1 0,2 0-4 0,1-1 1 0,1 1 1 0,1 0-1 16,0-1-1-16,2 2-4 0,-2 0-6 0,1-1-6 0,-1 0-4 15,-1 0-1-15,-2 0 4 0,0-1-7 0,-3 0-7 0,-1-1-13 0,-4 0-17 16,0 0-19-16,-2 1-21 0,-3-1-30 0,0 0-20 0,-2 1-14 15,-3 0-18-15,-2 0-19 0,-2 1-5 0,-2 0-13 0,-2 1 3 0,-2 0 17 16,-2 0 37-16,-3 1 39 0,-3 1-109 0</inkml:trace>
  <inkml:trace contextRef="#ctx0" brushRef="#br0" timeOffset="-167446.07">16861 11095 1834 0,'-9'16'206'0,"1"4"-59"0,-1 2-34 0,5-2-52 0,3-3-27 16,3-2-16-16,3 2-11 0,2-2-7 0,4 0-10 0,0-2 9 0,3 1-10 15,2-1 2-15,1-1-3 0,1-2-10 0,3 0-2 0,-1-3-13 16,0 1-16-16,3-1-17 0,1-2-15 0,-1-1-18 0,1-1-19 0,-3-3-22 16,1-1-13-16,1-2-6 0,0-1 0 0,0-2-1 0,0-2 4 15,-2-1 9-15,0-1 10 0,0-2 14 0,-2-2 12 0,1-1 26 0,-1 1-68 16</inkml:trace>
  <inkml:trace contextRef="#ctx0" brushRef="#br0" timeOffset="-166993.08">17476 11117 473 0,'-1'-4'246'0,"0"1"-62"0,1-2-28 0,-1 0-35 16,0 1-32-16,-1 1-33 0,1 1-17 0,0 1-16 0,1 1-7 0,0 1 1 15,0 2-1-15,0 1-3 0,0 1-5 0,0 2 2 0,0 0-3 16,1 2 5-16,1 1 2 0,-1 2-3 0,3 2 12 0,-1 2 7 0,1 1 12 16,1-1 12-16,0 2 8 0,2 0 5 0,-1 0-2 0,1 1-1 15,1-1-6-15,0 0-16 0,1-2-7 0,2 1-9 0,1 1-6 0,1-2 7 16,0-2-17-16,-1-2-1 0,1 0 5 0,1-3-1 0,1 1 12 0,0-2 2 16,2-1-10-16,0-1 3 0,-1-2 2 0,-2-2 4 0,2-1 1 15,0-2 0-15,0-1 10 0,-1-2 1 0,2-1 9 0,0-2-1 0,0 1 3 16,-2-4-7-16,1 1 5 0,-2-2 0 0,0-2-5 0,0 0 6 0,-1-2-10 15,-2-2-8-15,-1 0-1 0,-2 0-1 0,-1-2-16 0,-3 0-2 16,0-1-10-16,-2 1-6 0,-2-1-4 0,0 0-12 0,-3 2-5 0,-1-2-9 16,-2 0-5-16,-2 3 1 0,-2-2-2 0,-1 1-2 0,-2 2 5 15,-1 1 2-15,-1 3 2 0,-2 2 2 0,-3 2 3 0,1 3-3 0,-2 3-4 16,-1 0-4-16,2 3-4 0,0 1-3 0,-1 2 9 0,1 3 1 0,-1 1-1 16,0 4 16-16,2 1-3 0,1 2 7 0,2 3 2 0,2 0-10 15,2 0-6-15,2-2-6 0,2 3-2 0,2-1-3 0,1 0 1 0,3 1 1 16,2-1-2-16,2-1 8 0,2 1 2 0,1-1 11 0,2-1 8 0,1-2 7 15,1-1 8-15,0 0 3 0,2-1 7 0,0-2 3 0,0-1 7 16,2-2 7-16,1 0-9 0,0-2 3 0,1-1 3 0,0 0 0 0,1 1 12 16,-3-1-5-16,2-1-6 0,1 1-10 0,0-1-2 0,-1-1-2 15,2 1-3-15,1 0 2 0,-2 1-10 0,1-2 3 0,-2 1-1 0,1 1-3 16,0-2 4-16,0 0-3 0,1 0-3 0,-1-2 6 0,-1-1-5 0,2 0-3 16,1-2 2-16,-1 0-7 0,-1 0-2 0,1-1-2 0,-2-1-8 15,-1 1 6-15,1-1-4 0,-1 0 3 0,-1 0 5 0,-1 1 5 0,-2 0 2 16,0 1-1-16,0 0-15 0,-1 0-28 0,0-1-31 0,-1-1-33 0,-1 1-45 15,-2 0-36-15,1 1-28 0,-1-1-12 0,0-1 11 0,-1 1 48 16,1-1-137-16</inkml:trace>
  <inkml:trace contextRef="#ctx0" brushRef="#br0" timeOffset="-166705.08">18535 10189 2869 0,'-4'1'329'16,"0"1"-283"-16,1 2-25 0,1 2-5 0,2 0-26 0,2 4-21 15,2 2-31-15,1 5-11 0,2 5-5 0,0 4 11 0,0 5 18 0,-2 3 17 16,-2 5 14-16,-1 3 6 0,-1 3 2 0,-2 4-10 0,1 3-11 0,-1 1-12 15,1 2-33-15,1 1-41 0,0 0-49 0,1-2-58 0,0-1-21 16,0-3-5-16,1-3 24 0,0-4 42 0,0-3 40 0,1-4 41 0,-1-5 36 16,2-4 19-16,0-5-4 0,0-3-16 0,1-4-29 0,0-3-19 15,1-3-12-15,1-2 19 0,-1-2-163 0</inkml:trace>
  <inkml:trace contextRef="#ctx0" brushRef="#br0" timeOffset="-166327.05">19076 10675 2747 0,'-1'-5'107'0,"-1"2"-24"0,0-3-27 0,-1 1-20 0,0 1-26 16,0-1-22-16,-1 0-12 0,-3 1-9 0,-1 1 10 0,-2 0-1 0,-2 1 10 15,-2 0 1-15,1 0-5 0,-2 1-3 0,-3 2 0 0,-1 1 6 16,1 2 2-16,-2 1 3 0,2 1-4 0,2 1-5 0,-1-1-1 0,2 2 2 15,0 1-2-15,3 0 1 0,1 1-4 0,2 0 1 0,2 1 4 16,1-2 4-16,2 0 6 0,1 0 5 0,2 0-1 0,1-1 6 0,2 0 4 16,2-1-7-16,1-1 1 0,2 2 5 0,0 0-2 0,3 1 10 0,0 1 1 15,4-1-9-15,0 1 0 0,2-1-1 0,0 0 1 16,1 0 0-16,2 1 2 0,0-2-3 0,0 1-2 0,0 0 4 0,0-1-2 0,-1 1-1 16,0 0-1-16,1 1-2 0,-2-1 0 0,-1-1 0 0,1 1 0 15,-2-1 1-15,-2 1-1 0,-2-1-5 0,-2 1 7 0,-2 0-5 0,-3 1-4 16,-1 0 1-16,-3-1-9 0,-3 2 4 0,-2 1-3 0,-3 2-1 0,-2 1 1 15,-3 0-10-15,-3 3-1 0,-2 0 2 0,-2-2-6 0,1 1-12 16,-2 0-14-16,1-2-18 0,1-3-16 0,0-1-10 0,1-2-20 0,1-2-27 16,2-3-51-16,2-2-71 0,1-2-73 0,1-4-28 0,0-2 59 0,1-5-35 15</inkml:trace>
  <inkml:trace contextRef="#ctx0" brushRef="#br0" timeOffset="-166010.08">19078 10860 1276 0,'11'2'162'0,"5"0"-71"0,5 1-33 0,2-1-26 16,0 0-20-16,1-1-5 0,2 0-10 0,0 0 3 0,2-1 4 16,-2 0-2-16,0 0 9 0,0-1 1 0,-2 1 7 0,0-1 9 0,-1-1 5 15,1 0 20-15,-1-1 15 0,-2-1 15 0,0 0 9 0,0-1-6 0,-4-2-10 16,1 0-8-16,-1 0-7 0,-1-1-6 0,-3-2-8 0,1-2-8 16,-3 0 6-16,-3 0-1 0,0-1 3 0,-2-2-7 0,-2 0-11 0,-3 0-7 15,-1 0-2-15,-2 0 8 0,-2-1 0 0,-2 2-2 0,-2 1-3 16,-2 0-1-16,-1 1-7 0,-3 1 0 0,-1 1-10 0,-2 2-5 0,-3 0-3 15,-1 1-6-15,-2 1 2 0,-4 1-3 0,1 3 0 0,-2 2 7 0,1 3 3 16,-1 2 7-16,4 3 6 0,0 2 2 0,2 3 5 0,2 3-5 16,0 4-3-16,1 2-3 0,3 5-9 0,-1 1 5 0,1 5-3 0,3 1-1 15,3 2 6-15,2 0 5 0,4 2 17 0,3-2 17 0,4-2 8 16,3-1 5-16,4-2-10 0,4 0-4 0,5-2-6 0,3-1-3 0,5-3 0 16,4-4-4-16,3-2-11 0,3-3-9 0,2-3-1 0,1-3-11 0,2-2-2 15,1-2-12-15,1-2-23 0,-1-2-6 0,0-4-27 0,0-1-31 16,0-3-67-16,0-2-106 0,0-2-136 0,-1-2-219 0,3-6-48 0,3-6-104 15</inkml:trace>
  <inkml:trace contextRef="#ctx0" brushRef="#br0" timeOffset="-147753.45">14314 13869 155 0,'-9'-3'41'0,"1"1"-23"0,-5 0-3 16,1 1-1-16,2 1 2 0,-1 0-4 0,1 0 0 0,1 0-1 0,0 0 0 16,1 1-1-16,-1 1-4 0,1 1 0 0,1 0-5 0,-1 0 1 0,2 0 0 15,0 0-2-15,-1 0 3 0,2-1-2 0,-1 0 4 0,1-1 2 16,1 1 1-16,0 0 7 0,0-1 1 0,1 1 9 0,0 0 10 0,1 0 11 15,0 0 14-15,0 0 16 0,0-1 9 0,0 0 10 0,0 0 13 0,2-1 4 16,-2 0 4-16,1 0-3 0,0 0-8 0,1 0-1 16,-1 0 0-16,1 0 8 0,0-1 2 0,-1 1-4 0,1 0-7 0,1-1-16 0,-1 1-16 15,1-1-11-15,-1 0-12 0,1 0-8 0,0 0-2 0,0 0-8 16,0 0-2-16,2 1-10 0,1 0-2 0,1 0-5 0,2 1-5 0,1 1 0 16,1 1-3-16,1 0-3 0,0 2 0 0,0 0 11 0,2 1-3 0,0 1-4 15,2 1 0-15,0 0-8 0,0 0 3 0,1 2 1 0,0-1 1 16,1 0-4-16,-2 0 0 0,1 0 2 0,1 0 4 0,-1 0-5 0,-1 0 4 15,1 0-4-15,-1 0-4 0,-1 0 8 0,-1 0-2 0,0-1 0 0,0 0 0 16,-1 1-7-16,-2 1 4 0,-1 1 0 0,-2-1 5 0,-1 2-7 16,-1-1 0-16,-1 2-1 0,0 1 1 0,-3 2 2 0,0-1-3 0,-2 2 5 15,-3 1-4-15,-1 0 2 0,-1-1 0 0,-4 1 0 0,-1 0 3 16,-2-2 0-16,0 1 1 0,0 0 4 0,-2-1 0 0,0-2 1 0,0 0-2 16,1-1 1-16,-1 0 0 0,2-3-1 0,1-2 3 0,2-1-3 0,0-1 2 15,2-1 2-15,0-1-3 0,1-2 3 0,1 0 1 0,0-1 7 16,2-1-1-16,-1 0 4 0,2-2-4 0,1 0-4 0,0 0 0 0,2-1-1 15,0 0-2-15,1-1-4 0,1 0-2 0,0 0 0 0,2-1-4 0,2 0-4 16,2-3-4-16,1-1 4 0,3 0-6 0,3-1 8 0,2 0 4 16,3 0-8-16,3 2 5 0,2-2-4 0,1 2 2 0,2 1 5 0,1 2 2 15,1 1 0-15,-1 1-6 0,2 2 4 0,0 1 0 0,-1 3-1 16,0 1 1-16,-1 2-2 0,2 2 2 0,-1 2 3 0,-1 1 1 0,-2 0-1 16,-1 3-3-16,-4 0 1 0,-1 1 6 0,-1 0-6 0,-2 2 4 0,0 1-2 15,-2 0-11-15,-2 0 2 0,-1 2 8 0,-4 1 2 0,0 0 11 16,-3 2-6-16,-2 0-4 0,-3 1-3 0,-2 0 6 0,-3 0 8 0,-1 1 0 15,-3 0 3-15,-3 0 4 0,-1 1 7 0,-3-2 15 0,0 1 7 0,1-3 7 16,-2-1 0-16,0-2-3 0,-1-2 1 0,1-3-7 16,-1-1-6-16,0-2-2 0,2-1-10 0,-3-2-4 0,1-1-3 0,1-2-5 0,1-1-6 15,-1-1 2-15,0 0-5 0,1-2-6 0,-1 1-3 0,0-1 0 16,0 0 0-16,0-1-2 0,1-1-4 0,2 1-14 0,0-2-7 0,3 2-7 16,0-1-11-16,1 0-6 0,0 0-20 0,0 0-32 0,2 0-37 0,1 0-60 15,-1-1-98-15,1 0-161 0,0-1-216 0,-1 0 143 0,1-6-59 16</inkml:trace>
  <inkml:trace contextRef="#ctx0" brushRef="#br0" timeOffset="-146197.45">15193 13949 526 0,'-7'-6'175'0,"1"0"-3"0,-2-2-13 0,2 1-23 16,1 1-43-16,1 1-38 0,1 2-26 0,0 1-13 0,0 0-6 0,0 0 5 15,1 0 2-15,0 1-6 0,-1 1 5 0,1 0-5 0,0 0 3 16,-2 0 4-16,2 0 0 0,-1 1 2 0,0-1 5 0,0 1-6 0,-1 0 8 15,1 0-3-15,0 0 1 0,0 0 11 0,0 1-2 0,0-1 5 0,-1 2-1 16,2-1-4-16,-1 2-1 0,-1-1-6 0,1 1-1 0,0 0 2 16,1 0-3-16,0 1 0 0,0-1 10 0,1 0 2 0,0 0 4 0,1-1-2 15,0-1-8-15,1 1-1 0,0 0-6 0,1 0 0 0,1 1-3 0,0-1-5 16,1-1-4-16,0 0 5 0,0 1-1 0,1-1 4 0,1-1-4 16,1 1 0-16,1-1-3 0,1 0-1 0,2 0 2 0,1-1-3 0,-1-1-2 15,4 1 4-15,0-2-3 0,0 1-2 0,-1 0-2 0,3-1-6 16,0 0-3-16,0 0 8 0,0 0-2 0,2 0-1 0,-1 0-1 0,0 1-2 15,-1 0 2-15,-1 0 4 0,0 1-4 0,0-1 1 0,-1 1-2 0,0 0-5 16,-1 2 8-16,-2 0-3 0,1 0 2 0,1 1 1 0,-1 0-3 16,-1 1 3-16,-2 0 2 0,-1 0-2 0,0 1-3 0,0 0-2 0,0 0 7 15,-2 1 1-15,0-2 5 0,-1 2-3 0,-1 0-2 0,0 1 7 16,-1 0-3-16,-1 1 5 0,0 0 0 0,-2 1-3 0,1 0 1 0,-2-2-2 16,1 3 4-16,-2 0-4 0,-1 0 2 0,0 1-2 0,-2 1-1 0,0 0-2 15,0 2-2-15,-2 0-1 0,1 2 2 0,-2-1-6 0,-2 2-1 16,0 0 4-16,-1 0-4 0,0 0 0 0,0 0 1 0,0 0 1 0,-1-1 0 15,-1 1-1-15,0 0 2 0,0 0-1 16,2-2 1-16,-1 2-1 0,1 0-2 0,-1-1 0 0,1 0 3 0,0 0-1 0,1 0 3 0,-1-1-4 16,1-1-9-16,0 0-2 0,1-1 7 0,1 0 3 0,0-1 10 0,1 0 8 15,0 0-5-15,-1-2-5 0,2-1 5 0,0-1-3 0,1-2 4 16,1 0-4-16,-1-1 3 0,2-1-2 0,1-1 3 0,-1 0-4 0,1 0-2 16,0 0 1-16,1-1-4 0,0 1 0 0,0-1-5 0,0 0 0 0,0 0 0 15,0-1 0-15,1 1 0 0,0 0-4 0,0 1-2 0,0-1 2 16,0 0-3-16,1 0-4 0,0 0 1 0,0 1-10 0,1-1-2 0,-1 0-16 15,1 0-12-15,1 0-23 0,-1 1-45 0,0 0-47 0,0 0-65 0,1-1-48 16,-1 0-59-16,2 0-43 0,3-2 7 0,1-1 91 0,3-2 78 16,2-4-42-16</inkml:trace>
  <inkml:trace contextRef="#ctx0" brushRef="#br0" timeOffset="-145437.23">15903 14010 627 0,'-1'-2'216'0,"1"1"-102"0,-1 0-27 15,1 0-7-15,0 1-29 0,0 1-42 0,1-1-33 0,0 2-19 0,0 0 0 16,0 1 9-16,0 1 4 0,0 1 5 0,0 2 8 0,0-1 2 16,0 1 3-16,0 1 9 0,0-1 5 0,-1 1 4 0,2 0 8 0,-2-2 3 15,1 1 8-15,-1 0 14 0,0 0 13 0,0 0 9 0,0 0 8 16,-1 0-4-16,0 1 0 0,0-1-1 0,0 1-10 0,-1 0-3 0,0 0-8 15,0-1-7-15,0 0-1 0,1 0-3 0,-1 0-4 0,0-1 1 0,1-1-6 16,0 0 2-16,-1 1 6 0,1-1 2 0,0 1 5 0,0-1-2 16,0-1 4-16,1 0 0 0,0-1-3 0,0 1-2 0,0-1-9 0,0 0-2 15,1 0-4-15,0 1-2 0,0-1-1 0,0 1-4 0,0 1-3 0,1-1 8 16,-1 1-2-16,1-1-1 0,1 1 3 0,-1 0-2 0,1 0-5 16,0 1 4-16,-1-1-2 0,1 1-7 0,0 0 5 0,0-1-2 0,1 1-3 15,0 0-2-15,0 0 2 0,1 0-4 0,0 0-1 0,0 0 2 0,2 0-3 16,1 1 5-16,-1 1-3 0,1-3-1 0,0 2-1 0,1-1-1 15,0 0 8-15,0 0-1 0,2 1 0 0,1-2 0 0,-1 0 1 0,2 0-1 16,-2 0 1-16,2-1 0 0,1 0-6 0,0 0 5 0,1-1 3 0,-1 0-2 16,2-2 0-16,1 1 0 0,-1-1-7 0,1-2 7 0,0 0 4 15,2-1 3-15,-2-1 6 0,2-1-2 0,-1-1 2 0,-1-1-6 0,2-1 1 16,-2-2 2-16,1 0-6 0,-3-2 7 0,1 0 0 0,1 1-6 0,-1-1 8 16,-2 0-1-16,1 0-1 0,-2-1 6 0,-1 0-12 0,-1 0-1 15,1-2 1-15,0 0-1 0,-1 0 8 0,0 0-4 0,0-2-1 0,-2-1-5 16,2 1 2-16,-2 0 6 0,-1 1-2 0,-1-1-1 0,-1 1-3 15,-1 0 0-15,-1 1 0 0,-1 0 3 0,-2-1 1 0,0 2 0 0,-2-3-3 16,1 1 4-16,-2 0-6 0,-2 1 0 0,-1 0-1 0,-2 0 0 16,0 0 4-16,-2 0-9 0,0 1-1 0,-2 0-1 0,1 1 7 0,-1 0 15 15,-1 1 4-15,0 0 0 0,0 0-9 0,1-1-5 0,-2 1-9 0,1 1 6 16,-1 0-2-16,-1 1-2 0,1 0-5 0,-3 1 0 0,1-1-8 0,-1 2 3 16,0 0-1-16,-1 0-3 0,-1 1-4 0,-2 0 1 0,1 1-1 15,-3 0 4-15,0 0 0 0,-2 1 0 0,-1 0 6 0,0 0-5 0,-1 1 8 16,2 0 0-16,0 0 5 0,1 0-2 0,3 0 2 0,1 1 4 15,1 0-8-15,2 1 6 0,1 0-2 0,1 1-9 0,0 0-3 0,0 1-7 16,2 1-1-16,1 1 1 0,0 1-2 16,2 2-2-16,0 2-1 0,0 3-9 0,3 3-7 0,0 2-8 0,0 3-10 0,3 2-15 0,0 3-21 15,3 3-35-15,2 1-30 0,1 4-55 0,2 0-67 0,2 5-75 0,0 0-110 16,3 1 6-16,3 2 132 0,0-2-71 0</inkml:trace>
  <inkml:trace contextRef="#ctx0" brushRef="#br0" timeOffset="-144173.86">14969 15894 1802 0,'-4'0'310'0,"1"0"-106"0,-1 0-46 0,2 2-32 0,1-1-40 16,0 1-42-16,1 1-32 0,1-1-14 0,0 2-16 0,2 4 5 15,1 1-5-15,2 3 4 0,0 3-4 0,2 1-14 0,2 4-7 0,0 1 0 16,2 2-4-16,1 2-3 0,-1 3 4 0,2 2-5 0,-1 1 10 0,0 1 6 15,-1 0-2-15,-2 0 12 0,2 1 0 0,-1 2 8 0,0 1 7 0,-1 2-10 16,-1-2 16-16,-1 2-3 0,0 2 0 0,-1-2 3 0,-2 1-9 16,-1-2-5-16,1-2-22 0,-1 1-27 0,1-2-33 0,-1-2-23 0,0-2-17 15,0-2-8-15,-1-6 1 0,0-2-1 0,1-4-2 0,-1-4 1 16,0-3 2-16,-2-2 1 0,1-2 11 0,-1-3 10 0,-1-1 18 0,0-3 33 16,0-2 24-16,-2-3 4 0,-1-2-124 0</inkml:trace>
  <inkml:trace contextRef="#ctx0" brushRef="#br0" timeOffset="-143950.86">14731 16182 1574 0,'-8'-6'506'0,"-2"0"-209"0,-2-1-66 0,0 1-35 0,2-1-47 16,0 1-60-16,3 0-38 0,0 0-32 0,2 0-9 0,1 1-3 16,1 0-12-16,2 2 5 0,0 0-19 0,1 0 5 0,1 0 0 0,0 1-14 15,2 0 3-15,1-1-5 0,2 1-4 0,3-2 5 0,1 1-9 16,3 0-18-16,2-1 8 0,0 1-12 0,0 1-2 0,2-1 4 0,1 0-10 15,-1 0 8-15,-1 0-5 0,2-1 0 0,-1 2 2 0,-1-1-13 0,1 1 2 16,-1-1-15-16,1 0-10 0,-2 0-6 0,3 0-11 0,-2 0-7 16,1-1-9-16,-2 1-20 0,3 0-20 0,-1 1-31 0,0 0-20 0,2-1 15 15,0 2 56-15,0-2 50 0,0 2-121 0</inkml:trace>
  <inkml:trace contextRef="#ctx0" brushRef="#br0" timeOffset="-143516.95">15503 16252 1382 0,'0'5'270'0,"0"2"-58"0,0 2-47 0,1 1-38 0,1 1-46 0,1 2-41 15,2 2-20-15,0 2-13 0,1 2-11 0,2 2 2 0,0 0 2 0,1 2-12 16,-1 1 14-16,0 2-4 0,1 1-1 0,-2 0 9 0,0 2-10 16,-1-2-5-16,-1-1 0 0,1 0-5 0,-1-2-5 0,-1 1-6 0,1-2-14 15,-2 1 1-15,-1 0-8 0,1-3-4 0,-1 0 0 0,0-3-6 16,-1-3 14-16,0 0 8 0,-1-2 13 0,0-1 13 0,-1-3 4 0,0-3 8 15,1-1 4-15,-1-1 5 0,-1-2 10 0,1 0-1 0,0-2 4 16,-1 0-6-16,1-1-3 0,0-1-3 0,-1-1-3 0,-1 0-4 0,0-3-2 16,-1 0 9-16,-1-3 3 0,-1-2-1 0,0-2-5 0,-1-1-1 0,2 1-3 15,-2-4-1-15,0-1 1 0,-1-2-9 0,0 0 2 0,0-2 5 0,0 0-8 16,-1-2 6-16,2 0-5 0,-1 0 9 0,1-2 1 0,-1 2 4 16,1-2 7-16,-1 0 0 0,1 2-5 0,0 0 10 0,-1 1-1 0,2-1 12 15,0 0 18-15,0 1-5 0,2 0 0 0,1 2-5 0,1 1-1 16,0 1-9-16,1 1-10 0,0 2-7 0,1 0-9 0,1 0 5 0,1 2-1 15,0 2-9-15,1-1-7 0,1 0-1 0,0 1-1 0,1 1 4 16,2 0-5-16,-2 0-3 0,2 1-1 0,1 2-15 0,1 1 4 0,1 1-1 16,0 1 0-16,0 1 11 0,0 2-3 0,2 0 5 0,0 1 2 0,2 2-3 15,-1 0 2-15,-1 0-3 0,2 2 10 0,1-1 1 0,-1 1-1 16,1 0-4-16,-1 1-2 0,1 2 0 0,-1-2 1 0,-2 1 1 0,-1 0-8 16,0 0 3-16,-1 1-11 0,0-1-11 0,-1-1-15 0,1-1-39 0,-3 1-29 15,2 0-34-15,0 0-41 0,-1 0-39 0,0 0-52 0,-1 0-12 16,0 0 25-16,0 1 90 0,0 0-18 0,0 0 45 0</inkml:trace>
  <inkml:trace contextRef="#ctx0" brushRef="#br0" timeOffset="-143133.58">15860 16416 1763 0,'0'7'217'0,"-1"1"-74"0,0 2-22 0,1 0-13 0,2-1-45 16,0 4-20-16,3 1-32 0,1 3-14 0,2 0 3 0,-1 2-5 0,2 1 2 16,1-3-5-16,1 2-4 0,0-1-2 0,1-1-15 0,0-2-11 15,1 0-3-15,-1-2-13 0,-1-2 11 0,0-1 1 0,-2-3 7 16,2-1 14-16,-1-3 11 0,0-2 7 0,0-1 11 0,0-1 0 0,-1-2 7 16,-1-1 8-16,1-1 2 0,0-2 12 0,-1-1 4 0,0-2 1 0,0-1-1 15,-1-1-3-15,-1 0 6 0,0 0-6 0,-1-2-5 0,0 0-2 16,-1-1-10-16,0 1 11 0,-1-1-11 0,-1 0-5 0,0 0 3 0,-1 3-6 15,0-2 7-15,0 1 1 0,-2 2-24 0,1-1 4 0,-1 4 7 0,1 1-7 16,0 1 26-16,-1 3-12 0,1-1 2 0,-1 1 4 0,1 2-6 16,1 0 8-16,-1 1-14 0,0 1 8 0,1 0-14 0,-1 1-1 0,1 0 0 15,1 1 0-15,0 2-9 0,1 0 0 0,1 3 18 0,2 2-8 0,0 2 19 16,1 3-10-16,1 1-18 0,0 1-1 0,0 3-1 0,1 1 6 16,-1-1-5-16,1 2-5 0,-1 0-4 0,0 0-13 0,-1 0-17 0,0 1-32 15,-1-3-36-15,-1 2-35 0,0-2-45 0,-1 0-37 0,-1 0-49 16,0-3-44-16,-1-2-15 0,-1 0 29 0,0-2 101 0,-1 0 21 0,0-3 9 15</inkml:trace>
  <inkml:trace contextRef="#ctx0" brushRef="#br0" timeOffset="-142447.58">16498 16567 815 0,'2'-3'364'0,"1"0"-82"0,1-1-22 0,1-1-15 0,-1 2-59 0,0 0-62 15,0-1-49-15,0 0-31 0,1-1-16 0,1 0-16 0,0 0 2 16,0 0-3-16,0 0 0 0,-1-1-7 0,1-1 1 0,1 0-7 0,0 1 2 15,-1-2-7-15,0 0-9 0,0 1 16 0,0-2-5 0,-2 1 16 0,1-3 3 16,-2-1-12-16,-2-2 1 0,1 0-5 0,0 0 2 0,-2-1 2 16,0 0 1-16,-1 0-6 0,-1 1-3 0,0-2-1 0,-2 2 4 0,-2-1 3 15,-1 3-3-15,0-1 0 0,-1 0-2 0,1 3 10 0,-1 1 3 0,-1 3-5 16,3 1-6-16,-3 0-2 0,2 0-1 0,-1 2 3 0,0 1-5 16,1 1-6-16,-1 1 0 0,0 2-6 0,1 0 2 0,0 3 6 15,0 0 0-15,1 1 3 0,0 3 1 0,-1 1 2 0,2 1 11 0,0 2-4 16,1 1 5-16,0 1-1 0,1 2 1 0,1 2 8 0,1 0 1 0,2 1 2 15,0 0 4-15,1 1 2 0,1-1 5 0,1 1 3 0,1-2 8 0,1 0 11 16,0-1 2-16,1-1 7 0,2 1-17 0,-1-3-8 0,1 0 6 16,1-2 0-16,1-1 0 0,0 0 1 0,2-1-4 0,0-1-2 0,-1-1-3 15,3-2-1-15,0 0 6 0,-1 0 0 0,-1-2-8 0,1 0-2 0,-2-1 0 16,1-1-3-16,0 0 1 0,-2 0-1 0,1-1-10 0,-1 1 2 16,0-2 8-16,0 1-4 0,-1-1-4 0,1 0-7 0,-1-1 13 0,0-1 2 15,-1 1 6-15,0-1-5 0,0 1 1 0,-3-1 4 0,1 0-9 16,-1 0 5-16,-1 0-17 0,0 0 6 0,0 0-5 0,-1 1-10 0,-1 0 11 15,0 0-1-15,0-1 1 0,-2 1 0 0,1 0-5 0,-1-1 2 0,1 2-5 16,-1-1 1-16,-1 0-4 0,1 2-2 0,-1-2 10 0,1 1-2 16,-1 1-14-16,0-1 8 0,1 0-8 0,-1 0 6 0,0 0 6 0,1 1-11 15,-1 0 3-15,1-1 2 0,-1 0-4 0,0 0 8 0,0 1-6 0,0 0 2 16,1-1 1-16,-1 1-9 0,0-2 10 0,0 1-4 0,0 1 10 16,0-1 0-16,0 0-16 0,1 0 18 0,-1 0-10 0,0 0 2 0,0 0 6 15,0 0-18-15,0 1 7 0,0-1 10 0,0 1-3 0,0-1 6 16,0 0 1-16,1 0-13 0,-1 0 8 0,1 0-4 0,0 1-6 0,-1-1 10 15,2 0-6-15,-1 0 4 0,-1 0 6 0,1 0-14 0,0 0 14 0,-1-1-8 16,1 1-8-16,0-1 12 0,0 1-8 0,0 0 8 0,0 1-6 16,0-1-2-16,0 0 2 0,0 0 6 0,0 0-2 0,0 0-4 0,1 0 2 15,-1 0-2-15,0-1 8 0,0 2-2 0,0-1-6 0,0 0 0 0,0 1 6 16,-1-1-4-16,1-1-2 0,0 1 0 0,0 0-4 0,-1 0 10 16,1 1 2-16,-1-1-6 0,0-1 9 0,0 0-11 0,0 1-1 0,0-1 6 15,0 0-6-15,-1 1 8 0,1 0-3 0,0 0-13 0,0-1 5 16,0 1 2-16,-1-1 0 0,0 0 1 0,1 0-14 0,-1 1 3 0,0 0 1 15,0-1-6-15,1 1 3 0,-2-1-14 0,1 0 5 0,-1 0-4 0,0 1-12 16,0-1-1-16,0-1-17 0,-1 1 7 0,-1-2-7 0,1 1-9 16,-1-2-5-16,-1 0-14 0,0 0-21 0,-1-3-20 0,-2-2-37 0,1-2-47 15,-1-2-39-15,0-1-90 0,-1-3-136 0,0-4-28 0,-2-7 132 0,-3-9-38 16</inkml:trace>
  <inkml:trace contextRef="#ctx0" brushRef="#br0" timeOffset="-142206.58">17045 13470 3319 0,'0'-2'109'0,"-1"1"-19"0,1 0-39 0,0 2-27 0,1 0-26 15,2 4-37-15,3 5-32 0,5 5-35 0,3 6-30 0,2 6-21 0,-2 3-31 16,0 3-31-16,-3 3-67 0,-1 1-89 0,-3 4-116 0,-3 4-32 0,-2 4 118 16,-2 0-86-16</inkml:trace>
  <inkml:trace contextRef="#ctx0" brushRef="#br0" timeOffset="-142050.58">17707 14388 2474 0,'0'8'235'16,"3"2"-113"-16,0 5-8 0,0 3-25 0,1 2-39 0,-1 4-43 0,-1 4-40 16,-2 8-51-16,-2 4-48 0,-5 6-20 0,-3 5-27 0,-8 1-16 15,-5 5-29-15,-5 1-95 0,-7 1-107 0,-4 1-27 0,-6-1 93 0,-4-2-85 16</inkml:trace>
  <inkml:trace contextRef="#ctx0" brushRef="#br0" timeOffset="-141200.58">18728 12930 2082 0,'-2'-8'269'16,"2"0"-81"-16,0-2-44 0,0 0-54 0,1 2-31 0,-1 0-39 0,1 1-20 15,1 1-3-15,0 1-7 0,0 0 7 0,1 1-1 0,0 0 3 0,-1 0-4 16,1 2 0-16,1 0 1 0,0 1-4 0,0-1-2 0,1 1 9 15,1 0-6-15,1-1 7 0,1 1 2 0,2 0-7 0,2 0 3 0,1 1-3 16,3 1 8-16,1 0-1 0,1 2-4 0,1-1 6 0,0 1-6 0,1 1 5 16,-2 0 1-16,1 2-13 0,0-1 11 0,-2 2-9 0,1 1 4 15,-1 1 3-15,-1 0-11 0,-1 1 1 0,-1 2-7 0,-1-2 3 0,0 3-1 16,-2 1 5-16,-2-1-8 0,1 1 4 0,-2 1-1 0,-2 1-2 16,-2-1 4-16,-2-1-6 0,-3 0-4 0,-2 1 4 0,-2 1-1 0,-3 0-1 15,-2 1 4-15,0 1 0 0,-3-1 6 0,0 0 2 0,0 0 4 0,-1 0 1 16,1-2-6-16,0-2 1 0,2-2 0 0,1-2 7 0,3 0 4 15,1-2 4-15,1-1 8 0,1-3 0 0,3-2 3 0,0 0 6 0,1-1-6 16,0 0-4-16,1-1-2 0,0 0-9 0,1-1-2 0,2 0-7 0,0-1 3 16,2-1 2-16,1 0 0 0,2 2 7 0,1-1-5 0,1 1 3 15,2 1 4-15,2 0-4 0,2 2 6 0,0 1 1 0,0 1-5 0,3 2-1 16,0 0 7-16,0 3-1 0,0 0 4 0,0 2-2 0,-2 2-6 0,1 1 0 16,-1 0-1-16,-1 0 5 0,-1 2-4 0,-1 2 1 0,-2-1-2 15,-2 0-1-15,-2 1 3 0,-1 0-9 0,-1 2 4 0,-1-1-4 0,-3 3-3 16,-2 1 7-16,-2 0-5 0,-2 1-5 0,-3 0 0 0,-2-1 0 0,-1 1 3 15,-3-2-2-15,-2 1 3 0,-2 0 4 0,0-3 3 0,0 0 3 16,0-2 2-16,1-2-6 0,1-2 1 0,1 1-1 0,0-2-14 0,1-2-15 16,1 0-33-16,0-3-33 0,2 0-32 0,-2-1-50 0,-1-2-46 0,1-1-69 15,-1-3-100-15,2-2-43 0,1-4 110 0,0-5-103 0</inkml:trace>
  <inkml:trace contextRef="#ctx0" brushRef="#br0" timeOffset="-140854.58">20017 12790 1962 0,'1'-1'1055'16,"0"1"-937"-16,0 1-64 0,-1 2-27 0,0 2-19 0,1 2-29 0,-1 5-28 16,-1 6-44-16,-1 4-28 0,-2 7-3 0,-5 3 19 0,-2 3 35 15,-5 0 29-15,-3 2 14 0,-4 0 3 0,-2 1 6 0,0 1 6 0,-2 0 6 16,1-3-2-16,0-1 5 0,1-3 3 0,0 0 0 0,1-2 7 0,3 0-5 15,0-3 1-15,1-2 2 0,2-1 1 0,1-2 4 0,0-1 2 16,2 0 2-16,1-2 9 0,0 0 2 0,3-2 9 0,1-1 6 0,2-4 9 16,2-1 0-16,1-1-6 0,1-2 4 0,1-2-5 0,1-1-2 15,2 0 0-15,1-1-6 0,1-3 0 0,0 2 3 0,1-1-4 0,1-1-3 16,1 1-4-16,0-1-5 0,3 0 1 0,1 0-1 0,3 0-7 0,2-1-1 16,0 0-8-16,3 0 2 0,2 0-1 0,0 1-3 0,1 0-1 15,2-1-7-15,2 1 3 0,0-1 2 0,1 1 0 0,0 0 2 0,0 0-6 16,-1-1-1-16,-1 1-4 0,1 1-2 0,-1-1-7 0,0 1-15 0,0 0-12 15,-3-1-21-15,1 2-26 0,-1-1-42 0,-2 1-55 0,-1-1-68 16,0 1-94-16,-2-1-141 0,-1-1-74 0,0-1 141 0,0-3-75 0</inkml:trace>
  <inkml:trace contextRef="#ctx0" brushRef="#br0" timeOffset="-140422.58">20606 13084 1845 0,'4'3'968'16,"-1"2"-800"-16,3 3-81 0,1 3-33 0,2 4-19 0,3 3-17 0,4 3-20 15,3 6-3-15,3 2-21 0,1 5 12 0,1-1 1 0,-1 0 3 16,-1-1 20-16,0-1-17 0,-3-4 4 0,0 1 3 0,0-4-9 0,-2 0 6 16,1-1 1-16,1-2 0 0,-1-2 6 0,0-1-3 0,0-3-1 15,1-3 4-15,-2-2 6 0,2-2 3 0,-1-2 4 0,-1-1-3 0,0-3 11 16,0-1-4-16,1-2 11 0,-1-3 3 0,2-3-1 0,2 0 4 0,-1-3-5 15,3-2-6-15,-1-2 0 0,0-4-8 0,2-3-6 0,-3 0 1 16,0-2-1-16,0-1 0 0,-1 0-2 0,0-2-14 0,-2-1-5 0,-1-2 3 16,-4 1-6-16,-1-3-13 0,-2 2 7 0,-2-2-3 0,-2 0 5 0,-3-2 14 15,-3 2-12-15,-2-2-7 0,-2 3-11 0,-2-1-1 0,-2 1-8 16,-2-1 6-16,-3 0 1 0,-2-2-1 0,-6 2 6 0,-4 0-2 0,-3 2-6 16,-6 1-6-16,-3 0 1 0,-2 0 11 0,-1 2 18 0,2 1 17 15,3 3-5-15,1 3 0 0,3 1-5 0,0 4 8 0,4 1 9 0,0 3-5 16,2 2-4-16,2 0-10 0,-1 2 2 0,2 2 0 0,-1 2 2 0,0 3-4 15,1 2 2-15,-1 3 3 0,0 3-1 0,0 1-9 0,0 2-7 0,-1 4 3 16,-1 3 4-16,0 2 0 0,2 3-6 0,-1 1-19 0,3 1-6 16,-1 1 2-16,2 0 4 0,1 1 9 0,1-1 6 0,1 1 1 0,3-1 4 15,1-1-14-15,1-2-13 0,1-2-23 0,1-1-23 0,2-1-20 16,0-2-23-16,1-1-26 0,2 0-52 0,0-1-68 0,0 0-57 0,0 2-12 16,0 0 67-16,0-1 89 0,0 2-83 0</inkml:trace>
  <inkml:trace contextRef="#ctx0" brushRef="#br0" timeOffset="-140093.58">20440 14763 3357 0,'-1'3'139'0,"0"1"-38"0,1 1-11 0,-1-1-27 0,1 1-21 0,0 1-38 16,0 1-21-16,0 2-25 0,0 1-4 0,0 3-9 0,0 3 1 0,2 1 16 15,-2 1 1-15,0 2 6 0,0 2-2 0,-1 0-2 0,2 2 6 16,-1-1 7-16,0 2 8 0,1 0 3 0,1 0-4 0,0 0-1 0,1 0-14 16,0 1 15-16,1 0-1 0,-1-1-3 0,0 0 14 0,2-2-18 15,-1 0 0-15,1-1 2 0,0-4 1 0,-1 1 3 0,0-2 3 0,0-1 7 16,0-1 0-16,1-2 9 0,0 0-2 0,0-2-4 0,0-1 8 15,1 0-6-15,-2 0 4 0,1 0-16 0,0-2-19 0,1 0-27 0,0-2-45 0,0-2-39 16,0-1-55-16,-2-2-62 0,1 0-65 0,-1-2-82 0,0-3-50 16,-1-3 61-16,-1-6 120 0,-2-6-65 0</inkml:trace>
  <inkml:trace contextRef="#ctx0" brushRef="#br0" timeOffset="-139870.58">20263 14563 2186 0,'3'-4'754'0,"1"-1"-568"0,2-1-18 16,-2 0-27-16,3 1-19 0,1-1-49 0,1 1-35 0,3-1-21 16,1-1-21-16,2 1 1 0,3 0-11 0,1 2-3 0,2-1-9 0,1 1-4 15,0 0 0-15,0 1-2 0,1 1-1 0,2 0 7 0,-2-1 1 16,1 2-1-16,-1-1 0 0,2 0-4 0,-1 1 1 0,0-1 7 0,0 0 9 16,-3 1 4-16,1 0-1 0,-1-1-5 0,0 1-8 0,-1-1-2 15,0 1-10-15,-2-1-18 0,-1 1-18 0,0-1-23 0,-1 1-19 0,-1 1-34 16,-1 0-29-16,-1 0-34 0,-1 1-36 0,-1 0-26 0,-2 1-48 0,-1-1-48 15,-1 0 15-15,-3 1 82 0,0-1 88 0,-2 1-78 0</inkml:trace>
  <inkml:trace contextRef="#ctx0" brushRef="#br0" timeOffset="-139619.06">20528 14846 1445 0,'0'6'618'0,"2"1"-399"16,1 2-60-16,1-2-34 0,1 1-37 0,1-1-46 0,1 1-22 0,2 0-22 15,1-1-9-15,0 1 4 0,2 0-1 0,1-3 0 0,2 2 3 0,0-1-3 16,0 0-11-16,2-1-18 0,0 0-22 0,-1-2-21 0,2 0-31 16,-1-1-34-16,1-1-23 0,-2-1-16 0,2-1-7 0,-1-2-13 15,0-1-36-15,0-1-56 0,1-3 1 0,0-4 79 0,0-3-133 0</inkml:trace>
  <inkml:trace contextRef="#ctx0" brushRef="#br0" timeOffset="-139258.06">21164 14547 644 0,'1'5'299'0,"0"2"-47"0,1 2-34 0,1 0-44 0,0 2-35 16,0 0-41-16,1 1-34 0,0 0-16 0,-1 2-12 0,1 3-4 0,-1 1 2 15,0-1-6-15,1 3-4 0,0-3-1 0,-1 2-8 0,2 0 0 16,-1 0 3-16,0 1-4 0,0-1 0 0,0 0 0 0,0-1 2 0,0-3 2 16,1 0 4-16,-1-1 1 0,1-1-5 0,-1 0 6 0,1-4 1 0,1 1 6 15,-1-1 2-15,1-2 1 0,1 0-3 0,-1-1 2 0,0-1 0 16,1 0 8-16,-1-2 6 0,-1-2-4 0,1 0 6 0,0-1-5 0,0 0 9 15,-1-1 0-15,1 0-4 0,0-2-7 0,0-1-9 0,1-1 1 16,1-2 1-16,-2 0-8 0,1 0-6 0,0 0-5 0,0-3-9 0,-1 0 4 16,-1-1-4-16,0-3-7 0,-3 0-2 0,0-2-12 0,-2 1-7 0,-2-2-11 15,0 0-16-15,-1-1-7 0,-3 0-11 0,-1 0-11 0,-2-1 1 16,-2 0 1-16,-1 0 2 0,-2-2-3 0,-2 2 6 0,0 0-3 0,-1 1-4 16,-2 4 3-16,1 4 4 0,2 1 10 0,0 4 25 0,3 1 20 0,1 3 17 15,2 1 9-15,3 3 2 0,1 0-3 0,-1 2-3 0,2 1-11 16,0 1 1-16,0 0 0 0,1 3 2 0,0 1 5 0,0 2-2 0,1 0 2 15,2-1-3-15,0 1 5 0,1 1 0 0,1-2 0 0,1 2 4 16,1-2 6-16,3 1 4 0,2 0 8 0,1-1 3 0,2-1-3 0,0 0 8 16,2 0-2-16,4 0 6 0,0-1 1 0,2 0-3 0,3-2-5 0,0 0 1 15,0-2-2-15,3 1-5 0,-1 0-5 0,0-1-11 0,1 0-1 16,-4-1 1-16,2-1 0 0,-2 0-4 0,-1 0-3 0,-1 0-4 0,-2 0-1 16,-1-1 7-16,0-2-7 0,-1 1-11 0,0 1-13 0,-2-2-18 0,0 1-5 15,0-1-9-15,-1 0-11 0,-2 0-11 0,-1 0-23 0,0 0-13 16,-2 0-31-16,0 0-38 0,-3 1-64 0,0-1-86 0,-1-1-44 0,-3 1 82 15,-1 0-116-15</inkml:trace>
  <inkml:trace contextRef="#ctx0" brushRef="#br0" timeOffset="-138476.2">21604 13885 1131 0,'4'-1'904'0,"-1"2"-733"0,1 0-13 0,-2 1-44 0,0 1-45 16,3 1-40-16,-1 4-28 0,3 4-10 0,2 4-1 0,1 5 4 15,1 7-5-15,1 4-8 0,-3 3 2 0,2 5-3 0,0 6 2 0,-1 2 9 16,0 3-3-16,0 0 7 0,-2 1-7 0,2-1 7 0,0 2 4 16,0-3 1-16,-1 0-2 0,1-2-4 15,-1-1-8-15,1-1-7 0,0-4-4 0,-1-2-3 0,-1 0-14 0,1-4-7 0,-1-3-10 16,-1-2-11-16,0-5 2 0,1-4-10 0,0-2-2 0,0-2 5 0,0-4 13 0,0-2 19 16,0-3 10-16,-1-1 9 0,1-3 2 0,0-2 5 0,0-3 12 0,1-3 11 15,1 0 10-15,0-3 2 0,0 0-17 0,1-2-7 0,0-3 1 16,0-1 3-16,1-1 14 0,-1-3 2 0,1-1-1 0,2-1 6 0,0-4-4 15,1-1 1-15,-1-1-4 0,1-2-5 0,-1 1-4 0,-1 0-2 0,-2 0-2 16,-1 3 1-16,-1-2 7 0,-1 2-3 0,-1 1 5 0,-1 0-3 16,-1 0 2-16,-2 2 5 0,-1 0-2 0,-1 1-3 0,-1 3-4 0,-1 1 7 15,0 1-2-15,-2 1 6 0,-1 2-3 0,0 0-10 0,-2 1-2 16,1 0 3-16,-1 1 0 0,-1 1-1 0,-1 0-3 0,0 2-6 0,-1 0-2 16,-3 0 6-16,1 2 3 0,0 0 10 0,0 1 7 0,2 1-6 0,1 1 9 15,1 0-2-15,1 0-7 0,1 1-1 0,0 1-9 0,2 1-10 16,0 0 3-16,0 2 5 0,1 1 8 0,2 0 12 0,0 2 11 0,2 1 1 15,0 1-3-15,1 0-1 0,2-1-7 0,1 1-7 0,2 0-9 0,0 1-4 16,3 1-4-16,0 1 3 0,3-1-4 0,1 2-2 0,0 0-1 16,0 0 1-16,1 0-1 0,0 0 6 0,1 0 0 0,-2 0 5 0,0 0 3 15,0-2-3-15,1 1 1 0,-1 0-1 0,-1-1 4 0,-1 0 0 16,-1 0-4-16,-1 2 3 0,-1 0-5 0,0 1 0 0,-1-2 5 0,-1 2-7 16,-2 1-4-16,-1-1 5 0,-2-1-5 0,1 0-2 0,-2 1-2 0,-2-2-4 15,-1 1 0-15,-2-2-2 0,-1 1-4 0,-2 0 0 0,0-1-2 0,0-1 6 16,-1 0-3-16,-1 1 1 0,-2 0-4 0,0-1-7 0,-1-1 2 15,0-1-10-15,-2-1-13 0,2-1-19 0,-2-1-34 0,-1-1-45 0,1-1-43 16,-1-1-48-16,2-2-23 0,0-2 26 0,0-2 71 0,0-2 36 16,0-3-81-16</inkml:trace>
  <inkml:trace contextRef="#ctx0" brushRef="#br0" timeOffset="-138195.2">22645 14598 1111 0,'11'-7'723'0,"3"-3"-484"15,3-2-91-15,-1 1-50 0,-1 0-17 0,1-1-34 0,1-1-22 0,0 0-19 16,-1-1-20-16,0-2-4 0,-3-1-4 0,-1 1 1 0,-2 2-7 0,-4-1-11 16,-1 2-14-16,-2 1-5 0,-2 1 4 0,-1 4 5 0,-2 0 6 15,0 3 0-15,-1 0 0 0,-1 2-3 0,-1 0 12 0,-1 1 10 16,-2 0 11-16,-1 1 9 0,-2 2 1 0,-3 0-5 0,-2 3-1 0,-3 2-2 16,-3 2 2-16,-1 1 9 0,-2 3 16 0,0 2 19 0,4 1 18 0,1 0 18 15,4 3 4-15,5 1 11 0,1 1-13 0,2 3 1 0,3 2-8 16,1 1-17-16,3 2 16 0,3 2-5 0,1 0 17 0,4-1 13 0,1 0 4 15,3-3 5-15,2 2-9 0,3-1-13 0,2 1-19 0,1-2-13 16,4-1-9-16,1-1-9 0,2-3-6 0,1 0-7 0,0-3-19 0,1 0-8 0,0-2-8 16,1-2-9-16,1-3-2 0,-1-1-19 0,1-1-24 0,-3-2-39 15,1-1-52-15,-1-3-52 0,1 0-93 0,1-1-207 0,4-1-121 16,5-1-176-16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2:29:1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4370 4227 1542 0,'-9'-15'268'0,"2"0"-132"15,-1 0 3-15,4 5-38 0,4 4-37 0,0 2-29 0,1 2-17 16,0 1-5-16,1 2-10 0,0 0 2 0,0 2-2 0,0 0-6 0,-1 2 6 15,0 0-5-15,-1 1 5 0,0 2 2 0,-1 0-2 0,-2 2 7 0,1 1 2 16,-2 1 7-16,0 1 4 0,-1 3 4 0,1 2 1 0,-1 3 3 16,0 1-3-16,0 3-1 0,0 2-8 0,-1 4-6 0,0 1-1 0,-1 3 7 15,1 1 4-15,-1 3-1 0,0-1-2 0,1 2-11 0,0 2-6 16,0-1 4-16,1 0-1 0,1-2-1 0,1-3 0 0,0-3 2 0,2 0-4 16,1-4 2-16,1 0-5 0,1-2 0 0,0-3-2 0,0 0-8 0,1-4 1 15,0 1 1-15,-1 0 1 0,1-2 22 0,0 0 1 0,0-2 0 16,0-2-1-16,0-1-15 0,0 0 2 0,0-3-4 0,0-1-5 0,0-2-7 15,0-3-25-15,0-1-32 0,-1-1-30 0,0-2-41 0,-1 0-49 0,0-3-53 16,0-2-63-16,0-2-67 0,1-5-441 0</inkml:trace>
  <inkml:trace contextRef="#ctx0" brushRef="#br0" timeOffset="269">4009 4229 1437 0,'-9'-27'169'0,"3"1"-32"0,-1-6-5 0,5 6-38 0,2 3-30 16,3 2-22-16,2 3-14 0,-2 2-8 0,4 3-7 0,-1 0-4 16,-1 3-5-16,1 2 2 0,-2 1-2 0,2 1 2 0,-1 2-6 0,-1 0 6 15,1 1-5-15,1 0 7 0,-1 0 2 0,0 1-1 0,2 0-2 16,0 1 0-16,1-1-2 0,1 2 5 0,1-1-1 0,0 0-5 0,1 1 4 16,2-1-5-16,0 0 1 0,0-1 2 0,2 1-1 0,-1 0-2 0,3 0 0 15,2 0 1-15,-1-1-2 0,2 0 4 0,1 0-3 0,1-1 0 16,0 0 1-16,2 0-1 0,0-1 3 0,1 1-6 0,0 0 5 0,1 1-5 15,-1 1 0-15,0 0 1 0,0 2-2 0,-3 1 2 0,0 0-1 0,0 3-3 16,-1 0-3-16,0 0-6 0,1 1-16 0,-3 2-33 16,0 0-47-16,-2 1-70 0,-3 2-73 0,2 0-54 0,-3 2-82 0,-1 2-270 0</inkml:trace>
  <inkml:trace contextRef="#ctx0" brushRef="#br0" timeOffset="676">3751 5362 1462 0,'-11'-5'174'0,"0"1"-34"0,-1-1-35 16,7 3-40-16,4 2-20 0,1-1-8 0,0 1-12 0,1 0-2 0,1 0-10 15,1 0-7-15,1 1 1 0,2-1-2 0,2 0 4 0,0 0 5 0,1 0 2 16,1 0 6-16,1-2 3 0,2 1 3 0,0-1 3 16,1-2 2-16,4 0 1 0,1-1-5 0,1 1-2 0,-2-3-4 0,2 1 0 0,0-1 3 15,0-1 2-15,2 1 5 0,0-1-3 0,1-1 1 0,0 0 3 0,0 0-5 16,0 1-4-16,0 0-5 0,-2 0-7 0,1 1-2 0,-1 2 2 16,0-1-2-16,1 0 1 0,0 2-2 0,-2 0-5 0,1 1 1 0,0 1-1 15,-4 0-7-15,2 1 2 0,-2 0-6 0,-1 1 6 0,0 1 5 16,0 0-5-16,-2 1 3 0,-1 0-3 0,-1-1-2 0,0 0 7 0,0 0-1 15,-2-1-6-15,0 0 5 0,0 1 2 0,-2-1-2 0,0-1 4 0,-2 1-5 16,-1-1 1-16,0-1-5 0,-3 1 2 0,0 1-6 0,-1-1-16 16,-1 1-40-16,-1 1-52 0,-2 0-68 0,-1 1-78 0,-3 3-73 0,-3 1-65 15,-3 1-497-15</inkml:trace>
  <inkml:trace contextRef="#ctx0" brushRef="#br0" timeOffset="1467.78">5114 4450 1452 0,'-5'-21'643'0,"1"2"-568"0,3-3-18 0,1 9-34 16,4 5-17-16,0 3-6 0,0 1 0 0,0 2-4 0,0 1-5 15,-1 2-3-15,-2 2-1 0,-1 1 4 0,-1 0 0 0,-1 2 0 0,-2 1 7 16,0 1-3-16,-1 0 5 0,0-1 0 0,0 1 0 0,1-1-6 0,-1 0 9 15,2-2-7-15,-1 1-1 0,-1 2 13 0,0-1-14 0,1 2 13 16,-1 2 1-16,2 1 3 0,-1 0 14 0,0 2 3 0,0 2 10 0,0 2 1 16,-1 1-5-16,1 3-2 0,-1 2-4 0,2-1-9 0,-2 2-4 0,1 1-1 15,0 5-6-15,1-1 1 0,0 3-3 0,1-1-4 0,0-2 3 16,1 0-5-16,0 0 3 0,0-2 0 0,1 1-5 0,1-2 5 0,1-1-3 16,-1-2-7-16,1-3 2 0,0-2-1 0,0-2 3 0,0-1 7 0,0-2 9 15,1-2 1-15,-1-1 3 0,1-3 1 0,-2-1-7 0,1-3-3 16,-2 0 4-16,1-2 6 0,-1-1 4 0,1-1 10 0,-1-1 2 0,0-1-3 15,0-1 2-15,-1-1-10 0,1-4-7 0,0-3-12 0,1-3-6 16,-1-2-1-16,1-1-2 0,1-4 18 0,0-2-1 0,1-2-1 0,0-3 4 16,0-1-7-16,2-1-1 0,-2 0 0 0,2-2-1 0,1 1-2 0,1-1 1 15,3 0-5-15,0-2 3 0,3 2-3 0,0-1-1 0,1 4 6 16,-1 1-5-16,0 4-2 0,0 0 2 0,1 2 0 0,-1 3 2 0,1 2-13 16,-1 2 3-16,0 2 0 0,1 3-2 0,-2 0 10 0,-1 3 1 0,0 2 3 15,0 2-6-15,-1 2 5 0,1 2-3 0,0 1 4 0,-1 3-4 16,1 2 0-16,0 1 0 0,0 1-2 0,0 0 12 0,-1 1 0 0,0 1-1 15,1 1-1-15,-1 0-8 0,1 1 2 0,0 1-1 0,-1 2 1 16,-1 0 1-16,1-1 1 0,-1 2-4 0,0 0 1 0,-1 1 3 0,0-1-4 16,-1 3 3-16,-1 1-1 0,-1-1 3 0,2 1-2 0,-3-1-1 0,2-3 5 15,-1 2-7-15,-1 0 3 0,0-2-1 0,0-1-2 0,0 0 0 16,-1-2-2-16,1 0 0 0,-1 1 1 0,-1 0 4 0,0 0-10 0,-1-2-11 16,0-1-26-16,1 0-39 0,0-2-23 0,-1-2-22 0,1 0-19 0,0-3-23 15,1-1-31-15,0-1-40 0,0-2-26 0,0-1-12 0,1 0-23 16,2-3-310-16</inkml:trace>
  <inkml:trace contextRef="#ctx0" brushRef="#br0" timeOffset="1828.78">5907 4803 965 0,'7'-7'190'0,"1"2"-28"0,2-3-48 16,-1 3-34-16,-2 1-14 0,1 0-12 0,1 2-13 0,-1 0-10 0,-1 2 0 16,0 1-8-16,-1 1 0 0,1 1 1 0,0 0-4 0,-2 2 4 15,2 0-3-15,-1 1 2 0,-1 0 2 0,1 1-1 0,0 2 0 0,0 1 1 16,0-1-5-16,0 2-4 0,-1-1-4 0,0 0 0 0,1 1 4 0,-1 1 0 15,1 0 2-15,0 1-5 0,0-1-1 0,1 0-1 0,-1-1-1 16,0 0-1-16,1 0 0 0,-1-3-1 0,2 1 0 0,0 0 3 0,3-2 3 16,0 0-1-16,0-2 2 0,-1 0-1 0,3-1 0 0,1-2-7 0,0-1 2 15,-1-2-1-15,0 0 2 0,1-3 4 0,2 1-4 0,0-2 2 16,-1-2 2-16,0 0-2 0,-1-3 0 0,2 0-1 0,-2-1-1 0,1-1 3 16,-1-2-3-16,-1 0 1 0,0 0-3 0,-2-2 0 0,1 0 1 0,-2-1 0 15,0 0 0-15,-1-1 1 0,-1 0-4 0,-2 0 2 0,-1-2 1 16,-2 0 0-16,-3 0 6 0,-2 0-1 0,-1-1-5 0,-3 1 4 0,-1 2-8 15,-2 0 3-15,-3 2-2 0,-2 2 0 0,-2 0 2 0,0 1-5 16,-4 2 5-16,0 1-4 0,0 2 0 0,-2 1 1 0,0 2-5 0,1 2 3 16,-1 2-1-16,1 1 0 0,0 2-4 0,0 3 4 0,1 1-6 0,0 1 3 15,0 4-2-15,1 1-4 0,3 2 1 0,-1 1-5 0,1 0 3 16,1 4-5-16,2 2 0 0,1 0-7 0,1 4-7 0,-1-1-6 0,2 0-19 16,1 0-35-16,1-3-41 0,2 1-52 0,2-3-59 0,2-1-56 0,2-2-77 15,3-1-379-15</inkml:trace>
  <inkml:trace contextRef="#ctx0" brushRef="#br0" timeOffset="2032.78">6390 4008 1615 0,'-2'-22'751'0,"0"0"-618"0,2-3-7 16,2 11-60-16,2 5-32 0,3 3-17 0,0 2-12 0,2 3 0 0,1 1-9 15,-1 3 1-15,1 3 1 0,1 4-3 0,0 3 5 0,0 2-1 16,-1 3-4-16,0 2 6 0,0 1 3 0,2 4 4 0,-1 3-3 0,1 4 3 15,1 0-11-15,-3 3 1 0,2-1 2 0,0 1-3 0,-1 1 3 16,1 0-5-16,-2 0-2 0,1 0-2 0,0 1-4 0,-1-1 1 0,0 2-25 16,-1-1-38-16,-1 0-43 0,2 1-65 0,-1-2-59 0,0 1-67 0,0 1-56 15,-2-2-45-15,1 0-266 0</inkml:trace>
  <inkml:trace contextRef="#ctx0" brushRef="#br0" timeOffset="2443.77">6824 4766 2696 0,'-2'-5'112'0,"2"2"-36"16,2 0-56-16,2 3-18 0,3 0 0 0,3 0-7 0,0 2 0 0,2-1-4 15,-1 2 4-15,1 0 2 0,-1 0-2 0,1 0 3 0,-1 0-1 0,0 0 3 16,1-1 3-16,-1 0-5 0,2-1 4 0,-1 0-5 0,2 0 4 16,0-2 3-16,0-1-4 0,-1-2 5 0,-1 0 0 0,2-1 0 0,0-2 0 15,-1 0 0-15,0-2-2 0,-2 0 4 0,3 0-2 0,0-2-3 16,0-1 0-16,-1-1-4 0,0 0 4 0,0 1-9 0,-1-2 7 0,1-1-4 15,-2 0-1-15,0 0 7 0,-1-3-5 0,0 0-1 0,-2 0-1 0,0-1 4 16,-2 0-9-16,-2-1 3 0,0 1 0 0,-2 0 9 0,-2 0 10 16,0 2-2-16,-2 0-2 0,-2 0-10 0,-1 1-1 0,-2 4-4 0,-2 0-1 15,-2 3-2-15,-1 2-2 0,-3 1 4 0,0 3-1 0,-3 2 6 16,-3 1 0-16,1 2-1 0,-2 1 3 0,1 2-1 0,1 2 2 0,1 0 0 16,0 2 2-16,3 0-2 0,-1-1 0 0,2 3-2 0,0 1 0 0,3 0 4 15,1 1-12-15,0 0 2 0,3 2 5 0,2 2-4 0,0 1 23 16,1 1 4-16,0 1 0 0,2 2 4 0,3 1-9 0,1 1-2 0,3-1-2 15,0 1-1-15,2 0-2 0,2-1 1 0,1 3-3 0,3-1 1 16,1 0-2-16,0 0 0 0,1-4-1 0,-1 0 1 0,1-1 2 0,-2-3-2 16,4 1-3-16,-2-1 1 0,2-1-1 0,-1-1 0 0,0-1-1 0,2 0 3 15,-1-2-4-15,-1-2 1 0,0 1-1 0,0-2-1 0,-1 1 1 16,-1-2-5-16,-1-1-6 0,0 0-14 0,-1-2-24 0,0-1-39 0,-1-1-40 16,-1 0-47-16,2-2-63 0,-1-2-64 0,1-1-88 0,-1-3-110 0,1-2-264 15</inkml:trace>
  <inkml:trace contextRef="#ctx0" brushRef="#br0" timeOffset="2677.81">7960 4235 3086 0,'-1'-16'144'0,"3"2"-44"0,0-3-60 0,3 9-26 0,0 3-14 0,1 2-3 15,0 2-6-15,-2 2 0 0,-1 2-1 0,-1 2 0 0,0 1 2 16,-2 3-1-16,-2 3 6 0,0 3-1 0,-3 1 4 0,-1 1 0 0,0 5-2 15,-3 2 1-15,1 2-5 0,-1 4-3 0,-2-1-5 0,0 4-4 0,-1-2 7 16,0 2 8-16,-1 0 4 0,-1 0-1 0,0-1-7 0,-2-1-3 16,1-1-10-16,-3-1-6 0,0 1-17 0,0-1-18 0,1-2-13 0,0 0-8 15,1-3-12-15,1 0-5 0,-2-2-1 0,1 0-13 0,0-1-11 16,0-2-24-16,-3 1-41 0,1-2-37 0,0 0-45 0,-1-4-32 0,-1 0-42 16,0-2-297-16</inkml:trace>
  <inkml:trace contextRef="#ctx0" brushRef="#br0" timeOffset="2955.81">7436 4321 2528 0,'-5'-17'228'0,"3"2"-106"0,0-2-55 0,3 9-40 0,3 4-15 16,2 2-12-16,1 3 2 0,3 1-4 0,1 3-3 0,0 2 3 16,2 3-1-16,0 2 1 0,1 3 9 0,1 3-5 0,1 3 1 0,0 1 6 15,2 2-9-15,0 2 0 0,1 0 10 0,2 2-1 0,0 1 6 0,1 3 6 16,0-1-11-16,1 0 2 0,1-1 0 0,0 0 2 0,1-1 0 15,-1 0 0-15,-2-2 0 0,-1-2-2 0,-1-1 4 0,-1-4 2 0,-1 0 1 16,0-2 2-16,0-3-1 0,1 1-2 0,-1-2 0 0,1 0-4 16,-2-2 0-16,0 0 1 0,1-1-3 0,-4-1-1 0,1-1-4 0,-1 0 1 15,-1-3-3-15,-1 1 1 0,-2-1-5 0,0 0 3 0,0 0 0 0,0-1-1 16,-2 0-1-16,0-1 0 0,-1 0-6 0,-2 0 2 0,0 0-5 16,-2-1-13-16,0-1-27 0,-1-1-40 0,-1-1-67 0,-2 0-74 0,0 0-102 15,-1 0-140-15,-3-2-192 0,-4-2-287 0</inkml:trace>
  <inkml:trace contextRef="#ctx0" brushRef="#br0" timeOffset="3736.77">8944 3124 1 0,'-14'-17'307'0,"0"-9"725"0,-1-4 717 0,-3-8-1425 16,2 4-289-16,-4 8-18 0,0 3-52 0,-2 1-31 0,-3 4-47 0,-3 0-28 15,-4 1-14-15,-6 2 4 0,-9 0 25 0,-6 2 32 0,-6-1 37 16,-6 2 32-16,-2 0 20 0,-3-1 16 0,-4 0 8 0,-2-2 3 0,-5 1 3 16,-2 1-6-16,-4-1-3 0,-4 2-3 0,-3 2 0 0,-2 0-4 15,-3 2 4-15,0 1-3 0,2 2 0 0,-2 3-4 0,1 3-1 0,-4 3 0 16,-4 2-5-16,-1 2 1 0,-1 4-2 0,0 1-2 0,-1 2 4 15,1 1 1-15,-2 1-5 0,2 1 4 0,0 1-2 0,1 0 2 0,0 2 6 16,1 2-4-16,-2 1-3 0,2 3-2 0,0 2-3 0,-2 3 1 0,-1-1 5 16,2 5-1-16,-2 1 5 0,1 4-2 0,-1 4-11 0,-1 2 3 15,2 2 5-15,2 2 2 0,3 2 9 0,2 2-3 0,4 2-4 0,0 1-1 16,6 1-1-16,-1 2-2 0,5 1-5 0,2 1-7 0,4 5 9 16,4-1 1-16,4 2 7 0,4 2 12 0,4 0-4 0,4 1 1 0,4-1-2 15,7 0-1-15,4 1-7 0,3 2 12 0,4 2-1 0,3 2-2 0,4 2 2 16,4 2-15-16,4-2 0 0,5 1-2 0,5-3-4 0,3 1 4 0,3-1 2 15,5 0 3-15,3 1 7 0,4-2-1 0,4-3-1 0,5 0 0 16,2-4 1-16,7 1 9 0,3-2 11 0,3 0 3 0,6-1 4 0,2 0-7 16,3 0-7-16,5-3 1 0,1-3 1 0,4-2-5 0,5-2-5 15,3-1 9-15,3-1 1 0,4-2-5 0,4 1 3 0,3-3-8 0,4-2-5 16,3-2 3-16,3-2-3 0,5-3-4 0,1-4-3 0,5-1 0 0,3-2 3 16,3-1 1-16,3-1-3 0,1-4-12 0,2 0 0 0,4-4 9 15,1 0 2-15,2-4 11 0,-1-1-5 0,1-2-9 0,1-3-1 0,-1-3 4 16,3 0-6-16,0-4 1 0,-1-2-1 0,-1-2-1 0,0-3 10 0,-1-3-9 15,0-3 1-15,1-4 3 0,1-4-4 0,-2-4 8 0,1-1 1 16,-1-5-1-16,1-3-17 0,-1-3 6 0,0-3 9 0,0-2-2 0,-1-2 18 16,0-5-8-16,-3 0-8 0,0-2 2 0,-1-2 1 0,-3-2 4 0,-1-2-2 15,-2-2-3-15,-3-2 1 0,-3-1 1 0,-1-2-8 0,-3-2 15 16,-2-3-6-16,-1-2 4 0,-5 0 9 0,-2-3-10 0,-4-1 1 0,-4-2 0 16,-5-1-5-16,-2-4-4 0,-4 1 5 0,-2-2 2 0,-4-1 0 15,0 0 8-15,-5-1-8 0,-3-1 2 0,-2-1 0 0,-2 1-6 0,-2-3 5 16,-2 0-9-16,-3 1-1 0,-3-1 8 0,-5 2-4 0,-4 1 3 0,-2 2 0 15,-5 0 1-15,-4 1-14 0,-4 1 8 0,-5 2 4 0,-4 0-3 16,-4 1 16-16,-5-1-10 0,-2 0-3 0,-4 0-1 0,-4-1 5 0,-3 2-5 16,-1 0-3-16,-3-1-5 0,-3 1-5 0,-4 0 2 0,-1-1 1 0,-4 2 1 15,-3-2 8-15,-1 1-2 0,-4 3-8 0,-3 1 8 0,-2 2-9 16,-2 3 3-16,-3 4 8 0,-2 3-8 0,-3 2 4 0,-2 3 0 0,-2 1 0 16,-2 4 2-16,-3 4 0 0,-1 4-2 0,-3 4 0 0,-2 4-8 15,0 4-5-15,1 3 2 0,1 4-6 0,0 3-3 0,2 4-10 0,1 2-15 16,2 4-50-16,2 2-37 0,2 3-57 0,-1 4-78 0,0 3-64 0,0 4-88 15,1 4-120-15,0 3-399 0</inkml:trace>
  <inkml:trace contextRef="#ctx0" brushRef="#br0" timeOffset="22587.66">15065 3823 1606 0,'-10'-5'214'0,"0"1"-194"0,-2 0-36 0,6 2-44 0,2 2-46 0,1 1-38 0,2 0-9 16,0 1 11-16,0-1 25 0,-1 2 12 0,0-2 7 0,0 2 2 16,-1 1 4-16,1-1 10 0,0 1 10 0,0-1 8 0,0 0 6 0,2-1 2 15,-1 1-5-15,2-3-12 0,-1 1-7 0,1 0 16 0,0-1 25 16,0 0 28-16,-1-1 28 0,1 1 22 0,-2-1 18 0,1 0 6 0,0 0-13 16,-1 1-10-16,0-2-15 0,0 2-11 0,0 0-13 0,1-1-12 0,-1 1-18 15,1 0-24-15,0 0-119 0</inkml:trace>
  <inkml:trace contextRef="#ctx0" brushRef="#br0" timeOffset="22989.66">14979 3795 1904 0,'-9'-7'293'0,"0"2"-244"0,0 0-6 16,6 5-22-16,3 3-25 0,3 4-7 0,2 2 7 0,0 3-1 0,1 3 1 15,-2 2-7-15,0 3 2 0,-1 2 6 0,0 5 0 0,-1 3 11 16,-1 3-1-16,0 2 7 0,-1 5 2 0,1 2 7 0,-1 5-2 0,0 5 6 15,1 3-3-15,0 2-2 0,0 3 0 0,1 5-16 0,0 2 6 0,1 6-6 16,0 2 1-16,0 4-1 0,2-1-5 0,0 1-1 0,2 0-3 16,1-4-6-16,-1-2-2 0,3-5 2 0,1-6 1 0,1-6 13 0,0-4-2 15,1-6 3-15,-1-3 0 0,0-4-1 0,1-3 1 0,0-5 0 16,-2-1 4-16,-1-3 5 0,-1-1 2 0,-2-2-1 0,1-3 0 0,-1 0-2 16,0-2-3-16,1-2-9 0,-2-1-4 0,3-1-1 0,-1-2 0 0,0-2 12 15,-1 0-4-15,1-1-2 0,-1-2-9 0,0-1-18 0,0-1-11 16,-2-2-16-16,0-2-20 0,-1-1-14 0,-1-2-17 0,-1-1-19 0,1-2-22 15,0-3-33-15,-1-3-40 0,-1-5-35 0,0-2-42 0,0-5-351 0</inkml:trace>
  <inkml:trace contextRef="#ctx0" brushRef="#br0" timeOffset="24073.66">15066 3778 1525 0,'-15'-24'238'0,"1"-2"-141"0,0-5-2 16,6 8-40-16,5 5-29 0,2 1-16 0,4 3-7 0,2-1 4 16,1 2-8-16,2 0 1 0,0 2-2 0,2 3 2 0,2-1 2 0,1 3-4 15,2-1 4-15,2 2-5 0,4 0 1 0,3 0 0 0,3 1 0 16,4-1 4-16,2 0-2 0,4-1 2 0,4 0-3 0,0 0 2 0,3 0 1 16,3 1 1-16,2 1 2 0,4-1-2 0,2 1 10 0,4-1-3 0,3 2 1 15,3-1-2-15,4 0-9 0,3 0 0 0,1 0 1 0,6-1 1 16,1 0-1-16,2-2-1 0,6-1 3 0,1-1-4 0,3-1 4 0,3-1-2 15,0 1-4-15,2-2 5 0,2 0-7 0,2 1 5 0,1-1-1 0,3 2 2 16,0 1 5-16,3-1-6 0,2 2 1 0,2 1 1 0,2 0-1 16,1 2 7-16,1 0-10 0,4 0 1 0,0 1-4 0,4-1 0 0,1-1 7 15,2 1-3-15,1 0 0 0,-1 0 2 0,1 1-2 0,0-1 6 16,1 1 1-16,1-1-2 0,-2-1 11 0,2 1 4 0,-1 0 6 0,-1 2 4 16,3 0 2-16,-3 0 9 0,2 0-5 0,-1-1 1 0,-2 0-10 0,-1 0-11 15,-1-1-1-15,-1 1-5 0,-2 1-1 0,-3 1 4 0,-3 0 1 16,-3 1-6-16,-2 0 3 0,-2 1-7 0,-5-1-2 0,-3 1 10 0,-2 0 0 15,-4 0 2-15,-3-1 4 0,-1 1-8 0,-4 1 1 0,-4-1 2 0,-1 1-2 16,-4 0 3-16,-2 1 1 0,-4-1-4 0,-1 0 2 0,-2 1-5 16,-1-1-4-16,-3 0 2 0,-1-1-4 0,-3 0 6 0,-2 0-4 0,-1 0 3 15,-3 0 1-15,-2-1-7 0,-3 0 3 16,-3 0-3-16,-4 0 3 0,-1 0 2 0,-3-1-2 0,-2 2 2 16,-3-1-3-16,-4 0-2 0,-3 0 1 0,0 0-2 0,-3 1 2 0,-1 0 3 0,-1 0-6 0,-3 0 7 0,-2 0-3 15,-2 0-4-15,0 0 5 0,-3 1-1 0,-2-1 3 0,-1 1-2 16,-2 0-1-16,-1 0 1 0,0 0-5 0,-2 1-3 0,0-1 5 0,-1 0-5 15,-1 1 2-15,-1 1-2 0,1-1 0 0,-1 1-1 0,0 0-4 0,0-1-3 16,-1 1 4-16,-1 0 6 0,1 2 4 0,0 1 2 0,-1 1-1 16,1 2-4-16,-2 2 4 0,1 0 3 0,0 2 0 0,0 0 4 0,0 4-7 15,0 2 1-15,0 4 0 0,-1 0-6 0,2 3 8 0,-1 2-3 16,1 4-1-16,0 3 1 0,0 3-2 0,1 2-3 0,0 0 3 0,0 4-2 16,0 2 0-16,1 4 1 0,1 3-11 0,0 4 4 0,2 2-3 0,-1 2 2 15,2 3 5-15,1 3 0 0,1 1 0 0,0 0 0 0,1-1 2 16,0-2-8-16,1 1-2 0,-1-3-1 0,2-1 0 0,1-2 10 0,0-2 1 15,2-1 4-15,-2-2-5 0,2-2 1 0,1 0-2 0,-1 0 0 0,0-2 1 16,2 1-6-16,-1-2 1 0,1-3-3 0,-1-1 3 0,0-4 8 16,-1 0 2-16,0-4-1 0,-2-1 4 0,0-2-5 0,-1-4 5 0,-1 0-2 15,0-4 0-15,-1-2 0 0,-1-1-1 0,-3-3 1 0,0 1-5 16,-1-1 1-16,-1-2 2 0,-2 0-1 0,-1 0 3 0,-1-3 5 0,-2 1-6 16,0-2-1-16,-2-2-12 0,-1-1-4 0,-3-1-7 0,-1-1-5 0,-2-1 7 15,-2 0-2-15,0-2 2 0,-5-1 5 0,-2-1 1 0,-2-2 7 16,-3-1-1-16,-1 0 3 0,0-2 4 0,-5-1 2 0,0-1 6 0,-4 0-4 15,-4-1 0-15,-1-1 0 0,-2 0 1 0,-4 0-1 0,-1-1-1 0,-3 0-4 16,-2 0-4-16,-6 1 3 0,-1 0 2 0,-4 0-2 0,-2 1 3 16,-2 0 0-16,-3 0 0 0,-2 1-2 0,-1 0 2 0,-3 2-1 0,-1-1 1 15,-2 0 4-15,-1-1-4 16,-2-1 9-16,-1 1 0 0,-1-1-9 0,-3 2 7 0,-1-1-7 16,0 1-4-16,1-1 4 0,-4 0 2 0,1 0-2 0,-3 1-2 0,1-1 4 0,-3 1 0 15,0 0-2-15,-1-1 1 0,-3 0-6 0,1 0 2 0,-2-1-3 0,-1 1 3 0,0-2 6 0,-2 0-1 16,-1-1-1-16,2 0 2 0,0 0-1 0,-2 1-2 0,2-1 1 0,-1 0-4 15,-2 0 3-15,2-1 3 0,-1 1 1 0,0 1-1 0,0 0 0 0,1 0 3 16,-1 1-2-16,1-1 4 0,2 1-3 0,-1 1-2 0,2-1 1 16,0 0 0-16,1 1 6 0,-1 0 1 0,0 1 0 0,1 1-3 0,-2 0-7 15,1 0-2-15,2 0 2 0,-1 0 6 0,2 0-4 0,1 1 1 16,0 1 1-16,1 0-3 0,-1 0 1 0,2 0 9 0,2 0 1 0,1 1-2 16,1 0 0-16,3 0-8 0,0 2 3 0,4-2 1 0,0 0-2 0,3-1 2 15,2-1 0-15,3 1-1 0,2 0-3 0,2 1 1 0,2 0-1 16,2 0 2-16,1 0 4 0,3 1 6 0,2 1-4 0,2 0 2 0,3 1 1 15,2 3-4-15,3 0 1 0,3 1-1 0,1 0-12 0,1 0 1 0,1 0-3 16,3 0 0-16,2 1 5 0,2 1 4 0,2-1 0 0,1 0-5 16,3-2-2-16,3 1-4 0,2-2-1 0,2 0 4 0,1 0-5 0,3-2 8 15,3 0-2-15,2-2-6 0,2-1-1 0,2 1-6 0,3-1-2 16,1-1-4-16,2-1-8 0,1 0-6 0,1-1-10 0,1 0-11 0,0 0-11 16,1-1-28-16,1 1-26 0,-1 0-38 0,1-1-49 0,0-1-80 0,1 0-94 15,0 1-378-15</inkml:trace>
  <inkml:trace contextRef="#ctx0" brushRef="#br0" timeOffset="24676.66">16976 3405 1574 0,'-3'-8'190'0,"-1"0"-146"0,1 1-24 0,2 2-27 0,1 2-17 0,0 0-4 16,1 2 1-16,0-1 12 0,0 2 10 0,-1 0 9 0,0-1 13 0,-1 1 4 15,0 0 7-15,0 0 0 0,-1 0-6 0,-1 0-2 0,1 0-7 0,-1 0 0 16,1 0-1-16,0 2-2 0,1 0 0 0,-1 0 0 0,0 2 3 16,1 1 8-16,0 1 8 0,0 0 3 0,-1 2 6 0,0 3 1 0,0 1-2 15,0 3-1-15,2 3-3 0,0 3-5 0,1 6-6 0,1 1 0 16,-1 5-2-16,2 1-7 0,1 1 1 0,0 4-8 0,0 3 1 16,1 3-1-16,0 4-7 0,0 1 2 0,1 3 4 0,-1 1-4 0,1 2 8 0,0 2-2 15,1 0-4-15,0-1 1 0,0-1 2 0,1-2-3 16,1 0-1-16,-1-2-5 0,-1 0 3 0,-1 0 3 0,1-1 4 0,0-1 9 15,-1 2-2-15,0 1 6 0,-1 1 1 0,-1 1-2 0,-1-2-7 0,-1 0-5 16,0-1-3-16,-1-1-10 0,-1 1-2 0,1-4 1 0,0-2-1 0,1-1 9 16,1-2-1-16,1-5 0 0,0-3-1 0,3-1-2 0,0-4-8 0,1-1-12 15,0-4-21-15,1-2-27 0,1-3-23 0,-1-3-28 0,2-3-37 16,0-2-51-16,-1-3-57 0,2-1-59 0,-1-3-420 0</inkml:trace>
  <inkml:trace contextRef="#ctx0" brushRef="#br0" timeOffset="25157.65">18917 3027 1615 0,'-6'0'92'0,"1"2"-70"0,0 3-37 0,3 3-17 0,1 4-2 15,1 2 3-15,1 2 14 0,-1 2 8 0,0 3 5 0,0 0 8 0,-1 2 1 16,1 1 4-16,0 0 2 0,0 3 3 0,0 1 1 0,0 3 3 16,1 2-5-16,0 2-2 0,1 0-2 0,0 3-2 0,1 1 2 0,-1 3-7 15,0 2 5-15,-1 0-2 0,1 0-4 0,1 2 3 0,-1 3-4 16,1 1-4-16,-1 3 3 0,-1 3-2 0,-1 1 3 0,0 2 2 0,0 2-1 16,0 1 2-16,0 0-5 0,0 0 4 0,1-2-1 0,0 0-10 0,1 1 5 15,1-1 0-15,0 0 2 0,0-2 7 0,0-1-1 0,1 0 2 16,-1-2 1-16,1-1-1 0,0 0-1 0,1-3 1 0,-1 1-4 0,1-1-4 15,-1-1 0-15,2 0-2 0,-1-1 0 0,1-1 6 0,0-1 0 0,0-2 2 16,1 1-4-16,0-3-4 0,1-2-4 0,-1-2-8 0,1-5-13 16,1-1-17-16,0-2-25 0,1-1-29 0,1-2-30 0,0-3-28 15,1-3-18-15,0-1-14 0,-1-5-20 0,2-3-235 0</inkml:trace>
  <inkml:trace contextRef="#ctx0" brushRef="#br0" timeOffset="25651.65">21319 2961 1729 0,'-5'0'49'0,"0"1"-60"16,-2 3-33-16,2 2-12 0,1 3-2 0,0 3 12 0,1 1 20 0,-1 1 15 15,-1 1 11-15,0 1 10 0,-2 2 4 0,1-1 6 0,0 3 0 16,1 2-3-16,-1 1 1 0,0 3-13 0,1 3 0 0,0 1-2 0,2 1-2 15,0 6 10-15,0 0 2 0,0 3 0 0,0 0-2 0,1 3-2 16,0 2-2-16,1-1-2 0,1 1-1 0,0-2-4 0,1 2 0 0,0 1 1 16,1 0-9-16,1 1 1 0,0 1 3 0,0-1-1 0,1 0 7 0,1-1 1 15,0 1-7-15,0-1 5 0,0 1-2 0,1 0 2 0,0 0 3 16,1 1-4-16,1 0 1 0,-1 1-2 0,2 0 4 0,-2 2-2 0,2 1 0 16,-2 0 8-16,-1 1-5 0,0 0-1 0,-1 0-1 0,1-1-2 0,-1-1 3 15,-1 0-1-15,0-3 1 0,-1 0-3 0,0-2-12 0,1-1 7 16,-1-3 0-16,1-3 5 0,-1 1 10 0,2-5-4 0,0-1-1 0,0-2-4 15,1-2 0-15,0 1-1 0,1-4 3 0,0 0-7 0,-1-3-8 0,1-4-8 16,0 0-12-16,0-1-14 0,0-4-16 0,1 0-22 0,1-2-25 16,0-1-15-16,1-2-22 0,-1-2-17 0,1-2-19 0,-1-3-45 0,1-1-169 15</inkml:trace>
  <inkml:trace contextRef="#ctx0" brushRef="#br0" timeOffset="26043.65">22634 2897 1752 0,'-3'0'784'0,"1"4"-770"15,-1 5-51-15,1 9-23 0,2 7-3 0,1 5 0 0,0 7 21 16,1 1 16-16,-1 3 14 0,-1 2 1 0,-1-1 6 0,-2 1 7 0,0 1-2 16,-1 4 11-16,1 0-2 0,-1 5-4 0,2 1 4 0,0 2-6 0,1 3-2 15,0 0 2-15,1 2-7 0,0 2 4 0,0 1-6 0,1 2 3 16,0 0 4-16,0 2-4 0,0 0 3 0,1-1-1 0,0 2-2 0,0-2-3 15,1 2-2-15,0 1 4 0,0 1-3 0,2-1 4 0,0 3 4 0,1-1-5 16,0-1 4-16,0 1 0 0,0-1-3 0,2 0-9 0,0 2 3 16,-1 1 2-16,1 1 0 0,1-1 8 0,-1-3-2 0,3-7-2 0,-3-4-10 15,2-4-21-15,0-3-29 0,-1 0-35 0,1-5-27 0,-1-3-45 16,-3-6-90-16,2-6-107 0,-2-4-363 0</inkml:trace>
  <inkml:trace contextRef="#ctx0" brushRef="#br0" timeOffset="26929.65">15622 4064 2048 0,'-2'3'608'0,"2"3"-586"16,0 5-19-16,4 7-9 0,3 5-2 0,4 7-7 0,2 2-1 16,2 3 0-16,2-1-1 0,-2 0 12 0,-3 0 2 0,0 0 1 0,-2-1 5 15,-1 0-12-15,-1-1-1 0,-1 1 4 0,-1-1-4 0,0 0 9 16,1 0 2-16,-1-2-4 0,0-1 2 0,1-2-1 0,-1-1 1 0,0-2 1 16,0-3 0-16,-1 1-2 0,0-2 4 0,-2-3-6 0,2-2 4 0,-1-3-1 15,0-2-1-15,0-2-1 0,-1-2-8 0,-1-3-6 0,0 0-10 16,-1-2-2-16,0-1-4 0,0-1-1 0,-1 0-4 0,0-1-13 0,0 1-16 15,-1-2-25-15,0-3-18 0,-2-1-19 0,1-3-4 0,-1-2 14 0,-1-4 15 16,-1-2 24-16,0-2 15 0,-1-2 15 0,0 0 15 0,-1-1 12 16,-1-1 14-16,-1-2 11 0,0-1 13 0,0 1 14 0,1-1 14 15,2 0 7-15,-1 1 14 0,1 1 5 0,1 0 2 0,1 1-2 0,1 2-8 16,1 1-12-16,0 2-3 0,2 4-7 0,0 2-4 0,2 3 1 0,-1 3 3 16,1 3 8-16,0 1 4 0,0 2 4 0,0 2-2 0,1-1-15 0,2 2-5 15,1 1-11-15,1 1-7 0,4 1-4 0,1 0-8 0,2 1-2 16,2 1-4-16,-2-1-1 0,3-2-1 0,-1 0-5 0,1-1-11 0,-1-1-3 15,2-2-3-15,-1-1-2 0,-1-1 1 0,0-1 1 0,-1-1 0 0,-2-1 5 16,0-2 5-16,-2-2-1 0,0-2 5 0,1-1 0 0,-1-2 2 16,-1-1 1-16,-2-1-1 0,2-2 1 0,-3 1 2 0,1-3-5 0,-1 0-1 15,-1-1-2-15,-1 0 3 0,-1 0 8 0,-2 2 5 0,-1 0 11 16,-1 2 0-16,-2 1 0 0,0 2 1 0,-2 1 1 0,0 1 5 0,-2 3 6 16,1 0 1-16,-1 2 5 0,1 3 2 0,0 1-2 0,0 1-1 0,1 3-10 15,0 1-6-15,1 0-1 0,0 3 0 0,0 3 1 0,0 1 4 16,0 2 2-16,0 3 5 0,0 0 8 0,0 5 1 0,0 3 5 0,1 2-1 15,0 3-2-15,0 3-3 0,1 2-3 0,0 1-6 0,2 2-4 0,0 2-1 16,1 2-5-16,1 0-2 0,0 0-8 0,1 1-6 0,1-1-5 16,1-2 0-16,2 1 3 0,0-3 2 0,2-1-7 0,3-2-9 0,1 0-25 15,1-1-29-15,0-1-32 0,2-2-38 0,2-2-37 0,0-4-38 16,2-2-44-16,2-3-19 0,1-4-33 0,2-3-334 0</inkml:trace>
  <inkml:trace contextRef="#ctx0" brushRef="#br0" timeOffset="27523.33">17746 4490 1071 0,'-2'-1'92'0,"1"0"-84"0,0 1-46 0,1 0-35 15,1 0-11-15,1 1 19 0,0 0 25 0,-1 0 25 0,0 0 18 16,0 0 8-16,-1 0 8 0,0-1-3 0,0 0 0 0,-1 1-4 0,1-2-6 15,-1 1 0-15,1 0-1 0,0-1 0 0,0-1 3 0,0 1 5 0,1-1 4 16,0 0 8-16,1 0 4 0,0-1-1 0,1 0 6 0,0-1 2 16,1 0-2-16,0 0 5 0,2-1-4 0,0 1-1 0,3-1 0 0,1 1 0 15,1-1-4-15,2-1 6 0,1 1-4 0,1-1-9 0,3-1-1 16,-1-1-6-16,-1 0-1 0,1 0 1 0,1-1 2 0,-1 0-1 16,0-1 3-16,2 0 1 0,-1 0 6 0,-1-2-6 0,1 0 0 0,0 0 0 0,-2 1-5 15,-2-2 5-15,-1 0 5 0,-1 0 4 0,-2-1 7 0,-2 3 3 16,-2-2 0-16,-2 0 0 0,-2 0-1 0,-2 0 1 0,-2 2 2 0,0-1-4 15,-4 0 1-15,-1 1-5 0,-1 1-2 0,-1 1 2 0,-1 0-8 0,-1 2-1 16,1 1-4-16,-2 0-7 0,0 3 2 0,-1 0-3 0,0 1-1 16,-1 2-5-16,0 1 0 0,-1 2-6 0,-1 2-2 0,2 3 5 0,-1 1 1 15,-1 2 6-15,1 2-1 0,1 2 3 0,1 3 2 0,-1 1-4 16,1 3-5-16,1 3-1 0,2 1-2 0,1 4-3 0,0 3 8 0,2 3 0 16,2 0-10-16,0 0 7 0,3 2-1 0,0-3 6 0,3 3 5 0,2-4 1 15,2-1-3-15,4-2-5 0,2-2 0 0,3-3-7 0,3 1 2 16,3-4-3-16,1 1-3 0,1-4 2 0,2-4-2 0,0-1-2 0,2-2 2 15,1-1-5-15,2-3-2 0,2-3-2 0,1-2-3 0,0 0-17 0,2-3-12 16,-2-1-14-16,2-1-19 0,0-1-16 0,1-2-30 0,-1-1-38 16,1-1-50-16,0-2-39 0,1-1-28 0,2-1-27 0,0 0-309 0</inkml:trace>
  <inkml:trace contextRef="#ctx0" brushRef="#br0" timeOffset="27927.33">20241 3507 2130 0,'-11'-11'155'0,"0"1"-124"0,-1-1-16 16,2 6-18-16,4 2-6 0,0 1 0 0,2 2 2 0,0 1 7 16,-1 2 3-16,1 2 9 0,-1 2 7 0,0 3 2 0,0 4 7 0,-1 1-1 15,1 5 0-15,-1 4 0 0,1 2-5 0,1 5-6 0,0 3-7 0,0 5 2 16,1 3-3-16,0 4-10 0,1 3 6 0,-1 2-4 0,2 3-4 15,0 1 12-15,1 2-5 0,0 0-3 0,1 2 5 0,2-1-6 0,0-2-1 16,1 0 2-16,1-2-13 0,1-1 9 0,2-3-3 0,0-1 1 16,0-2 8-16,0-2-7 0,2-2 2 0,0 0-6 0,2-3-9 0,0-1-14 15,0-1-24-15,2-4-22 0,0 0-26 0,1-3-32 0,-1-2-35 0,1-2-43 16,3-2-56-16,0-5-29 0,1-3-30 0,4-5-244 0</inkml:trace>
  <inkml:trace contextRef="#ctx0" brushRef="#br0" timeOffset="28387.33">21831 3564 1536 0,'-4'-3'53'0,"0"2"-52"0,1-1-28 0,1 3-18 16,2 1 6-16,0 1 21 0,-1 2 28 0,2 1 36 0,-2 1 18 0,1 3 8 16,-1 1 2-16,0 2-13 0,0 2-13 0,0 2-9 0,1 5-12 15,1 3 0-15,0 5 1 0,1 3-3 0,-1 3-2 0,0 2 0 0,1 5-2 16,-1 1 6-16,0 3-1 0,1 2-2 0,0 3 2 0,0 2-6 16,0 1 2-16,-1 0 0 0,2-1-11 0,0 0-1 0,1 0-10 0,0 0-3 15,1-3 6-15,0 0-4 0,2-4 4 0,0-3-1 0,2-1-6 0,1 0 3 16,0-5-7-16,0-2-4 0,0-2 1 0,-1-6-8 0,0-1-3 15,0-2 12-15,1-4-6 0,-1 0-6 0,1-2-12 0,0-2-26 0,0-2-29 16,0-1-38-16,2-3-53 0,-1-3-57 0,3-1-47 0,-1-1-44 0,3-2-234 16</inkml:trace>
  <inkml:trace contextRef="#ctx0" brushRef="#br0" timeOffset="28836.33">23337 4372 2535 0,'-7'4'26'0,"-1"3"-79"0,-3 5-51 0,1 3-26 0,2 2 1 0,2 3 41 16,1 2 46-16,-1 1 38 0,1 0 22 0,0 0 9 0,-1 0 12 15,1 1 2-15,0 0-2 0,3-1-3 0,0 1-7 0,2-2-8 0,3 2-2 16,1 1-5-16,1-2-7 0,3 2 1 0,0-3 1 0,2-1-5 16,2 0 4-16,0-3 1 0,2 1-2 0,-2-3 4 0,2 0 3 0,1-3 2 15,1-1 3-15,-1-2 5 0,1 0-7 0,2-4-3 0,0-1-3 16,0-2-11-16,3-2 9 0,0-3-1 0,1-2 5 0,1-2 1 0,-1-3 0 15,1-2-5-15,-1-1 6 0,-2-2-4 0,0-2-7 0,0-2-5 0,-2-2-6 16,2 0-5-16,-1-4 2 0,-2 0 4 0,-1-5-2 0,-1 0 2 16,-1-3 4-16,0 0-1 0,-4-2 0 0,0 0 3 0,-2-1 2 0,-1 0-6 15,-2-1 1-15,-3 3 5 0,-3-1-4 0,-1 0 5 0,-2 3 4 0,-3 0-6 16,-3 4-1-16,-3 1 2 0,-2 4-1 0,-3 3-4 0,-3 1 2 16,-2 2-7-16,-4 1 0 0,0 4 3 0,-3 1-12 0,2 3-4 0,-1 2-15 15,-1 4-30-15,-1 2-53 0,-1 5-96 0,-2 3-148 0,0 5-152 0,-4 5-283 16</inkml:trace>
  <inkml:trace contextRef="#ctx0" brushRef="#br0" timeOffset="60803.66">3535 8660 1794 0,'-15'-4'123'0,"1"2"0"0,-2 0-43 0,4 3-36 0,4 2-22 16,2 1-9-16,-1 1-9 0,2 3-1 0,0 1 0 0,3 4-3 0,-1 1 2 16,0 4 0-16,0 3-6 0,2 1 0 0,-1 4 2 0,2 1-8 0,0 3 4 15,0 1 6-15,2 4-3 0,0 1 9 0,2 4-2 0,1 2-5 16,1 4-2-16,3 2-3 0,1 5 0 0,0 1 0 0,2 1 2 0,0 5 0 15,-1 3-5-15,2 2 12 0,1 5-3 0,0-2 3 0,0 1 7 0,0 0-16 16,1-5 3-16,0-4 0 0,-1-7 0 0,2-5 5 0,-1-8-5 16,1-7-7-16,-2-5 4 0,-1-6-3 0,1-5 1 0,-1-4 14 0,0-3-4 15,-1-4 4-15,-1-3 1 0,-1-3-5 0,0-2-9 0,-1-4-11 16,0-4-27-16,-1-3-51 0,-2-5-51 0,0-5-90 0,-2-7-113 0,-2-6-468 16</inkml:trace>
  <inkml:trace contextRef="#ctx0" brushRef="#br0" timeOffset="61021.66">2955 8683 2268 0,'-30'-8'107'0,"2"2"7"0,-2-1-24 0,11 3-31 0,10 2-24 16,4 0-14-16,2 2-9 0,3 0-7 0,2 1-5 0,1 0-5 0,3 1 2 16,4 1-2-16,4 1 0 0,2 0 2 0,2 1 1 0,2 0 2 0,2 0 3 15,1 0-1-15,5 0-5 0,0-1-1 0,4-1-2 0,0-1 1 16,3 1-3-16,1-2 1 0,2-1-4 0,1 0-2 0,1-1-1 0,3-1-2 15,-1-1 0-15,1-1-5 0,0-3 2 0,-2-1 0 0,0-2-7 0,1 0-18 16,1-2-24-16,-3 0-22 0,-1-3-20 0,0 0-17 0,-1 0-33 16,-1 1-25-16,-4 1-29 0,1 0-22 0,-3 1-17 0,-1 2-34 0,-2 2-233 15</inkml:trace>
  <inkml:trace contextRef="#ctx0" brushRef="#br0" timeOffset="61222.66">3257 10392 2889 0,'-22'10'167'0,"4"1"-22"0,-1 3-68 0,9-1-43 15,5-2-16-15,6-1-5 0,1-2-4 0,4-1-4 0,3 0 1 0,2 0-6 16,4-2-4-16,3 0 0 0,1-1-7 0,5-1-1 0,2-2-3 16,0 0-12-16,1-1-12 0,-1-1-16 0,2-1-24 0,-1 0-25 0,0-2-26 15,1 0-23-15,-1-1-16 0,1-1-14 0,-2 0-28 0,0-2-38 16,-1-5-52-16,1-4-65 0,-1-4-420 0</inkml:trace>
  <inkml:trace contextRef="#ctx0" brushRef="#br0" timeOffset="61804.66">3897 9509 2303 0,'-14'-3'232'0,"4"2"-77"16,-1 2-52-16,6 2-59 0,3 1-22 0,3 4-5 0,1 2-5 0,2 1 13 15,3 3-1-15,0 4-6 0,4 3-4 0,2 3-16 0,-1 4 0 0,2 3 1 16,-2 1 4-16,1 1-5 0,1 4 2 0,-3-1-5 0,0 2-2 16,-3-1-1-16,1-1-7 0,-2 2-2 0,-1 0-10 0,1 2-7 0,-2-4-15 15,1-3-9-15,-1-3 9 0,-1-6 2 0,0-3 20 0,-1-4 8 16,0-5 3-16,-2-5 5 0,0-3 3 0,0-3 11 0,0-1 2 0,-2-1 3 16,1-4-4-16,0-2-5 0,0-5 2 0,-1-3-5 15,2-4 2-15,0 0 8 0,0-4 1 0,1-1 6 0,0-1 4 0,0-2-7 0,0 0 1 16,1 0-1-16,0 2 3 0,-1 2-2 0,2 1 0 0,0 4-1 0,0 1-4 15,2 2 1-15,-1 3-4 0,0 2 4 0,1 2-2 0,0 2-4 0,0 3 1 16,2 2-4-16,1 3 2 0,1 1 3 0,2 3-1 0,0 2 3 16,-2 2-5-16,1 4-2 0,1 2 2 0,0 1 0 0,0 1 0 0,0 1 0 15,0 1 4-15,0-2-3 0,-1 0-6 0,0-1 2 0,1-1-5 16,-1-3 1-16,1 1 3 0,0-2 0 0,1-1 1 0,0-2 0 0,-1-2 1 16,1 0 1-16,0-3-3 0,-2-1 4 0,0-2 0 0,-2-2 0 0,1-1 4 15,-1-1-1-15,-1-2 0 0,-1-1 4 0,0-2-3 0,0-2 6 16,-1-1 3-16,2-1-6 0,0-1 4 0,0 1-4 0,1 0-2 0,0 2 3 15,0 1 0-15,0 1-3 0,-2 2 4 0,2 1 1 0,1 2 1 0,0 2 4 16,3 1 2-16,-1 1 3 0,1 2-3 0,2 3-4 0,-1-1 2 16,0 3-3-16,0 0-5 0,1 0-5 0,0 2 3 0,-1-1-9 0,0-1 6 15,0 1-2-15,1-1-2 0,-1-1 4 0,0-2 0 0,0-1-2 0,-1-2-2 16,-1-2 2-16,-1-2-3 0,-2-3 6 0,1-1 4 0,-1-4 0 16,0-3 8-16,1-1-1 0,-3-5-1 0,0-1 3 0,0-2-8 0,-3-3 3 15,1-1 1-15,-1-2-5 0,-1-2 5 0,-1 0-2 0,-1-1-3 16,-1 1 2-16,-2-1-4 0,0 5 2 0,-2 0-2 0,-1 3 0 0,-1 0 4 15,-3 2-7-15,-2 3 1 0,-1 2-1 0,-2 2-4 0,0 3 1 0,0 3-13 16,-2 2-6-16,0 3 0 0,1 2-1 0,-3 3 24 0,0 4 4 16,0 2-9-16,2 5-1 0,-2 3-16 0,0 3-7 0,2 4 6 0,0 2-8 15,0 2 0-15,1 2-1 0,1-1-12 0,1 3-12 0,1-2-36 0,2 1-32 16,3-2-59-16,3-4-70 0,2-1-74 0,1-2-67 0,4-2-60 16,0-4-264-16</inkml:trace>
  <inkml:trace contextRef="#ctx0" brushRef="#br0" timeOffset="61987.66">4747 9033 2285 0,'-10'-15'148'0,"1"2"-5"0,1-2-55 0,4 7-25 15,2 4-19-15,2 2-7 0,0 1-13 0,1 2-7 0,2 1-12 0,2 4-3 16,0 2-2-16,4 5 0 0,1 3 1 0,2 5 4 0,1 4 0 16,0 5 0-16,-2 6 2 0,1 4 0 0,2 4-4 0,-1 2 2 0,0 3-1 15,-1 3-4-15,1 1-7 0,0 1 12 0,-1 1-7 16,0-3-1-16,1-1 5 0,0-1-28 0,1-2-15 0,0-1-53 0,1-2-54 0,1-1-70 15,0-1-92-15,1-1-66 0,0-2-44 0,0 1-63 0,0-4-104 0</inkml:trace>
  <inkml:trace contextRef="#ctx0" brushRef="#br0" timeOffset="62472.66">5288 9894 2090 0,'-4'-7'270'0,"1"1"-95"0,0 0-78 0,2 2-25 15,2 0-16-15,1 2-10 0,1-2-8 0,2 1-15 0,1 0-7 0,3-1-11 16,1 0-2-16,2-1-6 0,0-1-1 0,2 0 1 0,1-1-2 15,3-1-4-15,-2 1-4 0,2-1-2 0,0-2-2 0,-1 0-1 0,-1-1-3 16,1-1 1-16,-2-1 2 0,0 0 6 0,-4-2-1 0,0-1 0 0,-2-2 9 16,-1 1 0-16,-1-3 11 0,-2-1 3 0,-1 0-1 0,-2-1-10 15,-1 0 2-15,-1 2 9 0,-3-2 0 0,-2 2 8 0,0 1-2 0,-1 0-9 16,1 2 0-16,-1 3 8 0,-1 0-4 0,-1 4 2 0,0 2-3 16,0 2-6-16,0 2 1 0,-1 1-2 0,1 2 2 0,0 1-3 0,1 2-4 15,-1 2 0-15,1 2 1 0,1 0-3 0,0 3 1 0,0 2 0 0,1 2-4 16,-1 3 7-16,2 2-3 0,0 2-6 0,0-1 4 0,2 5 12 15,-1 0 3-15,3 0 3 0,0 3 2 0,1 0-18 0,1 1 0 0,1 0-1 16,1 1 3-16,1-2 1 0,0 2-2 0,0-1-3 0,2 0 2 16,-1-1 1-16,2-3-1 0,-1-2-4 0,2-2-6 0,1-4-10 0,0 0-7 15,1-2-11-15,1-2-19 0,0-2-30 0,0 0-15 0,2-4-18 0,0-2-2 16,2-4-3-16,3-3-6 0,0-4-3 0,0-4-3 0,3-3 2 16,1-5 3-16,0-4 8 0,0-2 15 0,-1-6 32 0,-2 1 30 0,0-3 29 15,0 2 21-15,-2 0 15 0,0 3 17 0,-2-1 22 0,-2 1 20 16,-2 0 21-16,0 0 17 0,-1 1-1 0,0 1 4 0,-2 1-6 0,1-1-8 15,-3 4-5-15,0-2-13 0,-1 2-7 0,-2 3-10 0,0 0-6 0,-2 4-11 16,0 2-9-16,-1 3-10 0,0 2-6 0,-1 2-4 0,0 3-1 16,-1 1 5-16,0 2 2 0,1 0 2 0,-2 2-4 0,1 0-2 0,-2 2-10 15,0 3-2-15,0 1 4 0,-1 2-6 0,-1 4 0 0,-1 2 1 0,0 4-5 16,-2 2 4-16,-1 3 0 0,-1 0-12 0,1 5 14 0,-2 1-2 16,1 2-3-16,1 2 8 0,-2 1-10 0,0-1-8 0,0 0 5 0,0 0-6 15,3-1-10-15,1 0-15 0,0-3-38 0,0 0-51 0,-1-4-55 0,3 0-59 16,-2-2-39-16,0-2-20 0,-1-1-7 0,0-3-21 0,-1-5-256 15</inkml:trace>
  <inkml:trace contextRef="#ctx0" brushRef="#br0" timeOffset="62642.66">5640 9723 1368 0,'-11'-25'409'0,"-2"-1"-143"15,-4-9-63-15,1 4-26 0,3 2-26 0,-1 2-13 0,0 0-14 0,2 4-37 16,1 4-12-16,4 2-29 0,1 3-20 0,3 5-7 0,0 3-10 16,3 3-4-16,0 2-7 0,2 2-1 0,2 1 3 0,2 3-2 0,2 3 2 15,3 4-5-15,3 2 0 0,3 2-9 0,1 2 2 0,2 4 13 0,2 1 5 31,-1 1 8-31,4 2-1 0,0 1-9 0,0 1-6 0,3-1-3 0,-1 1 0 0,3-1-2 0,2 1 0 0,0-1-9 0,0-2-13 0,0-1-24 16,-1-2-33-16,0 0-27 0,-2-2-27 0,0-2-26 0,0 0-20 16,-1-1-44-16,-2 0-59 0,0-1-68 0,-2 2-129 0,-3 0-192 0</inkml:trace>
  <inkml:trace contextRef="#ctx0" brushRef="#br0" timeOffset="63735.66">6053 8859 2554 0,'-11'0'184'15,"3"0"-46"-15,1 2-91 0,4 1-39 0,4 3-9 0,0 4-3 16,4 3 20-16,3 6-3 0,2 5 1 0,3 3-1 0,-1 6-11 0,3 3-4 0,1 4-3 16,-1 6 0-16,0 0-2 0,-1 3 1 0,-2 0-5 0,1 0 3 15,-2 0-11-15,-2 1-1 0,2 0-10 0,-2-2 5 0,1 0 6 0,-2-4-2 16,1-2 11-16,0-5-10 0,-3-2-1 0,1-6-2 0,0-4 2 15,0-2-2-15,-1-6 10 0,-1-3 2 0,0-5-1 0,0-3 3 0,-1-3-2 16,0-2 3-16,-1-2 4 0,0-3 3 0,1-2 4 0,-1-3 5 0,0-4 6 16,0-2-1-16,1-3 2 0,0-1-7 0,0 1 2 0,1-1-2 15,0 0-5-15,2 1 3 0,0 2-6 0,0-1 4 0,0 3-1 0,1 2-5 16,0 2 7-16,1 1-3 0,0 3 3 0,0 1-2 0,1 2 0 16,0 2 5-16,0 0 2 0,1 1 2 0,1 2-2 0,-1 0-1 0,2 1 5 15,-2 1-3-15,2 0 1 0,0 2-4 0,0-1-1 0,-2 0 1 0,-1 1-1 16,1-1-6-16,0-2 1 0,0 0-5 0,1-2 4 0,-2 0 3 15,1-1-3-15,-1-2 3 0,1-1-3 0,-2-1-1 0,2-1 4 0,-2-1 2 16,-1 1 1-16,2-2 3 0,-4 0-1 0,0-1 2 0,0-1 0 0,-2-1-5 16,1-1 1-16,-2 1 0 0,-1-2-16 0,0 0 3 0,-1-2-6 15,-2 3 12-15,0 0 10 0,-3-1 0 0,-1 1 2 0,-1-1-17 0,-1 1 0 16,-1 1-7-16,-1 2-8 0,-1 1-2 0,0 1-7 0,-1 2 3 0,0 1 1 16,1 3 0-16,0 1 6 0,-1 2-1 0,0 1 4 0,-2 3-1 15,0 1 1-15,0 0 3 0,1 3 0 0,2 2 2 0,1-1-7 0,0 1-1 16,0-2 5-16,2 1 7 0,2 1 3 0,1 0-7 0,1-3-16 15,3 0-28-15,0-3-9 0,2 0-14 0,1-1-1 0,0-2 9 0,3-1 12 16,0 0 21-16,1-1 17 0,0-1 11 0,0 0 9 0,1 0 1 0,-2-1 8 16,3 1 2-16,0-1 4 0,1 1 3 0,1 1-2 0,-1-1 3 0,0 1 2 15,1 0-2-15,0 1-2 0,2-1 0 0,1 1-6 0,-1 0 4 16,1 1-7-16,2-2-1 0,-1 2-1 0,0-1-1 0,2-1-1 0,0 0-1 16,0 0-3-16,-1-1-1 0,1-1-4 0,1-2 2 0,-2 0 2 15,2-2 4-15,-1-2 3 0,-2-1 3 0,-1-1-2 0,-2-3 7 16,1-1-5-16,1-2 0 0,-1 0 1 0,-1-2-10 0,0-2 11 0,-1 0-2 15,-1 0 3-15,0-2 13 0,-1-3-10 0,-1 1-1 0,0-2-3 0,0 1-6 16,-1-2-1-16,-1 1-2 0,1 0-4 0,-2 0 5 0,-1 0-3 0,-2 0 0 16,-1-1 2-16,-1 1-2 0,-2 1-2 0,0 1 1 0,-2 4 1 15,-1 2 1-15,0 2 1 0,-1 2 3 0,-1 3-1 16,1 1 6-16,0 2 8 0,1 1 6 0,2 1 4 0,-1 2-3 0,2 0-5 0,0 1-12 0,1 1-5 16,1 1-2-16,0 1-1 0,1 1-1 0,1 0 1 0,2 3-3 15,0 0-1-15,3 3 3 0,1 0-6 0,2 3 3 0,2 1-1 0,1 3 0 16,1-1-1-16,3 3-1 0,-1 1 3 0,1 0-4 0,-1-1 1 0,0 2 4 15,1 0 2-15,-1-2-1 0,-1 1 5 0,1-1-4 0,-2-1 1 16,0 0 0-16,-2 0-2 0,1 0 4 0,0-1-4 0,-2-1 5 16,0 0-1-16,-3-1 1 0,0-2 0 0,-1 0-4 0,-2 0 1 0,-1-1-5 15,-1-1-5-15,-2-1-2 0,-2-2-2 0,-1 0-13 0,-3 0-12 0,-2-1-2 16,-2 1-10-16,0-4 8 0,-3 0 8 0,-2-3 2 0,0-3 0 0,0-4 5 16,1-2-1-16,0-4 3 0,0-4 8 0,1-5-6 0,0-5 1 15,2-2-8-15,0-4 0 0,3-3 2 0,1-1 7 0,4-3 2 0,2-1 5 16,1-1 14-16,3 0 0 0,2 3 9 0,0 2 0 0,2 2 0 15,1 4 5-15,0 0 6 0,2 5-1 0,-1 2 2 0,-1 3 5 0,1 4-4 16,0 1 5-16,-1 4 1 0,2 1-10 0,0 3 1 0,0 4-4 0,0 0-4 16,0 4 5-16,0 2 4 0,1 2 4 0,0 0 10 0,1 4 1 15,-1 2-5-15,0 1-11 0,1 2-3 0,0 1-6 0,1 1 2 0,-1 3 4 16,-1 1 2-16,1 1-5 0,0 1 2 0,0 0-2 0,-3-1-6 0,2 2 2 16,-1-2-3-16,-1-1 1 0,0 0-1 0,0 0-2 0,-2-1-2 0,1 1 1 15,-1-1-1-15,-1-1 2 0,-1-3 2 0,-1-2-2 0,-1-1 2 16,0-2 6-16,-1-3 1 0,0-2 2 0,-1-1 2 0,-1-1-2 0,1-2 7 15,-2-1 5-15,1-2 4 0,0 0 1 0,0-3-1 0,-1-1-2 16,2-3-5-16,-1-2-3 0,1-2-2 0,1 1-7 0,-1-2 3 0,1 0-1 16,1 3 0-16,-1 2 9 0,1 0 0 0,0 2 1 0,1 2-1 0,0 1-2 15,0 2-1-15,0 1-2 0,1 2-1 0,1 1-1 0,-1 1-5 16,3 3 1-16,2 0-5 0,1 3 5 0,1 2-3 0,0 0-6 0,0 3 0 16,0 1-6-16,-1 2 4 0,0-1 0 0,-1 2-1 0,1 0-4 0,0 0 1 15,-1-1-3-15,-1 0-1 0,0 0-11 0,-2-1-21 0,2-2-26 16,-2 1-31-16,0-1-24 0,0-1-25 0,-2-1-24 0,0-2-45 15,-2-1-60-15,-1-1-79 0,-1-2-83 0,-2-3-341 0</inkml:trace>
  <inkml:trace contextRef="#ctx0" brushRef="#br0" timeOffset="63875.66">8165 8782 2604 0,'-2'-2'564'0,"2"1"-474"0,-1 1-67 0,2 3-21 16,2 2 0-16,1 1-4 0,3 2-10 0,1 3-17 0,2 1-38 0,-2 3-67 15,1 1-66 1,0 2-61-16,-2 1-91 0,-2 5-100 0,-2 0-67 0,-4 1-369 0</inkml:trace>
  <inkml:trace contextRef="#ctx0" brushRef="#br0" timeOffset="64018.66">8283 9434 3135 0,'1'2'175'0,"0"2"-95"15,2 1-57-15,2 1-10 0,1 1-2 0,3 1-16 0,1 1-21 0,-1 1-66 16,3-1-80-16,-1 4-82 0,0 0-103 0,-1 4-125 0,-1 1-117 16,-4 0-407-16</inkml:trace>
  <inkml:trace contextRef="#ctx0" brushRef="#br0" timeOffset="64505.66">9048 8461 1677 0,'-10'-5'1114'0,"0"3"-990"0,-2 0-63 0,4 5-51 0,1 2-10 16,2 3-7-16,3 3-5 0,-2 3-3 0,1 6-2 0,1 4 5 16,-1 3 4-16,3 3 2 0,0 1 1 0,1-1 2 0,1 2 3 0,2 0-3 15,0 1 3-15,0 0-2 0,4 1-10 0,1-2 16 0,3 1-4 16,1-1 3-16,2-1 7 0,1 0-12 0,0-3 6 0,3-1-1 0,-1-2 2 16,1-4 4-16,2 0-4 0,-1-1 3 0,2-3-1 0,1-1-4 0,-1-2 2 15,2-2 0-15,0-3 1 0,0-3 0 0,0-1 3 0,-1-3-2 16,2-3 3-16,-1-2 4 0,-1-4 1 0,1-2 4 0,-3-4 2 0,2-2-2 15,-3-2-2-15,-2-1 4 0,1-3-2 0,-2-3 1 0,1-2-5 0,-2-4-4 16,0 0 0-16,0-4-1 0,-2 1-15 0,-3 0 10 0,-1 0-3 16,-3-1 0-16,-3 0 19 0,-4-1-12 0,-2-1 3 0,-4 2-3 0,-3-1-2 15,-3 3 2-15,-1-2 2 0,-4 1-2 0,-2 1-2 0,-2-1 2 16,-1 4-5-16,-3 0-1 0,-1 2-3 0,-4 2-1 0,-1 0-3 0,-4 4 0 16,0 1 3-16,0 2-10 0,-1 3 0 0,2 3 2 0,-1 2-2 0,2 3 11 15,1 3-3-15,1 4-4 0,1 2-4 0,0 3-1 0,-2 4 3 16,1 5-7-16,-1 2-2 0,3 6-7 0,2 3-10 0,2 3-7 0,1 4-6 15,2 3-19-15,3 2-33 0,2 4-35 0,3 2-44 0,3 2-52 0,4 2-71 16,2 2-88-16,2 1-53 0,4-1-274 0</inkml:trace>
  <inkml:trace contextRef="#ctx0" brushRef="#br0" timeOffset="64908.65">10124 8516 2508 0,'-6'-4'141'0,"1"1"-48"0,-1 0-69 16,2 3-14-16,2 2-8 0,1 2-9 0,0 1-3 0,1 3-4 0,0 5 0 16,0 3 8-16,0 3-4 0,0 1 7 0,-1 4 1 0,1-1 1 0,-2 2 2 15,2 1 3-15,-1-1 2 0,1 1 4 0,0 0 0 0,1-1 1 16,0 0 1-16,1-2-12 0,1-1 10 0,0-1-7 0,2 0 3 0,1-1 9 15,1-2-10-15,1-2 4 0,1-1-3 0,0-1 4 0,0-2 2 16,1-2-4-16,0-1 0 0,0-1 1 0,2-2-1 0,-1-2 7 0,1-2 5 16,1-1 1-16,1-2 1 0,0-2 3 0,0-2-1 0,1-2 7 0,0-2-2 15,0-2-1-15,-1-2-2 0,-1-2-1 0,-1-1-4 0,-1 0-5 16,0-4-2-16,0-1-14 0,-2 0 7 0,1-2 0 0,-2-1-2 0,-1 1 9 16,-1-3-10-16,-1 0 0 0,-2 0-3 0,-2 1 6 0,-2 1-3 0,-2-1 1 15,-2 2-3-15,-2 0-2 0,-3-1-2 0,-1 2-3 0,-2-1-7 16,-2 2-4-16,-1 3-2 0,0 1-2 0,-2 3-1 0,-2 2-3 0,-1 4 5 15,1 1 3-15,0 2 0 0,0 2 8 0,1 2-5 0,0 2 0 0,0 2-6 16,1 2-4-16,-1 2-6 0,1 2-3 0,0 2-9 0,2 3-11 16,1 1-17-16,0 0-29 0,1 2-30 0,2 0-29 0,0-1-38 0,2-2-48 15,2 1-61-15,0-3-63 0,1 0-73 0,2-4-196 0</inkml:trace>
  <inkml:trace contextRef="#ctx0" brushRef="#br0" timeOffset="65735.64">10234 7643 2851 0,'-4'-7'114'0,"1"3"-28"0,0 0-51 0,2 4-18 15,2 2-15-15,1 2 3 0,2 5-5 0,2 3-2 0,1 4-1 16,2 7-6-16,0 5 2 0,0 4 0 0,-1 4 6 0,1 5-3 0,0 2 1 16,-1 4 3-16,0 1-2 0,1 2-2 0,-1 0 1 0,0 1-1 15,0 0-11-15,1 1 13 0,0-1 2 0,1 1 0 0,-1-3 11 0,1-3-15 16,-2-1 1-16,1-1 3 0,-1-4 0 0,0-1-2 0,0-2 0 0,0-3-5 15,-2 0 4-15,1-4 5 0,-2-1-1 0,1-3 1 0,1-3-4 0,-2-3-3 16,1-6-3-16,-1-2-4 0,0-3 3 0,0-2 6 0,-2-2 4 16,1-1 8-16,-1-2-2 0,-1-2 0 0,1-1-2 0,0-1 0 0,0-2 0 15,0-1 2-15,1-1 7 0,1-3-2 0,1-2-3 0,-1-2-4 16,2-2-10-16,-1 0 1 0,1 0 1 0,0 1 4 0,0 1 1 0,-1 1 0 16,2 1 1-16,-1 1-4 0,1 1 2 0,-2 1-4 0,0 3 1 0,1 0 4 15,-1 0-6-15,1 2 10 0,0 1-1 0,1 0-4 0,0 2 1 16,1 0-2-16,1 1 0 0,-1 1-2 0,2-1 4 0,-2 1 0 0,2 0 0 15,0-1-2-15,0 1-2 0,1-1 2 0,-1-1-2 0,1-1 4 0,1-1-2 16,-2 0-4-16,0-1 6 0,0 0 0 0,-1-2 0 0,1-1 1 16,0 0-1-16,-1-1-4 0,0-2 4 0,0 1 1 0,-2-3-1 0,2-1 2 15,0 0-1-15,0 0-1 0,0-1 1 0,-1 1-1 0,-2-2 2 16,0-1-6-16,-1 1 2 0,-2 1 0 0,-1 0-4 0,-1 1 6 0,-1 0-4 16,-2 2-5-16,-1 1-1 0,-1-1-6 0,-2 1-5 0,-1 1-2 0,-2 1-8 15,-2 0-7-15,-2 1-2 0,-1 1-6 0,0 1 1 0,0 1 1 16,-2 2 9-16,-1 1 5 0,0 2 4 0,0 2 1 0,0 1 2 0,-1 1 1 15,0 1 6-15,2 0 4 0,0 2 5 0,4 0 4 0,1 0-1 0,2 1 2 16,2 0 0-16,2 2-1 0,0 1-3 0,2 1 0 0,1-1 0 16,1 2 0-16,2 0-3 0,2-1 1 0,1-1 1 0,3-1-1 0,1 0 2 15,3-1 1-15,2 0 3 0,0-2 2 0,3-2 1 0,1-1 2 16,0-1-2-16,0 0 2 0,1-2-2 0,2-1 0 0,-1-1 4 0,1 0-3 16,-1 0 1-16,-2-2 2 0,1 0-1 0,-2-1 4 0,0-1-2 0,-2-1 0 15,-1 1-3-15,0-2 1 0,0-1-1 0,-1 1 0 0,1-2 0 16,-1 0-1-16,-1-1-2 0,-1 1-4 0,-1-1 1 0,-2 1-2 0,0 0 1 15,-2 0-1-15,0 1 3 0,-1-2 0 0,-1 1-2 0,0 1 0 0,-1-1 4 16,0 2-2-16,-2 0 5 0,1 0 3 0,0 1-5 0,-2 0 2 16,2 1-5-16,-2 0 0 0,0 2-1 0,0 0-1 0,0 0-1 0,0 1-4 15,0 1 2-15,0 0 0 0,0 0 2 0,0 0 3 0,0 1 2 16,1 1-1-16,-1-1-1 0,1 1 2 0,1 0-5 0,0 0 1 0,1 0-1 16,-1 1 1-16,1-2 1 0,-2 1-1 0,2-1 1 0,-1-2 1 0,0 0 1 15,1-1 7-15,1-1 0 0,0 0 5 0,2-2-1 0,-1-1 1 16,1-1-5-16,-1-1 0 0,1 0 4 0,-1-2-1 0,2-2 4 0,1-1 1 15,0-1-1-15,0-1 0 0,0 1 7 0,0-1-6 0,0 1 3 0,-1 0-6 16,0 2-3-16,1 0 4 0,-1 2-2 0,0 1 5 0,-1 2 3 16,2 1 2-16,-1 2 1 0,-1 1-1 0,1 2-1 0,1 0-8 0,0 3-2 15,1 2-6-15,1 1 0 0,0 3-3 0,-1 2 0 0,2 2-2 16,0 0-2-16,-1 1-2 0,1 1 3 0,-1 0-1 0,-1-1 0 0,2 1 2 16,-2 1 0-16,1-1-5 0,-1 0-4 0,0-1-4 0,0-1-5 0,-2-1-6 15,2-2-5-15,-2-1-8 0,0-1-9 0,-1 1-11 0,-1-1-6 16,0 0-6-16,-1 2-8 0,0-1-16 0,0 1-29 0,-1 1-42 0,-1 1-50 15,0 2-65-15,-1 3-58 0,-1 2-48 0,-2 4-250 0</inkml:trace>
  <inkml:trace contextRef="#ctx0" brushRef="#br0" timeOffset="66305.64">6228 11314 2032 0,'-30'-25'604'16,"1"2"-523"-16,-7-4-5 0,9 3-38 0,4 5-13 0,4-2-9 0,1 0-2 16,2 2-4-16,2 0-7 0,4 1-6 0,0 3 1 0,2 2 1 0,0 2 2 15,2 3-2-15,1 3-8 0,0 2 1 0,2 1-2 0,0 2 1 16,1 2-4-16,0 1 0 0,1 4-5 0,2 5 1 0,2 5 9 0,1 4-1 15,2 6 3-15,2 1 3 0,2 5-6 0,3 4 6 0,1 3 6 16,2 4-3-16,2 1-5 0,0 2 2 0,1 1 0 0,0 2 5 0,1-2 7 16,-1 1 0-16,0 0-9 0,0-2-4 0,-3 1 1 0,1-3-5 15,-1-3 8-15,1 0 0 0,-1-2-3 0,-1-2-9 0,0 0-40 0,-1-4-65 16,-1 0-76-16,2-4-90 0,0-1-76 0,-2-5-43 0,-1-3-44 0,-4-6-208 16</inkml:trace>
  <inkml:trace contextRef="#ctx0" brushRef="#br0" timeOffset="66531.64">6337 11687 1853 0,'-10'-14'219'0,"2"0"-30"0,0-3-69 16,3 5-20-16,3 1-21 0,2 3-15 0,1 0-15 0,3 1-18 16,2 0-8-16,4 1-13 0,2-1-5 0,2 2-5 0,2 1-4 0,2 2 4 15,2 1 4-15,2 3-6 0,0 2 0 0,3 2 1 0,-2 3-7 16,1 0 4-16,-1 1-4 0,-2 1-2 0,0 2 4 0,-2 0 1 0,-3 1-5 16,1 1 1-16,-1-1-6 0,-2 0-3 0,-3 2 4 0,-2 0 1 15,-2 0 0-15,-2-1 1 0,-2 0 2 0,-3 1-1 0,-2-1 3 0,-2 0-3 16,-4 2-13-16,-2 0-7 0,-3 1-11 0,-3 0-4 0,-3 1 0 15,-1-1 10-15,-3-2 10 0,1 0 14 0,-1-1 17 0,-1-1-1 0,0-2 1 0,0-1-4 16,2-1-2-16,3-1-4 0,0-1-4 0,3 0-7 0,2-1-16 16,4 1-23-16,2 0-46 0,1-1-41 0,3 1-51 0,2-1-47 0,2 0-33 15,2 0-40-15,3-2-329 0</inkml:trace>
  <inkml:trace contextRef="#ctx0" brushRef="#br0" timeOffset="66894.64">6819 11628 2670 0,'-7'2'151'15,"1"1"-56"-15,0 2-59 0,3 1-7 0,1 2-2 0,1 0-5 16,0 2 1-16,3 1-18 0,-1 2-5 0,3 3-2 0,-1 2 2 0,1 0 4 16,3 1-4-16,0 0 0 0,1-1-7 0,0-2 2 0,0 0 3 0,2-1-2 15,-2-2-2-15,2-1-3 0,0-3 4 0,0-1 0 0,-1-2-2 16,1-2-3-16,0-3-2 0,-1-2 5 0,3-2 3 0,-1-2 9 0,0-2-3 15,1-3 0-15,-2-2 3 0,0-2 4 0,1-3 3 0,-1-1-4 0,0-2 4 16,0-2 2-16,-2 0-4 0,0-2 8 0,0 0-5 0,-2 2 1 16,-1 0 0-16,-1 1-7 0,0 3 0 0,-2-2-3 0,-1 2-2 0,0 0 3 15,-3 0-5-15,0 1-4 16,-1 1 1-16,-2 2-6 0,1 0-1 0,-2 1 1 0,0 2-3 0,-2 1-6 0,-1 4-18 0,-1-1-9 0,-2 3 1 16,0 1 0-16,-2 2 10 0,1 3 8 0,-3 2-6 15,0 1 6-15,0 3-2 0,1 2-3 0,-1 2-10 0,1 3-6 0,1 0-6 0,2 2-7 16,0 1-7-16,2 0-16 0,0 0-24 0,3 0-39 0,2-2-39 0,3 0-46 15,1-3-39-15,4 1-13 0,2-1-3 0,4-2-5 0,3-4-155 0</inkml:trace>
  <inkml:trace contextRef="#ctx0" brushRef="#br0" timeOffset="67292.64">7508 11147 1879 0,'-8'-4'224'0,"-1"1"-97"0,-2-2-60 0,2 2-22 0,3 1-6 0,-1-1-4 16,1 2-5-16,0 0-10 0,1 1-11 0,-1 1-7 0,1 1-10 16,-2 2-3-16,1 1 6 0,-1 1-1 0,0 1 2 0,1 2 1 15,0 1-2-15,0 1 5 0,1 0 3 0,0 0-5 0,2-2 6 0,1 0 0 16,0-1 4-16,1-1-2 0,1-1-1 0,2-1-7 0,0-1 4 0,0-1-1 16,2 0 7-16,0-1 0 0,2-1 3 0,0 0 3 0,2-1 1 15,1 0 12-15,1 0-5 0,0 1-6 0,2-1 3 0,0-1-7 0,1 1 4 16,-1-1 8-16,2 1-7 0,1-1 3 0,-1 0-6 0,-1 0-1 0,2 0-3 15,-1 0-8-15,1 1-1 0,-1 0-2 0,-1 1 4 0,0 0 2 16,-2 1 0-16,-1 0-3 0,0 0 1 0,-3 1-5 0,-1-1 4 0,1 2 1 16,-2 1-6-16,-1 0 3 0,-1 0-3 0,-1 1 3 0,0 1 3 0,-1 0-5 15,-2 1 4-15,0 1-7 0,-3-1 3 0,0 1 2 0,-1 0 0 16,-1 0 7-16,-1 1-2 0,1 0-4 0,-2-1 4 0,1-2-10 0,-1 0-6 16,0-1 8-16,-1 1-7 0,-1 0 31 0,1 0 2 0,0 0-10 0,0 0 7 15,-1 0-21-15,2-1-1 0,0 1 5 0,1-1-6 0,0-1 3 16,1 1-7-16,0 0-1 0,0-1 3 0,1 1-5 0,1 0-1 0,0-1-7 15,0 0-10-15,2 1-3 0,-1-1-11 0,1-1-9 0,1 1-14 0,0 0-18 16,0 0-21-16,2 0-24 0,0-1-30 0,1 0-24 0,0 0-22 16,1-1-15-16,1 0-14 0,0-2-20 0,1-1-28 0,1-3-230 0</inkml:trace>
  <inkml:trace contextRef="#ctx0" brushRef="#br0" timeOffset="67656.64">7624 10562 2252 0,'-6'-3'164'0,"1"0"-39"0,-1 0-66 15,4 2-18-15,1 2-17 0,1 0-1 0,1 2-7 0,1 0-9 16,1 3-6-16,2 3-4 0,2 2 1 0,0 4 1 0,3 4-1 0,1 2 2 16,1 2 2-16,2 3 3 0,1 0 1 0,1 1-9 0,-1 1 8 0,3-1-4 15,-1 1 3-15,-1-1 9 0,-1 1-10 0,0-2 2 0,-1-2-5 16,0 0 5-16,-1-4-2 0,0 0 0 0,0 0-1 0,-2-3-2 15,-1 1 3-15,-1-2 2 0,-1-1 2 0,1-2-2 0,0-2 6 0,-2-3-1 0,0-1 5 16,-2-3 3-16,-1-1 1 0,-1-1 8 0,0-2 1 0,0-1 3 16,-2-1-4-16,2-2-3 0,-1-1-6 0,0-3 1 0,0-2-5 0,1-4 0 15,-1 0-4-15,-1-3 1 0,1 0-3 0,-2 0 3 0,0-1 1 16,0 1-3-16,0 1-2 0,0 2-6 0,1 0 1 0,-1 2 5 0,2 2-3 16,-1 1 3-16,0 3-4 0,1 1 1 0,0 3 4 0,0 1 6 0,0 1 2 15,0 0 2-15,2 2-4 0,1 1-5 0,0 1-2 0,2 3 0 16,0 2-1-16,1 1-3 0,1 2-5 0,2 0 2 0,-1 1-3 0,1 1-1 15,-1 1 4-15,0 2-7 0,0-1 2 0,1 2 1 0,0 0 1 0,0-1-4 16,-1 1 1-16,-2 0-4 0,1-2-5 0,0-1-2 0,-1-1-20 16,-1 0-17-16,1-2-39 0,-1 0-30 0,-2-2-48 0,1-1-55 0,-1 0-64 15,-1-1-84-15,-1-3-84 0,-1-2-123 0,0-3-22 0</inkml:trace>
  <inkml:trace contextRef="#ctx0" brushRef="#br0" timeOffset="68671.64">8102 10402 2770 0,'-5'-1'118'0,"0"1"-29"15,0 1-51-15,3 1-14 0,2 2-10 0,1 1-4 0,2 3-1 16,2 5-4-16,2 4-7 0,3 3-3 0,2 4 5 0,1 3 4 0,1 0-6 16,1 5 0-16,1 1-3 0,0 4-2 0,1 0 5 0,0 0-8 0,1 1 6 15,-1-1-2-15,1 0-3 0,-1-1 14 0,0-3-5 0,-1-2-2 16,0-3 1-16,1-3-8 0,0-3 6 0,-3-2-1 0,1-2 3 0,-1-2 1 15,-2-2-4-15,-2-2 1 0,2-2-2 0,0-1 1 0,-1-4-1 0,-1-1 2 16,-1-2-3-16,-1-2 5 0,0-1-6 0,-1-2 0 16,1-2 4-16,-2-1-2 0,2-2 1 0,-1-3 8 15,0 0-3-15,-1-3 6 0,0-1 2 0,-1 0-1 0,0 1 2 0,0-1-6 0,0 1-6 0,0 1 2 16,-1 2 4-16,1 2-4 0,0 1 3 0,-1 1-5 0,1 1 1 0,0 1 2 16,0 2 4-16,0 1 1 0,1 1-1 0,1 1-7 0,0 1 4 0,1 0-1 15,1 1-2-15,0 0 2 0,0 0-1 0,1 0-1 0,0 1 4 16,0-1-1-16,1-1-2 0,0-1-2 0,-2 0-5 0,2-1 2 0,-1-1 2 15,0-1 1-15,-1-1 5 0,-1-1-6 0,0-1 0 0,-1-1 4 0,0 0 3 16,-1 0-1-16,0-2-3 0,-1 0-7 0,0-1 9 0,-1-1-4 16,0-1-1-16,0 1-6 0,-1-1-13 0,-1-1-14 0,-1 0-6 0,-2 0 5 15,-1 0 4-15,-1 0 13 0,-2 0-6 0,0-1-5 0,-2 1-10 16,-1 1-6-16,-2-1 1 0,0 1-8 0,-1 2 2 0,-2 1 2 0,0 1 2 16,1 4 8-16,0 0 1 0,0 2 8 0,2 1 10 0,0 2 6 0,2 1 9 15,0 1 7-15,0 1 7 0,2 2-1 0,0 2 4 0,1 0-5 16,0 3 1-16,2 1-1 0,1 2-1 0,0 0 5 0,3 3-7 0,1-1 0 15,0 1 8-15,3 1 2 0,1 0 4 0,1 1 7 0,0-3-7 0,1 0-2 16,2-2-2-16,1-1-1 0,2-1-9 0,0-1-1 0,2-1 1 16,0-1-9-16,-1-2 10 0,1-1-2 0,-1-2-2 0,0-2 9 0,1 0-6 15,0-2 10-15,-4 0 5 0,0-1-2 0,-1-1 7 0,-1-1 7 16,0-1 1-16,0-2 4 0,-2 0-5 0,0-2-4 0,0-1-3 0,0-1-10 16,0 1-2-16,1-2-8 0,-1 0-3 0,-1-1-1 0,0 0-2 0,0 0 4 15,0 0-4-15,0 0 5 0,1 1-9 0,-1 0-3 0,0 1 14 16,-1 2-4-16,1 1 4 0,-1 1 3 0,0 0-10 0,0 1 9 0,-1 1-4 15,-1 1 1-15,1 1 2 0,-1 1-5 0,-1 1 8 0,1 1 4 0,0 0-6 16,0 2-2-16,0-1-3 0,0 2-4 0,0 0 3 0,0 0 0 16,-1 0-10-16,1-1 2 0,0 0-2 0,-1 1 2 0,2-1 8 0,-2-1-2 15,1 1-1-15,0-1 0 0,-1-1 1 0,0 0 4 0,0-2-2 16,-1 1 0-16,2-2-5 0,-1 0 2 0,0 0 7 0,1 0 1 0,0-1 7 16,1 0-11-16,-1 1 11 0,1-2-4 0,-1 0-5 0,0 0 6 0,0-1-6 15,1 1 0-15,0 0-1 0,0 1 3 0,0 1-9 0,0-1 6 16,1 2 0-16,-2 0-1 0,2 2-1 0,0 0-5 0,0 1 4 0,1 0-2 15,0 3-1-15,1 0-1 0,0 2 0 0,-1 1-8 0,1 0-3 0,-1 1 16 16,0 1 1-16,1 2 6 0,0-1 0 0,1-1-12 0,-1 0 3 16,0-1 0-16,-1-1 1 15,0 0-1-15,1-2-1 0,-2-1 4 0,1-2 1 0,0 0 0 0,-1-2-4 0,1 0-1 0,0-2 6 0,-1 0 2 16,1-2 0-16,0-1 0 0,0-1 0 0,-1-1-2 0,2 0-1 0,1-2-2 16,-1 1 1-16,0-3-2 0,0 0-4 0,0 0 5 0,1 0-8 0,-1 0 4 15,-1 2 9-15,1 2-3 0,-1-1 8 0,1 2 1 0,0-1-6 16,-1 1 0-16,1 1-2 0,-1 1-1 0,1 1 3 0,-1 1 3 0,1 0 1 15,0 1-1-15,1 1-2 0,-1 0-4 0,0 2 3 0,0-1 2 0,0 1-1 16,0 0-1-16,0-1-1 0,0 1 2 0,1-1-1 0,-1 0 2 16,0 0-2-16,0-1-5 0,0-1 5 0,0 0-1 0,-1-2 1 0,0 0 1 15,0-1 3-15,1 0 3 0,-1-1-4 0,0 0 4 0,0-1-5 16,-1-2 6-16,0 1-4 0,1-2 1 0,-3 0-2 0,0-1-6 0,-1 0 5 16,0 0 0-16,-1 1-4 0,0-1 4 0,-1-1-5 0,0 1 3 0,-1-1-5 15,-1-1-9-15,1 1 3 0,-2 0-12 0,-1 0 0 0,-1 2-3 16,-1 0-6-16,-1 1 2 0,0 0-12 0,-1 2-9 0,0 1-2 0,-1 1-14 15,1 0 2-15,-2 2-7 0,0 0-5 0,-1 1 3 0,0 1-3 0,-1 2 5 16,1 1-12-16,-1 2-13 0,-2 0-4 0,1 1-4 0,0 1 10 16,1-1 12-16,2 1 7 0,2-1 7 0,2 1-4 0,2-1-10 0,2-1-12 15,0 0-23-15,2-2-18 0,2 0-15 0,0-1-15 0,3-1-5 0,0 0 3 16,2-2-17-16,2-2-94 0</inkml:trace>
  <inkml:trace contextRef="#ctx0" brushRef="#br0" timeOffset="68987.64">9697 10555 493 0,'4'-2'409'0,"1"1"-234"0,2 0-42 0,-2 1-22 0,1 1-5 16,-1-1-7-16,1 1-6 0,0 0-17 0,0 0-14 0,0 2-10 16,1 0-15-16,-1 0-2 0,0 1-2 0,0 0-4 0,0 1-4 0,-1 0-2 15,2 1-4-15,0-1-8 0,0 0 1 0,0 2-9 0,-1-1 4 0,1 0-1 16,-1-1 0-16,1 0 1 0,-1 0-6 0,0-1 5 0,1 0 4 16,-1 0 1-16,0 0 8 0,0-1 2 0,0 0 10 0,1-1 5 0,0 1 4 15,1-1-1-15,-2-1-11 0,2 0-7 0,-1 0-4 0,1 0-4 0,0-2 4 16,0 0 0-16,0-1-6 0,-1-2-8 0,-1 1 1 0,1 0 1 15,0-2 6-15,-1 0 2 0,1-1 1 0,-1-1 2 0,-1-1 4 0,1 0 0 16,-2-1 10-16,1-1-6 0,-2 1-8 0,-1-2 1 0,0 0-7 16,0-1 11-16,-1-1-5 0,-1-1-2 0,-2-2-1 0,0-1-8 0,0-2 1 15,-2 0-3-15,-1-1 1 0,-2 0 1 0,-2 2-1 0,0-2 0 0,-1 2-3 16,-2 1-9-16,1 2-10 0,-1 1-4 0,-2 3-17 0,0 3 0 16,1 2-7-16,1 2-4 0,-1 0-3 0,0 2-3 0,0 1-3 0,-1 3-7 15,-1 2 1-15,1 3 3 0,-1 0 5 0,1 4 3 0,1 1 2 16,0 1 1-16,2 1-2 0,0 2 4 0,2 1-4 0,3 0-16 0,0-1-29 15,1 1-54-15,0-1-44 0,2-1-46 0,0-2-63 0,1-2-212 0</inkml:trace>
  <inkml:trace contextRef="#ctx0" brushRef="#br0" timeOffset="69360.64">9826 9800 1984 0,'-2'-2'638'16,"0"2"-523"-16,1-1-69 0,0 4-28 0,0 1-10 0,1 2-3 0,1 4-5 16,2 3-6-16,1 3-3 0,3 4-4 0,1 5-3 0,0 3 2 15,2 5 1-15,1 2-1 0,-1 3 2 0,1 1-9 0,0 1 16 0,0 2 2 16,1-1 6-16,1 0 5 0,0 1-13 0,0-5 5 0,-1 0-11 16,1-3 9-16,-1-1-4 0,0-1 4 0,0-3 10 0,-1-3-4 0,-1-2 2 15,1-3-4-15,-1-1 3 0,-1-1 3 0,0-3 0 0,-1 0-3 0,1-3 1 16,-1-1-1-16,0-3 2 0,0-3-1 0,-1 0 1 0,0-2 1 15,0-2-6-15,0-1 3 0,0-1-4 0,-1-1-6 0,1-2 9 0,0 0-8 16,0-1 4-16,1-1 0 0,0 0-6 0,0-2 7 0,0 1-2 16,2-1 2-16,-1-1 6 0,1 1 0 0,-1 1 1 0,1 0 0 0,-1 1 7 15,1 1 3-15,0 2 7 0,0 1 0 0,1 0-3 0,-1 1 3 16,-1 1-6-16,0 1 5 0,0 0-7 0,0 2-5 0,0 1 0 0,1 0 1 16,0 2-6-16,-1 0-2 0,-1 0-6 0,1 0-6 0,-1 1 2 0,-1 0-2 15,0-1 3-15,-1 1-4 0,1 0-15 0,-2 1-4 0,1-1-13 16,1-1-14-16,-2 1-24 0,0-2-31 0,0-1-34 0,-1 0-54 0,-1-2-83 15,-2-1-119-15,0-1-119 0,-4-5-295 0</inkml:trace>
  <inkml:trace contextRef="#ctx0" brushRef="#br0" timeOffset="69484.64">10223 10008 3546 0,'-4'-3'154'0,"2"1"-33"15,0 1-61-15,0 1-17 0,2 0-15 0,-1 0-26 0,1 2-12 0,1 1-29 16,0 3-45-16,0 1-44 0,0 3-69 0,0 2-82 0,1 2-130 0,-2 6-193 15,-1 4-204-15,-4 5-211 0</inkml:trace>
  <inkml:trace contextRef="#ctx0" brushRef="#br0" timeOffset="72687.28">16349 6146 348 0,'-2'-4'93'0,"-2"-1"-42"0,-1 1-14 0,0 0-7 15,1 1-10-15,-1 1-4 0,-1 1-4 0,1 1-3 0,-1 0 1 0,-1 1 2 16,-1 0 5-16,-1 0 3 0,0 0 7 0,0 0 2 0,1 0 3 15,0-1 1-15,0 1 1 0,1-1 0 0,-1 0 1 0,1 0 2 0,-1-1-2 16,0 0 0-16,0 1-2 0,0 1-3 0,0 1-2 0,-2 0-3 0,1 0-1 16,-1 0 2-16,0 2 3 0,0 1-2 0,2 1-2 0,-2 2-2 15,1 1-4-15,0 1-1 0,0 1-1 0,1 1-3 0,0 2 0 0,0 0-1 16,1 1 1-16,1 0-1 0,1 2-4 0,1 0-5 0,1 0-1 16,2-1 3-16,0 1 5 0,2 1 2 0,1-1 1 0,0-1-1 0,3 1 2 15,0 0-1-15,1 0 1 0,2 0-7 0,-2 0 0 0,2-2-1 0,1 0-3 16,-1-1 2-16,1 0 0 0,0-1-2 0,0-1-1 0,0 0-3 15,2 0 3-15,0-1 2 0,0 1 2 0,1-1 7 0,1-2 3 0,-1 1 6 16,1-1 7-16,1-1 4 0,0 0-1 0,1-1 1 0,1 0-6 0,0 0 0 16,1-1 0-16,0 1-7 0,1-1 0 0,2 1-4 0,-2-1-7 15,2 0 0-15,0 0-2 0,0-1-3 0,2 0 2 0,-1-2-3 0,-2-1 2 16,1 0 1-16,-1-2 1 0,-1 0 0 0,1-1-2 0,-1-3-2 16,-1-1 3-16,-1-2 0 0,-1-2 6 0,-1-2 1 0,0-1-4 0,-2-1 1 15,0-1-4-15,0-2 2 0,-1-2-1 0,-1 1 1 0,-1-3-4 0,-2 1 1 16,0 2 0-16,0-2-2 0,-2 0 6 0,-1 0-3 0,-1 0 2 15,-1-2-5-15,-1 0 5 0,-2 2-2 0,0-2 0 0,-3 1 1 0,0 0-5 16,0 0 5-16,-2-1 0 0,0 2 2 0,0-1 3 0,0-1-7 16,-1 1-5-16,-1 0-1 0,0 1 3 0,0 0-1 0,1 0 2 0,-2 1-1 15,1 1-3-15,-1 1 2 0,0 0-1 0,0 0 5 0,-1 1-1 0,1 0-3 16,-1 1 3-16,1 1-1 0,-2 0-1 0,0 1 2 0,0-1-1 16,1 2-2-16,-1 1 1 0,2 2 0 0,-1 1 0 0,-1 2 0 0,-1 1-2 15,1 0 2-15,-1 1-4 0,-1 1 1 0,-1 0-2 0,-1 1 2 16,-1 0 3-16,3 1-1 0,-1 0 1 0,2 1 0 0,0 0 0 0,1-1 0 15,1 1-3-15,0 0-3 0,0-1 1 0,0 2 1 0,1-1 2 16,1 2 4-16,0 0-11 0,0 1 3 0,0 0-3 0,0 0 0 0,1 1 7 16,0 0 1-16,-1 1-1 0,1 1-2 0,0 2-1 0,0 1-1 0,0 0 3 15,0 0-1-15,-1 0 1 0,1 1 0 0,0 0-2 0,0-1 1 0,0 2-1 16,2-1-1-16,-2 1 2 0,0 1 2 0,0 0-5 0,-1 0 4 16,-1-1-2-16,1 1 1 0,-1-1-1 0,2-1-1 0,-1-1 6 0,1-2-3 15,0 0 2-15,1-2-1 0,1-1-1 0,1-1 0 0,0 0-1 0,2-1 2 16,-1-1-2-16,1 0-1 0,0 0 4 0,1-1-4 0,0 0 1 15,1-1 1-15,0 0-2 0,0 1-1 0,0-2 2 0,-1 1 1 0,1 0 3 16,-1 0-3-16,2 0-3 0,-1 1-3 0,0 0-3 0,1 1-1 0,0 0 2 16,0 1-2-16,1 1-3 0,0 0 1 0,0 0-7 0,0 2-1 15,1 0-9-15,0 0-8 0,0 1-11 0,1 0-16 0,0 0-20 0,0 0-24 16,0-2-30-16,2 0-26 0,0-2-24 0,0 1-15 0,2 0-30 16,1 0-339-16</inkml:trace>
  <inkml:trace contextRef="#ctx0" brushRef="#br0" timeOffset="74033.87">17968 6173 489 0,'-1'-6'114'0,"-1"0"-3"0,1 0-28 0,1 2-26 0,1 0-13 16,0 2-18-16,1-1-7 0,0 0-6 0,1 1-4 0,0 1 2 16,1 0-3-16,0 0-1 0,0 0 2 0,1 0 2 0,-1 0 2 0,1-1 4 15,0 1 2-15,0-2-4 0,0 1 0 0,-1 0-2 0,1 0 1 16,0-1 2-16,0 0 3 0,0-1 3 0,0 0 4 0,-1 0 5 0,0-1 1 16,0 0 2-16,0 0-2 0,0-1-7 0,0 1-6 0,0-1-5 0,0-1-2 15,-1 0-5-15,0-1 1 0,1 1-3 0,-1-1 1 0,1-1 1 16,-2 0-1-16,1-1 5 0,-2-2-2 0,1-1 2 0,-1 0 1 0,0 0-1 15,0 1 3-15,0 1 5 0,-1-1 5 0,0 1 3 0,-1 2 3 16,1 1 0-16,-1 1-2 0,0 0-3 0,0 1-3 0,0 2-6 0,0 0-1 16,0 1 0-16,0 1-7 0,1 1-1 0,-1 1-3 0,0 0-4 0,1 0 1 15,0 1-1-15,0 0 0 0,-2 1-1 0,1 1 2 0,-1 0-1 0,1 1 4 16,1 0-3-16,-1 1-1 0,0 1 2 0,1 0-2 0,-1-1 0 16,1 1 0-16,0 1 2 0,0 1-3 0,0 0 4 0,0 1-2 15,1 1-1-15,0-1 3 0,0 3 1 0,1 0-2 0,0 1 2 0,1 1 0 16,-1-3-2-16,1 3 2 0,0 0 1 0,-1 0 2 0,1 1 1 0,0-1 2 15,0 1 2-15,1 1-2 0,-1 1-3 0,1-2-2 0,0 2-2 0,0 0 2 16,0-3-4-16,0 2 1 0,1 0-2 0,0-1 0 0,0-1 2 16,1 0 3-16,-1-2-7 0,0-2 2 0,1 0 0 0,0 0-1 0,-1-2 6 15,0 2 1-15,-1-1-1 0,-1-1 3 0,1-1 6 0,0-1 7 16,0 0-2-16,0-1 9 0,-2 0-1 0,1-1-3 0,-2 0-5 0,1 0 7 16,-1-1-6-16,1-1-3 0,-1 1 4 0,1-1-7 0,-1-1 2 0,0 1 3 15,0-1-6-15,0 1 2 0,0-1 0 0,0 0-3 0,0 0 1 16,0-1-4-16,0 1-1 0,1-1-2 0,0 0-2 0,0 0 5 0,0 0-1 15,0 0-2-15,1 0-3 0,0 0-3 0,0 0 4 0,0-1 1 16,-2 1-1-16,2 0 4 0,-1 0-5 0,0 0-5 0,0 0 7 0,0 0-4 16,-1 0-2-16,1-1 7 0,0 1-6 0,-1 1 1 0,1-1 2 0,-2 0-1 15,0 1-1-15,1-1-1 0,-1 0 0 0,1 0 2 0,-1 0 3 16,1 0-2-16,0 0 0 0,-1 0-2 0,1 0 4 0,-1-1-1 0,1 1 2 16,0-1-1-16,0 0-2 0,-1 0-1 0,1-1-2 0,0 0 6 0,1 1-5 15,-1 0 2-15,1 0-1 0,-1 0-4 0,0 0 7 0,-1 0-2 16,1 0 2-16,0 1-2 0,0-1-5 0,0 1 2 0,0 0 2 0,-1-1-2 15,0 1 1-15,0 1 1 0,0-1-2 0,0 1 0 0,0-1 0 16,0 0 0-16,0 0-2 0,0 1 4 0,1-1-2 0,-1 0-2 0,0 1 2 16,0-1 0-16,0 0 2 0,0 1 1 0,0-1-2 0,0 0 1 0,0 0-1 15,0 0-4-15,0 1 5 0,0-1-2 0,0-1-2 0,0 1 5 16,0 0-1-16,0 0 0 0,0 0-4 0,0 1-1 0,0-1 0 0,0 0 3 16,0 0 4-16,0 0 0 0,0 0-1 0,0 0-2 0,0 0 1 0,0 0-1 15,1 0 1-15,-2 0-1 0,1 0-1 0,-1 0 2 0,1-1-1 16,0 1 1-16,-1 0 0 0,1 0-1 0,-1 0 2 0,0-1-1 0,0 1-2 15,1-1-2-15,-1 1 5 0,0 0-3 0,0-1-1 0,1 1 4 16,-1 0-5-16,0 0 2 0,0 0 0 0,0 0-3 0,-1 0 0 0,1 0 2 16,0 0-3-16,0 0-5 0,0 0-34 0,-1 0-60 0,0 1-80 0,-1 0-108 15,-1 1-90-15,-1 1-128 0,-3-2-172 0</inkml:trace>
  <inkml:trace contextRef="#ctx0" brushRef="#br0" timeOffset="75629.87">20110 5992 1130 0,'-3'-10'64'0,"0"3"-6"16,0-1-19-16,1 5-22 0,2 4-16 0,1 1-7 0,-1 1 0 0,0 1 1 15,0 1 2-15,0 0 0 0,-1 1 2 0,0-1 2 0,-1-1 1 16,0-2 4-16,0 1 0 0,-1-2 1 0,0 0 0 0,0-1 1 0,-1 0 0 16,1-1-1-16,-2 0 0 0,1-2-2 0,-1-1 1 0,0 0 7 15,0-2 3-15,0-1 0 0,-1-1 4 0,1 0 0 0,1 0 3 0,-2 1 1 16,1-2 3-16,0 1-3 0,0 0-2 0,0 0-2 0,1 0-6 0,-1-1-3 15,1 2-1-15,0 0-4 0,1 0 2 0,1-1-6 0,-1 2 0 16,1-1 3-16,1 1 0 0,1 0 1 0,1 1 2 0,-1-1-2 0,2 2 2 16,0-1-1-16,1 0-2 0,0 0 2 0,1 1-1 0,2-1-1 0,0 1 2 15,3 1-4-15,1 0-2 0,0 0 4 0,3 0-2 0,0 1-1 16,1 1 1-16,1 0-1 0,-1 2-2 0,1 0 3 0,0 1-3 0,1 1 0 16,0-1 3-16,0 0-1 0,-1 1 2 0,1-1-3 0,-1 1 3 15,1 0-1-15,-1 0 0 0,0 1 2 0,-2 0 4 0,-1 0 0 0,-1 1 0 16,-1-2 2-16,0 2-3 0,-2 0 1 0,0 0 1 0,0 0-2 0,-1 1 0 15,-1-1 0-15,0 1-2 0,-2 1 2 0,0-1 0 0,0 1 2 16,-2-1-3-16,0 2 1 0,0 1-3 0,0 0 2 0,-2 1-1 16,0 0-1-16,-1 2 1 0,-1 1-2 0,-1 1 1 0,-1 0-1 0,-1 0 2 0,0-3-2 15,-1 2 0-15,-1-1 2 0,1 1-5 0,0-1 4 0,-2-1-2 16,1 2 0-16,-2 0 0 0,-2-1-3 0,0 2 0 0,-1-2 3 0,0 2 2 16,-3 0-1-16,-1 0-1 0,-1 0 0 0,1-1-3 0,-1 1 3 0,0-1 1 15,0 1-3-15,1-2 1 0,0 0-4 0,0 0-2 0,0-1 0 16,2-1 2-16,0 0 4 0,0 1-2 0,1-1 4 0,2-1 3 0,1 0 0 15,0-2 0-15,3 0 1 0,1 0-9 0,2-1 2 0,0-1 2 16,1 1-3-16,1-2 2 0,1 1 0 0,1-1 1 0,0 0 1 0,2 0 3 16,2-1 8-16,0 0 12 0,1 0 8 0,3-1 18 0,1 2-4 0,3-1-4 15,1 0-5-15,2 0-11 0,2-2 2 0,0 1-3 0,0 0-5 16,2 0 0-16,1-1-6 0,-1 1 3 0,2-1-3 0,-1-1 7 0,-1 1 1 16,1-2-5-16,-1 1 3 0,-2 0-1 0,-1 0-1 0,0-1 0 0,-1 1-5 15,-2-1 3-15,2 1-4 0,-1 0 4 0,-1 0 2 0,-1 0-7 16,0-1 0-16,-1 1-4 0,-1 0 7 0,-1 0-4 0,-2 0-3 0,0 0 5 15,0 0-4-15,-2 0 6 0,0 0-2 0,1 0 0 0,-1 0 0 16,-1 0 1-16,0 1-1 0,-1-1-2 0,1 0-4 0,-1 0-4 0,-1 0 2 16,1 1 1-16,-1-1-1 0,0 1 2 0,-1 0-9 0,0 0-4 0,0-1 4 15,0 1 5-15,0 0-3 0,-1-1 2 0,0 1-4 0,1-1 0 16,-2 1 3-16,1-1 2 0,1 1 2 0,-2-1-5 0,0 1 5 0,0 0-4 16,1 0 2-16,0-1 2 0,0 0-7 0,-1 1 0 0,0-1 0 0,1 0 3 15,0 1-1-15,-1 0-4 0,1 0 4 0,-1 1-5 0,0-1 6 16,1-1-5-16,-1 1-1 0,1 0 1 0,-1 0-5 0,0 1-3 0,0-2-17 15,0 1-26-15,1 0-23 0,0 0-28 0,0 0-32 0,0-1-31 16,0-1-41-16,0-1-37 0,0 0-42 0,1-2-53 0,-1-1-84 0,1-4-256 16</inkml:trace>
  <inkml:trace contextRef="#ctx0" brushRef="#br0" timeOffset="77158.87">21916 5878 255 0,'-1'-5'191'16,"2"1"-104"-16,0-2-22 0,0 2-23 0,1 0-13 0,0 2-1 0,0-1 1 16,-1 0-2-16,2 0 5 0,0 1 8 0,0-1 7 0,0 0 7 0,0-1 6 15,-1 2 2-15,1-1 1 0,0 1-3 0,1 0-5 0,-1 0-9 16,2 1-5-16,-1 1-7 0,1-1-4 0,0 1-3 0,1 1-6 0,0 0-2 15,2 1-4-15,1 1-1 0,1 1-1 0,0-1-5 0,1 2 1 16,0 0-3-16,-2 1-3 0,2-1-1 0,0 1 0 0,-1 0 0 0,1 1 0 16,-1-2 1-16,0 1-1 0,1 0 0 0,-1-2-1 0,-2 2 0 0,0-1 3 15,-2 0 1-15,0 0 2 0,-1 0 2 0,0-1 0 0,-1 1 1 16,-1-1 1-16,-1-1 0 0,0 2-1 0,0-1 0 0,-2 0 1 16,0 0-2-16,-1 1 1 0,-2 1-1 0,0 0-6 0,-2 1 0 0,-1 0-4 15,0-1 1-15,-3 1 0 0,0 0 3 0,-2-1-2 0,-1 0 0 0,0-1-2 16,1 1 0-16,-1-2-1 0,1 1 0 0,2-2 2 0,-1 1-4 0,1-1 3 15,3-1 0-15,0 0 1 0,0-2-3 0,1 0 0 0,1 0 0 16,1 0 0-16,1-2 4 0,0 1-1 0,1-1 3 0,0-1-4 0,1 1-2 16,1 0 2-16,1-1-2 0,2 0 2 0,2 0 2 0,2 1-1 0,1 0 0 15,0 1 2-15,3 0-1 0,1 1-1 0,1 1 2 0,1 0 3 16,0 1-2-16,2 1 3 0,-1 2 1 0,-1 0-2 0,1 2 3 0,0 0-5 16,1 2 5-16,-2 0 0 0,3-1 1 0,-1 2-1 0,0 1-2 15,-1-1 6-15,0 0-2 0,-2 1 4 0,0-1 2 0,-2 1 0 0,1 1 0 16,-2-1-1-16,0 1-3 0,-2-3 0 0,-2 1-2 0,-1-1 6 0,-2-1 3 15,0 1 2-15,-2-1 3 0,0 0 3 0,-1 0-2 0,-1-1 3 16,-2 1 0-16,-2 0-7 0,0 0 0 0,-2-1-1 0,-2 1-7 0,-2 0 4 16,-1 0 1-16,-2 0-7 0,-1 1 2 0,0-1 1 0,-2-1-4 0,0 0 5 15,-1-1-7-15,2 1 1 0,-2-1-3 0,3-1-6 0,0 1 5 16,1-1-3-16,-1 0 0 0,0-1 4 0,1-1 0 0,2 1-2 0,1 0 1 16,0 0-4-16,0-2 1 0,1 1 1 0,0-1 1 0,1 0 4 0,2 0-2 15,0 0-3-15,1 0 0 0,0-1 0 0,1 0-2 0,1 0 2 16,0 0 6-16,1 1-7 0,0-1-1 0,1 0 4 0,0 0-5 0,2-1 4 15,-1 0-4-15,0 0 3 0,1 0-3 0,0 0 0 0,0-1-3 16,1 1-1-16,0 0-4 0,0-2 1 0,2 1-7 0,0-1-14 0,0 1-18 16,1-2-41-16,1 0-45 0,-1-2-43 0,3 1-44 0,0-2-19 0,2 0-13 15,0-1-29-15,2-2-307 0</inkml:trace>
  <inkml:trace contextRef="#ctx0" brushRef="#br0" timeOffset="77657.87">23050 6091 842 0,'2'-11'319'0,"-1"1"-254"16,2-2-8-16,-1 5-25 0,1 3-27 0,1 2-9 0,1 1-2 0,0 0 4 15,1-1 1-15,-1 1 2 0,1-1 5 0,0 1 4 0,-1 0 11 16,0-1 4-16,1 1 9 0,-1 0 2 0,0-1 1 0,0 1 1 0,1-1-1 15,0 1-5-15,0 0 3 0,1 1 3 0,1 0 1 0,0 0 4 16,-1 0 2-16,1 0-8 0,0 1-1 0,0 1-4 0,-1 0-4 0,2 1-5 16,-1 1-4-16,0 0-5 0,1 0-3 0,0 1-2 0,1 1-4 0,0 0 7 15,1 0-5-15,0 1 1 0,2-2 0 0,-1 3-3 0,-1-2 3 16,1 1-2-16,1-1 4 0,-1-1 0 0,1 0 0 0,-2-1 5 0,1 0 3 16,-1-1 0-16,0 0 0 0,1 0-4 0,-1-1-5 0,0 1-5 0,0 1 1 15,0-1 1-15,-1-1-4 0,-1 0 4 0,1-1-4 0,-1 0-1 16,-1 0 5-16,0 0-4 0,0-1-1 0,-1 1-4 0,1-1-1 0,-1 0-1 15,-1-1-6-15,-3 1-21 0,2-1-26 0,-1-1-31 0,-1 0-31 16,1 0-24-16,-1-1-15 0,0 0-13 0,-1-1-12 0,1 1-17 0,-1-3-29 16,0 1-158-16,-1-2 46 0</inkml:trace>
  <inkml:trace contextRef="#ctx0" brushRef="#br0" timeOffset="77955.87">23660 5894 986 0,'3'-7'197'0,"0"0"-132"15,0 0-9-15,0 4-27 0,-1 3-22 0,1 0-6 0,1 2-1 16,-1 0-1-16,1 1 1 0,-1 0 6 0,-1 0 6 0,0 0 7 0,0 1 4 16,0-2 3-16,1 1-1 0,-2 1 1 0,2-1 1 0,-2 1 1 0,1-1 1 15,0 0-1-15,0 0-2 0,0 0 0 0,0 1 0 0,0 1 1 16,0 1-1-16,0 0-4 0,0 0 0 0,1 1 0 0,0 0 1 0,-1 2-2 15,1 2 2-15,-1 0-3 0,1 1-2 0,0-1 5 0,0-1-5 16,2 2 3-16,-2 1-6 0,2 2-4 0,1 1 3 0,0 1 0 0,0 1 1 16,1 1 2-16,1-1-3 0,-1 2-1 0,0-1-3 0,-1-2-4 0,0 2 1 15,2 0 0-15,-1-1-6 0,0-1-5 0,0 0 3 0,-1-1-5 16,0-2 3-16,-1 1 6 0,1-2-4 0,-2-2 1 0,1 0 4 0,0-3-1 16,1 2-9-16,-1-1-23 0,-1 1-30 0,1 0-39 0,-2 1-38 0,0-1-47 15,-2 2-43-15,-2 0-32 0,-2 2-33 0,-4 3-286 0</inkml:trace>
  <inkml:trace contextRef="#ctx0" brushRef="#br0" timeOffset="165441.9">12517 11427 819 0,'-6'-1'304'0,"1"2"-179"16,-1 0-48-16,1 1-37 0,3-1-15 0,1 1-18 0,1-1-3 0,0 1-9 15,1 0-13-15,0-1-3 0,2 1-6 0,0-1-2 0,0 0 4 0,1 0-3 16,-1-1-3-16,1 0 3 0,0-1 4 0,0 0 6 0,0-1 9 16,-1 0 8-16,-1 0-1 0,0 0 1 0,0 1 0 0,0 0 1 0,-1 0 15 15,0 1 9-15,0-1 9 0,-1 2 9 0,1-1 3 0,-1 0 0 0,-1 0 0 16,1 0-7-16,0 0-14 0,0 0 5 0,0-1-14 0,-1 1 8 15,0-1-8-15,0-1-10 0,0 1 2 0,0 0-8 0,-1 0 7 0,1-1-2 16,-3 0-1-16,-1-1 1 0,-1 0-5 0,-2 1 4 0,-1-1 2 16,-1 0-5-16,-3 2-2 0,0 0-3 0,-2 0-7 0,-1 2-4 0,-2 2-3 15,0 2-2-15,-3 3 4 0,-1 2 4 0,-1 2 0 0,-2 2 2 0,0 2-6 16,-1 4 3-16,-1-1 12 0,1 3 6 0,-1 1 5 0,1-1 7 16,-1 3 7-16,5 1 5 0,0 2 3 0,4 2 1 0,2 1-6 0,3 2 0 15,3 0-1-15,3 0 0 0,2 2 3 0,4 1 0 0,3 3 5 16,2-2-1-16,4-1 7 0,1-2 9 0,3-2 0 0,2-3 9 0,2-4 1 15,3-1-1-15,1-4-6 0,5-3-4 0,2-3-6 0,1-2-9 16,1-1 5-16,-1-2-4 0,2-1-7 0,-1-1-1 0,0-1-3 0,0-1 5 16,2 0 3-16,-2-1-9 0,1-1-11 0,-2-1-6 0,0 0-4 0,-3-1 8 15,1 0 0-15,-2 0-5 0,-2-1 0 0,1 1-11 0,-2-1 7 0,-2 1-12 16,-1-1-29-16,-3 0-60 0,-2 1-81 0,0-1-77 0,-1 1-63 16,-2 0-53-16,-2-2-70 0,-2 0-134 0</inkml:trace>
  <inkml:trace contextRef="#ctx0" brushRef="#br0" timeOffset="165693.9">12908 11874 2199 0,'-6'-2'207'15,"2"1"-58"-15,-1 0-80 0,2 1-34 0,3 1-22 0,0 0-16 0,2 1-4 16,2 0-3-16,1 0-1 0,3 2 3 0,1 1 7 0,1 0-3 15,0 0 8-15,1 1-9 0,-1-1-3 0,1 1-2 0,1 0-3 0,0 0 1 16,0-2-3-16,1 0 1 0,0-1 0 0,1 0-3 0,-1-1-1 0,1 0 0 16,-1-1 1-16,1 0 3 0,0 0-3 0,-1-1 3 0,1 0 1 15,-2-1 0-15,0 0 0 0,1 0-2 0,-1 0-2 0,-1-1-11 0,0-1-14 16,-1 2-19-16,1-2-24 0,0-1-16 0,0 0-19 0,-1-1-20 16,0 1-27-16,-2-2-33 0,-1 0-43 0,-2 0-47 0,-1 0-243 0</inkml:trace>
  <inkml:trace contextRef="#ctx0" brushRef="#br0" timeOffset="165847.9">13053 12204 1037 0,'-1'2'727'16,"3"1"-580"-16,-1 1-47 0,4 2-49 0,2 0-23 0,2 1-11 0,3 0-5 16,4 1-9-16,2 0-5 0,2 0-2 0,1 1-7 0,1-2-4 15,-2 0-22-15,0-1-47 0,1 0-60 0,0-1-62 0,1 0-51 0,1-1-37 16,-3 0-28-16,1-2-242 0</inkml:trace>
  <inkml:trace contextRef="#ctx0" brushRef="#br0" timeOffset="166086.9">13457 11256 2915 0,'-10'0'78'0,"0"2"-29"0,1 2-35 0,6 1-15 0,5 4-5 16,6 2-13-16,4 4-39 0,3 3-52 0,5 1-83 0,1 1-89 15,-1 2-86-15,0-1-72 0,-2 3-83 0,-3 0-254 0</inkml:trace>
  <inkml:trace contextRef="#ctx0" brushRef="#br0" timeOffset="166796.79">14294 11179 2874 0,'-11'-1'93'0,"2"2"-9"15,-1 2-48-15,4 5-22 0,3 4-12 0,2 5-12 0,4 8-1 0,2 7-3 16,3 6-15-16,2 4 7 0,-1 2 3 0,-1 4 2 0,-2 0 12 16,0 2-16-16,-2 2 3 0,1 1-6 0,-1 0 7 0,1-2 5 0,1-1-13 15,0-2-5-15,1-2-23 0,1-2-22 0,0-1-1 0,0-3-11 0,1-2-1 16,1-2 2-16,-2-4-11 0,-1-2-6 0,0-4-2 0,-2-2-1 15,-1-3 2-15,-1-4 1 0,-2-2 7 0,-1-3 15 0,-1-2 6 0,-2-3 8 16,-2-4 2-16,0-2-7 0,-2-3-3 0,-1-5 9 0,-1-3 22 16,-1-5 25-16,-2-5 26 0,1-2 23 0,-1-4 15 0,0-2 15 0,0-2 12 15,1 0 5-15,1-3-3 0,-2 1-24 0,1-2-9 0,-1 1-17 0,1-1-9 16,1 2 0-16,3 0-10 0,1 5-4 0,1 3-1 0,3 5 5 0,1 4 7 16,1 4 14-16,1 2 12 0,0 4 13 0,0 2 8 0,1 2 2 15,-1 1-2-15,1 1-8 0,2 2-10 0,1 0-10 0,1 1-12 0,3 2-9 16,3 0-9-16,0 1-4 0,2-1-1 0,1 1-9 0,2 0-5 15,1-2-17-15,1 0-23 0,0-1-21 0,1 0-27 0,0-2-20 0,-1-2-13 16,1-1-4-16,0-1 15 0,-2-3 18 0,1-2 29 0,-2 0 32 16,0-4 22-16,-1-1 23 0,-3-1 15 0,-1-1 16 0,-3-1 24 0,-2-1 22 15,-1-2 23-15,-1 0 15 0,0-1 1 0,-1-1 6 0,-1-1-5 0,-1 1 0 16,-1-1-8-16,0 0-20 0,-2-1-8 0,0-1-15 0,-2 0-14 16,0-1-9-16,0 0-11 0,-1 1-12 0,-1 0-4 0,0 1 4 0,1 2-1 15,0 1-6-15,1 2 3 0,0 2-12 0,1 2-3 0,1 2 0 0,1 4 2 16,-1 3 5-16,1 2 7 0,0 2 1 0,0 2 0 0,0 1 4 15,0 2 2-15,1 2 8 0,-1 2-1 0,2 2-4 0,0 3-4 0,1 3-18 16,1 3-2-16,0 2 3 0,1 3 0 0,2 3 9 0,1 1-1 0,0 4-10 16,2 0 4-16,0 1-5 0,0 3-5 0,0 0-5 0,2 0-27 15,-1-1-38-15,2-2-54 0,1 0-58 0,-1-2-60 0,1 1-57 0,0-2-76 16,1 2-374-16</inkml:trace>
  <inkml:trace contextRef="#ctx0" brushRef="#br0" timeOffset="167162.79">14831 11750 2755 0,'-3'-1'86'0,"1"1"-24"16,1-1-35-16,1 1-31 0,3-1-6 0,2 1-18 0,5-1-16 0,3 2-2 16,4 0-7-16,2 1 6 0,0 1 3 0,-3-2-9 0,0 0-17 15,-1 1-14-15,-1 0-14 0,-1-1 5 0,1 0 14 0,-2-2 18 0,0-2 18 16,-2 0 16-16,-2-2 9 0,1-2 8 0,-3-1 6 0,0-3 5 15,-2 0 8-15,-1-2 6 0,-1-1 3 0,-2 0 5 0,0-2 0 0,-2-1-1 16,-2 2-1-16,0-2 0 0,-2 1-2 0,0 1-6 0,-1 2 4 0,-1-1 1 16,1 2 1-16,-1 1-4 0,-1 2-6 0,1 2 5 0,-1 2 4 15,0 1 12-15,0 2 0 0,0 2-4 0,0 1-6 0,1 2-5 0,-1 1 1 16,1 0-4-16,0 3-3 0,0 2 2 0,3 2-4 0,0 1-4 16,2 1 6-16,1 0-1 0,1 3 0 0,1 1-4 0,2 1 1 0,2 1 1 15,0 2-3-15,2 1 4 0,2-2 2 0,1 1 4 0,0-1 4 0,3 0-4 16,0-1-2-16,1 0-3 0,1-3 7 0,1 0 2 0,0 0-6 15,1-1-3-15,2-2-8 0,0-1 2 0,1-1 1 0,-1-1 1 0,1-2-6 16,0 0-1-16,-1-3-4 0,0 0-6 0,-2 0-6 0,-2-2-16 0,-1-1-20 16,-1-1-16-16,0-1-13 0,-1-1-14 0,0-2-13 0,-4-1-18 15,2-1-13-15,-1-2-15 0,0-3-32 0,0-3-73 0,-1-5-97 0,0-3-322 16</inkml:trace>
  <inkml:trace contextRef="#ctx0" brushRef="#br0" timeOffset="167390.79">15155 10979 2664 0,'-7'-2'266'0,"0"1"-164"0,-1 1-26 0,4 1-37 0,1 1-20 15,3 2-12-15,1 3-3 0,3 4-13 0,2 4 7 0,3 4 0 16,0 3 1-16,0 3-1 0,1 3-7 0,-1 2 6 0,1 1 3 0,1 4 1 16,0 4 1-16,0 2-7 0,1 3-9 0,1 3 5 0,1 0 6 15,-2 1-1-15,2 1 8 0,1 2-11 0,-1 0 3 0,0-2 4 0,-2-2-9 16,0-2 4-16,0-2-16 0,0-3-13 0,0-1-13 0,-1-3-21 0,1-2-7 15,0-4-15-15,0-3-2 0,0-3 0 0,-1-4-11 0,2-3 1 16,0-2-8-16,0-3-4 0,0-3-5 0,-2-3-16 0,2-4-30 0,0-1-25 16,-1-2-203-16,-1 2-400 0</inkml:trace>
  <inkml:trace contextRef="#ctx0" brushRef="#br0" timeOffset="167607.79">15607 10938 2982 0,'-5'1'125'16,"0"1"-36"-16,1 1-48 0,2 2-32 0,2 1-13 0,2 3-1 15,3 5-2-15,3 6-2 0,3 5-2 0,2 6 2 0,-1 1 4 0,0 4 2 16,-1-1-3-16,1 3 1 0,-1 2-4 0,1 2 0 0,-2 1-17 0,2 1-5 16,0 0-11-16,0-1-11 0,0 3-7 0,1-3-20 0,2-1-14 15,-1 2-3-15,1-4-2 0,-2-1 5 0,0 0 1 0,0-5-8 0,-1-1-19 16,-1-4-16-16,-2-1-15 0,1-4-27 0,-1-2-25 0,0 0-31 0,-1-5-35 15,1 0-16-15,1-3-239 0</inkml:trace>
  <inkml:trace contextRef="#ctx0" brushRef="#br0" timeOffset="167942.79">16136 11590 1696 0,'1'4'497'0,"1"1"-342"0,2 3-53 0,2 3-52 0,3 1-22 0,2 1-12 15,4 3-19-15,2 3-2 0,3 1-1 0,3 1 0 0,-1-1 1 16,1-2 0-16,0-1-1 0,-2 0-5 0,-1-1 2 0,1-3-2 0,-1 0 0 16,0-1 3-16,1-2 0 0,-3-1 8 0,0-3 2 0,0-3 4 0,-3-2 5 15,2-2 8-15,0-1 13 0,-2-3 9 0,-1-1 12 0,1-1-5 16,-1-3-3-16,-1 1-10 0,-2 0-6 0,-1-1-1 0,-1 1-3 0,-1-4 3 16,-1-2-6-16,1-2-2 0,-2-1 2 0,0-1-7 0,-1-1-1 15,-1-1-6-15,-2-1-4 0,-1 1 3 0,-2 1-2 16,-2 0 2-16,0 1-6 0,-4 0-4 0,-1-1-2 0,-3-1-5 15,-1 2-2-15,-3 0 0 0,-2 2-10 0,-2 0-5 0,-1 1-8 0,0 0-7 0,-1 2 9 0,0 2 17 16,1 4 11-16,0 2 10 0,0 2 5 0,2 1-4 0,-1 2 4 0,2 3 2 16,1 1-14-16,1 1-8 0,1 4-3 0,-1 1 3 0,2 4 3 15,1 3-6-15,1 2-13 0,0 1-24 0,1 3-16 0,1 1-22 0,1-1-22 16,0 3-20-16,3-2-24 0,-1 1-19 0,2 0-26 0,2-2-26 0,1 1-39 16,1-1-58-16,3-2-38 0,1-2-107 0</inkml:trace>
  <inkml:trace contextRef="#ctx0" brushRef="#br0" timeOffset="168196.79">16754 10466 3559 0,'0'-1'77'0,"2"1"-24"0,1 2-36 0,6 3-19 0,4 5-7 15,7 7-8-15,8 7-27 0,5 6-18 0,1 7-14 16,1 2-5-16,-1 4 5 0,-5 1-8 0,-2 3-15 0,-2 3-37 0,0 2-42 0,-2 4-50 16,-1 3-79-16,-2 2-93 0,-1 0-108 0,-3 3-100 0,1-1-27 15</inkml:trace>
  <inkml:trace contextRef="#ctx0" brushRef="#br0" timeOffset="169334.79">13283 13935 864 0,'0'0'183'0,"2"3"-90"0,0 1 3 0,2 0-20 0,-2 0-23 0,0-2-17 15,0 1-9-15,0 0-6 0,0-1-2 0,0 0-4 0,-1 0-5 16,0-1-4-16,0 0 2 0,0 1 0 0,-1-1-2 0,1 0 2 0,-1 0-3 16,0-1 10-16,0 1 2 0,0-1 6 0,-1 0 3 0,0-1-2 0,-1 1 0 15,1-1 3-15,-1 1 0 0,0-1 6 0,-1-1 6 0,0 0-2 16,-1 0 1-16,0-1-11 0,0 0-7 0,0-1-1 0,-1 0 4 0,0-1-1 15,-1 0 13-15,-1-1-5 0,-2 0 2 0,-1-1 6 0,-1-2-10 16,-1 0-2-16,0-1-1 0,-1 2-9 0,-1-1 0 0,-2 1-6 16,0 1-4-16,-1 2-9 0,-1 2-3 0,0 2-4 0,0 1 0 0,-1 4-4 0,-2 2 1 15,1 3 3-15,-2 3 1 0,0 1 6 0,-1 3-10 0,0 3 10 16,0 3-7-16,0 1 5 0,0 4 6 0,3 1-5 0,-1 3 7 0,2-1 2 16,3 3 7-16,2-1 4 0,3 3 4 0,2 1 4 0,4 0 2 15,3 1 4-15,2-1 3 0,4-1 1 0,3-1 6 0,3 1 1 0,1-1-4 16,2-3 5-16,1-1-13 0,2-3 11 0,1-1 7 0,1-2 1 0,2-2 20 15,1-1-9-15,0-2-2 0,2-2-7 0,2-1-11 0,0-2 0 16,1-2-7-16,-1-3-1 0,1-3-14 0,-1 0-5 0,-2-2-3 0,0 0 0 16,-1-1 11-16,-1-2-4 0,-2 0 0 0,-1-1-2 0,-1-2-4 0,-1 0-1 15,0 0 2-15,-3-1-3 0,0-1-6 0,-1 0 2 0,0 0-3 16,-1 1 7-16,-2-1 0 0,1 0-6 0,-2 1 2 0,-1-1-6 0,0 0 2 16,-1 1-2-16,-1-1-5 0,0 1-14 0,-1 1-19 0,0-1-27 0,0 1-36 15,-2 0-38-15,2 0-67 0,0 0-101 0,0-1-103 0,1 1-160 16,1 0-365-16</inkml:trace>
  <inkml:trace contextRef="#ctx0" brushRef="#br0" timeOffset="169986.79">13572 13705 1717 0,'-3'2'185'0,"-1"0"-35"0,-1 1-46 0,3 1-24 0,1-1-25 0,1 2-22 15,1 1-18-15,2 1-5 0,1 2-4 0,1 3-7 0,3 1 7 16,0 4-5-16,2 2 10 0,1 1-2 0,-1 2-7 0,2 1-1 0,0-1 1 16,0 2-5-16,1 1 12 0,0 1-1 0,0 0-1 0,0 0 18 15,1 2-16-15,0-1 3 0,-1 1 2 0,-1 1 2 0,0-2 9 0,-1 2 3 16,0-1 7-16,-1 1-5 0,0-3 7 0,-3 0 3 0,1-3 4 0,-1-1 9 16,-1-2-1-16,0-3 2 0,0 0-5 0,-1-2 3 0,0-1 2 15,0-1-8-15,-1-2-2 0,-1-1-7 0,2-1-9 0,-1-1 4 16,1 0-6-16,1-1-6 0,-1-1 0 0,1-1-13 0,-1-1 7 0,1 0 2 15,1 0-8-15,0 0 1 0,0-2-6 0,2 0 1 0,1 0-2 0,1-1 3 16,0 0-5-16,1-1 2 0,-1-1-4 0,1 0 4 0,2 0 0 0,0-1-6 16,0 0 4-16,0 1-2 0,0-2-1 0,-1 1 8 0,0-1-5 15,-1 1 2-15,2-1-2 0,-1 0-6 0,0 1 6 0,-1-2-9 0,-2 0-1 16,1 0-1-16,0 0-13 0,0-1-10 0,-1 1-21 0,-1-1-19 16,-2 0-14-16,0 0-20 0,-1 0-8 0,0-1-25 0,-2 0-25 0,0 0-35 15,-2-3-36-15,0-1-22 0,-3-2-56 0,-1-1-64 0,-2-2-62 0,-3-4-106 16</inkml:trace>
  <inkml:trace contextRef="#ctx0" brushRef="#br0" timeOffset="170207.79">13493 13785 2730 0,'-13'-3'185'0,"0"0"-11"0,-2-2-62 16,5 0-21-16,3 2-33 0,3-2-36 0,1 2-10 0,2-1-17 0,2 0-4 15,1 0 3-15,3 0-5 0,1 0 8 0,1-1-4 0,3 0-2 16,1 0 1-16,3-1 1 0,1 0 4 0,0 0-1 0,2 0-1 0,0-1 1 16,0 0 0-16,0-1 1 0,0 1 3 0,1-1-6 0,-2 1 8 0,0-1-2 15,1 2-2-15,-1-1-1 0,-2-1-10 0,1 0 1 0,-2 2-8 16,1-1-5-16,-2 2-7 0,-1 0-10 0,2 1-14 0,-1 0-9 0,0 2-14 16,0 1-8-16,-2-1-31 0,2 1-25 0,-1 1-43 0,1 1-55 15,1 0-43-15,0 1-48 0,3 1-56 0,1 1-42 0,0 0-143 0</inkml:trace>
  <inkml:trace contextRef="#ctx0" brushRef="#br0" timeOffset="170635.02">14163 13965 2735 0,'-4'7'202'16,"1"0"-88"-16,-1 2-39 0,3-1-31 0,2 0-11 0,2 0-19 0,2 1-12 16,3 3-5-16,2 2-10 0,1 1 8 0,4-1 3 0,0-1-1 15,1 0-5-15,-1 0 3 0,2-2-9 0,1-1-5 0,-1-1 3 0,1-1-3 16,0-2 7-16,-1 0-2 0,-1-3 7 0,2 0-5 0,-1-3 3 0,0-1 12 16,0 0-3-16,-1-1 0 0,-1-1 6 0,-1-2-3 0,-1 0 8 15,1-1 8-15,-1-1-2 0,-1 1-3 0,-1-1 7 0,0-1-7 0,-2 0 2 16,0-1 2-16,-1-1-4 0,0-1-5 0,-1 1-2 0,-1-2 5 0,0 0-3 15,0 0 2-15,-2-1-4 0,-1 2-11 0,-1-2 3 0,0 0 1 16,-2 0-2-16,0-1 2 0,-2 1-16 0,-1 0 10 0,-1 0 5 0,-1 1-1 16,-1-1 14-16,-1 1-15 0,-1-1-6 0,-2-1 2 0,-1 2 1 15,-2 0-8-15,-2 3 4 0,-1-1-1 0,-3 1 2 0,-1 1 6 0,0 0-1 16,-1 1 2-16,-2 0-5 0,1 1-7 0,-2 0 4 0,1 0-6 0,-1 1-5 16,0 1 5-16,0 0-1 0,0 1 3 0,2 0 7 0,0 1-6 15,3 1 9-15,1 1-1 0,3-1-2 0,0 2 2 0,3 1-19 0,0 0-10 16,4 2-17-16,0 1-28 0,1 1-28 0,2 3-40 0,2 0-28 0,0 4-33 15,2 1-28-15,2 2-23 0,2 0-49 0,2 1-53 0,2 1-170 16,2-2 103-16</inkml:trace>
  <inkml:trace contextRef="#ctx0" brushRef="#br0" timeOffset="171229.02">14301 13297 2841 0,'-11'-2'253'15,"2"1"-135"-15,-2-1-43 0,5 1-28 0,3 1-18 0,1-1-19 0,3 1-19 16,2-1-11-16,2 1-5 0,3 1 5 0,3 0 6 0,1 2 1 0,0 0 8 15,3-1 3-15,1 1-5 0,1-1 0 0,0 0-2 0,3 0-5 16,1-2 5-16,-1 0 4 0,2-1-1 0,0-2 3 0,-1 1 1 0,1-1 7 16,-2-1-1-16,-2 1 0 0,0-1 15 0,-1 0-3 0,-1 0 2 15,0-1 3-15,0-1-8 0,-1 0 1 0,0-1 4 0,0 1 0 0,-1-2 1 16,0 2 2-16,-3 0-11 0,1 0 0 0,-2 2-6 0,1-1 0 0,-1 1 1 16,-1 1-5-16,-1-1 0 0,-1 2-3 0,-1 0 4 0,0 1 7 15,-1 0-5-15,0 1-1 0,-1 1-5 0,0 0 3 0,0 1 1 0,0 1 1 16,0 0-4-16,0 1 2 0,0 0 0 0,0 0 0 0,-1 2 2 0,1 0 0 15,0 1-2-15,-1 0 0 0,0 1 0 0,0 1-2 0,0 0 4 16,-1 0-9-16,0 0-6 0,0 1-2 0,0 0 12 0,0 1 12 0,1 2 0 16,-1-2-2-16,0 3-7 0,0 0-2 0,1 0 2 0,0 1-3 15,1 0-3-15,0 1 6 0,0 1 2 0,0 0-2 0,1 2 2 0,1 0-8 16,0 1 6-16,1 1 0 0,1 3 0 0,0-1-3 0,0 1-1 0,1 1 6 16,0-1-6-16,0 0 10 0,1-1-3 0,0 2-1 0,1 0-2 15,1-1-3-15,-1 0 1 0,2-1 4 0,-1 0-1 0,1-1-4 0,0-2-15 16,-1 0 8-16,1-1 5 0,0-2 3 0,0 1 6 0,-1-2 1 0,0 0-3 15,-1-2 4-15,-1-1 1 0,-1 0-13 0,-1-1 8 0,0 0-2 16,-1-2 6-16,0 1-4 0,-1-2 1 0,-1-1-3 0,0-1 4 0,-2 1 5 16,0-1-7-16,-2 0 1 0,0 0 1 0,-1 0-6 0,-1 0 6 15,-2 0 1-15,0 0 3 0,-2 0-1 0,-1-1-7 16,-2 1 9-16,0-1-1 0,-2 1 3 0,0 1 9 0,-3-1-9 0,0-1 11 0,-1 1 4 0,0-2-5 16,-1 1-2-16,0-1-6 0,1 0-6 0,0-1 6 0,0 1-3 15,-1 0-3-15,0 0-5 0,1 1-4 0,-1-1-11 0,1 0-7 0,-1 0-20 16,1 0-23-16,-2 0-33 0,-1 0-59 0,0 0-81 0,-1 0-119 0,-1-1-212 15,-4 2-265-15,-1-1-118 0</inkml:trace>
  <inkml:trace contextRef="#ctx0" brushRef="#br0" timeOffset="174394.01">15815 13703 1788 0,'-17'-3'108'0,"0"0"-6"0,-2-2 0 0,5-1-37 0,4-1-27 15,5 1-13-15,1 0-13 0,3 1-6 0,1 1-6 0,1 0 0 0,1 0 3 16,2 1-3-16,1 0-2 0,2-2-4 0,3 2 2 0,2-4-2 16,2 2 3-16,2-1 3 0,2-3-4 0,0 1 2 0,2-1-1 0,3-1-1 15,2 1 0-15,1-2-5 0,1 1 3 0,0-1-6 0,-2 1-5 0,1 0-1 16,1-1-2-16,-2 1-2 0,0 1 1 0,0 1 0 0,0 0-4 15,0 0 3-15,-1 1-3 0,-2-1-3 0,-1 0-4 0,-1 0-5 0,-2 1-9 16,0 0-11-16,-3 1-18 0,0-1-18 0,0 1-32 0,-2 1-41 16,-1 0-33-16,0 0-36 0,-3 3-24 0,-1 0-226 0</inkml:trace>
  <inkml:trace contextRef="#ctx0" brushRef="#br0" timeOffset="174564.01">16038 13867 1636 0,'-9'5'158'0,"-1"0"-26"0,-1 1-13 16,5-1-35-16,1-3-32 0,3-1-21 0,2 1-24 0,2 1-4 0,3 0-3 16,1 1 0-16,2-1 0 0,2-1-6 0,1 0 1 0,1 0-3 15,3-1-2-15,2-1-3 0,3-1-18 0,1 0-19 0,2-1-27 0,1-1-36 16,1 0-39-16,2-1-52 0,0-1-54 0,-2 0-50 0,-1-2-42 16,0 0-148-16</inkml:trace>
  <inkml:trace contextRef="#ctx0" brushRef="#br0" timeOffset="175145.33">16984 12853 1816 0,'-11'4'174'0,"-1"2"-55"0,-1 4-19 0,4 1-32 0,1 1-33 0,1 4-17 16,4 3-8-16,0 5-8 0,2 2-2 0,1 4 0 0,1 0-6 15,0 2 4-15,-1 0 7 0,2 4-10 0,-1-1 2 0,0 4-3 0,2-3-6 16,0 1 14-16,2 1-4 0,0-2 1 0,0 2 2 0,1-1-7 0,1-1 6 16,-1 2-1-16,-1-1-2 0,1 0-2 0,-1 0-2 0,-1-2 4 15,0-2 0-15,0-5-2 0,-1 0-5 0,1-4-5 0,-1-2-4 0,0-2 2 16,-1-2-5-16,0-5-3 0,0-2-4 0,0-4-2 0,-1-2 2 16,-1-3 3-16,0-2 8 0,-2-3-4 0,0-3 2 0,-1-3 3 0,-2-3-4 15,-1-3 10-15,-1-4 0 0,1-2 4 0,-2-1 6 0,0-1-2 0,-1-1 2 16,1 1 1-16,-2-1 0 0,1-1-1 0,2 0 3 0,-2-3-6 15,1 2 2-15,0-2 0 0,1 2-2 0,1 0 1 0,0 0-4 0,2 1 1 16,0 1-1-16,1 2 0 0,1 3 4 0,1 2-10 0,1 4 2 0,2 2 4 16,0 2 2-16,0 2 16 0,0 2-2 0,1 2-8 0,1 2 2 15,0 2 1-15,3 0 0 0,2 2 2 0,0 1-6 0,3 1 0 0,1 1 1 16,1 0 13-16,1 1-5 0,1-2-2 0,-1-1-6 0,3 0-12 16,1 0 2-16,-1-2-5 0,1-3-3 0,0-3-10 0,-1-1-6 0,-2-2-6 15,0-3 9-15,0-1 13 0,-1-3 10 0,0-2 12 0,-1-1 5 0,-2-3 3 16,-2-1 8-16,-2 0 1 0,-3-3 8 0,-1 1 8 0,0-1 3 15,-3 1 5-15,0 1 0 0,-1-1-3 0,-1 0 1 0,-1 1-2 0,0 0-3 16,0 1-6-16,-1 2 1 0,-1 1-3 0,1 2-3 0,0 3-2 0,0 2-7 16,0 1-2-16,1 3-7 0,0 2-4 0,0 0 2 0,0 3-2 15,2 1-1-15,-1 1-5 0,1 1-6 0,0 1 4 0,1 3-1 0,-1 2-2 16,2 4 5-16,0 4-6 0,2 3 6 0,-1 5-1 0,2 1-2 16,-1 4-3-16,3 3-2 0,0 1 2 0,1 2 5 0,1 1-1 0,0 0-8 15,-1 1-2-15,2-2-11 0,-1 1-1 0,0-2 9 0,1-1-5 0,-1 2-2 16,-1-2-18-16,1 0-27 0,-1-3-20 0,-1-2-27 0,0-2-25 15,-1-3-32-15,-2-2-42 0,-1-2-17 0,-2-4-7 0,-2-2 9 0,-1-5 15 16,-2-4-156-16</inkml:trace>
  <inkml:trace contextRef="#ctx0" brushRef="#br0" timeOffset="175315.33">16615 12750 1549 0,'-19'-4'635'0,"-1"0"-507"0,-2 0-22 0,6 2-10 0,6 0-39 0,2 1-25 16,4 0-18-16,2 1-23 0,2 1 2 0,2 0-4 0,0 3 0 15,3 0 0-15,0 0-5 0,2 2-9 0,3 0-8 0,0 2-9 0,3 1-20 16,0 1-25-16,0-1-30 0,0 1-27 0,-2 1-33 0,1 0-49 16,0-1-79-16,0-1-64 0,-2-1-241 0</inkml:trace>
  <inkml:trace contextRef="#ctx0" brushRef="#br0" timeOffset="175660.33">17532 12320 1523 0,'-12'-1'1120'16,"0"2"-1003"-16,0-1-48 0,5 3-22 0,4 1-22 0,2 2-22 15,2 3-9-15,3 4-6 0,2 3-3 0,2 3 5 0,0 2-4 0,0 1 8 16,0 1-1-16,-2 2-6 0,2 1-12 0,1 3-16 0,1 0-24 0,2 2-38 16,1-1-35-16,0 1-34 0,1-1-62 0,-1 2-89 0,1 0-155 15,-1 1-392-15</inkml:trace>
  <inkml:trace contextRef="#ctx0" brushRef="#br0" timeOffset="178329.52">14294 15531 2298 0,'-22'-1'89'0,"2"0"5"0,-3 0 1 0,5 0-33 15,5-2-25-15,3 0-24 0,3-1-13 0,4-1-8 0,0 2-10 16,1 1 5-16,0-1 5 0,1 0 0 0,-1 1-5 0,1-1-11 0,0 2-7 15,1-1-3-15,-1 0 3 0,0 0 3 0,1-1-1 0,-2 1 7 0,1-1-1 16,-2 0 2-16,0 2 1 0,-1-2 5 0,-1 0 0 0,-1 1 6 16,-2-1 0-16,1 1-3 0,-2 0 3 0,-1 1 0 0,-2 0 1 0,0 0 4 15,-1 1-2-15,0 1 4 0,-2 0-1 0,-1 1-1 0,-1 1 1 0,2 1-2 16,-1 1 4-16,2 1-2 0,0 3 3 0,0 2-1 0,0 3 1 16,-1 3 2-16,-2 0 0 0,2 3 2 0,0 3 7 0,-1 1-1 0,3 4 2 15,1 1 5-15,3 4-1 0,1 1 5 0,1 1-1 0,1 1-11 16,2-1 12-16,3 1-1 0,1 0 2 0,3 1 7 0,1-3-12 0,2 0 3 15,2-3 1-15,2 0-3 0,1-1 12 0,2-2-1 0,2-3 0 0,1 0-5 16,-1-4-5-16,2 0 7 0,-2-2 3 0,1-2-1 0,-1-3-7 16,1 0 2-16,-1-1 1 0,0-2 4 0,-1-1-7 0,0-2-7 0,0 0-2 15,0-1-7-15,-4-1 5 0,3 0-4 0,-1-3-4 0,1 0 3 0,0 0-5 16,-1-1-3-16,2 0-12 0,-2-1-9 0,2-1-11 0,0-1-28 16,-1 1-20-16,1-1-33 0,1 1-32 0,0-1-25 0,0-1-41 0,2 1-42 15,0-2-55-15,2 0-65 0,-3-1-50 0,2-4-105 0</inkml:trace>
  <inkml:trace contextRef="#ctx0" brushRef="#br0" timeOffset="178641.52">14700 15470 1428 0,'-16'3'768'0,"0"0"-642"15,-2 1 7-15,4 0-6 0,3 0-39 0,1 0-42 0,3 0-27 16,3 1-21-16,1 3-1 0,2 2 0 0,0 3-4 0,2 1 3 0,0 2-3 15,1 3-1-15,0 1 1 0,-1 2 6 0,2 4-7 0,0 1 1 0,1 2-2 16,1 1 0-16,-1 2 5 0,1-1-9 0,0 3 11 0,0-2 4 16,0 0-4-16,0-1 13 0,0-1-6 0,0-3-8 0,-1-2 5 0,0-2-6 15,0-2 1-15,1-1 10 0,0-2-3 0,-1-1 5 0,1 0-11 0,1 0 2 16,-1-3 6-16,2 0 1 0,1-1 3 0,1-2-7 0,-1 0 0 16,2-2-1-16,0 2 1 0,1-1-1 0,0-2-2 0,2 1 6 0,0-2-1 15,1 1 0-15,2-3-5 0,0 0-5 0,0 0 0 0,3-3 0 16,1 1-1-16,0-1-11 0,1-2 8 0,0-1-12 0,-2-2 2 0,1-2-4 15,1-2-12-15,-3-1 8 0,0-3-20 0,0-1-13 0,-2-2-17 0,1-2-24 16,0 0-5-16,-2-6-17 0,-1-1-12 0,-2 0-15 0,-1-4-38 16,-1 2-48-16,-2-2-59 0,-1-1-56 0,-3-3-172 0</inkml:trace>
  <inkml:trace contextRef="#ctx0" brushRef="#br0" timeOffset="178831.52">14564 15300 2141 0,'-19'-5'142'0,"1"0"-7"0,-3-3 1 0,6-1-41 0,7 0-37 16,2-1-30-16,3 0-30 0,4 0-7 0,2-2-11 0,3 1 12 15,4 0 10-15,4-1-1 0,1 0-1 0,2 1-16 0,3-1-7 0,2 0-9 16,3 0-6-16,4 1-24 0,2 0-17 0,1 1-27 0,0 0-24 16,2 0-17-16,1 2-27 0,1 0-35 0,0 0-44 0,0 4-51 0,-2 0-19 15,-1 2-217-15</inkml:trace>
  <inkml:trace contextRef="#ctx0" brushRef="#br0" timeOffset="179049.52">15472 15161 1641 0,'-10'8'324'0,"1"0"-196"0,-3 2-3 16,4-1-10-16,2 0-35 0,2 1-22 0,1 2-29 0,1 1-16 0,3 2-1 15,0 2-12-15,2 1 6 0,0 2-2 0,1 1-3 0,1 2 2 0,1 0-6 16,2 2 5-16,1-1-2 0,0 4-5 0,1-1 2 0,0 3-7 15,1-2 1-15,0 1 0 0,0-1-2 0,-1-1-3 0,2 2-6 0,0-1-2 16,-1 0-4-16,-1-2-14 0,0 1-8 0,-1-3-26 0,0-1-18 16,0-3-8-16,0-3-22 0,-1-1-7 0,0-3-7 0,-3-2-9 0,1-4-6 15,-2-4 1-15,-1-2 14 0,-1-5 12 0,0-3 13 0,-1-5-3 0,0-4-22 16,1-1-29-16,-1-8-182 0</inkml:trace>
  <inkml:trace contextRef="#ctx0" brushRef="#br0" timeOffset="179518.52">15346 14820 1977 0,'-20'-6'201'0,"-2"-1"-57"16,-4 0-2-16,7-1-29 0,3 2-46 0,3 0-34 0,5 1-19 0,2 0-7 16,2 1-4-16,2 1-3 0,0 1-3 0,2-1-4 0,1 1-4 15,0 0-2-15,3-1-2 0,0 1-5 0,3-1 2 0,3 1 0 0,2-1 6 16,1-1-3-16,3 1 4 0,1 1 0 0,1-1-3 0,-1 0 1 15,0 1 2-15,0 0 4 0,0 1 0 0,1-1 3 0,-3 1 1 0,1-1-4 16,0 0 9-16,-1 0-5 0,-1 0 4 0,-1 1 1 0,-1 1-2 0,-2-1 5 16,0 2-8-16,-2-1 6 0,0 1 0 0,1 2-3 0,-2 0 3 15,1 2-3-15,-2 1 3 0,0 1 2 0,0 2 2 0,0 1 0 0,1 3-1 16,0 2 0-16,-1 2 8 0,1 1 5 0,-1 4-6 0,1 2 0 16,0 1-13-16,2 2-2 0,-2 0 2 0,4 1-1 0,0 0 2 0,1 2-1 15,2-1-1-15,-1 1 2 0,3 1-1 0,1 0-8 0,0 0 7 0,0 2-2 16,2-2 1-16,0 3 5 0,0-2-6 0,1 1-2 0,1-2 4 15,-1 1-1-15,1-1 4 0,-1 1-2 0,-2-1-2 0,-2-1 4 0,-1-3-1 16,-1-1-1-16,-1-2 5 0,-3-2 0 0,1 0-4 0,-1-1 7 0,-2-1 2 16,0 1 3-16,-1-4 3 0,-2 0 4 0,-1-1-7 0,0-1 7 15,-1-2-3-15,0 0-7 0,-2-1-2 0,-2 0-6 0,-2 0 8 0,-1-1 1 16,-1 2 6-16,0 1-1 0,-3-2-14 0,-1 1 3 0,-2-1-9 16,0 1 6-16,-2-1 6 0,1 0-8 0,-3-2 5 0,-1 1-15 0,-1 0 10 15,-1-1 2-15,-2 0-5 0,0 0 3 0,0-1-10 0,1-1 10 16,-1 1 5-16,2 0 1 0,-1-1-6 0,1-1 3 0,1 0-4 0,0-3 2 15,0 0 1-15,3 0-8 0,1-1 1 0,2 0-15 0,0-2-1 0,1 0-12 16,0 0-17-16,3-1-11 0,0-1-29 0,2 0-33 0,1-3-24 0,0-1-54 16,2-3-46-16,2-3-51 0,3-5-37 0,4-2-5 0,4-7-207 15</inkml:trace>
  <inkml:trace contextRef="#ctx0" brushRef="#br0" timeOffset="179743.52">16311 15138 1854 0,'-11'3'652'0,"2"0"-517"0,-2 0-18 15,5 0-6-15,3-1-35 0,1 0-44 0,3 0-25 0,2 1-22 0,3 1-2 16,2 2 10-16,2 0-3 0,2 1-9 0,0 1 1 0,1 0-4 0,1-1 3 16,1 2-1-16,2-1-6 0,2-1-12 0,0-1-16 0,1 0 2 15,0-1-9-15,1-2-7 0,0-1 7 0,1 0-7 0,1-1 2 0,-3-1 0 16,-1 0-14-16,0-1 0 0,-4-1-12 0,1 1-13 0,-3 0-25 0,-1-1-30 15,-1 0-37-15,-2-1-48 0,0 1-40 0,0-1-26 0,-2 1-158 16</inkml:trace>
  <inkml:trace contextRef="#ctx0" brushRef="#br0" timeOffset="179878.52">16534 15568 1256 0,'-6'11'206'0,"1"0"-28"16,0 1 4-16,1-2-29 0,4-2-39 0,-1-2-39 0,3 0-27 0,1 0-14 15,2 1 0-15,2-1-5 0,2-1-7 0,3 0-7 0,1-2-9 0,4-1-9 16,2-2-9-16,2-2-12 0,4-2-34 0,3-4-49 0,4-5-58 0,2-4-92 15,5-4-136-15,2-6-160 0,2-7-64 0</inkml:trace>
  <inkml:trace contextRef="#ctx0" brushRef="#br0" timeOffset="181421.52">17045 15252 1376 0,'-12'0'597'0,"1"0"-478"0,-3 1-17 0,5-1-5 0,2 0-27 15,1-1-36-15,3 1-29 0,0-1-21 0,2 0 3 0,1 0-4 0,0 0 5 16,0 1 3-16,1-1 0 0,0 1 1 0,1-1-2 0,0 0 4 0,1-1-2 16,2-1 1-16,1 0 4 0,0 0-3 0,1-1 1 0,1-1 1 15,1-1 2-15,1-1 2 0,-1-1 5 0,1 1 1 0,-1-1 0 0,0 1 10 16,1 0-5-16,0 1 5 0,0-2 2 0,0-1-6 0,0-1-1 15,1 0 1-15,0-1 3 0,1 0 1 0,0-3 2 0,0 0-4 0,0 0-5 16,-1-2 2-16,1 2 3 0,-3-3 3 0,1-1-3 0,0 2 0 16,-2-3-3-16,1 0-3 0,-1 0 2 0,0 0-4 0,-1-1-3 0,-1-2-3 15,0 1-3-15,0-2 5 0,-1 1 1 0,0 0-3 0,-1 1 1 0,-1 1-12 16,-1 2-1-16,-1-1-1 0,-2 2-3 0,-1 2 2 0,-1 0-3 16,0 2 2-16,-1 2-2 0,-1 2 3 0,-2 1 5 0,0 1-1 0,0 2 7 15,-2 2 0-15,-1 2 3 0,-2 2-1 0,0 2 5 0,-1 2-1 0,-1 2-6 16,-2 1 0-16,-2 4 0 0,1 1 2 0,-1 2 4 0,1 3 1 15,2 0-4-15,1 4-1 0,0 0 2 0,1 0-2 0,1 3 1 0,0 1 1 16,2 4 1-16,0-2-4 0,1 2-2 0,3-1 4 0,1-1-3 0,2 0 10 16,1-1-4-16,1 0 4 0,2 0 3 0,0 0 9 0,1-2 7 15,0 1-10-15,1-1 9 0,0-2-2 0,0 1 3 0,1-1 12 0,0-1-8 16,1 0 1-16,2-1 1 0,-1 0 1 0,1 0-2 0,1-2-5 0,-1 0-3 16,2 0 4-16,1-2-2 0,1 1-3 0,0-1-4 0,1 0-1 15,2-1-4-15,1 1 4 0,0-1 7 0,1-2-7 0,2-3 0 0,-1 1-3 16,-2-1-7-16,1 0 12 0,-1-2 0 0,1-2-2 0,-2 0 2 15,0-1 2-15,-1 0 2 0,0-1 5 0,-1-2 0 0,-1 1-6 0,0-2 6 16,0 0 1-16,0-1 3 0,-1-1 0 0,-1 0-3 0,-1 0 1 0,1-1-10 16,0 0 5-16,-1 0-6 0,0-1 1 0,-1 0 0 0,0 1-7 15,-1 0-2-15,-1 0 0 0,0 0-3 0,0 0 1 0,-1 0-7 0,-1 1-4 16,0 0 8-16,0 1-2 0,-1 0-3 0,0-1 1 0,0 1-5 0,-1 0 1 16,0 0 7-16,-1 0-3 0,0 0 2 0,1 1-6 0,-1 0 2 15,0 0 2-15,0 1-6 0,-1-1 2 0,1 1-1 0,-1 2-1 16,1-2 0-16,-1 1 0 0,0 0 6 0,-1-2-2 0,1 3-3 0,0 0 3 15,0-1-8-15,-1 1-3 0,1-1 0 0,-1-1-10 0,1 1-12 0,1-1-15 16,-1 0-26-16,0-1-20 0,0-1-24 0,1 0-39 0,-1 0-31 0,1 0-51 16,0-1-51-16,1-1-95 0,0-1-139 0,3-5-111 0,3-4 43 15</inkml:trace>
  <inkml:trace contextRef="#ctx0" brushRef="#br0" timeOffset="198999.57">15195 8180 806 0,'-19'-6'165'0,"-1"-1"-65"0,-2-2-17 15,5 3-32-15,5 3-18 0,2-2-9 0,2 1-8 0,0 0-5 0,1 1-6 16,2-1-3-16,0 1-1 0,1 1-1 0,0-1-2 0,1 1 1 16,0 1-3-16,1-1 1 0,0 2-1 0,1-1 0 0,1 1 3 0,1 0 0 15,1 0 2-15,1 0 3 0,1 0 5 0,0 1 3 0,2 1 5 0,1 0 3 16,2 1 3-16,2-1 0 0,0 1-1 0,3 0-2 0,2 1-4 16,4 0-2-16,2 1-2 0,2 0-5 0,2-1-1 0,3 1 0 0,3 0-1 15,4-1-1-15,1 0-4 0,4 0 2 0,-1-1-4 0,3-1 4 0,4-2 1 16,3 0 1-16,1-2 0 0,4 0-3 0,2-2 5 0,3-2 3 15,4 0-2-15,1-2 2 0,3 0-2 0,3-2-5 0,2 0 2 0,3-1 8 16,2-1-5-16,2 0 4 0,3-1 2 0,2 0-12 0,0 1 5 16,3 1 2-16,-1 0-3 0,2 1 6 0,3 0-2 0,3-1-4 0,-1 1 4 15,2 1-4-15,1 0-3 0,1 1 0 0,1-1-2 0,2 0 0 0,3-1 1 16,0 0 2-16,2 0-2 0,3 0 1 0,1-2-2 0,2 0 3 16,2-2 1-16,1 0-2 0,2 1 7 0,1-3 2 0,2 0 0 0,2-1 7 15,1-2 1-15,0-1 3 0,1-1 4 0,-1 1 1 0,1-2 5 0,1 0-6 16,0 0 6-16,0 1 1 0,0 0-1 0,1-1 3 0,0-1-8 15,0 1-2-15,0-1-5 0,0 1 0 0,-1 1-4 0,1 2-2 0,-1 0 4 16,0 4-7-16,-2-1-1 0,1 2-1 0,-2 0-3 0,0 1 1 16,-3 3 4-16,-1-1-4 0,0 1 3 0,-1 0 2 0,0 0-2 0,1-1 1 15,-1 2-5-15,0-2 0 0,0 1-5 0,-1 0 4 0,-1 1-1 0,0-1-5 16,-2 2 5-16,1-3-2 0,-5 1-1 0,-2-1 1 0,-3 1-1 16,-1-1 1-16,-1 1-1 0,-2-1 1 0,-1 1-2 0,-4 0-2 0,-1-1-1 15,-4 2 2-15,0 0-1 0,-4 1-5 0,0 1-10 16,-2-1-8-16,-1 2-22 0,-1 0-33 0,-4 2-48 0,0 2-91 0,0 0-121 0,-4 3-119 15,-3 0-237-15</inkml:trace>
  <inkml:trace contextRef="#ctx0" brushRef="#br0" timeOffset="200768.57">23882 7805 516 0,'1'-3'49'0,"0"1"-29"0,0 0-7 0,-1 1-6 16,0 1-1-16,-1 0-3 0,-1 2-4 0,1 0 0 0,-2 1-1 16,1 0-1-16,-1 1 3 0,-1 1 4 0,-1 0 6 0,-1 0 11 0,1 1 15 15,0-1 16-15,1-1 18 0,0 0 8 0,2 0 3 0,-1-1-3 0,2 2-8 16,0-2-8-16,1 1-8 0,0 1-9 0,0-1-4 0,1 1-4 15,1 0-4-15,0 0-4 0,2-1-1 0,0 0-3 0,1-1 0 0,1 1 1 16,2-1 0-16,0-1-4 0,1 0 0 0,2 0-2 0,1-1-5 16,3 0 3-16,0-1-4 0,0-1 1 0,1 0 2 0,1 0 3 0,-1 0 1 15,1 0 1-15,0 1 6 0,0-1 1 0,-3 0 6 0,1 1 1 0,0-1-1 16,-1 1 1-16,0-2-4 0,0 1-6 0,0 0-5 0,-1-1-5 16,2 0-5-16,-1 1-3 0,2-1-2 0,-1 1-2 0,-1 0 1 0,-3-1 0 15,2 0 0-15,-1-1 0 0,-1 0 0 0,0 1-2 16,-2-2 1-16,1 1-3 0,0-1 4 0,0-1-5 0,0 1 0 0,-1 0 2 0,0 1-4 15,-2-1 3-15,1 0-4 0,0 1-14 0,-2 0-14 0,-1-1-30 0,0 1-20 16,-2 1-18-16,0-1-6 0,-2 0-4 0,-1 1-14 0,0-2-21 16,-2 1-33-16,1 0-35 0,-2-1-25 0,0-1-172 0</inkml:trace>
  <inkml:trace contextRef="#ctx0" brushRef="#br0" timeOffset="201051.57">24557 7488 1826 0,'2'-7'128'0,"1"3"-82"15,1 0-11-15,2 4-21 0,-1 4-8 0,3 0-6 0,0 4 4 0,0 1-4 0,0 2-3 0,0 3 0 16,1 1-7-16,-2 1-2 0,1 3 5 0,-1 0 0 0,0 1 7 15,-1 3 4-15,0-1-4 0,-1 2 1 0,1 1-1 0,1 0-1 0,-1 1 2 16,1 0-1-16,0 1 0 0,0 3 2 0,1 0-4 0,-1 1 2 16,-1-1-1-16,0 0 2 0,1 0-1 0,-1 1-3 0,0 0 1 0,-1 2-5 15,1 2 1-15,0-2-29 0,-1 3-31 0,1 0-39 0,-2 0-50 0,1 1-31 16,0 0-41-16,-1 1-46 0,1-2-48 0,-1 3-166 0</inkml:trace>
  <inkml:trace contextRef="#ctx0" brushRef="#br0" timeOffset="202473.57">17571 16582 1396 0,'-1'3'111'0,"2"-1"-32"0,1 2-2 0,0-1-13 16,0 1-26-16,2-1-18 0,0 1-11 0,0 0-6 0,0 0 5 0,0-1 12 16,1 0 5-16,-1 0 5 0,1-1 0 0,-2 0-1 0,0-1-3 15,1-2-1-15,-2 2 3 0,1-2 0 0,0 1 12 0,-2-1 7 0,0 0-5 16,0-1 2-16,-1 0-7 0,-1 0-1 0,0-1 5 0,-2 0-5 15,0-1-5-15,-2 0 2 0,-1-1-5 0,-3-1-6 0,-1 0-5 0,0 0-11 16,-4 0-6-16,-1 0-12 0,-3 0 4 0,1 0-9 0,-2 2 1 0,0 0 9 16,0 2-15-16,-2 2 14 0,2 0-1 0,0 3-3 0,0 0-5 15,0 3-15-15,1 2 1 16,0 2 4-16,1 2 9 0,0 2 6 0,3 2 10 0,0 2-1 0,0 1 8 0,2 3-4 0,2 2-2 0,3 5 7 0,1 1-6 16,3 3 7-16,2-1 2 0,2 2-4 0,1-2 4 0,3 1-6 15,0-1-2-15,2-1 11 0,1-2 0 0,2-1 2 0,-5-15 8 0,2 3 6 16,1-1 13-16,2 3 7 0,0 0-3 0,4 0 6 0,0 0 0 15,3 3 10-15,1-3-7 0,2-1-7 0,1 0-5 0,-1-3 3 0,3-2 2 16,-1 1-5-16,1-2-11 0,0 0-7 0,1-2-7 0,-2-2 0 0,1 0 11 16,0 0-19-16,-1-1 12 0,0-1-16 0,-2-2-7 0,0 0 9 15,0 0-2-15,-2-2 4 0,0 1-5 0,0-2-10 0,-2 0 6 0,-1 1 2 16,-1-1-12-16,0 0-15 0,-3 0-39 0,-1 0-13 0,-1 1-22 0,-2-1-33 16,0 0-37-16,-1 0-65 0,-2 0-51 0,0 1-69 0,-1-1-92 15,-1 1-393-15</inkml:trace>
  <inkml:trace contextRef="#ctx0" brushRef="#br0" timeOffset="202865.57">18174 16322 2031 0,'-2'5'231'0,"-1"0"-116"0,0 0-7 16,1 3-32-16,1-1-26 0,0 3-29 0,3 1-17 0,0 3-8 0,3 2-9 16,1 2 0-16,2 2-1 0,1 0-1 0,1 4-1 0,-1 1-15 15,2 2-19-15,0 3-17 0,0 1-1 0,1 0 9 0,-1 0 7 0,2 2 17 16,0 0-2-16,1 2 13 0,-1 0 12 0,-1 0 3 0,1-3 8 15,0-1-2-15,-1-2 5 0,1-2 12 0,-2-1 5 0,1-2 11 0,1-2 20 16,1-3 14-16,0-1 21 0,-7-11 4 0,2 3-11 0,0-1 8 0,2 1-15 16,0 0 1-16,1 1-4 0,-1-1-18 0,3 0 14 0,0-1-21 0,-1 0 5 15,0-1-5-15,0 0-11 0,0-2 1 0,0 0-10 0,-1-1-6 16,0-3 1-16,0 2 3 0,0-2-6 0,0 0-3 0,-1-2-3 0,0 1 0 16,1-2 2-16,-1 0-13 0,1 0-2 0,-1-1 4 0,0 0 2 15,-1-1 7-15,0 2-11 0,0-3-10 0,0 1-8 0,-1-1-16 0,0 0-8 16,-1 0-31-16,0-1-15 0,-1 0-31 0,0 1-30 0,-1-2-35 15,-1 1-65-15,0-2-54 0,-2-1-97 0,1-10-123 0,-5-3-257 0</inkml:trace>
  <inkml:trace contextRef="#ctx0" brushRef="#br0" timeOffset="203111.56">18095 16389 1969 0,'-6'5'897'0,"-1"-1"-772"16,0 3 17-16,1-2-33 0,2-1-39 0,2-2-30 0,1 0-31 16,2 0-6-16,1 0-6 0,2 0-6 0,2 0-2 0,1 1 7 0,2-1 4 15,2 0 7-15,1-1-7 0,1-1-5 0,2-2 5 0,0 1 0 16,3-3 4-16,2 0-15 0,0-2 5 0,2-2-1 0,2-1 0 0,-1-1 9 16,3-1-9-16,-1-1 5 0,3-2 0 0,-3 1-9 0,3 1 2 0,-1-2-18 15,-4 1-19-15,1 0-29 0,-4 0-26 0,1 3-17 0,-1-2-22 16,0 2-32-16,0-1-45 0,0 0-45 0,0 1-42 0,-1 0-42 0,3 0-47 15,-2 0-189-15</inkml:trace>
  <inkml:trace contextRef="#ctx0" brushRef="#br0" timeOffset="203324.56">18925 16519 2729 0,'0'2'226'15,"-1"0"-90"-15,1 1-8 0,0-1-21 0,1-2-38 0,1 1-32 0,0-1-28 16,2 0-15-16,2 0 1 0,1 0-12 0,2-1 10 0,2-1 4 16,-1 1-3-16,2-1-23 0,0-1-18 0,2 0-14 0,1 1-10 0,1-4-8 15,1 1-6-15,1-2-9 0,1-1-13 0,-1 0 2 0,-2-2-29 16,1 0-22-16,-1 1-30 0,-2-2-38 0,0-1-32 0,-1-2-43 0,0-1-46 16,2 0-21-16,-2-5-206 0</inkml:trace>
  <inkml:trace contextRef="#ctx0" brushRef="#br0" timeOffset="203614.56">19490 15952 2984 0,'-2'5'137'0,"0"1"2"16,1-1-15-16,0 1-45 0,1-3-31 0,0 3-31 0,1 2-16 0,2 1 11 16,1 3-14-16,1 0 2 0,1 1-6 0,2 3-5 0,1 2 7 0,0 2-9 15,2 3 0-15,0 3-1 0,2-1-14 0,0 3 12 0,1-1-8 16,0 2-13-16,0 0-10 0,2 4-7 0,2 0-2 0,0 3 4 0,2-1-2 16,1 1-7-16,-1-2 0 0,-1-3-4 0,-2-1-12 0,-2-3-14 0,-3-4-26 15,-1-2-24-15,0-2-14 0,-2-4-9 0,-1-2-4 0,-1-1 0 16,-2-4 4-16,-2-1-21 0,-2-3-32 0,-1-3-46 0,0-2-40 0,-2-5-229 15</inkml:trace>
  <inkml:trace contextRef="#ctx0" brushRef="#br0" timeOffset="204127.56">19290 15423 3143 0,'-4'-1'140'0,"2"1"-30"0,-2 0-12 0,2 1-24 0,1-2-31 16,1 1-21-16,0 0-16 0,2 0-15 0,1 0-4 0,1 0 1 16,3 1-3-16,2 0 0 0,0 0-11 0,4 1-5 0,1 1-6 0,2-1-20 15,1 0-3-15,2-1-5 0,2 0-14 0,0-1 5 0,3 0-6 16,3 0 1-16,-2-2 16 0,3 0 14 0,-2 1 24 0,0-2 12 0,-1 0 8 16,-1 0 8-16,0-1-4 0,-3 2 6 0,1-3 0 0,-1 0 5 0,-2 0 3 15,-1 0 2-15,-2 1 7 0,-1 1 3 0,0 0 1 0,-2 0-1 16,1 1-6-16,-2 2-2 0,-1 0 2 0,0 1-2 0,-1 0 1 0,0 1-8 15,-1 2-1-15,0 1-1 0,-2 0-6 0,1 2 0 0,-1 1-2 16,0 0-4-16,0 2 3 0,-1 2 1 0,1 0-11 0,1 1 10 0,0 0-8 16,-1 3 4-16,1 1 5 0,1 0-12 0,0-1 5 0,1 2-2 0,1 0-3 15,-1 1 9-15,2 1 1 0,2 2-7 0,1-1 4 0,0 3-2 16,1 1 6-16,0 0 1 0,1 2-7 0,0-2-4 0,1 2 10 0,1-2 2 16,-1 1 6-16,-1 2 0 0,2-4-9 0,-1 1 4 0,-1 0 0 0,1 0 6 15,1 0-8-15,-1-2 0 0,2-1 2 0,-2 0-4 0,0 2 11 16,-3-1-7-16,1-1 6 0,-1-1-1 0,-1-1-2 0,-1-2 11 0,-2 0 5 15,-1 0-1-15,-1-2 3 0,-1-1-2 0,-1 1 4 0,0 0-1 0,-3 1-6 16,-1-2 0-16,-1 1-6 0,-1 0 9 0,-1-1-1 0,-1 2-9 16,-1-1-4-16,-1-1-7 0,0-2 27 0,-2 2 4 0,-1-1 3 0,-1 0-1 15,0-1-18-15,0-1-12 0,-1 1 3 0,-1 0-6 0,1-1-4 16,0 0 11-16,-1 0-14 0,0 0 11 0,-1 0-4 0,1-1 2 0,1 0-1 16,0-2-10-16,1 0 6 0,0 0-3 0,-1 0 6 0,1 0-9 0,-1 0-13 15,0 0-2-15,1-3-5 0,0 2-7 0,1-1-12 0,1 0-16 16,-1 1-18-16,-1-1-5 0,1 0-19 0,-1-1-16 0,0 0-8 0,0-1-26 15,1-2-17-15,-2 0-26 0,3-2-46 0,-3-2-36 0,1 0-62 0,-1-4-48 16,-1-3-254-16</inkml:trace>
  <inkml:trace contextRef="#ctx0" brushRef="#br0" timeOffset="204356.56">20831 15842 2099 0,'6'1'735'0,"1"0"-539"15,3-1-18-15,0 2-42 0,-1 0-17 0,1 0-28 0,0 0-43 0,2 0-29 16,0 1-8-16,2 0-11 0,-1 1 6 0,0 0-2 0,1 0-8 16,-1 1 15-16,1 0-18 0,-2 0-1 0,0 1 10 0,1-1-9 0,-1 0-3 15,0-1-9-15,-1 0-5 0,0 1-8 0,0-2-5 0,0 1-7 0,0-1-7 16,-1-1 2-16,-2 0-11 0,2-1-11 0,0-1-23 0,-1-1-22 16,1 0-20-16,-1-1-31 0,-1-2-46 0,-2 0-46 0,1-1-31 0,0-1-50 15,-1 1-61-15,1-3-52 0,-1-3-138 0</inkml:trace>
  <inkml:trace contextRef="#ctx0" brushRef="#br0" timeOffset="204627.56">21178 16156 1918 0,'1'9'534'0,"3"2"-288"0,0 2-50 16,1-1-46-16,-1-2-47 0,2-1-47 0,1 0-19 0,1-1-26 16,2-1-13-16,0-1-5 0,2-2-3 0,0 1-3 0,2-2 2 0,1 0-15 15,-1-1-23-15,-1-2-17 0,2 0-32 0,0-2-29 0,3-2-35 16,0 0-35-16,1-5-24 0,3-1-24 0,0-5-21 0,4-4-40 0,0-7-42 15,3-8-45-15,0-7-149 0</inkml:trace>
  <inkml:trace contextRef="#ctx0" brushRef="#br0" timeOffset="206164.08">21926 15524 1776 0,'-8'6'108'0,"-2"-1"1"0,-3 1-35 16,1 0-15-16,1 0-24 0,1 0-25 0,0 1-23 0,0 1-4 0,1 0-1 15,1 0 4-15,1 2 8 0,0-2-1 0,2 3-3 0,0 1 3 16,1 2-5-16,1 1-2 0,1 2 7 0,2 2-4 0,2 2-2 0,0 2 5 16,3 2-3-16,0 1-8 0,4 2 15 0,2 1-5 0,2 2 4 15,3 0 14-15,0 2-8 0,3-2 10 0,1 0 5 0,0-1 5 0,3 0 8 16,0-2 5-16,0 0 2 0,2-2 2 0,-1-3 1 0,2-2 0 0,0-2-5 15,-1-4 2-15,2-1-3 0,-2-2 2 0,4-2-3 0,-2-2-1 16,1-3 10-16,0-1 5 0,-4-1-2 0,1-2 7 0,-2-1-4 0,-1-2 3 16,-1-1 12-16,-2-1-16 0,-1 0-4 0,-2-2 4 0,-1-2-11 15,-2 0 6-15,0-2-10 0,0-1-16 0,-4 1-3 0,0 1-12 0,-3 0 2 16,-1-1-4-16,-1-1-3 0,0-3 9 0,-2 0-13 0,-1-2 12 0,-1-1 1 16,-2 0-9-16,-1 0 10 0,-2-1-15 0,-1 1 11 0,-1-1 6 15,-2 1-5-15,-1 0 7 0,-2-2-9 0,-1 1 8 0,0 0 8 0,-3 0-4 16,0 1-2-16,-2 1-1 0,0 0 0 0,-1 0 7 0,-2 3-6 0,0 1-8 15,-3 1-6-15,-1 1-1 0,0 3 0 0,-4-1 3 0,1 3-8 16,-2 1 3-16,2 2-11 0,-3 2 1 0,0 0 3 0,-1 2-10 0,0 0 0 16,-1 2-16-16,2 1-28 0,-2 0-24 0,2 2-32 0,-2 0-44 15,1 1-23-15,-1 2-56 0,0 1-109 0,0 4-162 0,-3 5-335 0</inkml:trace>
  <inkml:trace contextRef="#ctx0" brushRef="#br0" timeOffset="206864.11">21261 15088 2396 0,'-3'3'192'0,"2"-1"-22"0,-1 1-42 0,0 0-37 0,2 0-29 16,0 0-22-16,0 1-21 0,2 0-17 0,1 3-4 0,2 1-2 0,0 1 3 16,3 1 1-16,0 1-11 0,0 1-3 0,1-1-24 0,-1 3-16 0,0 0-24 15,3-1-49-15,-1 1-28 0,0 1-37 0,0 0-19 0,0 0 2 16,-2-1 10-16,-1-1 28 0,-1-1 37 0,-2-1 35 0,-2-2 48 0,0-1 35 15,-1-3 28-15,-2-2 32 0,0-2 21 0,-1 0 17 0,-1-1 11 0,0 0 6 16,0-1-3-16,-1 0-11 0,0-1 1 0,1 0-6 0,-1-1-2 16,0 0 1-16,0 0 0 0,1-1-11 0,0 1-1 0,0-1-3 0,-1 1-10 15,1-1 8-15,0 0-11 0,0 1-7 0,1-1-1 0,0 1-14 16,1-1-1-16,-1 2-11 0,2 0-5 0,-1 0-2 0,1 0-7 0,0 1 4 16,0 0-4-16,1 1-6 0,-1 0 1 0,1 0-6 0,0 1-6 0,0 0-2 15,0 0-7-15,0 1-2 0,1 0-8 0,0 0-23 0,1 0-30 16,0 1-45-16,0 1-42 0,1 0-41 0,-1 2-44 0,1-1-60 0,0 0-80 15,0 1-377-15</inkml:trace>
  <inkml:trace contextRef="#ctx0" brushRef="#br0" timeOffset="207304.65">23077 14944 1453 0,'1'1'341'0,"2"1"-221"15,0 0-45-15,1 3-28 0,2-2-18 0,0 1-11 0,0 1-11 0,1 1-11 16,1 0-3-16,0 2 1 0,0-2-7 0,-1 2-1 0,-1 0-11 15,1 1-12-15,-1 0-21 0,0 2-22 0,-1-2-13 0,-1-1-10 0,1 1 8 16,-2-3 7-16,0 1 19 0,-1-2 26 0,-1-1 25 0,0-1 33 16,0-2 20-16,0-1 16 0,0 0 15 0,-1-2 6 0,0 1 0 0,1 0 2 15,-1-1-3-15,-1 0-10 0,1-1-5 0,0 0-9 0,-1 0-8 16,1-1-2-16,-2-1 5 0,1 0 2 0,0 0 9 0,1 1 0 0,0-2 7 16,0 0 1-16,-1-1-3 0,0-1-2 0,1 2-8 0,-1 0-4 0,1 0-11 15,1 1-7-15,-1 0-7 0,1 1-5 0,0 2-2 0,1-1 2 16,0 1-4-16,1 1 1 0,0 1 4 0,0 1-1 0,0 1 6 0,0 0-12 15,0 1-3-15,1 1-3 0,2 2-10 0,-1 1 3 0,1 1-7 0,0 2 2 16,1 1-4-16,0 2-1 0,0-2 2 0,0 1-8 0,0 0-3 16,0-1-16-16,0-1-20 0,-1-2-26 0,-1 1-19 0,0-2-25 0,0-1-16 15,-2 0-2-15,1-2-3 0,-2-2 4 0,0 1-5 0,0-3-7 16,-2 0-11-16,0-1-21 0,-1-2-21 0,-2-2-43 0,-1-3-130 0</inkml:trace>
  <inkml:trace contextRef="#ctx0" brushRef="#br0" timeOffset="212231.5">21863 12771 1917 0,'0'1'100'0,"0"2"-89"0,0 1-13 0,2 1 0 0,0 0-10 15,0 0-4-15,0 1-5 0,0 2-4 0,-1-1 7 0,-2 0 1 0,-1 0 5 16,-3-1 7-16,-1-1-2 0,-2 0 5 0,-1-1-2 0,-1 0 0 16,-1-1 3-16,0 0 2 0,-1-1 9 0,-1-1 3 0,-1-1 3 0,-1-1-3 15,0 1 2-15,0-1 5 0,-2 0 5 0,0 0 10 0,-1 0 0 16,0 1 11-16,-1 1 1 0,0 2 3 0,-2-1 2 0,1 2-3 0,2 2-4 15,1 0-13-15,-1 2-3 0,0 3-6 0,3 1-4 16,-2 1-5-16,0 3-5 0,3 2-4 0,1 1-3 0,2 4 1 0,2 2-3 0,2 0 1 16,2 3 2-16,2 2 4 0,2 2 0 0,2 1 9 0,2 2 14 0,2-2 8 15,3-1 18-15,3-2 22 0,2-1 1 0,1-3 2 0,3-1-12 0,1-2-16 16,1-2-11-16,3-1-11 0,2-3-2 0,2-1-8 0,4-2 0 16,-2-1 2-16,1 0-9 0,-1-2-1 0,-1-2-8 0,-1-1 0 0,-1-2 1 15,0-2-1-15,-3-1-7 0,-1 0-9 0,0-3-13 0,-3 0-25 16,0-3-31-16,-2-1-38 0,-2-2-46 0,-1-2-44 0,0-3-60 0,-1-3-85 15,2-5-127-15,-2-3-160 0,1-5-9 0</inkml:trace>
  <inkml:trace contextRef="#ctx0" brushRef="#br0" timeOffset="212497.5">22200 12652 1517 0,'-4'-6'1171'0,"0"2"-1008"0,-2-1-20 0,2 3-51 0,1 2-26 15,0 0-24-15,2 1-24 0,-1 2-9 0,2 2-9 0,0 2-9 0,0 3 0 16,1 4 16-16,-1 4-1 0,0 6 11 0,-1 3-1 0,0 5-19 15,-1 2 1-15,0 3-2 0,1 2 3 0,-1 2-3 0,1 3 2 0,-1 0 1 16,2 0 1-16,0-1 3 0,0 1-6 0,0-1-1 0,2-2-5 16,0-1 13-16,0-4-1 0,2-1-1 0,1-4 5 0,1-1-7 0,2-3 5 15,0-3-5-15,2-3 6 0,1-3-3 0,0-3-3 0,2 0 13 0,2-4 14 16,1-1 1-16,-1-2 8 0,3-2 1 0,0-2-8 0,2-2 0 16,-1-3-5-16,3-1-7 0,0-3-8 0,0-1-2 0,4-3-5 0,-2-1 2 15,1-1-4-15,-1-2-6 0,-2-1 1 0,0-1-14 0,-1-1-6 0,-2-2-21 16,0-1-20-16,-2-1-9 0,-1 2-12 0,-1-3-8 0,-2 1-3 15,-1-1-22-15,-1 0-4 0,-4-1-26 0,-2 1-39 0,-2-3-56 0,-4-1-136 16,-2-1-170-16,-4-2-319 0</inkml:trace>
  <inkml:trace contextRef="#ctx0" brushRef="#br0" timeOffset="212808.5">21888 12677 2234 0,'-4'0'559'0,"1"0"-431"0,0 0-24 0,3 0-47 0,3 0-20 0,2 0-23 16,4 0-7-16,4 1-5 0,3 1-4 0,4-2 4 0,1 1-2 16,0-1 1-16,0 0-6 0,1 0-7 0,1 0-16 0,0 0-21 0,3 0-24 15,-2-1-27-15,2 1-31 0,0-1-26 0,2 0-21 0,1-1-17 0,1 0-20 16,-1-1-34-16,1 0-55 0,-2 0-40 0,2-1-32 0,-1-2-182 16</inkml:trace>
  <inkml:trace contextRef="#ctx0" brushRef="#br0" timeOffset="213077.5">22714 12629 1848 0,'-1'5'779'0,"0"1"-671"0,1 3-12 0,2 0-49 15,1 2-22-15,1 0-2 0,1 4-11 0,1 3 7 0,1-1-4 0,0 3-13 16,-1 1-4-16,0 0 0 0,0 0-1 0,-1 1-5 0,1-2-8 15,-1 2-7-15,2-1-13 0,1-1-7 0,1 1-5 0,0 0-7 0,1-3 2 16,1-1-2-16,-1-2 9 0,2-3 9 0,0-2 10 0,1-3 18 16,0-1 1-16,-1-2 4 0,0-1 2 0,1-3 4 0,-1-1 7 0,0-1 8 15,-1-2-1-15,2-2 0 0,-1-1 3 0,0-2-2 0,1-2 9 0,-1-2-2 16,1-1-8-16,0-2 0 0,-1-1-6 0,-1-1-1 0,0 0 4 16,0 2-1-16,-1-2-1 0,0 2-1 0,-1-1 2 0,-1 1-1 0,0 0-4 15,-2 0-1-15,1 3-3 0,1 1-3 0,-1 0 5 0,0 3-1 0,-1 1-8 16,0 1 4-16,0 2 2 0,1 1 5 0,-2 2 11 0,2 0 0 15,1 2 4-15,-1 1 1 0,1 1-1 0,0 2-2 0,0 0-3 0,1 3-3 16,-2 0-6-16,1 2 2 0,0 3-1 0,1 1-7 0,0 1 6 16,1 2-8-16,0 2-7 0,-2 0 4 0,2 1-4 0,-1 2-1 0,0 1 1 15,0 2-2-15,0 1 1 0,-1-2-1 0,0 1-1 0,0-1-3 0,0-2-9 16,1 0-7-16,-2-1-12 0,1-2-22 0,-1 1-13 0,-1-1-16 16,0-2-21-16,0-1-27 0,-1-2-36 0,0-2-45 0,0-2-55 0,-2-3-66 15,-2-1-54-15,0-4-275 0</inkml:trace>
  <inkml:trace contextRef="#ctx0" brushRef="#br0" timeOffset="213564.22">23314 12257 2866 0,'1'-1'122'0,"2"0"-62"0,1 1-31 0,1 0-24 16,5 1-12-16,2-1-10 0,3 0-9 0,2 0-13 0,0 0-4 16,0-1 6-16,0 1-2 0,-1 0 2 0,-1-1-9 0,1 1-21 0,0 0-5 15,0 0-3-15,1 0 3 0,1 0 16 0,-1-1 14 0,0-1 9 0,0 0 14 16,0-1 7-16,0 0 6 0,-2 0 8 0,2-1 2 0,-1 0 8 16,-1 0 4-16,-1 0 5 0,-1 1 10 0,-2 1-1 0,-1 0 9 0,-1 0 4 15,-2 1-2-15,-1 1-1 0,-1 0-5 0,0 1 0 0,-2 0 3 0,-1 1-6 16,0 0-2-16,-2 2-5 0,1 0-9 0,-1 2-2 0,-1 1-3 15,1 0-7-15,-2 2-4 0,1 2 0 0,0 1-5 0,0 1 3 0,0 1 0 16,1 3-1-16,0 2-2 0,1 0-3 0,1 0 1 0,1 1-1 16,1 1 1-16,1 1-6 0,1 2-2 0,1 0 4 0,1 3-3 0,-1 1 5 15,1 1-6-15,2 2 3 0,0-2 12 0,1 2 4 0,2-2 4 0,0 1-2 16,1-1-7-16,1-1 2 0,1-2 4 0,-1-1 10 0,1-3-8 16,1-2 4-16,1 0 1 0,-2-2-2 0,2-1 11 0,0 0-1 0,0-1 5 15,0-2-3-15,1 0-2 0,-1 1-1 0,-3-1-4 0,1-1 5 0,-1-1 6 16,-2 0 12-16,-3 0 3 0,-1-1-3 0,-3 0-3 0,-1-1-9 15,-2 1 3-15,-2 0-10 0,-2 0 2 0,-2 1-6 0,-3-1-7 0,-2 2 7 16,-4 1-6-16,-2 1 3 0,-5 2-8 0,-2-1-2 0,0 3-13 16,-2 0 16-16,1-1 4 0,1 1 0 15,-1 1 13-15,1-1-24 0,1 1-3 0,-1 0-4 0,2-1-17 0,1 1-18 0,-1-1-25 16,1-1-31-16,2-2-25 0,-1 1-33 0,1-1-38 0,1-1-48 0,1 0-43 0,-1-1-41 0,0-2-64 16,2-2-65-16,2-3-206 0</inkml:trace>
  <inkml:trace contextRef="#ctx0" brushRef="#br0" timeOffset="214038.21">24384 12626 3135 0,'1'0'123'0,"1"2"-37"0,0-1-48 0,2 2-32 0,1-1-2 15,2 0-10-15,4 1-7 0,0 0-5 0,2 0-3 0,2 0-6 0,0 0 0 16,-1 0 2-16,0-1-14 0,0 0-23 0,2-1-27 0,1 0-26 15,0 0-6-15,2-1 11 0,0-1 8 0,-1 0 12 0,1-1-1 0,0-1-3 16,-2 0-8-16,0-1 1 0,0 0 7 0,-2-1 6 0,0 0 6 0,-1-1-5 16,0 0-7-16,0-1-4 0,-3 1-9 0,0 2-19 0,-1-2-42 15,-3 3-44-15,-2 0-41 0,-2 1-63 0,-3 2-34 0</inkml:trace>
  <inkml:trace contextRef="#ctx0" brushRef="#br0" timeOffset="214310.42">24621 12710 1020 0,'-14'12'207'0,"0"1"-61"0,-3 4-48 16,3-2-21-16,2-1-8 0,3-1-8 0,2 1-3 0,0-2 2 15,2 1 9-15,2-2 16 0,0 0 14 0,2 2 11 0,1-1-4 0,1 0-25 16,3-1-26-16,0-2-26 0,2 0-19 0,1 0-12 0,1 0-21 0,1-1-31 16,2-1-18-16,1-2-26 0,1-2-21 0,2-2-23 0,0 0-42 15,2-3-58-15,1-1-73 0,-1-3-66 0,2-2-225 0</inkml:trace>
  <inkml:trace contextRef="#ctx0" brushRef="#br0" timeOffset="214538.42">25776 12113 2967 0,'-3'0'55'0,"-1"2"-28"0,-1 1-23 0,-1-1-27 15,-1 0-23-15,0 0-15 0,-2 0-15 0,-2 2 0 0,-2-1 12 16,-2 1 13-16,-3 1 14 0,-3 0 14 0,1 1 7 0,-3 0 10 0,1 0 3 16,1 0 3-16,-1 0 3 0,2-1-8 0,1 1 2 0,-1 0 2 15,0 0 1-15,1 0 0 0,-1 1-5 0,0 1 2 0,2-1 1 0,0 2 5 16,1 0 4-16,1 2-4 0,2 2 2 0,1 1-5 0,0 2 7 16,3 2 5-16,0 3-3 0,3 3 4 0,0 0-3 0,3 3 4 0,3 0 5 15,2 3 4-15,3 0-4 0,3 1-1 0,2 0 0 0,3 0 5 0,3-2-8 16,2-2 20-16,3-1-2 0,4-1-3 0,4-1 15 0,2-2-23 15,2 0-3-15,2-3 1 0,-2-2-4 0,2-1-4 0,-1-2 5 0,1-2 0 16,-1-2 0-16,-1 0 2 0,-3-1-12 0,0 0-2 0,-3 0 1 0,-1-2-10 16,-2 0 1-16,-2-3-11 0,0-2-29 0,-2-1-29 0,-3-1-38 15,-1 0-38-15,-2-1-42 0,-2-1-63 0,-3-2-99 0,-2-1-137 0,-1-2-191 16,-3-3 81-16</inkml:trace>
  <inkml:trace contextRef="#ctx0" brushRef="#br0" timeOffset="-213528.47">26370 11690 761 0,'-1'-8'124'0,"1"-2"-113"0,0-3-2 0,-1 2-6 0,1 1-3 15,0 0 4-15,0-1 4 0,0-1 5 0,1 1-1 0,-2 1 9 0,0 0-7 16,0 2 2-16,0-1 3 0,-1 1-4 0,0 0 5 0,-1 1 1 15,0 1 6-15,0 0-1 0,0 1 0 0,0 1-2 0,-1 0-10 0,0 3 5 16,0-1 6-16,0 1 13 0,0 1 13 0,0 0 5 0,0 0 5 0,1 1 5 16,-2 0 3-16,0 1 1 0,0-2-1 0,0 2-10 0,1 0-6 15,0 0-9-15,0 1-5 0,1-1-2 0,-1 0-9 0,1 1-4 0,1-1-9 16,-1 1 2-16,0 1-2 0,1-2 5 0,-1 1 0 0,2 0 0 0,0 0 5 16,0 0 2-16,-1 0-2 0,2 0-2 0,-1 0 4 0,1 0 4 15,0 0 5-15,0-1 6 0,0 1-4 0,0-1 1 0,1-1-2 0,0 1-2 16,-1 0-4-16,2-1-4 0,-1 1 0 0,0-1-4 0,0 0 1 15,0 0-4-15,0 0-6 0,0 0-3 0,0 0-4 0,0 0-2 0,1 0-2 16,-1 0 2-16,-1 0-4 0,1-1 1 0,-1 0 0 0,0 1-2 0,1-1 3 16,-2 0-2-16,1 1-1 15,1-1 5-15,-1 0 0 0,0 0 2 0,0 0-4 0,0 0 0 0,0 1 5 0,0-1 2 0,0 0 2 0,0 0-4 16,0 0-2-16,0 0 3 0,0-1-3 0,0 1 4 0,0 0-3 0,0 0-1 16,0 0-2-16,-1 0-4 0,1 0 3 0,0 1 0 0,0-2 2 15,0 1-3-15,0 0 1 0,0 0-1 0,0 0-2 0,1 0 1 0,-1 0-1 16,0 0 2-16,-1 0 0 0,1 0 4 0,1 0-4 0,-1 0-2 15,-1 0 3-15,1 0-3 0,0 0 2 0,0 0-2 0,0 0 0 0,0 1 0 16,0-1 0-16,0 0 7 0,0 1-1 0,0-1 1 0,-1 0 1 0,2 0-4 16,-2 1 3-16,2 0-4 0,-1 1 2 0,0 0-3 0,0 1-4 15,0 1 2-15,1 2-7 0,0 2 4 0,1 4-6 0,1 2-2 0,0 6 6 16,0 4-5-16,2 2 3 0,0 4 0 0,1 1-1 0,2 4 0 16,-1 1 5-16,1 1-4 0,1 4 0 0,1-1-6 0,0 1 7 0,1 2 12 15,0-2 1-15,0 1 6 0,1-1-6 0,2-2-11 0,0-2-4 0,-1 0 8 16,2-4-5-16,-1-2 5 0,1-5 5 0,0-2 3 0,0-3 5 0,2-4 11 15,-2-1 9-15,1 0 21 0,-2-2 11 0,2-3 5 0,0 1 2 16,-1-3-11-16,-1 0-4 0,1-2-11 0,1-1-4 0,0-1-6 0,-2-1-14 16,1-1-4-16,-1 0-3 0,0-1-6 0,-1-1 2 0,2 1-4 15,0-2-3-15,-1 0 0 0,0-1 3 0,1 0-3 0,0-1-4 0,0 1-2 16,0-1-2-16,-1 1-3 0,0-1 7 0,1 1-4 0,-2 0-7 16,0 0-7-16,0 0-6 0,0 0-7 0,-1 0-7 0,-2 0-9 0,0 0-22 15,-2 0-23-15,0 0-24 0,-2 0-40 0,1-1-51 0,-2 0-70 0,-1-1-72 16,-1-3-98-16,-2-1-104 0,-2-5-205 0</inkml:trace>
  <inkml:trace contextRef="#ctx0" brushRef="#br0" timeOffset="-213242.47">26278 11580 2704 0,'-5'-5'104'0,"0"2"9"0,0 0-17 16,1-1-31-16,2 1-32 0,2 0-13 0,0-1-10 0,2 1-3 0,0 1-5 15,2-1-9-15,1 1 2 0,2 0 1 0,3 1-1 0,2 0-2 16,4 1-4-16,0 0-6 0,3 1 12 0,2 0-1 0,-1 1 0 0,2-1-7 16,2 2-16-16,-2-1-12 0,2 0-14 0,-1 0-5 0,1 0-17 15,0-1 1-15,-2 1-2 0,0 0-11 0,0 0-7 0,-1 0-16 0,1 0-19 16,-1-1-11-16,0 0-8 0,0 0-17 0,-1 0-16 0,-1 0-19 16,1 0-25-16,-1 0-27 0,1 2-10 0,1 0-219 0</inkml:trace>
  <inkml:trace contextRef="#ctx0" brushRef="#br0" timeOffset="-213017.47">26917 11990 1824 0,'0'2'147'0,"1"0"-35"0,1 2-27 0,2-1-35 16,-1-1-13-16,4 1-13 0,0-1-11 0,2 0-4 0,1 0-4 0,0-1-10 16,2 0 8-16,-2-1-7 0,3 1 8 0,-1-1-4 0,0 0-6 0,1 0-9 15,-2-1-12-15,2 0-1 0,1-1-20 0,-1 0-13 0,1-1-32 16,-1 0-19-16,3-1-25 0,1 0-12 0,-1-1-9 0,0-1-4 0,0-1-4 15,1-1 8-15,-1-1 7 0,1-1 7 0,0 0 11 0,0 0 14 16,-1-2 12-16,2-1-159 0</inkml:trace>
  <inkml:trace contextRef="#ctx0" brushRef="#br0" timeOffset="-212848.47">27671 11519 2164 0,'-1'2'154'0,"1"1"-28"0,-1 1-43 0,1 1-26 16,0 0-19-16,1 0-1 0,0 1-6 0,0 1-7 0,2 1-1 0,-1 0-2 15,1 3-3-15,0 0-1 0,0 3 3 0,1 2-7 0,0 0-2 16,1 3-4-16,-1 2-7 0,2 1 5 0,0 2 5 0,-1 2-8 0,2 0-2 16,-1 2 0-16,2 1-5 0,-1 3 5 0,2 0 1 0,0 1 3 0,0 0-3 15,-1-1 1-15,1-1-2 0,-1 0 0 0,1-3-2 0,-1 0-3 16,0-3 4-16,1-1-3 0,0-3 6 0,0-2-5 0,1-1-7 0,1-2-7 15,-1-3-4-15,1 0-6 0,-2-2-4 0,2 0-26 0,-1 0-30 16,-1-3-1-16,0 0-5 0,-1-1 7 0,-1-2-12 0,-1-1-45 0,-2-1-33 16,0-3-36-16,-2-3-28 0,-1-1-27 0,0-2-24 0,-2-3-21 0,0-2-149 15</inkml:trace>
  <inkml:trace contextRef="#ctx0" brushRef="#br0" timeOffset="-212382.47">27627 11171 2112 0,'-1'-7'365'0,"1"1"-281"0,-1-2 4 0,1 2-26 0,0 1-23 16,1 0-23-16,1-2-16 0,1 1-8 0,1 1-5 0,1 0-7 0,0 0-4 15,3 1-4-15,0 0 3 0,3 1 1 0,1 0 3 0,1 1 5 16,0 0 2-16,2 0 4 0,1 0 2 0,1 1 0 0,1 0-4 0,0 1-1 15,1 0 2-15,0 0 2 0,-2 0 2 0,1 0 3 0,1 0 2 16,-2 0 2-16,2 0 3 0,0 1 5 0,-1-1-3 0,0 1 7 0,-2 0-2 16,0 0 4-16,-2 1 3 0,2-1-1 0,-2 2 0 0,0-1-8 0,1 1 2 15,-2 2-1-15,1-1 1 0,0 2 1 0,0 0 0 0,-2 1 0 16,1 1-1-16,0 1 0 0,0-1-2 0,1 3-3 0,-1-1-2 0,1 2 0 16,0 1 1-16,0 0 0 0,-1 3 6 0,2 1-8 0,-1 1-1 15,0 0-1-15,0 0-3 0,0 1 6 0,1 0-4 0,0 0-4 0,0-1-3 16,-2 0 5-16,2 1 3 0,-1 1 3 0,0 0 5 0,0 1-8 0,-1 1 2 15,1 0-1-15,1 1 2 0,-2 2 7 0,2-1 5 0,1 1 8 0,-1 1 2 16,0 2 4-16,1 1 6 0,0 1 9 0,-2-1 3 0,0-1-4 16,0 0-2-16,-1 0-8 0,0 1-9 0,-1-1-5 0,-1 3-8 0,1-1-1 15,-2 2-8-15,1-1-4 0,0 2 6 0,-2-3 1 0,0 1-1 16,0-2-4-16,-2-1 0 0,-1-1-2 0,-1 0 5 0,0-3-8 0,-2 2-5 16,-1 1-3-16,-1-2-4 0,-2 0 0 0,-1-1-8 0,-1 0-14 0,-2 0-4 15,-2-1-8-15,-2 2-1 0,-2-1-3 0,-1 2-14 0,-2 0-11 16,-2 0-8-16,-1 1 0 0,-2-2 4 0,-2 1-16 0,-2-1-17 0,-1 1-30 15,-3 0-50-15,-1 0-52 0,-3 0-89 0,-1 1-79 0,-6 0-206 16</inkml:trace>
  <inkml:trace contextRef="#ctx0" brushRef="#br0" timeOffset="-209946.71">22232 7937 1035 0,'1'-5'151'16,"0"0"-37"-16,2 0-49 0,0 2-22 0,-1 3-14 0,1-1-8 0,-1 1-2 15,1 1 2-15,-1 0-2 0,1 0 0 0,1 1-1 0,-1-1-2 0,1 1 3 16,-1 0-3-16,1 0-1 0,1 1 0 0,1-1-1 0,0 1 3 16,2 0 0-16,2-1 7 0,0 1 2 0,0-1 4 0,0 0 1 0,0-1 4 15,-1 0 4-15,1 0 2 0,0 0 1 0,0 0-7 0,-1 0-3 16,1-1-7-16,-1 0-6 0,1-1-5 0,0 1-1 0,1-1-7 0,0 0 1 15,1 0-2-15,-1-2-5 0,2 1 5 0,-1-2-4 0,2 0 1 0,-1 0 2 16,-3 0-4-16,2-1 3 0,0 0-2 0,-1 0-1 0,1 0 0 16,-3 1-3-16,2-1 0 0,-3 0-2 0,0 0-8 0,-1 0-1 0,0 1-6 15,-1 1-7-15,-1 0-11 0,1 0-16 0,-3 1-31 0,1-1-37 16,0 2-44-16,-3 1-58 0,1 0-39 0,-1 2-24 0,-1-1-261 0</inkml:trace>
  <inkml:trace contextRef="#ctx0" brushRef="#br0" timeOffset="-209551.82">22725 7706 1105 0,'10'-13'267'0,"2"1"-184"0,4-2-21 0,-2 7-29 0,-1 2-18 0,0 2-10 16,1 0-1-16,0 2-3 0,-1 1 0 0,0 0-1 0,0 1-1 15,0 1-1-15,-2 1-1 0,-1 0 2 0,1 0-3 0,-2 0 2 0,1 0-3 16,-1 0 0-16,0 2 1 0,0-1 3 0,-1 1 2 0,0-1-2 16,0 1-2-16,-2-1-2 0,0 1 1 0,-1 0 2 0,-1 0 1 0,0 1 0 15,-2-1 0-15,0 0-7 0,-1 1 3 0,-1 0-1 0,-1 1-3 0,-1 1 5 16,-1 1-6-16,-2 1 0 0,-1 0 1 0,-1 0-3 0,-2 2 5 16,-1 0 0-16,0 1 1 0,1 1 1 0,-2-2-1 0,-1 2 2 15,1 0-1-15,-2-2 1 0,2 0 2 0,0 1 0 0,0-1-1 0,2 1 1 16,0-1 0-16,1-2 4 0,1 1-1 0,1-2 0 0,0 0 2 0,2 0-3 15,0-1 2-15,1-1 3 0,1-1-1 0,1-2 6 0,2-1 3 16,1-1 5-16,1 0 6 0,1-1 2 0,2-1-1 0,3 0-1 0,1-1-4 16,3-1-5-16,3-1 0 0,2 0-7 0,0 1 2 0,2-1-3 0,2 0-2 15,-2-1-2-15,2 1-1 0,-1-1-3 0,1 1 2 0,1-1 1 0,0 1-2 16,1-1-2-16,0 0-5 0,-2-1-4 0,1 1-11 0,0-1-11 16,-2 0-20-16,0-1-46 0,-1 1-55 0,-1-2-58 0,-2-1-55 0,0-1-294 15</inkml:trace>
  <inkml:trace contextRef="#ctx0" brushRef="#br0" timeOffset="-209178.82">20457 8149 1662 0,'2'-15'299'0,"0"2"-211"0,2-1-30 0,1 7-27 16,1 6-31-16,3 2-15 0,3 2-5 0,2 2-3 0,1 1-2 15,2 1-5-15,1 1 1 0,-1 0-1 0,-1 0 1 0,0-1 5 0,-1 2 2 16,1-2 6-16,0-1 3 0,1-1-4 0,0 0 16 0,0-2-11 0,1-1 6 16,1-1 6-16,0-2-9 0,-1 1 10 0,1-2 2 0,-1 1 6 15,-2-1-9-15,1 0 12 0,-2-1-1 0,0 0-10 0,-2-1 9 0,1-1-10 16,-1 0 0-16,-1-1-3 0,-1 1-6 0,0-1-29 0,-1 0-41 16,1-1-41-16,-2 0-54 0,-2 0-36 0,-1 0-51 0,-1 0-48 0,-2-1-188 15</inkml:trace>
  <inkml:trace contextRef="#ctx0" brushRef="#br0" timeOffset="-208809.98">20977 7945 1601 0,'6'-10'107'0,"2"1"-19"0,5 1-39 0,0 3-29 0,4 4-13 0,4 0-6 0,0 1 1 16,3 1-2-16,-1 0-2 0,-3 1 1 0,0 1-3 0,-2 0 2 15,-2-1 1-15,1 1 0 0,-1-1 2 0,-2 1-2 0,-1 1 1 0,-1 0-2 16,1 0-6-16,-2 0 4 0,0 0-6 0,-2 1-2 0,-2 0 0 0,1 1-4 16,-3 0 1-16,-1-1 3 0,-1 0-1 0,-1 0 5 0,-1 0 2 15,-1 0-4-15,0-1 5 0,-1 0-1 0,0-1-1 0,1-1 3 0,-1 0-1 16,1 0 0-16,1 0 4 0,0-1-1 0,1-1 1 0,-1 0 2 16,2 0-1-16,-1 0 0 0,3-1 2 0,0 0-1 0,1 0 0 0,2-1 5 15,0 1 0-15,2 1-1 0,0-1 3 0,1 2-3 0,0 0 2 0,0 1 2 16,-1 1-4-16,1 0 3 0,0 3 0 0,0 0-3 0,0 2-2 15,-1 3-2-15,1 0 0 0,0 1 1 0,-1 1-4 0,-1 0 4 0,0 3-4 16,-3 2 1-16,-1-1 0 0,0 2-7 0,-2 0 0 0,0 1 7 16,-2-2 2-16,-2 3 8 0,-1 0-2 0,-1-2-2 0,-1 1-4 0,-1-1-7 15,-2-2 2-15,-1 1-9 0,-2-2-7 0,-1-1-9 0,-3-3-17 0,1 1-13 16,-3-2-14-16,-1-1-16 0,-1-2-16 0,-2-1-25 0,-2-3-30 16,-4 0-37-16,1-1-28 0,-4-2-242 0</inkml:trace>
  <inkml:trace contextRef="#ctx0" brushRef="#br0" timeOffset="-208440.98">18388 8565 1641 0,'3'-12'86'0,"1"2"-23"0,3-2-23 0,4 5-25 0,3 5-16 0,6 0-3 0,2 2-6 16,6 1 5-16,0 1-4 0,1 0-3 0,-2 1 2 0,0 0-6 15,-2 0-2-15,2 1 2 0,1-1-2 0,-1 0 0 0,3-2 0 16,0 0-6-16,2 0-7 0,0-2-13 0,0-1-19 0,-1 0-21 0,0 0-18 15,-2 0-4-15,-1-1-2 0,-2 0 7 0,-2 0 4 0,-3-1-4 0,-1 1-2 16,-3 0-8-16,-1 1-12 0,-1-2-113 0,0-1 11 0</inkml:trace>
  <inkml:trace contextRef="#ctx0" brushRef="#br0" timeOffset="-208001.98">19087 8288 1639 0,'-4'-11'83'0,"0"2"-5"0,0-2-24 0,3 7-32 16,1 3-27-16,1 2-9 0,1 2-5 0,1 0 7 0,1 3 3 15,0 1 2-15,0 1 2 0,0 2-2 0,0 2 1 0,0 0 3 0,0 2-1 16,1 0 0-16,0 2 0 0,0-1-1 0,2 0-3 0,1-1 0 15,1 1 0-15,0-1-1 0,0 1 3 0,1-3-2 0,0 2 3 0,2-1-1 16,-1 1 4-16,1-1 1 0,0-3-3 0,-1 1 2 0,1-3 2 0,0-1-1 16,-1-1 0-16,2-2 1 0,-2-2 0 0,3-2 1 0,0 0 2 15,-1-3 1-15,0-1-1 0,-3-2 3 0,1-2-3 0,0 0-1 0,-2-3-1 16,0 0 2-16,-2-2-2 0,0-1-1 0,-2 1-1 0,1 0-1 0,-2 0 0 16,0-2 0-16,0 1 2 0,-1-1-1 0,0 0 2 0,-1 0 1 15,1-1 0-15,-2-1 1 0,0 3-2 0,-1-2 2 0,0 1 1 0,-1 2-4 16,1 1 2-16,-1 0 0 0,0 1-2 0,-1 0 2 0,1 1 0 15,-1 2-1-15,2 2-1 0,-1 2 5 0,-1 0-2 0,1 3 6 0,0-1-8 16,0 2 5-16,0 0-8 0,1 0-7 0,-1 2 9 0,0 0-7 0,0 2 9 16,-1 1 2-16,1 2 0 0,0 2 4 0,-1 2-1 0,2 2 4 15,0 2 0-15,0-1-3 0,2 4 1 0,0 1-2 0,1 1-2 0,1 2-4 16,1 1 1-16,0 0 0 0,0 2 1 0,0 1 5 0,1 2 0 16,0 2-1-16,1-2 2 0,0 2 2 0,0-4 1 0,1 2-4 0,-1-2 2 15,1 1-6-15,-1 0-3 0,-1 0 1 0,1-1-6 0,-1-1 2 0,-1-1-7 16,0-1 1-16,-2 0-2 0,0-2-2 0,-2-1-3 0,1 0-8 15,-1-1-11-15,-2-2-36 0,0-1-58 0,-1-1-94 0,-2-2-95 0,-2-3-283 16</inkml:trace>
  <inkml:trace contextRef="#ctx0" brushRef="#br0" timeOffset="-207609.04">16423 8964 1813 0,'-16'-13'79'0,"1"3"-10"0,-1-3-5 0,7 7-16 0,5 3-29 15,2 3-16-15,2 1-9 0,1 1-3 0,2 1 1 0,2 0 3 16,1 2 3-16,4 0 2 0,1 1-2 0,1-2 2 0,1 2 0 0,1-1 0 16,1-1 2-16,2 0 3 0,2 0 0 0,-1-1-4 0,3-1-1 0,3 1-1 15,0 0 2-15,1-1-1 0,0 1 0 0,-1-1-3 0,-1-1 0 16,-1 0 0-16,1-1 1 0,0-1 0 0,-2-1 1 0,2-1-2 0,-3-2 0 15,1 0 0-15,0-2-5 0,-1 0-4 0,-1-2-4 0,1 0-10 0,-2-2-7 16,0-1-23-16,0-2-21 0,-1 0-30 0,0 1-32 0,1-1-51 16,1-1-58-16,-1 0-48 0,1 0-307 0</inkml:trace>
  <inkml:trace contextRef="#ctx0" brushRef="#br0" timeOffset="-207211.86">17242 8681 862 0,'-7'-5'690'0,"0"0"-566"0,0 0-14 0,3 4-39 0,3 1-39 0,1 1-21 0,0 2-7 0,1 1-2 0,1 1-4 15,-1 1 4-15,1 2-1 0,0 0 2 0,0-1 4 0,0 2-3 16,-2 0 3-16,1-1 1 0,-2 1-1 0,1-1 1 0,0 0 2 0,-1-3 0 16,1 2 2-16,1-2-1 0,-1 0 0 0,1-1 2 0,1 0-2 0,-1 0 2 15,1-2 0-15,0 0-2 0,0 1 3 0,0-1 2 0,1 0-2 16,1 0 4-16,1 0-7 0,0 0 4 0,2 1-8 0,1-1 2 0,1 1-5 15,0 0-1-15,1 0 0 0,2 0 1 0,-1 2-1 0,2-1-9 0,-1 0-1 16,-1 1-2-16,1 1 0 0,0 1 8 0,1 2 0 0,0 0 2 16,-1 0 2-16,1 0-2 0,-1 1 5 0,1 1-3 0,-2 0 0 0,0 1-2 15,0-2 1-15,-1 0-2 0,-1 1 0 0,-1-1 1 0,-1 0 2 16,0-1 2-16,-3-1-2 0,1-2-3 0,-1 1 0 0,0-1 1 0,-2 0-2 16,0 1 5-16,0 0-5 0,-1 0 1 0,0 0 4 0,-1 1 0 0,0-1-1 15,-1 1 0-15,-1-1-1 0,0 1-2 0,0 0 1 0,-2 0 1 16,0 1-1-16,-1-1 1 0,0 0-2 0,-1 1-3 0,-1 0 0 0,0-1-3 15,-1 0 1-15,-2-1 1 0,1 0 0 0,-2-1-4 0,1 0 0 0,0-1-3 16,-1 0 0-16,1-2-2 0,0 0-7 0,1-1-12 0,1-1-15 16,-2-1-24-16,1 0-25 0,-1-2-34 0,1-1-44 0,-1 0-46 0,1-3-45 15,0-1-35-15,1-2-267 0</inkml:trace>
  <inkml:trace contextRef="#ctx0" brushRef="#br0" timeOffset="-206912.86">17133 8761 1010 0,'-8'-13'182'0,"1"-1"-5"15,-1-3-42-15,4 5-38 0,3 4-23 0,-1 0-18 0,2 2-9 0,1 1-9 16,0 1-10-16,1 0-3 0,3 1 0 0,1-1-1 0,2 1 4 16,3 1-1-16,1-1-3 0,5 1-3 0,1 0-3 0,4 0-5 0,2 1-5 15,2 0-3-15,2 0-5 0,-1 2-2 0,2-1 4 0,-1 1-5 16,2 0-6-16,-1 1-2 0,2-1-9 0,-2 1-8 0,-1 0-6 0,-2 0-8 16,0-1-16-16,-2 0-17 0,0-1-32 0,0 0-37 0,0-2-34 0,2-2-35 15,1-1-24-15,2-2-32 0,1-1-204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3:16:59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6501 5338 161 0,'0'-7'145'16,"1"0"-26"-16,-1-1-53 0,1 0-21 0,-1 2-17 0,1 0-9 0,1-1-8 16,0 2 0-16,-1 1-6 0,1-1-1 0,1 1-1 0,1 0-2 0,0-1-1 15,1 1 2-15,2 0 0 0,-1 0-1 0,2 0 1 0,0 0-3 16,-2-1-1-16,1-1 7 0,-1 1 5 0,1-1 9 0,0 0 11 0,1 0 5 15,-1 0 6-15,0 0 7 0,-1 0 1 0,1 1-2 0,1-1-3 16,-1 1-5-16,1 0-8 0,0 0-2 0,1 1-4 0,0 1-4 0,0-1-2 16,2-1-3-16,1 1-3 0,0-1-1 0,1 1-5 0,0 1 2 0,2-1-4 15,0 0-2-15,1 0 6 0,0-1-3 0,2 1 3 0,0 0 2 16,2-2-3-16,2 1 1 0,1 0 3 0,1-1-3 0,0 2 2 0,2 0-1 16,-1 0-3-16,2 2-1 0,-1 0-4 0,1 2 1 0,-1 0 0 0,4 1-3 15,-2 2 0-15,1 0 0 0,-1 2 1 0,-2 0 2 0,2 1-2 16,-1 0-2-16,3 1-1 0,0 0-2 0,2 1 6 0,0 0-2 0,1 1 0 15,-1 0 2-15,0 1-2 0,0-1 0 0,1 1 0 0,-2 2 1 0,0-1 1 16,1 0 0-16,-2 0 1 0,3 0-4 0,1 1 2 0,0 0-1 16,-1 0 2-16,0 1 4 0,-2 0-1 0,0 2 2 0,-1 2 0 0,1 2-1 15,-3 2 2-15,0 1 1 0,-1 0-1 0,-1 0 1 0,-2 2-1 16,-2 0-1-16,0 3 4 0,-3 1 0 0,0 3-2 0,-1 1 5 0,-2 1-6 16,-2 0-4-16,0 1-1 0,-3-1 3 0,-1 1 0 0,-1-1 4 15,-2 1-1-15,-1-2-3 0,-1 0 2 0,-1 0-4 0,-1 1 1 0,-1 1 0 16,-2-3-4-16,0 2-1 0,-2-4-3 0,-1 0-3 0,-1 0-3 0,-3 0-2 15,0 0-1-15,-4 1 0 0,-3-1 0 0,-3 0-1 0,-3-1 3 16,-4 0 3-16,-1-1 6 0,1-2 2 0,-2 0 5 0,0-3 0 0,-1 1-2 16,0-2 2-16,-1-3 1 0,0-1-3 0,0-2 2 0,0 0 0 0,-1-3 0 15,-1 1 5-15,1-1-1 0,-3-1 2 0,-1-1-1 0,-1-1-2 16,0-4 3-16,1-1-1 0,-1-1 1 0,1-3-2 0,-2 0-1 0,0-2-4 16,0 0 1-16,-1-1 0 0,0 1-1 0,-1-2 0 0,-1 0-5 15,-1-1 3-15,3-1-1 0,0-1-1 0,1-1 3 0,2-1-1 0,0-1-2 16,3 0 3-16,0-2-2 0,2-1 2 0,2 0 0 0,3-1 0 0,-2 0-1 15,2-2 0-15,2-1 3 0,-1-1-2 0,2 1 4 0,1-2-10 16,-1 0 1-16,2 0 5 0,1-2-5 0,1 0 15 0,0 1 0 0,-1-1-5 16,2-1 2-16,-2 1-8 0,2-1 1 0,1 0-2 0,1 1-2 0,-1-1 0 15,0 0-2-15,1 2-4 0,2-2-5 0,2 1-7 0,1-2-13 16,1-1-13-16,2 0-14 0,1-1-18 0,1 0-15 0,3 0-23 0,0 1-30 16,3 0-40-16,2-1-48 0,2 0-259 0</inkml:trace>
  <inkml:trace contextRef="#ctx0" brushRef="#br0" timeOffset="8751.94">16360 6852 463 0,'-3'-11'104'0,"0"-1"-78"0,-1-2-30 16,0 5-24-16,2 1-17 0,0 2-8 0,0 1-1 0,0 1 3 0,1 1 9 16,-2 0 12-16,1 0 13 0,-1 0 12 0,0 0 7 0,0 0 7 0,-1-1 4 15,0 2 5-15,1-1 7 0,-1 0 5 0,0 0 4 0,1 0 3 16,0-1-1-16,1 1-2 0,0 0-1 0,0-1-2 0,0 1-2 0,0 0 1 16,0 0 1-16,0-1-3 0,1 0-2 0,-1-2-4 0,0 0-3 0,1-1-4 15,1 0-3-15,0 0 0 0,0-1-3 0,1-2 5 0,1 0 4 16,0-1 1-16,2-2 3 0,0 0 0 0,1 0 3 0,1-1-1 0,0-1 5 15,1 2-3-15,3-1 0 0,0 0-1 0,1 1-2 0,0-1 1 16,2 2-3-16,-1-2 3 0,3 1-4 0,0 0-1 0,2 1 1 0,1 1-6 16,1 0-1-16,1 1-3 0,0 1-2 0,2 0-3 0,2 0-2 0,2 3-1 15,3-2-5-15,-1 2 2 0,3 0-1 0,-2 1 2 0,2 0 2 16,0 2-4-16,3-1 5 0,0 1 4 0,2 0-5 0,1 2 4 0,1 0-10 16,2 0-1-16,-1 2 3 0,1 0-3 0,1 1 10 0,0 2-3 0,0 0 0 15,2 1 6-15,-1 2-4 0,0 0-1 0,0 1 1 0,-2 0-1 16,1 1 2-16,1 1 2 0,-1 2-4 0,0-1-2 0,1 1 0 0,-2 0-3 15,2 3 2-15,-2 1-1 0,-1 1 1 0,0-1-4 0,1 2 2 16,-1 2-2-16,-1-1-1 0,-1 2 2 0,-2 4-4 0,-1-1-1 0,-2 3 1 16,-1-1-2-16,-3 2-1 0,-1 1 0 0,-2 0-1 0,-2 3 0 0,-2-1-1 15,-3 3 3-15,-2 0-5 0,-1 1 0 16,-3 1 3-16,-3-1-1 0,-1 2 3 0,-1 0-1 0,-3 0-2 0,-2 1 3 0,-2 0-2 0,-2 0 1 16,-2 1 0-16,-4-1-3 0,-3 0-6 0,-2-3-17 0,-5-1 0 0,-4 1 5 15,-3-2 11-15,-5 1 18 0,-2-3 2 0,-4 0-3 0,-2-2 1 16,-2-1 3-16,-4-2 2 0,-2 0 5 0,-1-1 2 0,0-3 3 0,0-1 4 15,2-2 5-15,3-4 13 0,0-2 11 0,3-1 11 0,3-2 6 16,1-2-1-16,2-2-4 0,1-1-9 0,2-2-6 0,0-1-10 0,2-1-6 16,-1-2-1-16,2-1-8 0,0-1 0 0,1-2-4 0,-2 0 1 0,2-4 3 15,0-1 1-15,3-1 5 0,2-1 2 0,0 1 4 0,1-1 1 16,2-1 1-16,-1-2 1 0,1 1 1 0,1 0 3 0,3 0 3 0,-1 0 0 16,0 1 2-16,1 0 3 0,2 1-6 0,-1 0 3 0,2 1-9 0,1 0-4 15,0 1-3-15,0 2-4 0,3 1 0 0,0 2-5 0,0 0-2 16,2 0-8-16,0 0-4 0,1 1-1 0,0 0-2 0,1 1-2 0,1 1-2 15,0 0-3-15,1 1-1 0,1 0-4 0,-1 0 5 0,1 1 0 16,1-1-3-16,-1 1 1 0,1-1-1 0,0 0-6 0,0-1-2 0,1 0-8 16,0 0-4-16,1 0-1 0,0-1 1 0,1 1 2 0,1-1-1 0,0-2 3 15,1 0-4-15,0-1-7 0,1 0-6 0,-1-1-18 0,2 1-14 16,0-1-21-16,1 0-22 0,1-1-17 0,0 2-12 0,1-2-6 0,-1 0-8 16,3 0-3-16,2-1-1 0,1 0 0 0,1 0-144 0</inkml:trace>
  <inkml:trace contextRef="#ctx0" brushRef="#br0" timeOffset="9899.94">21296 6078 1743 0,'10'-3'211'0,"0"0"-129"16,4-1-104-16,1 1-37 0,2 3-19 0,3 0-3 0,7 1 3 16,3 1 6-16,5-1 13 0,2 0 10 0,1-1 16 0,1-1 9 0,0-1 6 15,2-2 5-15,-1 0 6 0,-1-2 7 0,1-1 9 0,-1-1 12 16,1-2 3-16,2-1 6 0,-1-1 1 0,1-1-3 0,1 0-2 0,1-1-5 15,1 1-9-15,1-1-3 0,3-1-8 0,1 0 1 0,2 0-4 0,3 1 2 16,-1 0 0-16,1-1 4 0,1 0 3 0,0 2-2 0,2 0 0 16,-1 1-10-16,1 0-3 0,2 1 0 0,2 2-1 0,0-1 4 0,3 0-1 15,0 1-3-15,1 0-1 0,3 2-1 0,2 0-2 0,0 2 7 0,2-1 2 16,1 1 2-16,-1 0 1 0,3-1-5 0,0 0-3 0,-2 2 3 16,1 0 3-16,1 1 1 0,0 2 2 0,0-1 1 0,-1 2-1 0,2 0 2 15,1 1-3-15,-2 1 1 0,1 1-1 0,0 1-3 0,0 1 1 16,1 0 0-16,-2 2-8 0,2-1 6 0,0 2 0 0,-1-1 2 0,-1 2 4 15,1 1-6-15,-3 0 9 0,1 1-7 0,-1 1 4 0,0-1 6 0,1 2-5 16,2 1 3-16,-1 0 7 0,2 0 0 0,-1 2-2 0,1 0-1 16,-1-1-3-16,-1 1-2 0,2 0 2 0,-2 1-2 0,-1 1 3 0,1-1-2 15,-2 2 4-15,-2 0 0 0,1-2-5 0,0 2-3 0,0 1 0 16,0-2 2-16,-1 1 4 0,1 1 2 0,-1-2 1 0,0-1-1 0,-1 2-5 16,1-1 0-16,-1 0-1 0,0 0 2 0,0 1 4 0,-1 0 4 0,0 1-3 15,0 0-2-15,-1 0-3 0,-1 1-1 0,1 1 1 0,1 0 6 16,0 1-2-16,0 1-3 0,-2-1 1 0,0 1-5 0,-2 0 0 0,0 0-5 15,-2 1-2-15,-1 0 0 0,0 2-7 0,0-1-3 0,-2 1 0 16,0-1-3-16,-1-2 11 0,-1 0 1 0,-2-2 1 0,-1 0-2 0,-2 0-5 16,-2-2 5-16,-2 3 1 0,0-1 7 0,0-1 5 0,-1 2 1 0,-2-2 1 15,-2 0-5-15,0 0 5 0,-2 1 4 0,-2-1-1 0,0 2 7 0,-3-1-2 16,-2 1-4-16,-1 1 1 0,-5-1-10 0,0 0-2 0,-4 0-5 16,-2-1-11-16,-4 3 4 0,0-1-14 0,-3 1 0 0,-2-1 1 0,-4-1 0 15,-1 0-4-15,-4-1-17 0,-3 0 8 0,-4-1-3 0,-2-2 9 0,-3 1 17 16,-4-1-3-16,-3-1 6 0,-1-1 8 0,-3 1-2 0,-1-1 4 15,0-1 0-15,-4 0-7 0,0-1 4 0,-3 0-4 0,-2-2 4 0,-1 3 8 16,-4 0-3-16,-2-1 7 0,-3-1-2 0,-1 0-2 0,-2 0 1 16,-4 0-1-16,0 0-2 0,-2 1 1 0,-2-1-1 0,-2-1-2 0,-2 0 2 15,-2-2 0-15,0 1-1 0,-3 1 7 0,-3-1-6 0,-3-1 3 0,-4-3 0 16,-2 0-1-16,-4-3 0 0,-3-1 1 0,-3-1 1 0,-3-1-5 16,-2-1-2-16,-6-1-2 0,-2 0-2 0,-7-1 1 0,0 0 2 0,-2 0 1 15,-4 1-3-15,1 0-1 0,-2 1-1 0,-3 2 2 0,2 0 0 16,1 1-1-16,1 1-3 0,3 0-1 0,-1 1 2 0,1 1 1 0,2 0 5 15,-1 0-1-15,2 0 2 0,0 0-7 0,-1 0 0 0,1 0 0 0,-1 0-1 16,2 0 11-16,2 0-4 0,-1-1-3 0,3 1-2 0,0 0-2 0,-1 1 4 16,0-1 0-16,3-1 0 0,-1 0-4 0,3-2-7 0,-2-2-1 15,1 0-1-15,-2-1-4 0,1-1 2 0,0 0-4 0,1-2 2 0,0 0 8 16,-1 0 2-16,0-1 8 0,1 1-2 0,0 0 0 0,3-1 4 16,-1 0-3-16,3-1 9 0,1-1 1 0,1 0 5 0,6-2 6 0,1 1 3 15,4-1 1-15,5-1 6 0,3 0-3 0,5-1-6 0,3 0 3 0,3-1-6 16,2 0 2-16,1-1 2 0,2-1-5 0,1 1-1 0,2 0-1 15,3 1 1-15,0 1 0 0,2 1 3 0,2-1 0 0,1 1-1 0,1 0 1 16,2 1-3-16,-1-1 6 0,2 1-3 0,-1 1-3 0,2 0 1 0,2 0-6 16,-1-1-3-16,1 2 0 0,1-1-2 0,1 0-4 0,1 1 3 15,2 0-1-15,1 1 2 0,0 0-1 0,2 0 1 0,1 0-4 0,1 2 2 16,4-2 0-16,0 1 0 0,2 0 2 0,2 0-1 0,2-1-2 16,0 1-7-16,1 0 1 0,0 0-9 0,1-1-11 0,0 0-20 0,0 0-30 15,2 0-33-15,-2-1-38 0,1 0-32 0,-1-2-39 0,-1-1-41 16,0-2-157-16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09:24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13586 9217 1056 0,'-4'10'2'0,"0"5"0"0,-3 3 1 0,0 7 0 0,2-5 0 0,-2 1-1 0,1 4 2 0,0 1-6 15,-2 3 2-15,1 1 2 0,-3 4-8 0,1 2 8 0,-2 3-3 16,-1 1-3-16,0 3 9 0,0 3-6 0,0 2 1 0,-2 2 0 0,1 2-4 15,-1 3 0-15,2 1-2 0,2-1 1 0,0 1-3 0,1 3 2 0,0-3 1 16,1 1 1-16,1-2 9 0,0-3-1 0,2 0 3 0,0-3-1 16,1-3 2-16,0-2 5 0,1-3-1 0,0-3 3 0,1 0 0 0,1 0-1 15,1-3 2-15,0-1 7 0,1-1 3 0,0-2-3 0,1 1 4 16,1-2-8-16,0 1-4 0,1-2-1 0,0 0-6 0,0-1-5 0,1 0-3 16,0 0 0-16,1 0 3 0,0-2-3 0,1 0 2 0,1-2-4 0,0-3-2 15,2 1 3-15,-1-2-2 0,3 0-1 0,3-2 2 0,0 0 0 16,2-4 1-16,1 1 1 0,2-2 1 0,1-2-4 0,2-2-3 0,3-3-3 15,1 0 2-15,3-2 5 0,2-1 2 0,3-2 5 0,2-1-5 0,3-1 3 16,3-1 8-16,3-1 1 0,1 0 9 0,4-2-2 0,4 1 3 16,2 1 4-16,4-2 0 0,2 0 0 0,3 0-5 0,2-1-1 0,3 0-1 15,3 0 4-15,1 0-4 0,3-1-3 0,4 0-1 0,2 2-5 16,2-1 2-16,2 1-5 0,1-1-2 0,2 0-3 0,0 0-3 0,4 1 1 16,-1 0-5-16,4-1 0 0,-2 0-4 0,2 0-3 0,0 2 7 0,0-2-1 15,2 0 2-15,0 0 2 0,-1-1-2 0,1 1 3 0,0 0-2 16,0-1 2-16,2 0 0 0,0 0 1 0,2-1 3 0,1-1-1 0,-2 1-1 15,1-1 3-15,1 2 0 0,0 0 6 0,2 0 3 0,-2 0-3 0,0 1 0 16,-1-1 0-16,-1 1-4 0,0-1-2 0,-1 2-4 0,-1 2-3 16,-1 0 2-16,0 2 2 0,-1 0 2 0,1-1-1 0,-1 0 5 0,-1-1 0 15,1-1 6-15,-1 1 1 0,1-1-8 0,-2 0-8 0,-2 0-9 16,-1-3 5-16,-4-1 1 0,0-2 2 0,-3-1 3 0,1-1-1 0,-2 0 2 16,-1-2 11-16,-2 1 7 0,-1-3 12 0,-4-1 5 0,-2 0 5 0,-2-3 3 15,-1 1-3-15,-5-2 1 0,0-1-5 0,-3-1 6 0,-3-2 5 16,-1 0-4-16,-3-2 13 0,-2-3-12 0,-2 1-1 0,-5-4 1 0,-2 1-5 15,-2-2-2-15,-2-1 0 0,-2-1 2 0,-5 0-11 0,-3-1 4 0,-3-1-2 16,-3 0-1-16,-4 1 0 0,-3-3 2 0,-3-1 1 0,-4 0-8 16,-6-3-1-16,-2-1-13 0,-5-2-9 0,-4-1-1 0,-3-3 1 15,-5-1 1-15,-4-2-1 0,-3-1 3 0,-3-1 0 0,-3 0 1 0,0-1-3 0,-4 1 9 16,-2-4 1-16,-2 1-6 0,-3-1 9 0,-3 0-11 0,-1-2-2 16,-2 1 1-16,-2 0-4 0,-2-1 1 0,-3 1 6 0,-3 0 0 0,-4 0 2 15,-3 0-2-15,-3 1-7 0,-5 1 0 0,-3 1-5 0,-3 1 0 16,-5 1 0-16,-2 2 0 0,-5 2 0 0,-3 2 2 0,-4 1-2 0,-3 2 12 15,-2 1 1-15,-3 3-1 0,-3 2 4 0,-2 1-11 0,-1 3 0 0,-3 2 2 16,-1 1-2-16,0 3 3 0,0 0-5 0,0 1-1 0,-2 0 1 16,0 3-1-16,-1 1 3 0,0 2-2 0,-1 3-1 0,0 1-3 0,-1 1-1 15,0 2-5-15,1 2-2 0,-1 2 2 0,1 1-6 0,-3 2 0 0,2 3 2 16,-1 1-1-16,0 2 6 0,-1 4 1 0,0 2 6 0,-1 2 2 16,-1 2-1-16,-1 4-2 0,-3 1 0 0,-1 4 2 0,-4 2-7 0,-2 3 4 15,-1 5-4-15,-3 4-1 0,1 5 3 0,-3 6 0 0,0 4 8 0,1 6 2 16,1 2 2-16,2 3 1 0,3 3-3 0,2 4-12 0,2 2 2 15,5 4 2-15,0 2-7 0,5 4 7 0,4 3-10 0,2 1-8 0,5 2-15 16,6-1-27-16,4 3-26 0,7 0-28 0,6-1-25 0,6 2-27 16,6 1-54-16,7-2-75 0,7 4-53 0,6-3 1 0,7 6 89 0,6 0-76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3:17:47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14223 7998 472 0,'-5'-15'137'0,"0"0"-22"0,-1-4-29 0,2 2-27 15,1 4-17-15,1 0-13 0,1-1-7 0,-1 1-10 0,1 0-5 0,0 1-3 16,1 3-4-16,0 0 3 0,-1 2-2 0,1 0 0 0,-1 1 1 0,1 0 1 16,0 0 2-16,0 0 1 0,1 1 3 0,-1 0 3 0,1 2 1 15,0-2 2-15,1 0 1 0,0 1 0 0,1 0 3 0,1-1 1 16,1 0-1-16,0 0 4 0,3-1-4 0,2-1 0 0,1-1 1 0,4 1-4 15,3-2 5-15,2 0 1 0,3 0-1 0,3-1 1 0,2 0-3 0,4 1-2 16,2 0-2-16,3 0-2 0,3 0 1 0,2 2 0 0,4-1 5 16,2 1 1-16,4-1-3 0,1 0-2 0,2 2-5 0,2-1-4 0,0 1-1 15,1 2-5-15,3 0 3 0,1 2-2 0,1 0 6 0,1 0-4 0,3 1 3 16,0 0-4-16,2 0-3 0,0 2 4 0,0-1-3 0,2 2 2 16,1 0-3-16,1 1 2 0,1 1-2 0,0 2 3 0,0 2-2 0,0 1-1 15,1 2 0-15,-1 0 0 0,0 1 3 0,-1 1-1 0,0 1 4 0,0 1-5 16,-1 1-4-16,-3 0 4 0,0-1-4 0,-3 3-3 0,-1 0 1 15,1 0 1-15,-4-2-1 0,-3 3 5 0,-3 0 0 0,-2 1-2 0,-1 1 1 16,-3 1-3-16,-3 0 2 0,-2 1 3 0,-1 2-2 0,-4-1 4 16,0 4-2-16,-2 0 1 0,-3 1-1 0,-1 3-1 0,-2 1 2 0,-2-1-11 15,-1 3 3-15,-2 0-4 0,-3 1-4 0,-2 2 9 0,-3-1-5 0,-3 2 4 16,-1-2-5-16,-3 2-3 0,-2 1-2 0,-4-1-5 0,-3 0-2 16,-4-1-4-16,-3 0-4 0,-5 1 2 0,-5 0 5 0,-5-1-4 0,-4 1 11 15,-6-2 5-15,-4-1 10 0,-5 1 14 0,-3-2 2 0,-3 0 5 0,-4-2 2 16,-3 0-5-16,-2 0 1 0,-3-1 1 0,-6 1-2 0,-2-2 3 15,-6 0-4-15,-4-3-2 0,-1 1 0 0,-6 0-8 0,-5-1-4 0,0 0-10 16,-7-2-12-16,-3 0-12 0,-3-2-12 0,-7 1-6 0,-1 0-18 16,-2-1-2-16,-4 1 0 0,-1-3 4 0,-1-2 16 0,0-3 8 0,5-3 14 15,2-5 9-15,4-2 13 0,3-3 12 0,5-4 16 0,3-3 22 0,5-3 21 16,2-1 25-16,3-4 15 0,2-2 8 0,2-3 7 0,4-2-8 16,4-2-13-16,3-5-11 0,4 1-21 0,4-5-16 0,5-1-13 0,5-1-15 15,3-2-17-15,4 0-18 0,3 0-27 0,3 0-27 0,4 2-28 0,4-2-41 16,4-2-51-16,2-1-28 0,3-3-128 0,4-2-164 0</inkml:trace>
  <inkml:trace contextRef="#ctx0" brushRef="#br0" timeOffset="29903.12">20234 10253 202 0,'8'-1'89'0,"1"2"-47"0,2 2-21 0,-1 0-10 16,-3 1-5-16,3 0-4 0,1 1-2 0,1 1-1 0,1 0-1 0,0-1 2 16,0 1-1-16,1 0 1 0,1 2 1 0,1 0 0 0,-2 0 0 15,1 1 0-15,1 0 1 0,0-1 0 0,0 2 5 0,3-1 2 0,0 0 3 16,2-2 2-16,2 0 4 0,3 0 2 0,0-1 5 0,2-1 8 0,2 2 4 15,1-1 8-15,1 0 2 0,2-1 5 0,-2 0 12 0,2 0-3 16,0-2-4-16,-1 1-13 0,1 1-20 0,0-1-9 0,2 2-6 0,1-2 1 16,2 2-3-16,1 0 0 0,0 1 5 0,1-1 2 0,1-1 8 15,1-1 7-15,-1-1 8 0,2-2 13 0,-1-2 8 0,2 0 6 0,-2-3 5 16,2-1 1-16,2 0 0 0,-1-2-9 0,2-1-4 0,1 1-10 0,-1-4-9 16,-1 1-7-16,0-3-6 0,0-1-6 0,-3 0-5 0,0-3-1 0,-2 0-5 15,1-1 4-15,-3 1 0 0,-2-2-1 0,2 1 2 0,-4-1-5 16,2-3 6-16,-3 0 2 0,-1-1 2 0,-1-1 1 0,-2-2-4 0,0 2 9 15,-1-1 1-15,1-1 1 0,-2-1 2 0,-2-1-9 0,0-1-2 0,-2-1-1 16,-1-1-4-16,-2 1-2 0,-1-2-2 0,-1 1-3 0,-2-3-5 16,-1 1 3-16,-2-3-4 0,-3 0-3 0,-2 0-7 0,-4-1-7 0,-3 1-5 15,-1-4-22-15,-5 3 3 0,-1-3-7 0,-3-1-2 0,-5 1 14 16,-6-2-7-16,-3 0 8 0,-5 2 10 0,-7 1 2 0,-2 1 19 0,-7 1 2 16,-4 0 3-16,-3 3 6 0,-4 3-3 0,-2 3 7 0,-6 2 1 15,-3 2-3-15,-3 1 1 0,-3 2-5 0,-1 3-12 0,-2 3 4 0,-3 2-5 16,-1 2-2-16,-2 3 11 0,2 1-8 0,0 3 4 0,0 4-3 0,2 3-9 15,0 3 1-15,0 2-2 0,2 5 3 0,1 1 8 0,0 3 1 16,4 3 2-16,-2 5 0 0,0 3 2 0,2 5 3 0,-2 2 7 0,-1 7 1 16,1 3 1-16,0 5 0 0,-3 4-2 0,1 3 1 0,-2 5-2 0,0 6-1 15,4 4 2-15,0 4-3 0,3 2 6 0,4-1-2 0,6-1-3 16,6 0 2-16,4-3-8 0,8-4 3 0,7-1-1 0,9-3-4 0,7-4-5 16,7-3-6-16,7-1-7 0,6-3-3 0,6-4 0 0,8-5 1 15,5-5 9-15,7-4 1 0,5-5 4 0,5-3 1 0,3-6 2 0,2-2-1 16,3-3-5-16,4-3-8 0,-1-5-13 0,1 0 2 0,0-4 5 0,-3-1 13 15,-3-3 21-15,0-1 7 0,-4-2 7 0,-3-2-8 0,-2-2-32 16,-3 0-80-16,-1-2-95 0,-3 0-84 0,2-1-30 0,-2-2 48 0,1 0-103 16</inkml:trace>
  <inkml:trace contextRef="#ctx0" brushRef="#br0" timeOffset="31275.12">3692 10560 1102 0,'-20'-5'108'0,"-1"0"-124"0,-2 1 8 16,7 1 3-16,6 1 1 0,3 0 6 0,2 1-2 0,2 1-24 0,1 0-16 15,3 0-10-15,3 2 4 0,1 0 20 0,3 1 12 0,4 0 7 0,2 0 3 16,3 0 3-16,3-1 1 0,0-1 0 0,2 0 0 0,3-2 2 15,1 0 0-15,3-2 2 0,1-1 2 0,3 0 0 0,1-1 0 0,3-1-1 16,2 0-1-16,2-1-2 0,2 1-1 0,0 0 0 0,1 0-2 16,1 2 3-16,3 1-1 0,0 0-3 0,1 3 1 0,0 0-3 0,1 1 3 15,-1 1 1-15,2 1-1 0,-1 1 1 0,0 1-2 0,-1 1 1 0,1 1 1 16,-3 0-2-16,0 0-1 0,0 1-1 0,-1 1 1 0,-2 0 1 16,0 1 4-16,-1 1-5 0,0 1 2 0,-1 1 0 0,-2 3-2 0,2 1 6 15,-3 0-3-15,-1 4-2 0,-1 2 4 0,-4 0-6 0,1 4 4 0,-3 1 2 16,1 2-2-16,-3 3 3 15,0 3-1-15,-2-1-4 0,0 6 1 0,-3 0-1 0,0 2-1 0,-3 5 2 0,-2 2 1 0,-1 1-2 0,-1 2-2 16,-2 1-3-16,-5 4-1 0,-2 2 0 0,-3 2 5 0,-3 0-1 16,-3 2 1-16,-4 1-1 0,-4 0-2 0,-3 2 3 0,-4 0-3 15,-4 0-3-15,-3-1-1 0,-4 0 3 0,-2-1 6 0,-3-1 4 0,-2-1 6 0,-3-1 0 16,-3-3 2-16,-1-2 2 0,1-4 0 0,-3-2 6 0,-1-5 1 16,-2-2 5-16,1-2 7 0,0-5 4 0,1-2 8 0,0-3-1 0,2-5 8 15,2-4 3-15,2-4 6 0,4-7 6 0,1-2-6 0,4-5-5 0,3-3-17 16,3-2-17-16,3-5-28 0,2-3-25 0,4-1-28 0,5-4-31 15,2-5-19-15,5-4-11 0,5-3 1 0,5-5 2 0,3-2 2 0,8-2 0 16,4 0-7-16,5-1 16 0,5-1 20 0,0 0-190 0</inkml:trace>
  <inkml:trace contextRef="#ctx0" brushRef="#br0" timeOffset="31669.12">7661 12458 1646 0,'-4'-2'188'0,"1"0"-161"15,0 0-31-15,3 1-15 0,1 0-5 0,0 0-2 0,1 0 5 0,3-1 4 16,0 0 7-16,2 0 8 0,0 0-2 0,2 0 0 0,2 0-1 15,2 0-2-15,1 1 2 0,3-1 0 0,0 2 0 0,0 0 3 0,2-1 0 16,0 0 1-16,2 1 1 0,1-1-4 0,3 1 1 0,2 1-2 0,4-1 0 16,2 1-1-16,4 0-6 0,2 0 1 0,3 0-1 0,2 0 3 15,3 1 3-15,1 1-8 0,2-1 3 0,3 1 1 0,1 0-5 0,2 0 5 16,1 1-2-16,0-1-7 0,0 0 7 0,2 1 1 0,-1-1 5 16,-1-1 0-16,-1 0 1 0,-2-1 3 0,-1-1-4 0,-2 1 8 0,-1-2 1 15,-3 0-3-15,-2 0 6 0,-3-1-3 0,1 0 1 0,-4 0 4 0,-2-1 0 16,-2-1 1-16,-4 1 1 0,-1-1 4 0,-1 0-1 0,-1 1-2 15,-4-1 3-15,0 2-8 0,-2 0 1 0,-3-1-5 0,-1 3-3 0,0 0 0 16,-1 1-8-16,-2 1 4 0,-1 1-4 0,-1 0-6 0,-2 0-19 0,-3 0-41 16,-2-1-49-16,0 1-55 0,-2 0-35 0,-1-1-16 0,-1 1 15 15,-2-2-79-15</inkml:trace>
  <inkml:trace contextRef="#ctx0" brushRef="#br0" timeOffset="32167.12">11393 12163 1899 0,'-1'-2'151'0,"1"0"-155"0,0-1-24 0,3 0-21 16,1 0 2-16,4 1 1 0,3-1 7 0,4 0 12 0,2 0 7 15,4 0 7-15,2 0 0 0,0 1 2 0,4 0-6 0,0 1-3 0,1 0-1 16,1 1-1-16,3 1 6 0,0 0 0 0,1-1 8 0,1 1 3 0,2 0 1 16,-1 0-6-16,3 1-5 0,0-1 3 0,1 1 1 15,1 1 8-15,0-1-2 0,1 1-4 0,1-1 4 0,1 1-4 0,1 0 4 0,0-1 5 16,0 1-4-16,1-1 0 0,1 1 3 0,1-1-8 0,3 1 3 15,-1 0 2-15,2 0-5 0,0 0 9 0,0 0-3 0,3 0 0 0,-1 0 3 16,3 2-6-16,0 0 3 0,-2 0 1 0,2 0-3 0,0 1 6 16,0 0-2-16,0 0 0 0,0 1-2 0,0-1 1 0,2 0 2 0,0 2-2 15,1-2 2-15,0 1 1 0,0 0-5 0,1-2 3 0,-1 0-1 16,0-2-2-16,2 0 3 0,-1 0-2 16,1-1 9-16,0 0-2 0,-2-1 0 0,0-1 4 0,1-1-6 0,1-1 4 0,-1-1 2 0,2-1-4 0,-1 0 2 15,0-2 1-15,-2 1 0 0,-1 0-2 0,0-1 0 0,-1 1-7 0,1-1 4 16,0 1-4-16,-2 2 2 0,-1-1 7 0,-1 1-4 0,-2 1 1 15,-1 0 1-15,1 2-1 0,-5 0-2 0,0 1-1 0,-1 1-2 0,0 0-1 16,-2 1-8-16,-1 1-6 0,-3 0-36 0,1 2-85 0,-3 2-71 0,0 0-58 16,-4 0-24-16,-1 1 68 0,-1 0-83 0</inkml:trace>
  <inkml:trace contextRef="#ctx0" brushRef="#br0" timeOffset="34384.74">20337 11354 14 0,'-25'4'12'0,"-1"0"1"0,-4 2 4 16,5-2 3-16,6 0-4 0,-1 0-3 0,-1-1-8 0,2 0-2 0,-1-1-3 15,1 1-1-15,0 0-2 0,0 1-5 0,0 0-2 0,-1-2-10 0,-1 1-14 16,-1 2-2-16</inkml:trace>
  <inkml:trace contextRef="#ctx0" brushRef="#br0" timeOffset="35317.74">18659 12419 280 0,'-3'-1'17'0,"1"1"3"0,-1 0-3 0,3 0-6 0,1 1-4 0,2-1-4 16,1 0 3-16,1 1 1 0,1 0 4 0,3 0 0 0,0 0 1 0,0 0-1 15,2 0-2-15,2-1-1 0,1 1-1 0,1 0-1 0,1-1-2 16,2 1 0-16,1-1 0 0,0 0 0 0,3-1 2 0,1 0-4 0,3-1 2 16,3 0-3-16,1 0-1 0,3-1 1 0,2 0-2 0,3 0 1 0,2 0-1 15,1 0 1-15,0 0-1 0,3 0 0 0,0 0 1 0,3 1 0 16,2 0 2-16,1 1-1 0,0-1 0 0,0 1 1 0,1 1-2 0,3-1 2 15,1 1 4-15,2 0 3 0,1-1 2 0,-1 1 2 0,1-1 3 0,1 1-1 16,1-1-1-16,0 0 0 0,0 1-4 0,0-1 0 0,1 0 1 16,-1 0 4-16,0 0 0 0,1 0 2 0,-2 1-2 0,1-1-2 0,0 1 0 15,-1 1-2-15,1 0 2 0,-1 0-5 0,0 2-2 0,2 0 0 16,-1-1-2-16,1 2 0 0,0-1-2 0,1 0 0 0,1 1 4 0,0-1 1 16,1 0-3-16,-1 0 1 0,1 0-1 0,1 0-3 0,-1-1 0 0,-1 0 0 15,0 0-3-15,-3 0 4 0,0-1 2 0,-1 1 1 0,-2 0 1 16,-1 0-4-16,-2 0 2 0,-1-1-4 0,1 0 2 0,-1 0 3 0,-2-2-2 15,2 0 2-15,-4-1-2 0,1-2 3 0,0 0-1 0,-1 0 0 0,0-2 4 16,0-2-2-16,-2-1 3 0,0-1 3 0,-2-2 2 0,0-2-2 16,-1-2-2-16,-2-1-1 0,-3-1 2 0,-3 2 2 0,-2-1 2 0,-1-2 0 15,-1 0 2-15,-2-2 0 0,-2-1 0 0,-1 0 3 0,-1-2-2 0,-3-1 1 16,1-1-3-16,-3-2-1 0,1 0 3 0,1-3 1 0,-4 1 6 16,0-2 0-16,-1 1 2 0,-3 0 1 0,-1 1 4 0,-1 0 3 0,-2 2 3 15,-1-2 9-15,-2 1-2 0,-2-1 6 0,-2 0-4 0,-1-1 4 16,-2 3-8-16,-1-3-3 0,-1 1-4 0,-3-2-11 0,1 0-9 0,-4-2-3 15,-1 2 4-15,-3-2-10 0,-2 1 8 0,-2-2-6 0,-2 0-17 0,-4-1 3 16,-3 1-8-16,-1 0-15 0,-5 1 2 0,0-2-3 0,-4-1 14 16,-1 0 15-16,0 2 6 0,-4 0 2 0,-1 2 4 0,1 1 3 0,-1-1 5 15,1 0-2-15,-2 2 2 0,0-2-6 0,0 2-7 0,0-1 2 0,1 0-14 16,-1 1-3-16,-1 1 0 0,-3 0 0 0,0 1 3 0,-3 1-1 16,-1 0 0-16,-4-1-10 0,0 1-8 0,-5 1 5 0,-3 1-10 0,-5 2 3 15,-3 2 2-15,-4 1-3 0,-5 2 8 0,-4 2 4 0,-1 1 4 16,-5 1 2-16,1 2 5 0,-3 1 3 0,1 2 7 0,2 1 1 0,0-1-3 15,3 1-9-15,1 2-5 0,0 0-1 0,4 0-8 0,-1 2 3 16,1 1-5-16,2 3-1 0,0 1 3 0,1 3 1 0,1 1-4 0,1 2 4 16,-1 2-1-16,0 2 2 0,-2 2 3 0,0 1-3 0,0 4-3 0,-2 2 3 15,-1 2 1-15,-1 2 2 0,-2 4 6 0,-3 2-2 0,0 5 2 0,-2 3 3 16,-1 4-1-16,0 5 2 0,-4 2-4 0,-1 4 2 0,1 5-1 16,-1 3-2-16,4 1 6 0,3 1-1 0,7-3 7 0,3-2 5 0,5 1-4 15,8-5-1-15,5-1-1 0,7-3-6 0,8-5-4 0,4 0 1 16,6 1-3-16,5-3-9 0,4-2 6 0,4 1-2 0,3-4-2 0,4 1 12 15,2-1-1-15,3-3-1 0,2-2 2 0,2-2-2 0,3 0 4 0,1-2 1 16,2-1-1-16,2-4-2 0,2-1-3 0,1-1 3 0,3-2 1 16,2 0 0-16,0-1 0 0,2-2 0 0,2-1-3 0,1 0 0 0,0-1-3 15,2-1-19-15,1-2-23 0,2-1-27 0,-1-1-19 0,4-1-19 0,0-2-5 16,3-1-11-16,1-2-4 0,2-2-168 0</inkml:trace>
  <inkml:trace contextRef="#ctx0" brushRef="#br0" timeOffset="36559.74">20658 12015 2313 0,'-11'-4'137'0,"1"0"-137"16,-1-1-23-16,4 1-9 0,4 0-18 0,1 2-39 0,2 0-26 0,1 0 10 16,0 2 33-16,0-1 51 0,0 2 33 0,-2 0 2 0,1-1-11 15,0 2-17-15,0 1-9 0,0 0-1 0,0 2 5 0,1 3 15 0,0 1 0 16,1 3 14-16,0 2 11 0,0 3-1 0,1 5 14 0,0 3-6 16,1 3-3-16,0 2 2 0,0 2-6 0,1 5 2 0,0 2-10 0,2 4-4 15,0 3-1-15,1 2-3 0,0 1-3 0,1 1 3 0,0 2-4 16,1 1 8-16,0 0-5 0,2-1 2 0,-1-3 6 0,0-2-4 0,-1-2 8 15,0-1 5-15,0-3-2 0,0 0 6 0,0-4 5 0,-1-3 2 0,1-4 2 16,-2-5-9-16,0 0-9 0,0-4-8 0,-2-2-9 0,1-2-10 0,0-3-12 16,-1-4-28-16,0 1-46 0,0-3-86 0,-3-1-147 0,2-2-112 15,-1-3-36-15,-1-2-142 0</inkml:trace>
  <inkml:trace contextRef="#ctx0" brushRef="#br0" timeOffset="36810.74">21178 11903 2699 0,'-4'-1'501'0,"1"2"-464"0,1-1-58 15,3 0-20-15,3 3-8 0,3 1-22 0,4 5-22 0,3 5 3 0,3 2 19 16,0 4 35-16,-3 3 31 0,-1 0-3 0,-2 5 9 0,-1 2-14 0,-3 6-3 16,0 5 4-16,-1 5-10 0,-1 4 10 0,-1 6-1 0,0 1 7 15,-2 3 4-15,-1 1-6 16,0 2 3-16,-1-1-1 0,0 2 3 0,-1-1 0 0,1-1-4 0,0 1 1 0,-1-1-5 0,1-3 3 0,0-2 3 15,1-4 3-15,-1-5 1 0,1-5 5 0,0-2 8 0,0-5-12 0,0-3 19 16,0-1-6-16,0-5 1 0,0 0 12 0,0-2-15 0,0-3-1 16,0-2-10-16,0-2 0 0,0-5-7 0,-1-1-14 0,1-1-28 0,-1-3-73 15,0 0-95-15,-1-3-135 0,-1 0-130 0,-1-3-32 0,-3-2-43 0</inkml:trace>
  <inkml:trace contextRef="#ctx0" brushRef="#br0" timeOffset="37077.74">20482 13335 2213 0,'-10'2'1168'0,"3"1"-1108"0,-1 0-45 16,4 0-17-16,3-1-18 0,2 3-21 0,6 3-36 0,2 5-6 0,6 5 11 16,3 2 23-16,0 3 30 0,-2 1 12 0,-1-2-2 0,-1 2-20 15,1 0-33-15,-1 3-35 0,2 2-26 0,1 2-2 0,-1-1 22 0,0-1 14 16,1-3 21-16,-1-4 23 0,0-3 12 0,0-4 21 0,-2-4 16 15,1-5 11-15,-2-2 23 0,1-3 21 0,0-5 14 0,0-1 10 0,1-3 0 16,-1-3-2-16,3-4-2 0,0-3-13 0,1-4-10 0,3-5-22 0,1-4-12 16,1-4-10-16,2 0-5 0,1-3-2 0,-1 2-3 0,0-1-4 15,-2-1-5-15,1 3-5 0,0 1-8 0,-1 3-11 0,0 1-31 0,-1 4-39 16,0 1-62-16,-1 2-110 0,-1 3-178 0,-1 1-129 0,-1 1 31 16,-1 5-66-16</inkml:trace>
  <inkml:trace contextRef="#ctx0" brushRef="#br0" timeOffset="37363.94">20448 14636 2651 0,'-14'9'1116'0,"0"-1"-1075"0,-1 3-28 0,6-2-1 0,2-1-20 0,3 0-55 16,4 3-69-16,4 3-31 0,4 4 13 0,2 2 52 0,2 4 66 0,0 2 25 16,-1 0 11-16,-3 2-10 0,-1 1-27 0,-1 1-25 0,0 0-36 15,2 2-18-15,1 0-16 0,2 3-1 0,1 1 4 0,0 0 18 16,0-2 13-16,-1-2 29 0,-1-1 21 0,0-3 9 0,-1-1 9 0,-1-4 0 16,-1-2-1-16,0-2 8 0,-1-3 8 0,-1-3-8 0,-1-3-9 0,0-2-49 15,-1-3-58-15,-1-2-70 0,1-2-76 0,-2-3-4 0,-1-1 22 0,0-1 30 16,-2-4 70-16,-2-3-131 0</inkml:trace>
  <inkml:trace contextRef="#ctx0" brushRef="#br0" timeOffset="37782.94">20138 14578 1276 0,'-17'-2'649'0,"-2"0"-485"0,-3-1-56 15,1-2 2-15,6 1-13 0,2 0-30 0,3-2-71 0,3 0-28 0,1 0-7 16,3 0 1-16,2 1 22 0,0 0 11 0,1 0-4 0,1 1 2 15,1-2-7-15,1 1-4 0,3 1 6 0,1-1 8 0,1 0 2 0,1 0 1 16,4 1 2-16,2-1 1 0,3 1-4 0,0 0 5 0,3 0-1 0,3 1 1 16,1 0 4-16,3 1 2 0,0 1-4 0,3 2 5 0,-2 0-7 15,5 2 3-15,-3 1 8 0,2 1-4 0,-2 2-1 0,0 1-1 0,0 1-4 16,0 1 0-16,-1 2 6 0,1 1-2 0,-1 2-10 0,1 1 18 16,-2 1-6-16,-1 3-2 0,-2 3 12 0,1 1-17 0,-3 3-1 0,0 2 5 15,-1 3-4-15,-1 2 1 0,0 3-3 0,-1 2-6 0,-2 3-1 0,-1 2-8 16,0-1-6-16,-1 2-16 0,-1 1-22 0,-2 3-18 0,-1 1-26 15,-3 0-20-15,-4 2-20 0,-2 0-18 0,-3 0-3 0,-3 3 16 0,-3 0 29 16,-6-1 31-16,-3-2 32 0,-5-2 30 0,-1-3 33 0,-4-2 40 0,-1-3 54 16,1-3 37-16,-4-3 26 0,0-3 11 0,-3-2-18 0,0-2-19 15,-3-3-24-15,-1-3-11 0,-4-2 1 0,1-3 8 0,2-4 20 0,0-1 5 16,3-3-4-16,1-3-21 0,2-4-24 0,0-3-26 0,-1-3-19 16,-2-3-19-16,2-3-21 0,-2-1-11 0,4-3-2 0,-2-5 9 0,2-4-9 15,0-4 2-15,3-4 0 0,-1-2 0 0,2-5 0 0,1-2-11 0,1-4-6 16,3-5-4-16,1 0 1 0,2-2 1 0,3-1-10 0,2 1-17 15,2-2-13-15,3 3-21 0,2 1-16 0,3 1-20 0,2 0-27 0,2-1-34 16,3 3-40-16,3 2-47 0,1 1-42 0,3 2-22 0,0 4-7 0,4 0 54 16,2 3-109-16</inkml:trace>
  <inkml:trace contextRef="#ctx0" brushRef="#br0" timeOffset="38115.94">21644 14628 3439 0,'-10'4'117'16,"2"-1"-101"-16,0 1-10 0,3-1-12 0,3 0-38 0,1 0-71 0,3 2-50 16,3 2-1-16,1 2 39 0,2 4 61 0,0 0 51 0,-2 3 12 15,0 0-17-15,-1 1-17 0,1-1-34 0,1 4-26 0,1 1-25 0,1 2-9 16,1 5 2-16,1 0 1 0,0 3 9 0,-1-1 8 0,0 0 3 0,0-2 1 16,0 1-19-16,-1-2-41 0,0 0-36 0,-1 1-12 15,0-2 22-15,0-1 38 0,-2 1 31 0,2-1 21 0,-1-1 16 0,1 1 19 0,0-1-131 16</inkml:trace>
  <inkml:trace contextRef="#ctx0" brushRef="#br0" timeOffset="38384.94">21381 14575 2384 0,'-10'0'546'0,"0"0"-427"0,-1-1-28 0,3-1-26 0,3 0-17 15,1 0-43-15,2 1-40 0,2 0-20 0,0 1-1 0,0-1 16 0,1 1 19 16,-1 0-1-16,2-1-2 0,-1 1-26 0,2 0-26 0,1 0 1 0,2-1-17 16,3 0 0-16,2 0-6 0,1 0 2 0,2-1 1 0,1-1 7 15,2 1 0-15,0 0 0 0,1-1-8 0,1 2-13 0,-1-1-26 0,0 1-29 16,1-1-34-16,-1 2-32 0,-1 1-4 0,1 0 0 0,-1 2 27 15,-1 2 56-15,-1 1-111 0</inkml:trace>
  <inkml:trace contextRef="#ctx0" brushRef="#br0" timeOffset="38574.94">21544 15551 2087 0,'3'2'246'16,"4"-2"-207"-16,1 0-5 0,6-2 1 0,3-1-10 0,4-2-28 0,4 0-25 16,4-5-6-16,0-3-4 0,2 0 5 0,-2-1-8 0,0 2-33 0,-1-1-65 15,0-1-83-15,-1 0-84 0,1 0-50 0,-1 1 11 0,1-3 53 16,-2 1 78-16,-1-2-75 0</inkml:trace>
  <inkml:trace contextRef="#ctx0" brushRef="#br0" timeOffset="38811.94">22378 14682 917 0,'-1'-5'392'0,"1"0"-157"0,0-1-46 15,0 1-24-15,0 1-27 0,-1 2-44 0,1 0-46 0,0 1-23 16,0 1-4-16,1 1 10 0,0 1 8 0,-1 0 0 0,0 2 0 0,0 1-5 16,0 2-8-16,0 2-3 0,0 2-11 0,0 4-5 0,0 2-3 15,0 3-10-15,1 3 1 0,1 5-7 0,-1 3-2 0,1 6 2 0,0 2-2 16,1 3 3-16,0 1-3 0,2 0 2 0,1 1 3 0,2-1-3 0,-1 0 4 15,2-2-5-15,1 0-8 0,1-2 0 0,2-1-3 0,0-2-5 16,2-3 4-16,1-2-7 0,0-1 2 0,-1-1 1 0,1-1 3 0,0-1-1 16,-1-3-17-16,-1-3-31 0,0-2-50 0,-1-4-44 0,-1-1-46 15,-1-3-39-15,-3-4 4 0,-3-3 13 0,-2-3 26 0,-1-4 62 0,-4-4-135 16</inkml:trace>
  <inkml:trace contextRef="#ctx0" brushRef="#br0" timeOffset="39058.99">22343 14946 681 0,'-10'-13'359'15,"1"0"-123"-15,-1-4-30 0,3 1-33 0,3 2-42 0,2 0-49 0,1-1-44 0,1 0-31 16,0-1-7-16,3 2 7 0,2-1-1 0,2 2 5 0,2 0-5 16,2 0-6-16,2 2-3 0,1-1-12 0,5-1-1 0,2 1-6 0,2 2-4 15,3 1 3-15,2 0 2 0,2 3 4 0,0 1 2 0,2 3 4 16,-1 2 1-16,0 2-3 0,-2 2-15 0,1 2-8 0,-2 4-11 0,-1 0-12 16,-1 4 5-16,-3 2 9 0,-1 1 10 0,-1-1 20 0,-1 0 4 15,-3 1 9-15,-2-1 4 0,-4-1 0 0,-2 1 3 0,-4-1 7 0,-3 1 9 16,-2-2 9-16,-3 1 1 0,-3-1-1 0,-3 0 2 0,-3-1-5 0,-5 1 5 15,-3-1 1-15,0 0-2 0,-2-1 8 0,0-3 7 0,1-1 4 16,-2-1-4-16,0-1-5 0,2-1-11 0,-1 1-6 0,3-2 1 0,2 0-2 16,1-1-11-16,2-1-10 0,0-2-19 0,2 0-18 0,1-2-22 0,1 0-34 15,2 1-53-15,1-2-66 0,1 1-75 0,2-1-50 0,0-1 14 16,2-3-121-16</inkml:trace>
  <inkml:trace contextRef="#ctx0" brushRef="#br0" timeOffset="39285.83">23184 14423 3289 0,'-6'2'103'16,"4"0"-96"-16,-2 1-18 0,3-1-13 0,2 0-53 0,-1 2-84 0,3-1-81 15,1 4-17-15,1 3 47 0,1 2 78 0,1 3 49 0,1 1-43 0,0 1-140 16,2 1-153-16,2 3-27 0,2 2 75 0,2 3-79 0</inkml:trace>
  <inkml:trace contextRef="#ctx0" brushRef="#br0" timeOffset="39566.06">23521 14676 292 0,'7'-9'156'0,"0"0"-37"16,3-4-20-16,-3 0-12 0,-1 3-14 0,-2-2-22 0,-1 0-14 0,0-1-16 15,-1 2 1-15,-2 1-3 0,1 2 6 0,-1 2 11 0,0 1 1 16,-1 1 13-16,1 3-4 0,0 1-8 0,-1 2-12 0,1 2-12 0,-1 1-9 15,0 0-13-15,0 1-7 0,0 2-13 0,0 4-8 0,1 5-2 16,1 4-7-16,1 3 2 0,1 5 5 0,-1 3 5 0,2 4 8 0,1 2 1 16,0 3 7-16,0 3-1 0,0 1 2 0,1 3 4 0,1 0-1 0,1 1 2 15,-1 2-2-15,0 0-6 0,-1-1-4 0,0 1-6 0,0-2-2 16,-1 1-2-16,0-2 1 0,-2-1 4 0,0-1 11 0,-2-4 6 0,-2-1 5 16,-2-6-1-16,-1-2-4 0,-2-4-2 0,0-3 0 0,-2-4-3 0,1-4-8 15,-2-2-12-15,-1-4-16 0,-1-3-3 0,-1-4 5 0,0-3 13 16,1-3 23-16,-1-3 17 0,1-4 17 0,1-3 22 0,0-4 13 0,0 0 11 15,2-3 8-15,0-4 2 0,0-2 0 0,3-2 0 0,1-3-5 0,1-3-11 16,2-4-13 0,1-3-14-16,1-2-17 0,2-1-8 0,1-1-7 0,1 0-4 0,3 0-3 0,1 0-7 0,0 2-10 0,2 1-16 15,-1 1-20-15,1 2-14 0,1 2-15 0,-1 3-1 0,2 0-6 0,1 3-7 16,0-1 12-16,2-1-48 0,-1 0-19 0</inkml:trace>
  <inkml:trace contextRef="#ctx0" brushRef="#br0" timeOffset="39912.06">23992 14514 1924 0,'-1'2'373'16,"1"1"-250"-16,-1 0-68 0,1 0-24 0,1 0-7 0,-1 1-16 0,3 2-22 15,-1 0-8-15,0 1 0 0,3 1 13 0,-2-1 2 0,1 3 0 0,-1 1-14 16,1 4-17-16,0 2-21 0,1 0-21 0,1 5-9 0,1 2-19 16,2 1-4-16,-1 2 12 0,-1-1 22 0,1 0 29 0,-1-2 24 0,-1 0 16 15,1-1 5-15,1-3 4 0,0 0 6 0,0-3 6 0,-1-2-2 16,2-4 4-16,-1 0 6 0,1-3 6 0,0 0 3 0,-1-3 5 0,0 0-5 15,-1-3-9-15,-1-1-1 0,1-1-5 0,0-1-4 0,-1-1 1 0,0 0 3 16,0-2 2-16,0 0 9 0,1-2 5 0,-1 0 5 0,0 0 5 16,0-1 2-16,1-1 4 0,-1 1 0 0,1-1-9 0,0-1-9 0,1 0-1 15,-1 0-4-15,0 0 0 0,0 0 1 0,2 2-3 0,0 1 7 0,0 1 3 16,-1 2-1-16,0 0 0 0,-1 1-18 0,-1 1 6 0,0 1-9 16,0 1-3-16,1 2 1 0,-1 0-14 0,1 2-2 0,0 1-18 0,0 1-12 15,1 3-16-15,0-1-12 0,1 2-12 0,1-1-9 0,-1-1-6 16,1 0 0-16,-1-1-10 0,0 1-11 0,0-1-2 0,2 0-9 0,0-2 4 15,1 0-7-15,-2-1-20 0,2-2-16 0,-3 0-4 0,0-2 2 0,0-1 12 16,-1 0 22-16,0-2-6 0,0 0-70 0</inkml:trace>
  <inkml:trace contextRef="#ctx0" brushRef="#br0" timeOffset="40741.62">24776 14507 2959 0,'0'4'167'0,"0"1"-160"0,1 2-35 16,2 0-19-16,1 0-20 0,2 2-30 0,0 1-22 0,2 1 8 16,0 4 26-16,0 1 44 0,1 1 31 0,-2 1 6 0,0-1-23 0,1 1-57 15,0-1-53-15,1 2-27 0,1 1 17 0,-1 1 53 16,1-1 55-16,0 1 39 0,-2-1 18 0,0-2 5 0,0 0 2 0,-1-1-3 0,-1-2-5 16,0 1-3-16,-1-2-3 0,0-1 2 0,0-2 6 0,-1-2 1 0,0 1 6 15,-2-2-3-15,0-1-3 0,0-1 3 0,-1-1-6 0,0 1 1 16,0-1-3-16,0-1-1 0,1-1-3 0,-1 1 5 0,0-1-1 15,0 1 7-15,-1-1-4 0,1 0 7 16,-1-1-4-16,1 1-3 0,-1-1 14 0,1 0-9 0,-1-1-2 0,1-1-3 0,0 0-8 0,0 0-1 0,-1 1-5 16,1-1-2-16,-1 0-4 0,-1-1-4 0,1-1-5 0,-1 1-2 0,1-1-6 15,-1 1-5-15,0 0 3 0,0 0-3 0,0 0 6 0,-1 0 4 0,0 0 1 16,0-2 2-16,0 2-7 0,0 1 5 0,0 0 7 0,1 1 9 16,-2-1 11-16,1 1-6 0,0 0 4 0,-1 0-1 0,0 1-2 0,0 1 3 15,1-1-5-15,-1 1-7 0,1-1-3 0,1 1-6 0,0 0-3 16,0-1 2-16,0 0-5 0,0 0 3 0,0-1-4 0,-1 0 7 0,1 0 0 15,0-2-5-15,0 1-3 0,1-1-4 0,0 1 0 0,-1 0 4 0,-1 1-4 16,0-1-2-16,0-1-1 0,1 0-6 0,1 0 15 0,-1 0-2 16,1 0 5-16,-1-1 10 0,0 1-3 0,1-1 12 0,-1 1 2 0,1 1 4 15,0-1 6-15,0 1 4 0,0 0 1 0,1-1-3 0,0 1 1 0,-1 1-8 16,1-1-1-16,-1 1 0 0,1 0-3 0,0-1-1 0,1-1-5 16,0 1-1-16,1 0 0 0,-1-1-2 0,0 0 8 0,0 0-6 15,0-1-1-15,1 0 3 0,0 1-5 0,0-2 6 0,2 1-4 0,-1-2-1 0,1 0 1 16,-1-1 2-16,2 0-1 0,-1 0-4 0,1 0 8 0,0-2-3 15,-1 1 8-15,1 0 7 0,-1-1-5 0,1 1 1 0,-1-1 0 0,0 1 3 16,0 0 0-16,0 2 1 0,-1-1-5 0,2-1-6 0,-1 0 1 16,-1 1 0-16,1-1-6 0,0 2-2 0,0 0 1 0,1 0-2 0,0 0 6 15,0 1 5-15,0 1-8 0,0 0 3 0,2 1-4 0,1 0-1 0,0 0-2 16,1 2-7-16,1 1 2 0,0-1-10 16,2 3 4-16,0-1 3 0,2 1 1 0,-2 2 5 0,2 0 0 0,2 1 0 0,0 1 3 0,-2 0 6 15,2-1-1-15,-2 3 3 0,1 0-4 0,-2 0 7 0,1 1 0 0,-1 0-1 16,-1 0 3-16,1 0 0 0,-2 1 3 0,0 1 1 0,0 1 0 15,-2-1-12-15,-1 1-1 0,-3 0-7 0,0-1-4 0,-2 0-6 0,-1-1-9 16,-3 1-8-16,-2 0-9 0,-1 1-6 0,-3-2-9 0,-1-1 9 16,-3 1 1-16,-4 0 10 0,-2 0 21 0,0-1 3 0,-2-1 9 0,0 1 4 15,0 0 5-15,0-1 8 0,0-2 11 0,-2 0 5 0,2-2 11 0,-1-1 11 16,2 0 11-16,2-1 4 0,1-2-5 0,1 0-17 0,1-1-14 16,0-1-13-16,1 0-14 0,2-2-8 0,0 1-10 0,0-1-4 0,1-1-13 15,2 0-15-15,-1-1-26 0,1-1-37 0,2-3-64 0,-2-1-87 16,2-3-115-16,-2-5-82 0,0-4 24 0,0-8-93 0</inkml:trace>
  <inkml:trace contextRef="#ctx0" brushRef="#br0" timeOffset="41229.62">20122 16895 1 0,'-3'26'348'0,"1"-4"779"0,-2-2 761 0,4-12-1806 0,-5-6-39 16,2-2 1-16,2 0-20 0,0-2-39 0,3 0-88 0,4-2-51 0,5-4-2 16,6 0 13-16,5-1 51 0,5-1 22 0,0 1-6 0,-1 0 11 0,2 1-10 15,-1 0-9-15,4 0-19 0,0 2-35 0,3 0-26 0,-1 0-44 16,2 1-23-16,1 1-5 0,-2 2 12 0,1 1 37 0,-3 2 30 0,-1 2 28 16,-5 2 26-16,-2 2 22 0,-4 1 27 0,-5 4 19 0,-1 3 21 15,-4 2 15-15,-4 3 7 0,-3 5 8 0,-2 3 3 0,-4 2 9 0,0-15 16 16,-1 6 13-16,-1 0 15 0,-2 5 21 0,-2 1 18 0,-1 5 17 0,1-1 15 15,-4 6 8-15,0-1-1 0,0 0-3 0,0 1-6 0,2-3-6 16,-2 0-13-16,1-3-2 0,2-2-25 0,0-1-17 0,3-1-19 0,0-4-14 16,2-2 3-16,1-2-13 0,3-2-2 0,0-3-12 0,2-1-8 0,1-3-10 15,2-1 3-15,2-2-8 0,0-1 1 0,2-1 1 0,2-2-13 16,2 0 4-16,1-1 6 0,2 0 1 0,0-3-3 0,3 0-14 0,1-3-10 16,1 1-6-16,1-3-11 0,1-2-6 0,0-1-29 0,2-2-55 15,-1-3-77-15,-2 0-121 0,1-2-81 0,-3-1-20 0,-1-3-147 0</inkml:trace>
  <inkml:trace contextRef="#ctx0" brushRef="#br0" timeOffset="41656.11">19703 16814 3029 0,'-9'-2'158'0,"1"0"-69"0,0-1 1 0,2 0 0 16,4 0-33-16,1-3-33 0,3-1-30 0,3-3-16 0,3-3-2 0,5-2 7 15,6-3 5-15,2-2 12 0,5 0-4 0,1 0-9 0,3-2 8 0,1 3-16 16,5-3 1-16,2 2 0 0,4 2-10 0,2 0-12 0,2 2-17 16,2 3-19-16,3 4-11 0,1 1-9 0,0 5-1 0,1 3-18 15,1 5-1-15,0 3 2 0,0 6-10 0,-1 6 7 0,1 5-8 0,-1 3 1 0,0 6 7 16,-2 4 13-16,-1 5 22 0,-1 5 26 0,-1 4 29 0,0 2 21 16,-2 2 14-16,0 1 3 0,-23-28 13 0,5 7 3 0,-1 1 5 0,5 8 3 15,-1 0-12-15,3 6 16 0,0 1-5 0,1 6 5 0,-1 0 6 16,-4-1-10-16,-3-3-4 0,-4 0-14 0,-13-28 10 0,0 2-15 0,-2 1-24 15,-1 2-24-15,-3 0-40 0,0 2-19 0,-3 0 10 0,-2 3 12 0,-3-1 19 16,-1 1 33-16,-4 1 20 0,-1 0 34 0,-4 0 1 0,-2 3-27 16,-5-3 14-16,-2 1-18 0,-3 0 5 0,-5-4 21 0,-2 0-8 0,-4-4 26 15,-3-1 10-15,-1-4 23 0,-5 0 8 0,0-4-2 0,-3-3 16 0,-2-1-8 16,-1-3-5-16,-2-2-6 0,-1-3-9 0,-1-3-6 0,0-1-20 16,0-3-14-16,0-3-1 0,0-1-10 0,2-2 14 0,1-3-4 0,1-2-29 15,3-2-17-15,1-1-9 0,4-1-9 0,4-1 14 0,1 0 5 16,5-1-10-16,3-1-15 0,5 0-8 0,2 0-8 0,6-2-30 0,3 0-19 15,4 0-36-15,6-2-27 0,4 0-2 0,5 1-29 0,6-1-51 0,4-1-32 16,4-1-1-16,5-2 31 0,4-1 69 0,6-2-119 0</inkml:trace>
  <inkml:trace contextRef="#ctx0" brushRef="#br0" timeOffset="41895.11">21679 16963 866 0,'10'-2'189'0,"2"1"-6"0,3 0 36 0,-2 2 2 0,-3 2-39 0,0 0-66 15,3 2-49-15,0 0-17 0,1 1 11 0,-1 2 12 0,0 2-2 0,-1 2-1 16,0 2-20-16,1 2-10 0,-1 3-3 0,-5-9-13 0,3 4 4 16,-1 3-14-16,4 4 1 0,1 2 9 0,0 7-15 0,3 1-2 0,2 7-14 15,0 1-17-15,2 4-3 0,0 1-7 0,0 3-16 0,0 1-1 16,1 0-4-16,0 1 9 0,-11-24 22 0,1 3-3 0,0 0 11 0,2 4-3 16,-1-2-2-16,2 2 6 0,-1 0-1 0,1 1 6 0,-1 1-5 0,2-1 5 15,0 0 0-15,0 0-7 0,-2 0-6 0,1-1-11 0,0-2-27 16,0 0-21-16,-2-2-43 0,-1-4-50 0,-1-3-57 0,-2-3-42 0,-2-4 6 15,-2-2 35-15,-2-5 57 0,-3-3 55 0,-3-4 41 0,-1-5 5 0,-4-4-69 16</inkml:trace>
  <inkml:trace contextRef="#ctx0" brushRef="#br0" timeOffset="42158.11">22000 17599 305 0,'-7'-17'164'0,"0"1"-11"0,-1-3-1 0,-2-4-4 0,-1-4-15 16,-1-3-8-16,0 0-7 0,3 1-8 0,-2-1-1 0,2 2-5 16,0-1-3-16,2 1 1 0,1 0-4 0,1 3 2 0,2 0-10 0,2 2-30 15,1 3-10-15,2-4-13 0,4-11-4 0,3 6 3 16,1 6-13-16,0 6-6 0,2 1-7 0,0-1 8 0,3 2 2 0,2-2-6 0,1 1 8 15,2 1-13-15,0 3 2 0,1 0 5 0,0 2-4 0,1 0-1 0,-1 2-5 16,1 1 1-16,0 0-1 0,-3 3 3 0,1 0-6 0,0 2-3 16,-3 1-6-16,3 2 1 0,-3 1-1 0,0 1-14 0,-3 2-10 15,-3 0-12-15,-1 2-5 0,-3 1 6 0,-1 1 0 0,-3 0 5 0,-2 1 9 0,-3 1 1 16,-3 0 4-16,-2 3-9 0,-4 1-5 0,-2 0 0 0,-3 0-8 16,-4 1 20-16,-2 0 12 0,1 0 10 0,-1-1 12 0,12-8-17 0,-2 2 15 15,0-2 6-15,-3 2 2 0,1-2 4 0,-2 1-13 0,1-2-8 16,-2 0-4-16,1 0-10 0,1-2-5 0,2-1-8 0,0-1-13 0,1-1-5 15,1-1-24-15,1 0-27 0,0-2-18 0,3-1-35 0,0-1-33 0,1 0-19 16,2-1-9-16,-2-5 22 0,6 0 28 0,4 0 30 0,3 1 34 16,2 0 16-16,1 1-116 0</inkml:trace>
  <inkml:trace contextRef="#ctx0" brushRef="#br0" timeOffset="42439.11">22395 17124 353 0,'11'3'168'0,"-1"-1"-9"0,3 2 3 0,2 0-1 15,3 1-22-15,1 1-42 0,2 0-21 0,-1-1-14 0,-1 0 2 0,1 0-2 16,0-1-1-16,-2-2-5 0,2 0-10 0,-2 0-9 0,-1-3-6 15,0 0-10-15,0-2-3 0,0-1 2 0,-1-1-8 0,0-1-13 0,1-1-1 16,-1-1 10-16,12-8 4 0,-5 2 11 0,-5 0 8 0,-3 2 0 16,-1 0 2-16,-2 1 7 0,1 0 2 0,-1-1 8 0,-2 0 7 0,1 1-3 15,-1-2 3-15,-2 1-3 0,0-1-8 0,-2 0 0 0,-2 1-20 0,0 0-3 16,0 2-5-16,-1-2-8 0,-2-1 2 0,-1 0-7 0,-2-1-2 16,-2-1 0-16,-1-1-12 0,-3-2-10 0,-2-1 2 0,-4 0-6 0,-2 0 8 15,-2 1-5-15,-2-1-9 0,-1 1 9 0,0 1-4 0,-1 2-3 16,-3 2 3-16,2 1-2 0,-3 1 4 0,2 3 4 0,-1 2-5 0,2 2 9 15,0 3 3-15,1 1-2 0,2 3 4 0,2 1-9 0,1 2-2 0,0 2-6 16,1 1-21-16,3 1-11 0,0 2-23 0,1 0-14 0,2 2-23 16,1 0-48-16,2 2-61 0,1 2-10 0,1-1 22 0,1 4 27 15,2 2 45-15,1 0 25 0,3-1 25 0,2-4 14 16,1-1-91-16</inkml:trace>
  <inkml:trace contextRef="#ctx0" brushRef="#br0" timeOffset="42634.11">22648 16582 135 0,'5'-24'77'0,"0"-2"2"15,2-4 7-15,-2 2 3 0,-2 7 0 0,0-1 4 0,-1 0 0 0,1 3-5 16,0 0 4-16,-1 1 4 0,0 1-7 0,1 2 4 0,0 2-10 16,0 1 4-16,2 0 7 0,0 4 6 0,0 2 10 0,1 2 15 0,2 3 12 15,0 0 7-15,1 3-10 0,-1 1-23 0,2 0-11 0,0 2-10 0,0 3-3 16,2 2-8-16,-1 1-29 0,2 1-2 0,1 3-20 0,1 3-15 16,2 2 0-16,1 3-19 0,1 1 4 0,0 3-11 0,2 0-5 0,-2 3-9 15,-2-2-20-15,1 1-15 0,-1-1-27 0,-2 1-21 0,2-3-21 16,-1-2-35-16,1 1-41 0,-2-3-61 0,1 1-49 0,0-1 0 0,0-2 21 15,-2 0 48-15,2 0 62 0,-1-4-85 0</inkml:trace>
  <inkml:trace contextRef="#ctx0" brushRef="#br0" timeOffset="43182.34">23556 16720 1360 0,'1'3'326'0,"0"-1"-249"0,1 0-38 0,-1-3-7 0,2 1-16 0,-1-1-13 16,1-2-20-16,0 1-5 0,1-2 0 0,1 0 7 0,0 1 16 0,-1-2 5 16,0 0 2-16,-1 1 4 0,0-2-3 0,-1-1-5 0,1-3 5 15,-1-1-6-15,1-3 0 0,1-2 5 0,0-4-4 0,-1-2 2 0,1-4 2 16,-1-2-9-16,0-3 10 0,-1-3-2 0,0-3 5 0,0-5 7 16,-1-3-2-16,1-2 5 0,-1-2 1 0,-1-2 7 0,-1-1 6 0,-1 0 8 15,0 4 6-15,-2 2 11 0,1 3 13 16,-3 3 1-16,-1 3 7 0,0 3-5 0,-1 4-4 0,-1 0 0 0,1 5-7 0,0 0-8 0,-1 4-12 15,0 1-8-15,-2 2-8 0,1 2-6 0,-1 2-2 0,0-1-7 0,3 1-5 16,-2 2-5-16,1 2 0 0,1 0-1 0,0 0 1 0,1 3 0 0,-1 1-2 16,2 2 2-16,1 2 6 0,0 3 11 0,0 1 11 0,1 5 3 15,1 2 4-15,2 1-8 0,0 0-11 0,0 1-16 0,-1 2-16 0,2 4-3 16,1 6-10-16,1 6-4 0,3 6-2 0,1 9-8 0,3 5 4 16,1 8-2-16,3 6 7 0,2 4 4 0,1 5-2 0,1 1 8 0,3 1-2 15,0 2 12-15,0-1 3 0,1-2 11 0,0-3 1 0,0-2-4 16,2-4 10-16,0-2-9 0,2 0-5 0,2-1-3 0,1 0-5 0,2-2-1 15,-1-2 2-15,-14-28 1 0,4 5-5 0,-1-1 6 0,3 6 1 16,0-2 2-16,2 4 4 0,0-3-9 0,2 5 5 0,-2-3-11 0,0-2 4 16,-2-2 1-16,0-4 0 0,-1-1 5 0,0-4-8 0,-3-2 7 0,0-3-5 15,-1-2-4-15,-2-3-3 0,-1-3-6 0,0-5 0 0,-2-1-1 0,-2-2-4 16,-1-4-7-16,-2-4 3 0,1-3 7 0,-1-3 18 0,-1-1 6 16,-1-4 4-16,0-4 9 0,-3-3 1 0,0-4 13 0,-3-3-5 0,-2-3 1 15,-2-4-2-15,-3-3-6 0,-2-3 1 0,-3-4 5 0,-3 0-11 0,-19-44 8 16,0 12 0-16,3 9-11 0,7 15 14 0,5 8-6 0,1 2-2 0,2 3-6 15,2 1 2-15,2 4-6 0,2 1 1 0,2 5 3 0,2 2-12 16,1 3-4-16,2 0-2 0,2 1-18 0,0 2-15 0,1-1-24 16,2 1-42-16,1 0-51 0,2-1-74 0,0 2-91 0,3-2-70 0,0-3-28 15,1-1 62-15,1-5-54 0</inkml:trace>
  <inkml:trace contextRef="#ctx0" brushRef="#br0" timeOffset="46151.56">26087 12336 2453 0,'-28'14'150'0,"-1"-1"-182"0,-2 1-40 0,7-3-12 16,7-2 11-16,5-2 11 0,3 0-7 0,1-1-23 0,3-2-17 16,2 0-13-16,1-1-1 0,0 0-11 0,1 0-17 0,1 0-8 0,0 1 8 15,0-1 44-15,0 1 53 0,0 0 41 0,0 0 27 0,-1 0 2 0,0 0-2 16,0 0 0-16,0 1-2 0,0 0-1 0,0 1 9 0,2-1 18 16,0 2 21-16,1 1 23 0,1 2 10 0,0 0-7 0,2 1-17 0,1 0-14 15,2 1-14-15,2 0-9 0,1 2-5 0,4 0-11 0,5 0-8 0,2 3-7 16,5 0 1-16,2 0 4 0,2-2 2 0,3 1-3 0,6 0 1 15,1 2 0-15,5 0-1 0,4 1 6 0,2 0-3 0,4 0-6 0,1 1-4 16,3-1 2-16,4-2 1 0,-1-1-1 0,5-1-2 0,0-2-5 0,1-3 6 16,4-3 0-16,1-2 5 0,1-4 0 0,2-2-5 0,1-3-2 15,1-2 2-15,3-2-5 0,-1-2 6 0,2-2-4 0,2-2 2 0,1-1-2 16,2-2-5-16,-1-2 0 0,1-2-10 0,-1-1 10 0,1-2 1 16,0-2 7-16,-2-1-6 0,2-3 2 0,-4 2 0 0,1-3-3 0,-1-1 14 15,-3 0-5-15,0-2 0 0,-3 0 2 0,-2-1-4 0,0-1-1 16,-3-2 3-16,-2 1-3 0,-3 0-1 0,-4 0 5 0,-1 1 3 0,-1-1 2 15,-3 1 2-15,-2 0-3 0,-4-1 1 16,-3 2 0-16,-1-2 2 0,-3 2 2 0,-1-1 3 16,-4 0 11-16,-5 2 14 0,-2-2 18 0,-4 3 18 0,-3-3-2 0,-5 4 0 0,-3-1-11 0,-3 2-8 0,-5 1 11 0,-3 1 5 15,-5-2-3-15,-3 1-6 0,-4-2-12 0,-6 0-8 0,-4 0 0 0,-3-2 1 16,-4 0 7-16,-5 0 2 0,-3-2-10 0,-3 0-11 0,-4 1-11 16,-5-1-8-16,-3-2-5 0,-5-1 1 0,-3-2-4 0,-5 0-10 0,-1 0-4 15,-4 0-10-15,-3 1-13 0,-2 0-18 0,-3-2-6 0,-2 3-1 0,0 0 3 16,0 2 18-16,0 2 1 0,-1 0 15 0,0 4 10 0,0 1 5 15,1 2 10-15,3 1 5 0,1 1 5 0,0-2 0 0,2 1 13 0,-2 0 7 16,-1 3 18-16,0 1 9 0,0 1-1 0,0 2-3 0,2-2-4 16,0 2-5-16,-1 2-5 0,0 0 0 0,-2 0-7 0,-1 2-4 0,-1 0-15 15,-2 1-18-15,-3 1-12 0,-1 2-2 0,-4 3 15 0,1 1 5 0,-2 1-1 16,-2 1-9-16,0 1-9 0,-1 0-11 0,0 3-4 0,-1 1-2 16,-1 2 0-16,0 1 12 0,0 2 6 0,0 0 1 0,0 2 1 0,1 1-5 15,0 1-4-15,1 1 14 0,0 3 1 0,1 2 12 0,2 3 2 0,0 0-9 16,3 3 8-16,3 2 1 0,1 1 12 0,2 3 2 0,3 1-7 15,1 1-4-15,2 5-3 0,2 3-6 0,0 4 1 0,2 3 1 0,2 2 5 16,1 3 9-16,2 2 9 0,2 4-5 0,1 2 11 0,3 3-11 0,2 2-13 16,4 2 6-16,2 4-14 0,2 3 5 0,0 2-4 0,3 2-4 15,2 1-10-15,0 1 11 0,3 4 0 0,2-1 1 0,2 0 4 0,4-1-8 16,3-6 3-16,3-3 2 0,4-6 5 0,6-7 2 0,6-2 28 16,6-6 11-16,7-3 6 0,6-2 19 0,8-4-18 0,5-1 10 0,8-2 3 15,6 1-2-15,10 0-3 0,8-1-12 0,8-1-18 0,8-2-10 0,7-2-5 16,7 0-5-16,8-1 0 0,5-1-7 0,6 0-11 0,5-1-12 15,5-1 25-15,1-1-8 0,2 2-17 0,0-2-12 0,-2 1-67 0,-1-2-50 16,-4-3-72-16,-4-1-124 0,-5-4-261 0,-4-3-164 0,-7-4-154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3:18:43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6338 755 0,'-1'1'102'0,"2"2"-100"15,2 0-7-15,0 1 14 0,2 1 15 0,1 1 1 0,0 0-2 0,2-2-15 16,1 2-4-16,2-3-8 0,3 0 1 0,0 1 2 0,1-3-5 16,1 1 2-16,1-2-6 0,1-1 1 0,1-1-2 15,2-1-1-15,0 1 7 0,-2-1-2 0,0 0 6 0,0 0 3 0,-1 0-2 0,-2 2 6 0,1 0-4 16,0 0 1-16,-2 1 2 0,4 1 4 0,-1 1 7 0,0 1 7 15,-1-1-1-15,0 1 3 0,1 0 4 0,0 2 0 0,1 1-1 0,0 1 1 16,0 1-2-16,1 1-1 0,-1 1 0 0,3 1-1 0,0-2-5 0,3 1-4 16,2-1 1-16,0 0-5 0,2-1 0 0,1-2 1 0,3 0-3 15,2-1 1-15,0-2 0 0,2-1-2 0,-2-2-2 0,2-1 1 0,1-1-3 16,1-1-2-16,0-1 4 0,1 1-9 0,0-1 1 0,0 0 2 16,1-1 1-16,-1 1 3 0,2 0 0 0,-1 0-2 0,1 1-3 0,1 0 2 15,0-1-2-15,0 2 2 0,-2-1 3 0,2 1-2 0,-1 0-2 0,2 0 5 16,2 1-2-16,1 1 5 0,1-1 10 0,1 1 6 0,0-2 14 15,2 0 6-15,2 0 5 0,1 0-4 0,-1 0-7 0,1-1-6 0,-2 1-10 16,2-1-4-16,1 1-5 0,0 0-6 0,1 0 0 0,-2 0-3 0,1 0-1 16,0 1-1-16,0 0 1 0,1-1 1 0,0 0 2 0,0-1-7 15,0 1 1-15,1-2 0 0,1 0 5 0,1-1 4 0,0-1 5 0,1 0 1 16,1-4-5-16,0-1 6 0,1-2-6 0,0-1 0 0,0 0 7 16,0-2-2-16,2-1 7 0,1 0 3 0,-1 1 2 0,-1-2 6 0,2 1 4 15,-1 1 1-15,-1 1 4 0,1 0-2 0,-2 0-8 0,1 0-9 0,0 2-9 16,0-2 0-16,-1 2-3 0,0-3-3 0,1 2 4 0,0-2-8 15,-1 0 2-15,1 0-2 0,-1 1-4 0,-1-1 2 0,2 0-1 0,-2 0 1 16,0 1 1-16,-1-1-2 0,0-1 6 0,-1 1-2 0,-1 0-5 0,-1 0 5 16,-1 0-3-16,-1 1 5 0,-1-1-2 0,0-1-1 0,-1 1-7 15,0 1 7-15,-2-1 1 0,-1 0 2 0,0-1 4 0,-1 0-4 0,-1 0-4 16,0-1-1-16,-2 1 2 0,-2 1-3 0,-1-2 1 0,2 0-5 16,-4 2-1-16,0-1 0 0,-1 0 0 0,-2 0 6 0,-2 1 2 0,-3-1-2 15,-1-1 6-15,-3 1 4 0,-1-1 1 0,-3-1 4 0,-1 0 0 0,-3 1 4 16,-2-1 6-16,-4 1 1 0,-3 0 5 0,-3-1 1 0,-3-1-1 15,-2 1 5-15,-4-3-1 0,-2 0-3 0,-4-1-2 0,-1-1-6 0,-4-1-10 16,-2 1 12-16,-4-1 0 0,-1 2 5 0,-3-1 10 0,-1 0-7 0,0 2-4 16,-1-1-3-16,0 2-2 0,1 0-9 0,-2 0-1 0,1 1-2 15,-2-1-7-15,-1 0 3 0,-1 0-8 0,-1-1 3 0,-2-1 0 0,-3 2-5 16,1-1-1-16,-4 1-6 0,-1 2-2 0,-1 0 0 0,-4 0-2 16,-1 1 4-16,-2 0 5 0,-4-1-2 0,-2 3-2 0,-1-1 2 0,-4 1-5 15,-2 1 16-15,-3 1-3 0,-2 0-8 0,-1 1 2 0,-1 1-6 0,-3 0 10 16,1 2 8-16,-1 0 1 0,-1-1-8 0,1 1 2 0,-2-1 4 15,2 0 3-15,0 2 8 0,1-2-8 0,1 1 1 0,1 0-4 0,1 0-4 16,-2 1 0-16,2 0-3 0,0 0 5 0,-1 0-4 0,-1 0-1 0,1 1 0 16,-2 0-8-16,-1 2 6 0,0 0-4 0,-2 2 2 15,0 0 4-15,-1 1-6 0,-2 1 0 0,-2 0 0 0,-1 2-3 0,-2 1 1 0,-3 1 2 16,0 1 0-16,-1 0-1 0,-3-1-3 0,1 2-1 0,-1-1 2 16,0 1 3-16,0-1 2 0,1-1 5 0,1-1-1 0,2-1 0 0,1-1-3 15,2-2-1-15,2 0 0 0,3-1 0 0,-2 0 2 0,2 0-4 0,-1 0 1 16,1-1-1-16,1 1 2 0,0 0 0 0,0 0 0 0,1 1 0 0,-1 1-4 15,0 1 2-15,1 1 0 0,-1 0 2 0,0 1-1 0,0 1 1 16,-1 0 0-16,1 2-4 0,0 0 0 0,-2 1-5 0,-1 1 2 0,1 0-2 16,-3 3-2-16,2 1 8 0,-1 2-3 0,-1 0 1 0,1 1 1 15,0-1-3-15,3 1 5 0,2-1 1 0,2 0-1 0,2 0 0 0,4-1 0 16,2 1 0-16,3 0 1 0,2 0-5 0,1-1-8 0,4-1-5 16,1 2 3-16,1 1 14 0,1 1 5 0,1 2 3 0,1-1-3 0,2 2-19 15,0 3 0-15,-1 0-1 0,2 3 4 0,0 1 3 0,0 1-2 0,1 3 1 16,0 0-1-16,2 4 0 0,-1 0 1 0,2 1 1 0,-1 0 3 15,3 1-4-15,0 0-1 0,2 1 2 0,1 2-2 0,1 2 2 16,2 0-11-16,-2 1 12 0,3 0 3 0,0 1-1 0,2 0 14 0,1-2-11 0,2 2 1 16,1-2 1-16,1-1 0 0,4 2-1 0,1-3-1 0,2-1 6 15,2 1-4-15,2-2 1 0,1 2-1 0,2 1 0 0,1-1-6 0,2 1 10 16,1 0 1-16,2 1-1 0,2 0 4 0,1 0-7 0,3 1 4 0,2-2-5 16,2 1 4-16,3 0 2 0,3-2-4 0,3 0 5 0,4-4 0 15,4 1 2-15,3 0-4 0,5-1 1 0,4 0-1 0,5-3-8 0,1 0-5 16,5-2 6-16,3 1 4 0,3-2 4 0,5 0 2 0,2 0-19 15,4-2-15-15,1-2-42 0,5-2-65 0,5 0-72 0,3-3-125 0,2-2-121 16,5-4-123-16,2-2-253 0</inkml:trace>
  <inkml:trace contextRef="#ctx0" brushRef="#br0" timeOffset="3451.99">5090 7661 11 0,'-5'-5'10'0,"2"-1"2"16,-2 0 0-16,1 0 0 0,0 1 8 0,1 1 1 0,0 0-2 15,2 2 5-15,-1 1-10 0,1 0-4 0,-1 0-2 0,1 2-5 0,-1 0-1 16,1 1-2-16,-2 1-1 0,0 1 2 0,-1 0-3 0,1 2 3 0,0-2-2 16,0 1 0-16,0 1-1 0,2-1-2 0,-2-1 0 0,1 2-1 15,0-1-3-15,0 0 4 0,0 0-2 0,-1-1 1 0,0 0 4 0,1-1 0 16,1 0 2-16,0-1 2 0,0 0 0 0,0-1 1 0,1-1 1 16,0 1 4-16,0-1 5 0,0 0 7 0,1 0 8 0,0-1 2 0,1 0-1 15,-1-1-3-15,1 1-4 0,1-1-3 0,1 0-2 0,0 1-1 0,0-1-1 16,0 1-2-16,1-1-1 0,0 0-5 0,1 1 0 0,0-1-4 15,2 0 2-15,-1 1 0 0,1 0 0 0,-1 0 0 0,0 1 1 0,0 0-3 16,1 1 2-16,0 0 0 0,2 1 1 0,0 0 2 0,1 0 0 0,-1 0 0 16,2 1-1-16,2-1-2 0,0 1-2 0,2 0 0 0,1 0-1 15,1 0-1-15,2-1 0 0,-1 1-1 0,0 0-1 0,1 0 1 0,0-1 1 16,0 0 1-16,1-1-3 0,1 0 3 0,0-1-3 0,2-1 1 16,-2 1 1-16,2-2-2 0,-1 0 0 0,1 0-3 0,0 0 3 0,-1-1-1 15,1-1 3-15,0 0 0 0,1 0 0 0,1-2 0 0,-1 0 1 0,1-1 1 16,-1-1 2-16,2-1-2 0,2 2 1 0,1-2-1 0,0 0-1 15,0 0 2-15,0 0-4 0,-2 1 3 0,1 1 2 0,-1 1 1 0,1 0 0 16,0 1 0-16,1-1-3 0,-3 1-4 0,2 1 0 0,-2 1-1 16,0 0-2-16,-1 2 4 0,1 1 0 0,1 0-1 0,-2 1 2 0,0 0 0 15,-1 1 1-15,-1 0-2 0,0 1 3 0,1 0 1 0,1 0 4 0,-1-1 0 16,2 1 3-16,-2 1 2 0,1-1-8 0,0 0 4 0,0 0-4 16,3-2-2-16,0 2 4 0,2 0-3 0,-1-1 3 0,2 1-5 0,1-1 0 15,1-1 0-15,0 1-3 0,1-3 6 0,2 1 1 0,-1-1-3 0,1-2 1 16,1 1 0-16,1-1 1 0,1 0 0 0,-1 0-1 0,0 3 6 15,0-3-3-15,-1 1 3 0,2 1 3 0,-1-1-4 0,0 1 0 0,-1 0 1 16,-1 0 1-16,0 0 5 0,2 0 10 0,-2 0 0 0,2 0 2 0,0 0-2 16,1 1-3-16,3-1-2 0,-1 0 1 0,0 1 0 0,-1 0-3 15,3 0-1-15,-1 1-2 0,0 0-2 0,1 0-2 0,-1 0 0 0,1 0-5 16,1 1-1-16,1 0 1 0,-1 0-12 0,2 0 2 0,0 0 1 16,1 0-2-16,-1 0 5 0,-1 1-1 0,0 1 0 0,2 0-2 0,0-1 7 15,-1 1-2-15,-1 0-1 0,1-1 6 0,0 1-4 0,-2 0-1 0,0 1 5 16,0-1 1-16,2 1 8 0,-1-1 3 0,0 0 4 0,0 0 0 15,2-1-2-15,0 2-5 0,-1 0-3 0,1 1-4 0,1 0-1 0,1 0 1 16,0 0-4-16,0 1-2 0,1 0-3 0,0 2-2 0,0-2 0 0,-1 3 0 16,0-1 0-16,0 1 1 0,1 0-1 0,-1 0 0 0,1-1 3 15,-1 1-2-15,-1 0 0 0,1 1 0 0,0-2-1 0,0 1 1 0,0-3 5 16,-1-2-1-16,0-1 4 0,0-3 3 0,1-1-3 0,2-3 9 16,-1-1-4-16,1-1 0 0,0-2 2 0,-1-2-2 0,-1 0-1 0,1-1 4 15,-1-1-2-15,-1 0-2 0,-1-3-1 0,-2-1 1 0,-1-1-3 0,0-1 3 16,-2-1-1-16,0-2 3 0,-2-2-3 0,-1 1 2 0,-1-2 11 15,-3-1 2-15,0-2 5 0,-1-1-1 0,0-1-8 0,1-3-5 0,-3 1 1 16,0-1 1-16,-4-1 0 0,1-1-2 0,-2-2-1 0,0-1-1 0,-3-1 1 16,-1 1 2-16,-3-1-2 0,-1 1-3 0,-3 0-5 0,-1-4-5 15,-5 3 7-15,-1-1 4 0,-3-1 1 0,-2 1 1 0,-3-3-8 0,-3 3-4 16,-3 1-2-16,-3-2-6 0,-3 2-1 0,-4-2-8 0,-4-1-3 16,-4 0 2-16,-5 0-2 0,-4 0 2 0,-3 1 3 0,-3 0-10 0,-1 1 0 15,-5 0 8-15,-2 0-2 0,-5 1 9 0,-2 1 0 0,-1-1-4 0,-2 2 1 16,-1 1 8-16,-3 1-1 0,-1 0-4 0,-1 0 3 0,-1 0-8 15,-2 0 3-15,0 1-1 0,-1 3-1 0,0-1 2 0,-2 2 0 0,-1 0 6 16,-3 0 1-16,0 1-7 0,-1 1 0 0,-1 1 3 0,-1 2 2 0,0 0 4 16,0 1 1-16,-3 1-2 0,0-1 2 0,-4 3-2 0,0 2 2 15,-3 0-6-15,1 2 3 0,-2 1 2 0,1 2 2 0,1 1-4 0,-2 1 0 16,1 1-3-16,0 1 2 0,-2 1 1 0,3 0 1 0,-2 1 3 16,2 2-4-16,3-1 0 0,0 0 2 0,2 1-5 0,3 0 2 0,2 1 1 15,0-1-3-15,0 2 0 0,1-1 3 0,2 1-3 0,1 1 1 0,0 1-2 16,-1 0-2-16,-1 1 1 0,-2 1 2 0,0 1 0 0,0 1-2 15,-2 1-1-15,-1 0 2 0,-1 1 1 0,0 0 3 0,-1-1 2 0,-1 2-1 16,-1 0 2-16,-1 0-2 0,0-1 2 0,-1 1-2 0,1-2 3 0,1 1 0 16,-1-1-2-16,1 0 1 0,1-2-1 0,-2 1-2 0,4-1 3 15,0 1-2-15,0-1-2 0,2 1 4 0,3-1-5 0,1 2 2 0,1-1 3 16,1 1 0-16,1 0 0 0,2 1-2 0,0 1-2 0,1 0 1 16,-1 1 0-16,1 2-2 0,-1 1 0 0,0 1-4 0,-1 2 1 0,-2 0 0 15,2 2-1-15,-1 0-1 0,-1 1 0 0,1-1 0 0,0 2 5 0,2 1 3 16,-2 0 0-16,1 2 1 0,0-1-2 0,1-1-3 0,4 1 0 15,1-2 3-15,3-1 6 0,1 0-8 0,2 0-2 0,2-1 2 0,2 1-5 16,1 0 3-16,3 0 1 0,3 0-2 0,0-2-1 0,6 1 2 0,3-2 2 16,2-1-2-16,5-2-2 0,1 1 2 0,4 0-4 0,1-1 2 15,1 1-2-15,2-1 0 0,0 3 2 0,0 0 2 0,2 2-1 16,1 0 0-16,0 2-2 0,1 1 1 0,0 2-5 0,2-1 6 0,-1 3 1 16,2-1-6-16,-1 1 4 0,1 1 4 0,1-1 0 0,-1 2 12 0,1 0 0 15,0-1-6-15,1 0 0 0,2-1-5 0,-1 0 1 0,2 0-2 0,-1-1 2 16,1 0 2-16,1 2-6 0,0-2 5 0,2 0-2 0,1-2-2 15,1-1 8-15,1-1-3 0,1-1-4 0,2-1 4 0,0 0-5 0,2-1-1 16,3-1 4-16,1-3-3 0,1 1 3 0,2-1 6 0,0-1 0 0,2-1-1 16,3-1-1-16,1-1 0 0,-1-1-5 0,4 1 8 0,1-1-2 15,0 0 1-15,3 1 1 0,1 1-10 0,0 0 3 0,1 0-2 0,-1 1 2 16,1 2 0-16,2-1-15 0,-2 2-3 0,1 1-11 0,0 1-11 16,1 2-3-16,-1 0-33 0,2 0-72 0,-1-2-79 0,1 2-41 0,2 0 7 15,2 0-208-15</inkml:trace>
  <inkml:trace contextRef="#ctx0" brushRef="#br0" timeOffset="7652.5">10688 9072 235 0,'8'-8'54'0,"1"-1"-15"15,4-1-15-15,0 2-8 0,0 2-11 0,1 0-2 0,0 2-2 0,3 1-3 16,1 1 2-16,-1 1-1 0,0 0-1 0,0 2 2 0,0 0-1 16,0 1 1-16,1 1 2 0,1 0-1 0,0 2-1 0,2 0 2 0,-1-1-3 15,-1 0 2-15,1 1 0 0,0-1-1 0,2 1 0 0,1 0 0 16,2 0 0-16,0-1 0 0,2 0-2 0,0 0 0 0,1 1 1 0,-1-1-3 15,-1 1 2-15,2 0 0 0,-1-1 0 0,2 0 4 0,1 0 0 0,2-1 4 16,1 0 2-16,1 0 2 0,0-1 3 0,3 0-1 0,2 0 1 16,0 0 3-16,2-1-3 0,0-1 0 0,2 1 0 0,1-1-1 0,1 0-3 15,1 0 1-15,0-2-1 0,2 1 1 0,2 0 1 0,0-1 0 16,2 1-2-16,0 1-2 0,1 1 1 0,1 0-1 0,0 0 0 0,0 0 1 16,2 0-1-16,0 1 0 0,0-1-2 0,2 1-2 0,-1 1-1 0,1 0 1 15,2 1-2-15,0-2 1 0,2 1-2 0,0 1 1 0,2 0 0 16,0-1-2-16,0 1 2 0,1-1-2 0,0 0 0 0,1 0 2 0,0 0-1 15,-1 0 1-15,2-1 0 0,0-1-1 0,1 0-1 0,2 0 0 0,0 0 1 16,0-1 0-16,0 0 1 0,1 1 0 0,-1-1 2 0,2 0 2 16,-1 0 6-16,-1-2 9 0,1 2 8 0,2-1 6 0,-1 0 2 0,3 0 1 15,1-1-2-15,-2 0 2 0,5-1-1 0,-2 1-7 0,2-1-3 16,1 0-4-16,1 0-6 0,3-1-3 0,0 1-2 0,1-1-5 0,-1 0 2 16,1 1 2-16,-1-1 0 0,-1-1 0 0,2 0 0 0,-2 1-6 0,1-1-2 15,-2 0 1-15,-1 0 1 0,-1 1-1 0,0 0 1 0,-2-1 0 16,-2 1-3-16,0-1 4 0,-2-1 2 0,0 1-4 0,-2-1 4 0,-2 1-3 15,2-2 1-15,-2 0 2 0,-2-1-2 0,0 0-1 0,0-1 0 0,-2 0 1 16,0-1 0-16,-1-1 0 0,-1-1 0 0,-1-1 0 0,-2-1 2 16,-1 0 2-16,-2-1 2 0,0-2 3 0,-1 0 0 0,-3-2 6 0,-1-1 5 15,-2-2 7-15,-2-1 4 0,-2-2 6 0,-1 0 0 0,-2-1-1 0,-4-2 3 16,0 1-4-16,-3-1 0 0,-2 0-1 0,-2-1 0 0,-2 0-4 16,-3-4-1-16,-3 1-22 0,-1-2 6 0,-1 2-6 0,-2-2-6 0,-2 1 8 15,-1 0-15-15,-4-2-6 0,-4 1-6 0,-2-2 4 0,-4 1-4 0,-2-1-2 16,-4 0-2-16,-4 0-13 0,-4-1-2 0,-2 0-6 0,-8-1-2 15,-4 1 4-15,-4-3 2 0,-7-2 6 0,-3 1 4 0,-6 1 3 0,-6-2 3 16,-9 1 1-16,-3 0 9 0,-7 0 5 0,-5 2 3 0,-7 0 2 16,-3-2 0-16,-7 1-3 0,-3 2 0 15,-4-1-1-15,-4 2 2 0,-4-1-3 0,-3 0 0 0,-3 1 2 0,-2-1-3 0,-2 4 3 0,-2 1-1 16,-2 3 2-16,-1-1 0 0,-1 2-9 0,-2 2 5 0,0 1-7 0,-2 3 9 16,-1 2 5-16,-1 2-4 0,-1 2 1 0,1 0-4 0,1 5 0 0,1 1 4 15,1 4 0-15,-1 2-2 0,2 3 2 0,-1 3 1 0,0 2 1 16,0 4 5-16,-2 3-2 0,-1 1 1 0,-2 5-3 0,-4 2-10 0,-1 3 1 15,-6 3 5-15,-5 5-1 0,-4 4 7 0,-6 5-3 0,-3 3-6 0,-3 3 1 16,-4 3 0-16,1 4-7 0,-3 4-3 0,0 1-9 0,-2 2-9 16,0 2-2-16,2 2-11 0,2 1 10 0,4 1 8 0,7 0 9 0,7-1 16 15,8 0 1-15,9-3 1 0,9-2 2 0,6-4 3 0,9-2 2 0,11-2-1 16,5-3-2-16,10 0 4 0,7-2 3 0,7-1 1 0,9 0 3 16,7 0-7-16,7 0-4 0,4 0 2 0,6 0-6 0,5 1 3 0,5-2-3 15,6-1-1-15,4 2 0 0,6 0 2 0,4-2-4 0,6 1 7 16,4-1 5-16,4 0 2 0,5 0 8 0,3 1-4 0,6 0-4 0,3 0 0 15,3 1-4-15,5-1 1 0,1-2-1 0,5-1-5 0,2-2 3 0,2 0 0 16,3-2-4-16,3-1 3 0,2-3-5 0,2-4-2 0,4-2 9 16,2-5-3-16,3-2-6 0,5-4-9 0,3-5-34 0,4-5-56 0,6-4-42 15,3-7-25-15,6-5-22 0,6-5-24 0,4-6-182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10:15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17859 5081 1095 0,'-12'-11'660'0,"2"-1"-538"15,-3-1-71-15,4 4-36 0,3 3-11 0,1 1-10 0,-1 1-6 16,-1 0-3-16,-2-1-1 0,-1 1 3 0,-3 0 8 0,-1 1 8 0,-1 0 9 16,-2 1 10-16,0 1 2 0,-2 0 1 0,1 0-5 0,2 1-6 0,-1 1-4 15,0 1-3-15,0 1-2 0,-1 1-2 0,1 1 5 0,-1 1-3 16,1 1 0-16,0 2 1 0,-2 0-6 0,2 1 0 0,-3 0-3 0,2 0-1 15,-1 2 5-15,1 1-1 0,1 1 9 0,0 3 2 0,2 1-1 16,-1 1 0-16,1 3 2 0,0 2-2 0,1-1-2 0,1 3 2 0,-1 1-1 16,2 2-3-16,-1 4-3 0,2 2-1 0,1-1-2 0,0 1 3 0,3-1-3 15,2 0-1-15,0 0-3 0,3 0-4 0,2-1 5 0,0-1-8 16,3-1 8-16,2-1-6 0,2 0-1 0,2-2 6 0,2-1-3 0,-1-1 1 16,1-4 3-16,1-1 2 0,0-1 1 0,0-3 3 0,1 0 3 0,-1-2 4 15,2 0 2-15,0-2 7 0,0 1-3 0,0 1 0 0,3 0-3 16,0-2-7-16,1 1 1 0,-2-2-2 0,1-1-1 0,-1-1-1 0,-1-1-2 15,-1 0-2-15,0 0 2 0,-1-1 2 0,0 0-7 0,-1-1 1 0,0-2 0 16,0 0-1-16,2-2 9 0,-1 0 4 0,0-1-3 0,0-2 0 16,0 0-3-16,-1 0 0 0,0-1 1 0,-2 0 2 0,1 0 0 0,0 0-1 15,-1 1-1-15,-1-1-3 0,-2 2 2 0,-2 0 5 0,-2 1-7 16,0-1 2-16,-1 0 3 0,-2 1-7 0,0 1 5 0,-2 1 2 0,-1 0-3 16,-1 0 3-16,-3 1-1 0,-2 1-7 0,-2 1 7 0,-2 1-4 0,-1 1 1 15,1 0 5-15,-2-1 1 0,-1 2 1 0,-1-1-3 0,1 1-2 16,-1 1 5-16,1 0 0 0,1-1 3 0,1 2-4 0,1 0-2 0,-1 0 2 15,2 1-17-15,1 0-1 0,-1 1 1 0,2 1-4 0,0 2 10 16,1 0 4-16,1 2-2 0,2 0-1 0,1-1 4 0,0 2-4 0,2-1 1 16,2 0 4-16,1 0 1 0,2 2 1 0,1-1 4 0,1 3-5 0,1 1-1 15,1 0 7-15,1 0 0 0,1 1 4 0,1-1-3 0,1 0 3 16,0 1-7-16,0 0-2 0,2 1 1 0,1 1-3 0,0 2 0 0,1-1 2 16,0-1-7-16,1 0-2 0,1 0 13 0,-1-2 0 0,-1 2 15 0,1-1 2 15,-2-1-9-15,1 2 2 0,-2-3-6 0,-1 2 0 0,1-1 1 16,-3 0-1-16,0 2-2 0,-1-1-2 0,-2 2 1 0,-1-2-4 0,-2 0-2 15,1-1-4-15,-2 0-4 0,-1 0-10 0,0-1-12 0,-2 1-24 0,0-1-52 16,-2 1-86-16,-1-1-164 0,-2-1-170 0,-4 2-28 0,-5-2-108 16</inkml:trace>
  <inkml:trace contextRef="#ctx0" brushRef="#br0" timeOffset="884.19">17820 5227 1433 0,'1'-20'256'0,"0"1"-139"0,2-1-32 0,2 9-62 16,0 6-19-16,1 1-9 0,2 1-9 0,1 1-2 0,0 2-9 0,0 2 7 15,0 1 0-15,-1 1 2 0,-1-1 8 0,1 1-2 0,1 0 6 16,1 0 4-16,2 1-3 0,2-2 6 0,0 1-3 0,4-1-2 0,0-1 1 16,1-1 1-16,3-1 3 0,0-1-2 0,0 1 3 0,1-1-3 15,-1-1 3-15,0 1 7 0,1-2-10 0,-1 1 3 0,0 0 2 0,1 1-6 16,-1-1 9-16,1 1 0 0,1-1-2 0,-1 1-3 0,1 0-1 0,-1 1-3 15,-2-1-3-15,1 0 0 0,-1 0 2 0,2-1-7 0,-1 1-5 16,-2 1-10-16,1-1-30 0,-1-1-56 0,-3 0-89 0,1 0-71 0,-3 0-44 16,0-1 31-16,-3 0-157 0</inkml:trace>
  <inkml:trace contextRef="#ctx0" brushRef="#br0" timeOffset="1083.2">17918 5561 1695 0,'0'-6'98'0,"3"2"-38"0,3-1-52 15,4 4-17-15,4 0 1 0,1 0 0 0,3 0-4 0,-1-1-4 16,-1 0-8-16,-2 0 1 0,1 1-2 0,0 0 1 0,0 1 3 0,0-2-6 16,1 0-7-16,1-1-15 0,1 1-31 0,1-2-32 0,2-1-40 15,1 0-16-15,0-1-8 0,0-1 1 0,0-1 13 0,1-1 27 0,0-2-109 16</inkml:trace>
  <inkml:trace contextRef="#ctx0" brushRef="#br0" timeOffset="1400.19">18711 4720 1722 0,'-4'-7'56'0,"1"3"-25"0,0 1-51 0,3 6-18 15,1 3-8-15,2 4 8 0,-1 0 5 0,1 2 5 0,0 0 9 16,-1-1 11-16,0 0 2 0,1-1 2 0,-1 0 0 0,2 0 2 0,2 2 0 16,2 0-1-16,3 1-2 0,1-1-1 0,4 1 1 0,2 1-1 0,0 0-3 15,3 0 0-15,2-1-2 0,-1 1 4 0,2-1 2 0,-1 1 3 16,0-1 2-16,2 1-2 0,-1 0 0 0,1-1 1 0,-1-2-1 0,-1-2 3 16,1-2 9-16,1-2 2 0,0-1 6 0,-1-1 3 0,-2 0 1 15,-3-1 0-15,-1 1 1 0,-4-1-2 0,-2 1-2 0,-2-1-1 0,-3 2-5 16,-3 1 4-16,-1 1-3 0,-3 0 3 0,-2 0 4 0,-4 3-4 0,-2 1-1 15,-5 2-6-15,-1 3-6 0,-7 1-2 0,-2 2-10 0,-3 2 0 16,-4 0-8-16,1 1-4 0,-2 1-3 0,2-2-14 0,0 3-9 0,2 1-20 16,0-1-37-16,1 1-40 0,2-1-43 0,1-1-22 0,2-1-4 0,2-2 26 15,2 0 47-15,2-2-150 0</inkml:trace>
  <inkml:trace contextRef="#ctx0" brushRef="#br0" timeOffset="1684.19">19734 4500 2261 0,'8'-19'340'0,"4"1"-298"0,4-1-20 0,3 12-39 0,-1 7-12 0,2 5-10 16,-1 2 5-16,-2 4-6 0,-2 1 5 0,-3 1 5 0,-5 2 2 15,-2 1 11-15,-2 3 7 0,-2 2 7 0,0 1 3 0,-2 3 3 0,0-1 0 16,0 4 1-16,0 1 1 0,0 3-7 0,0 1 2 0,0 1 0 0,0-2-1 15,0-1 1-15,1 0-3 0,1 0 3 0,-1-1-2 0,0 1 1 16,1-2-1-16,-1 1-8 0,1-2 2 0,0-1 3 0,0-3 2 0,1 0 11 16,1-4-2-16,0-3-3 0,-1-2-1 0,2-4-4 0,0-1 5 0,0-3 0 15,1-1 0-15,0-3-1 0,-1 0-2 0,1-2-5 0,-2-1-8 16,1-1-37-16,-2-2-69 0,1-2-97 0,-1-4-136 0,-1-5-93 0,0-4 8 16,-1-5-146-16</inkml:trace>
  <inkml:trace contextRef="#ctx0" brushRef="#br0" timeOffset="2267.38">19739 4314 1980 0,'-2'-11'77'0,"1"0"-21"16,1 0-49-16,3 7-32 0,4 4-4 0,3 1 1 0,4 2 8 0,1-1 9 16,0 1 2-16,1-1 5 0,1 0 6 0,0 0-1 0,1 0 0 0,3 0 2 15,1-1 3-15,3 0-3 0,1 1 4 0,1 0-2 0,2 1-3 16,0-1 5-16,0 2-7 0,-1 1 4 0,1 0 3 0,-2 1-3 0,1 1 6 15,-2 1 0-15,-2 1-1 0,-1 1-4 0,-2 0 0 0,-2 2 0 16,-1 1-5-16,-2-1-3 0,-2 1-1 0,-1 1-2 0,-2 0 4 0,-1 2 3 16,-3 0 3-16,-3-2-7 0,-2 0 9 0,-3 1-3 0,-4 0-4 0,-2-1 5 15,-3 1-6-15,-3 0 0 0,-2-1 3 0,0-1-2 0,-3-1-1 16,-1-2 2-16,-1 1-3 0,-1-1 0 0,-1-2 3 0,2 0-2 0,-1-1 3 16,1-1-7-16,1 0 1 0,0-1-3 0,1-1 3 0,1 1 2 15,2-1-1-15,1 0 1 0,-1-1-3 0,3 0 3 0,2-1 1 0,1 0 0 16,2-1 1-16,2 0-1 0,1 0-3 0,1-1-4 0,2 0-5 0,0-1-2 15,3 1-2-15,0 0-3 0,2 1 6 0,2-1 4 0,2 1 3 16,2-1 2-16,0 0 2 0,4 1-1 0,0-1-2 0,2 1 3 0,-1 0-3 16,2 0 4-16,1 0 2 0,1 0 0 0,0 1 3 0,0-1-3 0,0 2 0 15,-1 0-1-15,0 1 1 0,0 0 2 0,-2 1-1 0,-2 1 2 16,-1-1-4-16,-1 2 1 0,-2 0-2 0,-2 1 0 0,-2 0 2 0,-1 1-4 16,-2 1 1-16,-2 1-4 0,-3 0 0 0,-3 1 1 0,-2-1-2 15,-2 2 5-15,-1 0 0 0,-2 0 4 0,-1 0 1 0,0-1-2 0,1 0 2 16,-1-1-2-16,0 0-1 0,0 0 2 0,3-1-1 0,1-2 1 0,2 0-4 15,0-1 3-15,3-2-1 0,1-1 0 0,2-1-1 0,0-2-1 16,2 0 1-16,0-1 2 0,1 0-2 0,1-1 1 0,1 0-4 0,2-1 0 16,1 0 1-16,1 0-3 0,2-1 1 0,2 0 2 0,1 0-3 0,-1 0 0 15,0 0 4-15,1-1-2 0,0 1 5 0,2 0 1 0,-1 0-2 16,1 2 2-16,0-1 4 0,1 0 0 0,0 2 1 0,-2 0 2 0,0 0-3 16,-1 2 0-16,-1 1 0 0,-1 1-1 0,-1 2 0 0,0 1 2 0,-2 0-1 15,0 3 4-15,-2 0 3 0,0 0-1 0,-2 0-7 0,0 1-4 16,-1 0-2-16,-1 1-1 0,1 1 13 0,-2-1-3 0,-1 2 2 0,0-1 1 15,-2 1-5-15,0 1 3 0,0-2 1 0,-1 1-7 0,-1-1 3 0,0 0-1 16,0-2-3-16,0-2-4 0,0 1-2 0,0-1-8 0,1-2-12 16,0 1-17-16,0-2-63 0,0 0-84 0,0-2-77 0,-1-2-46 0,0 0 16 15,0-1-152-15</inkml:trace>
  <inkml:trace contextRef="#ctx0" brushRef="#br0" timeOffset="2418.38">20705 4812 2032 0,'3'-8'60'15,"2"4"-159"-15,3 2-134 0,2 6-142 0,1 4-33 0,-1 2 47 16,-1 0-124-16</inkml:trace>
  <inkml:trace contextRef="#ctx0" brushRef="#br0" timeOffset="2733.38">21015 3970 1821 0,'-2'-5'33'15,"0"2"-34"-15,1 2-26 0,0 7-14 0,2 4 4 0,-1 5 9 0,0 3 9 16,-1 5 7-16,0 4 1 0,-3 1 4 0,-2 4 2 0,0 1 2 16,-2 1 0-16,1 4 2 0,-1 2 0 0,1 3-3 0,0 2-6 0,2 2 4 15,2 1 3-15,0 0-1 0,0 3 8 0,2-4-4 0,1 2-2 0,1-3-1 16,2-2-2-16,1 0 2 0,0-6-2 0,2-2 0 0,0-3 0 16,1-2 2-16,1-4-2 0,0-2 0 0,0-4 3 0,0-2-4 0,-1-3-7 15,1-3-2-15,1-4-5 0,-1 0-6 0,1-1-1 0,0-2-34 0,-1-2-58 16,-1-1-51-16,-3-3-35 0,0-1-23 0,-1-2 19 0,0-4 18 15,-1-1-69-15</inkml:trace>
  <inkml:trace contextRef="#ctx0" brushRef="#br0" timeOffset="2918.38">21277 4744 2103 0,'6'-5'42'0,"3"4"-42"0,5 3-40 16,1 4-9-16,2 3 7 0,1 1 1 0,-2 1 5 0,-2 0-1 0,-2 0 1 15,-2 1 5-15,-2 0 10 0,-1-1 7 0,0 1 8 0,-1-1 3 0,0 1-1 16,-1 0 0-16,1 1-1 0,-1-2-2 0,0 0-2 0,0-1-4 16,-1-1-7-16,0 0-4 0,-1-2-13 0,-1 0-14 0,0-2-16 0,0 0-30 15,-2-2-31-15,0-2-29 0,-1 0-27 0,-1-2-16 0,-1-2 2 0,-1-2 33 16,-1-1 30-16,-1-4-103 0</inkml:trace>
  <inkml:trace contextRef="#ctx0" brushRef="#br0" timeOffset="3050.38">21340 4541 1705 0,'1'-5'93'16,"0"1"-47"-16,2 1-60 0,1 4-26 0,1 2-4 0,1 2-13 0,0 2-18 15,0 0-30-15,-2 3-46 0,1 0-39 0,-3 0-18 0,0 1 1 0,-1-1 19 16,-1-1 42-16,1 0 16 0,-1 0-109 0</inkml:trace>
  <inkml:trace contextRef="#ctx0" brushRef="#br0" timeOffset="3434.86">21532 4690 856 0,'3'-3'205'0,"2"0"-147"0,3 2-63 15,1 3-23-15,0 2-3 0,2 0 5 0,2 1 3 0,-2 1-1 0,1-1 6 16,-3 2 3-16,-1 0 6 0,1-1 2 0,-2 0 1 0,1 1 1 16,-1-1 1-16,0 1 1 0,0 0 1 0,-2 0 3 0,1 0 0 0,-1-1 3 15,-1 1 3-15,0-2 2 0,-2 1 1 0,1 1 1 0,-1 0 0 0,-1-1 0 16,0 0 0-16,0 0-3 0,-1-1-2 0,0 0-1 0,1-1-3 15,-2 1-2-15,1-2-1 0,0 1-3 0,0 0-1 0,0-1 4 0,-1 0-1 16,1 0 0-16,0-1 0 0,0 0 0 0,0-1 2 0,1 0 0 0,-1-1 4 16,1 0-2-16,0-1 4 0,0 0 0 0,1 0 1 0,0-1-1 15,1 0-1-15,0-2-3 0,2 0-3 0,1-1-2 0,0 0-1 0,0-1-2 16,2-1 2-16,0 0 3 0,1-1 2 0,1 0 5 0,0-2 1 16,0 0 4-16,1 0 5 0,0-2 0 0,3 1 5 0,-1-1-2 0,1 1-1 15,-1 0 6-15,-1 1 8 0,0 1 14 0,-2 1 8 0,0 4 11 16,-1 1-3-16,-1 2-9 0,0 2-14 0,0 0-14 0,0 3-11 0,0 1-4 15,0 2-5-15,-1 2 6 0,-1 1-3 0,1 0-6 0,1 2 4 0,-1 1-12 16,1 1 0-16,-1-1 0 0,1 1-3 0,-1 0 2 0,0-2-3 0,1 1 1 16,0-3 1-16,0 1-6 0,1-1 2 0,0-1-2 0,1-1-5 15,-1 0-5-15,0 0-12 0,2-2-13 0,-2 1-25 0,1-1-24 0,-1 0-24 16,-2-1-24-16,-1 2-25 0,-2 0-5 0,-1 2 35 0,-2 0 28 16,-1-1-139-16</inkml:trace>
  <inkml:trace contextRef="#ctx0" brushRef="#br0" timeOffset="3800.86">18655 6796 2004 0,'-7'-7'75'0,"1"1"-44"16,0 1-44-16,2 4-12 0,3 2-2 0,1-1 3 0,0 1 6 0,0 0 4 15,0 1 2-15,1 1 8 0,0-1 2 0,0 1 0 0,0 0 1 0,2 0-5 16,1-1-3-16,2 0-7 0,2 0 4 0,2-1-4 0,2 1 1 15,2-2-2-15,0 0-4 0,1-1 6 0,0 0 2 0,1-1 5 0,-1-1 6 16,1 0 1-16,0-1 2 0,-1 0-3 0,1 0-4 0,-1 0 2 0,0 1 0 16,-1 0 4-16,-1 0 0 0,0 0-2 0,1 0-6 0,-2 0-11 15,0 1-20-15,1 0-31 0,-1 0-60 0,0-1-62 0,0 1-48 0,-1 1-19 16,0-1 14-16,-3 2 61 0,-1 0 22 0,-2-2-59 0</inkml:trace>
  <inkml:trace contextRef="#ctx0" brushRef="#br0" timeOffset="4003.86">18424 7179 1526 0,'-3'-1'327'0,"0"2"-247"16,2 2-70-16,3 2-38 0,3 1-3 0,4 0 8 0,3 0 11 0,2-1 7 16,1 0 2-16,3-1 4 0,-1-2 1 0,1 1-1 0,2-2 2 15,-1-1-10-15,1 0-1 0,1-2-11 0,0-1-11 0,1-1-4 0,2 0-7 16,-2-2 0-16,1-1-1 0,-1 0 0 0,-2-1 0 0,1-2-3 15,-1 2-11-15,-2-1-12 0,0 0-23 0,-1-1-30 0,1-1-25 0,-2-1-16 16,1-1 3-16,1-2 9 0,0-1 20 0,1-1 28 0,1-1-102 16</inkml:trace>
  <inkml:trace contextRef="#ctx0" brushRef="#br0" timeOffset="4283.85">19065 6377 2186 0,'-2'-8'82'0,"1"3"-46"0,0 0-51 16,5 4-27-16,3 4-5 0,4 2 12 0,3-1 11 0,4 2 11 15,0-2 2-15,0 3 1 0,-1 0 6 0,-2 0-6 0,0 2 3 0,2 0 1 16,1 1 2-16,-1 0 4 0,4 1-1 0,1 2 2 0,0 0-1 16,2 1-4-16,0-1-1 0,0 0 0 0,0 1-4 0,0 0 5 0,1 1 0 15,-1-2-1-15,-1 1 4 0,1 2 2 0,-1 0-3 0,1 0 2 0,0 1 1 16,-1 0-4-16,-2-2 3 0,0-2 3 0,-2 1-3 0,0-1 1 15,-2-1 1-15,-3-1 4 0,0-3 1 0,-3 1 7 0,-1 0 3 0,-4 0 0 16,-2 0 0-16,-2 1-2 0,-3-1-2 0,-2 4-3 0,-3 1-6 0,-5 0-11 16,-3 4-15-16,-4-1-21 0,-2 3-33 0,-3 1-51 0,-3-3-71 15,-5 2-70-15,-3-2-50 0,-1-1-15 0,-1 0 55 0,0-3-122 0</inkml:trace>
  <inkml:trace contextRef="#ctx0" brushRef="#br0" timeOffset="5068.03">20574 6099 2001 0,'-1'-5'74'0,"1"3"-54"0,2 1-59 16,1 5-14-16,1 5 4 0,0 3 12 0,2 6 9 0,-3 5 8 0,-1 5 5 15,-2 5 6-15,-3 5-2 0,-3 3 5 0,-1 2 10 0,-3 2 0 16,0 2 8-16,0-1-4 0,0-1-7 0,0 1 3 0,1 0-5 0,2-2 2 16,-1-2-1-16,-1-2-4 0,2-2 3 0,-2-3-2 0,0 0 3 15,1-5 1-15,0-2-1 0,0-4 4 0,0-3 7 0,1-5 4 0,1-3 18 16,0-3 12-16,1-5 10 0,0-1 11 0,1-1 7 0,1-1-1 0,0-1-3 16,1-1-9-16,0-1-8 0,-1 0-8 0,1 0-9 0,2-1-12 15,0-1-3-15,0 1-16 0,2 0-4 0,0 0-5 0,0 0-6 0,1-1 8 16,1-1-2-16,1 1 0 0,1-1 1 0,1 2-3 0,2-1 1 0,1 2 3 15,0-1 2-15,1 0-6 0,2 1 6 0,2 0-4 0,-1 0 4 16,1 0 1-16,0-1-2 0,1 0 2 0,2 0-2 0,-2-2 6 0,2-1 6 16,0 0 6-16,1-3 4 0,-1 0 2 0,1-3-4 0,0-2-10 15,0-1 1-15,1-1-1 0,0-2-2 0,-1-1 10 0,0-3-1 0,1-1-1 16,-3-2 5-16,2-1-2 0,0-2 0 0,-1-2 4 0,-1-2-3 0,-1-3 2 16,-2 0-5-16,0 0 1 0,-3-1-3 0,-1 1-3 0,-2-1 2 15,-3 0-9-15,-3-2-1 0,-2 1 6 0,-2 0-1 0,-3-1 4 0,-2 1 1 16,-2-2-12-16,-2 4-3 0,-1 0-1 0,-2 1 1 0,-2 5 0 15,-1 0-1-15,-1 3-7 0,-3 3-1 0,-1 1-1 0,0 4 0 0,-3 4 3 16,0 2-2-16,0 3 2 0,-1 2-1 0,2 4 1 0,-2 2-3 0,0 4-2 16,-2 3 1-16,1 2-4 0,-1 2 3 0,1 1 4 0,-1 5 2 15,2 1-1-15,0 2-4 0,0 2-6 0,2 0-7 0,1 2-12 0,1 2-14 16,3 2-26-16,0 3-31 0,2 2-43 0,1 2-60 0,2 0-71 0,1 1-62 16,2-1 3-16,2-1 34 0,0-2 87 0,4 0-115 0</inkml:trace>
  <inkml:trace contextRef="#ctx0" brushRef="#br0" timeOffset="6216.86">20996 6445 619 0,'14'-5'184'0,"3"1"-136"16,5 0-39-16,-1 2-8 0,-3 3 1 0,1 0 2 0,0 1 5 0,-3 0 0 16,0 1 0-16,-2 1 1 0,0 1 6 0,-3 1 9 0,-1 0 17 0,0 1 22 15,-1 1 16-15,-2 0 11 0,1 1 4 0,-2 0-11 0,-1-1-10 16,0 2-9-16,0 0-8 0,0 2-6 0,1 0-7 0,-1-1-6 0,0 1-12 15,1 1-2-15,-1 2-6 0,-1 1 2 0,1-2 2 0,0 0-1 0,-1-1 2 16,1-2-3-16,1-1-4 0,1-2 1 0,-1 1-1 0,0-2-3 16,1 0 4-16,-1-1 3 0,1-1 6 0,2-1 10 0,-2-1 5 0,2-2 9 15,0 0-1-15,1-2 1 0,1-1-1 0,0-1-2 0,-1-2-6 16,0 0-6-16,1-1-5 0,0-2-6 0,0 0-5 0,0-1-2 0,0-2-6 16,1-1-6-16,-2 0 3 0,1-2-7 0,-1 0 4 0,-2-2-2 0,-1 0 2 15,0 1 0-15,-1 1-2 0,-1-2 0 0,-2 1 0 0,-1-1 2 16,-1 3 0-16,-2-1 0 0,-2 0-7 0,-2-1-1 0,-1 1-13 0,-2 1-3 15,0 0-8-15,-3 1-5 0,-1 1 0 0,-2 2 2 0,-2 2 3 0,0 2 2 16,-2 1 5-16,2 1 6 0,-1 3-2 0,0 1 7 0,0 0-2 16,1 3-2-16,1 0-1 0,-1 0-2 0,1 3-3 0,0 0-4 0,2 0 1 15,-1 2 2-15,1-1 7 0,1 1 3 0,2 0-2 0,2-1-2 16,1 2-5-16,2-1 2 0,0 0-2 0,3 1 4 0,2-1-4 0,1 0 8 16,1-2-4-16,2 1 3 0,1-1 5 0,2 1 0 0,0-1 5 0,3 0-4 15,0-1 2-15,2 0-2 0,1-1-2 0,0-2 0 0,2 0 1 16,1-1-6-16,2-1 3 0,-1 0-8 0,2 0-9 0,1-1-3 0,-2-2-7 15,2 0 1-15,1-1 8 0,-2-1 0 0,1-1 4 0,0-2 4 16,0 0-8-16,0-1 0 0,1-1-4 0,0 0-7 0,1-2-12 0,0 0-18 16,-1-1-26-16,0-2-23 0,0-2-10 0,-2 0 6 0,1-1 15 0,0-3 17 15,-1 2 11-15,2-1 15 0,-1-2 15 0,-2 0 19 0,0-1 21 16,-2-2 12-16,1 0 12 0,-3-1 12 0,0-1 11 0,-1 2 17 0,-2-2 10 16,-1 1 8-16,-1 0 7 0,0 0 4 0,-1 0 7 0,-1-1 4 0,1-1-5 15,-2 1-3-15,0 2-9 0,0 1-7 0,0 2-8 0,0 2 0 16,0 0-6-16,0 1-1 0,-1 2-4 0,-1 1-7 0,1 0-5 0,-1 2-7 15,0 2-6-15,-1 3-5 0,0 1-1 0,0 3-3 0,-1 1 0 16,0 3-5-16,0 1-5 0,-1 1 6 0,1 1 6 0,0 2 10 0,0 1 3 16,0 2 2-16,0 4-2 0,0 2-7 0,0 5 0 0,0 2-9 0,0 4-2 15,-1 3 0-15,0 6-3 0,-1 1-1 0,0 5-7 0,-1 0-1 16,0 0-1-16,1 3-1 0,0-1-1 0,0 0 2 0,0 0-11 0,0 0 1 16,-1-1 1-16,1-2-5 0,1 0 12 0,0-4-6 0,0-2 1 0,2-4 2 15,-1-2 0-15,1-4-1 0,0 0 1 0,1-3-2 0,-1-4 5 16,2 0 0-16,-2-3 2 0,1-2-1 0,0-2-1 0,0-2-6 0,-2-2-7 15,0 0-6-15,0-1-8 0,-1-1-18 0,0-1-28 0,-2-2-28 0,0 0-25 16,0-1-38-16,-3-1-48 0,0-2-32 0,-3 0 12 0,-3-3 32 16,-1-2 37-16,-1-2 24 0,0-3 21 0,-1-1 29 0,-1-1 32 0,-1-3 29 15,-1 0 16-15,2 1 7 0,-1 0 5 0,-1 2 5 0,2 0 5 16,1 2 8-16,0-1 13 0,1 0 7 0,1 2 8 0,1 1 5 0,1 1-4 16,0 1-4-16,1 1-4 0,1 2-3 0,1 0 0 0,1 2 3 0,0 0-4 15,1 1-3-15,0 1 0 0,1 2-3 0,2 1-7 0,0 0-8 16,0 0-12-16,1 0-7 0,0 0-5 0,0 2-1 0,1-1 6 0,2 1 4 15,-1 0 6-15,2-1 5 0,1 0 4 0,0 0 6 0,2 0 9 0,1-1 8 16,0 1 10-16,2-1 15 0,-1 1 7 0,1 0 4 0,1 0-1 16,0 1-12-16,0 0-12 0,1 0-11 0,-2 1-11 0,2 0-7 0,1 0-5 15,0 1-3-15,0 0-3 0,0 1-3 0,0 0 0 0,1 0-3 0,0 0-1 16,0-1-1-16,2 1 3 0,0-1 0 0,-1 1 2 0,0-1 0 16,0 0 3-16,2 0 0 0,0 0 2 0,0-2 0 0,2 0-3 0,0 0 2 15,0-1 1-15,1 1 2 0,0-2 3 0,-1-1 0 0,-1-1 5 16,1 0 1-16,0-1 0 0,0-2-1 0,1 0-1 0,-1-1-1 0,-2-2 1 15,1 1 4-15,0-1 1 0,-1-1 1 0,0-1 0 0,-1 0 1 0,-1-1 0 16,-1 0-5-16,1 0-3 0,-2 0-6 0,0 0 1 0,-1-1 3 16,-3 2 5-16,1-1-1 0,-1-1-4 0,-1 0 0 0,-2-1-8 0,0 0 2 15,-1 1 0-15,-2-1-3 0,-1-1-4 0,-2 0-8 0,-2 1-3 16,-3-1-12-16,-1 0-6 0,-1 0-3 0,-3 1-10 0,-2 1-3 0,-2 1-7 16,-1 0-8-16,-3 1 2 0,-2 2-2 0,-1 2-1 0,-3 1 1 0,-1 3-3 15,-4 1 1-15,-2 3 6 0,0 2 12 0,0 2 16 0,0 2 15 16,2 1 9-16,1 3 1 0,0 0-5 0,1 3-2 0,0 4-3 0,3 2 1 15,0 2 3-15,3 3-1 0,2-1 6 0,2 1-4 0,2 1 5 0,3-2 5 16,5-1-3-16,2 0 9 0,2 0 9 0,4-2 7 0,3-2 15 16,3-1 15-16,2-3 16 0,5-2 14 0,1-1 3 0,4 0 2 0,1-1-10 15,4-1-8-15,3-2-4 0,4-2-11 0,1-1-3 0,4-1-4 0,-1-1-9 16,4-2 4-16,0 0-11 0,1-2-8 0,3-2-4 0,-1 0-10 16,0-2-1-16,1 0-5 0,-1-2-4 0,-1 0-4 0,0-2-4 0,0-1-8 15,-1-1-20-15,0 1-17 0,0-1-33 0,-2 0-49 0,-3-1-91 16,-2 0-125-16,-1-3-89 0,-3-1 21 0,0-4-86 0</inkml:trace>
  <inkml:trace contextRef="#ctx0" brushRef="#br0" timeOffset="8084.58">17661 7685 1760 0,'-6'-17'50'0,"1"3"-32"0,-1-3-30 0,4 5-12 16,3 4-11-16,2 0-9 0,1 0-6 0,1 0-4 0,3 0 0 15,0 0 16-15,0 3 19 0,0 0 3 0,0 1 14 0,-1 1-1 0,1-1-5 16,-1 1 8-16,1-1-6 0,2 1-1 0,-1-1 2 0,0 2 3 16,0-1 0-16,1-1 4 0,-1 1 1 0,1 0 0 0,2-1 0 0,0 1 2 15,2-1 1-15,0 1 1 0,2-1-1 0,2 1 3 0,2 0-1 0,1 0 0 16,2 0-3-16,0 1-1 0,3-1-2 0,2 1 0 0,2 1-1 16,2-1-1-16,1-1 0 0,2 1-6 0,4 0 3 0,2-1 2 0,2-2 2 15,3 0 3-15,0-1 0 0,2 0-1 0,3-1 1 0,-1 0 2 0,1 1 0 16,1 0 0-16,-2 1-2 0,1-1 1 0,1 2-3 0,0 0 1 15,2 1 2-15,0 1 0 0,1 0 0 0,0 1 2 0,3 0-1 0,1 0 2 16,3 1-2-16,1 0-1 0,2 0 0 0,2 1-9 0,1-1 3 16,0 1-3-16,1-1 1 0,3 1 1 0,1-1 1 0,0 0 4 0,0-1-2 15,-3-1 1-15,1 0 0 0,-3 0 1 0,1-1 7 0,-1 0 7 0,2-1 6 16,1 0 3-16,-3-1 5 0,3 0 3 0,0-1-4 0,0 1 2 16,1 0-4-16,0 0 0 0,-1 1 4 0,2-1-2 0,0 2-3 0,-1 0-3 15,-1 2-6-15,-2 1 2 0,0 0-4 0,1 1-1 0,0 1 0 0,-1 2-5 16,-1 0 2-16,-1 2 2 0,-1-1-3 0,1 2-4 0,-1 1 2 15,0 2-3-15,0 1-3 0,0 1 3 0,-3 1-2 0,0 0 2 0,0 2-1 16,-2 0 0-16,-1 3 1 0,-1-1-3 0,-3 3 4 0,-1 0-14 16,0 0-1-16,-3 1 4 0,-2 1-3 0,-2 1 14 0,-3 1 0 0,-1-1 0 15,-3 0-1-15,-1 1 2 0,-1-1-5 0,-3 0 2 0,-3 0 0 0,-1-1-4 16,-1 1 4-16,-1 0-2 0,-1 2 4 0,-2-1-3 0,0 0 1 16,-3 0-2-16,1-1-3 0,-4 0 1 0,0-1-1 0,-2-2 2 0,-2 2 2 15,-1-1-4-15,-1-1 2 0,0 0-2 0,-2 1-3 0,-2-2 3 0,0 1-11 16,-2-1 1-16,-3-2 1 0,0 1 0 0,-3 2 9 0,-1-2 3 15,-1-1 0-15,-1 0-1 0,-2-1-1 0,0-1 4 0,-2 0-4 0,0 0 3 16,-2-1-2-16,-1 0-4 0,-2 0 2 0,-1 1-2 0,-1 0 3 0,-3 0-4 16,0-1-1-16,-1 1 2 0,0 1-4 0,-3-2 6 0,-1 0 0 15,1 1 3-15,-2-1 3 0,-2 1-4 0,1-2-2 0,-2 1-6 0,0-1-2 16,2 0 5-16,-2 0 1 0,1-2-1 0,1 2-9 0,0 0-10 16,-1 0-18-16,2 0-27 0,-2-1-32 0,-1 1-45 0,-1 1-34 0,-3-1-46 15,1 0-29-15,-3 1-19 0,0 0-18 0,-6-1 35 0,-5-2-38 0</inkml:trace>
  <inkml:trace contextRef="#ctx0" brushRef="#br0" timeOffset="26235.15">11025 10745 160 0,'12'-8'33'0,"3"-2"6"0,4-1-1 0,3 0-7 0,-1 0-8 0,3-1-3 15,2 0 0-15,2-2-6 0,3 2-4 0,0-1-2 0,4-1 1 0,1-1 1 16,3 1 3-16,1 0 2 0,2-1 2 0,4 0 5 0,2 1 2 16,2-2 0-16,3 0-1 0,1 1-1 0,0 1-1 0,0-2-1 0,1 1-3 15,-1 0 2-15,0 2 2 0,3 0 0 0,1 2-2 0,1 3-8 0,-1 1-13 16,-1 4-3-16,-2 1-3 0,-2 2 2 0,-1 2-4 0,1 0-1 15,-5 1 4-15,0-1-4 0,-1 1 9 0,-4-2 0 0,1 0 1 0,-1 0 0 16,-2-2-3-16,2-1 4 0,-3-1 3 0,-3-2 4 0,0-3 5 0,-2-3 6 16,1-2 5-16,-2-5 7 0,0-4 8 0,-2-3 4 0,0-4-1 15,-1 0-1-15,-3-3 2 0,0 1 3 0,-1-1 0 0,-4 0 1 0,1-2-3 16,-3 1-7-16,-1-1-6 0,1 2-7 0,-2-1-4 0,0 0-5 0,0 1 1 16,-1-3-3-16,-3 1 2 0,0-1 2 0,-1 0 1 0,-1 0-2 15,-3-1-6-15,1-2-2 0,-2-2-6 0,-1 1 6 0,-3 0 1 0,-2 0-13 16,-3 1-10-16,-3-2-28 0,-4 3-10 0,-3-1-5 0,-5 1-5 0,-2 0-4 15,-7-1-2-15,-4 0 7 0,-5 1 12 0,-3 2 12 0,-4 3 6 16,-4-1 5-16,-3 3 2 0,-4 0 7 0,-5 2 5 0,-2 1 9 0,-2 4 11 16,-1-1 12-16,1 2 11 0,0 0 11 0,3-1 7 0,4 1 3 15,3-1-2-15,5 1-9 0,0 1-14 0,-1 1-8 0,3 2-7 0,0 1-8 16,0 4-4-16,-3 0-10 0,1 2-2 0,-1 2 3 0,-2 2 1 0,-1 3 6 16,2 2-1-16,1 2 0 0,0 3-2 0,-2 3-1 0,-1 3-4 15,-3 3 1-15,-2 5 1 0,-4 2-3 0,-1 4 2 0,-2 5-1 0,-4 3-1 16,1 5 2-16,-2 2-5 0,0 3 3 0,0 3 7 0,-2 3 5 15,-1 4 4-15,1 3 4 0,0 4-5 0,0 0-3 0,3 2-2 0,3 1-1 16,3-1-1-16,5 1-4 0,4 0 3 0,3 0 3 0,6 1 4 0,5-3 3 16,6 0-2-16,6-1-1 0,7-2-4 0,5-1 5 0,4-1 0 15,3 1-2-15,5-1-3 0,2 3-1 0,4 0 5 0,3 1 2 0,3 0 5 16,2 2-1-16,4 0-3 0,3-1-7 0,2-2-1 0,3-4 1 0,4-4-1 16,0-2 7-16,4-5-1 0,3-5-2 0,3-4 3 0,4-5 3 15,2-2 5-15,3-4-1 0,1-5-1 0,3-2-3 0,1-2-4 0,2-5-4 16,2-2-17-16,0-2-26 0,2-3-32 0,0-1-37 0,2-2-25 0,3 0-9 15,0-1 22-15,4-1-136 0</inkml:trace>
  <inkml:trace contextRef="#ctx0" brushRef="#br0" timeOffset="31235.14">3370 12033 204 0,'1'-4'51'15,"2"-2"-12"-15,1 0 1 0,2 0 2 0,0-1-2 0,1 1 5 0,2-1-10 16,1-2-7-16,2-1-10 0,0 0-5 0,2-1-4 0,2-1-2 0,2 2 0 16,2-2-4-16,1 0-2 0,1 0-1 0,0 0-1 0,1 2 0 15,2-1 2-15,-1 0 0 0,1 2-1 0,-1 0 3 0,1 1-1 0,1 0 0 16,1 2 6-16,1 0-2 0,-1 0 3 0,1 1 2 0,0 0 0 16,2 1 1-16,1 1-1 0,2 1 1 0,-1 1-3 0,1 1-2 0,-2 1 1 15,3 0-2-15,0 2 0 0,2-1 1 0,2 1 2 0,-1 0 0 0,2 0 0 16,0 1 0-16,2-1-3 0,1-1-1 0,1 1 1 0,-1-1-4 15,3 0 2-15,2-1 0 0,0 1-2 0,0-1-1 0,-1 1-1 0,3-1 0 16,0 1 1-16,1-1-2 0,-1 1 1 0,0-1-2 0,1 0 1 0,-3 1 1 16,1 1-4-16,-1-1 4 0,0 1-1 0,-1 1 1 0,-1 1 0 15,-2 0 0-15,-1 3-3 0,0 1 1 0,-1 2 1 0,0 1 2 0,-2 1-2 16,-1 1 0-16,-1 1 0 0,-1 0-2 0,-1 1 5 0,-1 0-1 0,-2 0 2 16,1-3-3-16,-1 2-3 0,1 1 5 0,-2 0-1 0,-1 2 5 15,-4 0 3-15,1 2-4 0,-1 1 2 0,-3 2-2 0,1 2 0 0,-3-1-4 16,-1 3-2-16,-1-1 2 0,-1 3-1 0,-3 1 4 0,2-1-3 0,-1 0 0 15,-3 0-1-15,1-3 1 0,-1 1 2 0,0 2-2 0,-1-1 2 16,-1 2 3-16,0 0-2 0,-2 1 0 0,0-2-1 0,-1 1 3 0,-1 0 0 16,-1 1 6-16,-2-1-1 0,0 1 0 0,-3-2-2 0,0 1 1 15,0-3 0-15,-3 0 1 0,-1-1 0 0,-3 1 0 0,-1-2 1 0,-2 0 3 16,-2-1 1-16,-2-2 1 0,-2 0-2 0,-2 0-2 0,-2-2 2 0,-2 0 3 16,0 0 5-16,-4-1-3 0,-1 0-1 0,-3 1-3 0,-1-2-1 15,-2 1 4-15,-1 0-4 0,-2-1-3 0,0 1 3 0,-4 0 2 0,-2 1 7 16,-1 0-1-16,-1 1-3 0,-2-1-3 0,2-2-2 0,-1 1 8 0,-2-1-2 15,1-1-1-15,-2 0 4 0,0-1-1 0,-1-1 10 0,-1-3 5 16,2 0 6-16,-2-2-1 0,0 0 4 0,1 1-6 0,-3-2-9 0,2-2 1 16,-1 0-16-16,-1-2 3 0,0-1-3 0,-2-2 0 0,1-1 6 0,0-3 5 15,1-4 4-15,0-2-5 0,0-3 6 0,1-3-4 0,-2-1-2 16,4-3-4-16,2 0-6 0,0-2 1 0,0-1-2 0,2-1 0 0,2-2-9 16,0-1-3-16,2-1 0 0,3-1-4 0,1 1-1 0,3 0-2 15,-1 1-1-15,2-1-1 0,2 0 4 0,0-1-19 0,4 1-20 0,3 0-16 16,1 1-35-16,2 2-34 0,2-1-39 0,2 1-42 0,3 1-20 0,3-2-1 15,5-2 3-15,3 0 36 0,3-2 41 0,2-1-164 0</inkml:trace>
  <inkml:trace contextRef="#ctx0" brushRef="#br0" timeOffset="32086.14">6951 13384 655 0,'4'-2'203'16,"4"1"-86"-16,4-1-39 0,2 0-26 0,3 1-11 0,3-2-7 0,3 1-12 15,4 0-9-15,2 0-3 0,3 0-5 0,0 1-5 0,3 0 4 16,0 0-7-16,3 2 0 0,1 0 5 0,2 1-4 0,2 0 2 0,0 1-1 16,0 0-4-16,3-1 1 0,-1 0-2 0,0 1 1 0,1 0 1 0,1 0 0 15,2 1-1-15,0-1 1 0,1 1 0 0,0 1-3 0,0 0 2 16,3 1-4-16,-3-1 1 0,2 0-3 0,0 0 1 0,0 0-2 0,0 0-1 15,2-1-3-15,-1-1-4 0,0-1-1 0,1-1 4 0,0 0 3 16,1-2 1-16,1-1-5 0,0-2-4 0,-1 0 0 0,-3-1 3 0,1-3 6 16,-4 0 4-16,0-2 5 0,-2 0 4 0,-3-2 3 0,1-1 8 0,-4-2 3 15,-1-2 4-15,1-1 6 0,-3-1 5 0,-1-2 6 0,-1 0 2 16,-2-2 4-16,-2-2-1 0,-1-1 2 0,-1 0-1 0,-2 0-1 0,1-1-4 16,-4 2-8-16,1-2 0 0,1 0-1 0,-3-2-4 0,1 0 0 15,-3-1-2-15,-2 0-3 0,-1 1 4 0,-2-1 2 0,-2 0 0 0,-1-1 3 16,-2-1 4-16,0-2-7 0,-2 0 9 0,-2-1 0 0,0-2-4 0,-2 0 3 15,-2-3-13-15,-1-2 1 0,-3 0-4 0,0-1-3 0,-3-3 2 16,-2-2-9-16,-3 1-4 0,-3-1-9 0,-2-1-5 0,-4-1-15 0,-4 1 11 16,-1 0 6-16,-5 0 6 0,-2 0 10 0,-5 0 6 0,-1 3 7 0,-3 1 2 15,-1 1 7-15,-4 0-5 0,-3 2-4 0,-3 2 6 0,0 2-7 16,-3 3 4-16,-2 1 6 0,-1 2-6 0,-1 2 1 0,-2 4 0 0,0 2-9 16,-4 2-4-16,-2 0-2 0,-1 1-3 0,-3 2-7 0,-1 1 1 0,-1 2-1 15,2 1 2-15,-1 2 5 0,2 0-1 0,2 1 5 0,0 0-1 16,3 1 1-16,-1 2-2 0,1 0-3 0,-1 0-4 0,1 2 2 0,-1 0-6 15,-2 3-5-15,0 2-3 0,-2 3-2 0,-1 3-2 0,-1 3 2 16,0 2 10-16,0 2 2 0,3 1 7 0,4 3-1 0,1 1 3 0,1 3 3 16,4 1 3-16,2 3 8 0,1 4-3 0,2 1-10 0,1 5 1 0,-1 4 0 15,2 3 3-15,1 5 5 0,2 4-2 0,3 3-11 0,1 4-5 16,6 2-4-16,1 2-2 0,3 1-3 0,3 1 0 0,2 0-9 0,4 1 3 16,4 1-6-16,4 0-14 0,3 1-12 0,4 1-35 0,3 0-56 15,3 0-57-15,3 0-44 0,3 0-35 0,4 1 7 0,3 1 24 0,3 0 58 16,3-1-146-16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12:1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15264 9786 448 0,'5'-6'64'0,"2"0"-23"0,0-2-21 0,2 2-12 0,0 2-7 16,-1 1-7-16,2 1-3 0,-1 1-1 0,1 1-3 0,-2 0-1 0,3 2-2 15,0 0-4-15,0-1-2 0,1 1-1 0,-1 0-4 0,1 0 1 0,-1 2 0 16,0-1 5-16,1-1 6 0,-1 1 7 0,-1 0 4 0,1-1 4 0,-1 0 1 15,-1 0 3-15,0 0 6 0,-1 0 6 0,-1 0 6 0,1 1 5 16,0 0 4-16,0 1 5 0,0-2 4 0,-1 2 3 0,0 0 0 0,1 0-5 16,-2 1-3-16,1-1-5 0,0 1-1 0,0 1-1 0,1 0-1 0,0 0 3 15,-1 0 0-15,1 1-1 0,0-1-3 0,0 1-3 0,2 1-3 16,0-1 1-16,2 0-4 0,1 0-1 0,-1 0-2 0,4-1-5 0,2 0 1 16,1-2-3-16,2 1-2 0,3-2 0 0,2 0-3 0,1-1 1 15,2-1 0-15,1 0-1 0,0-1 2 0,4-1 3 0,0-1-2 0,1 0 5 16,-2-2-2-16,1 1 1 0,0 0 0 0,0 0 1 0,0 0 2 0,1-1-3 15,-1 1 4-15,1-1-2 0,1 1 0 0,-1-1 3 0,4 0 0 16,-2 0 3-16,2-1 1 0,0 1-1 0,0 1 0 0,0 0 1 0,2 0 1 16,-1 0 6-16,-2 1 2 0,2 0 2 0,-4 0-3 0,2 0-2 0,-3 1-2 15,3-1 6-15,1 0 0 0,0 0 2 0,0 0-2 0,1-1-7 16,-2 0-4-16,1 0-4 0,0 1-1 0,0-1-2 0,1 0 1 0,-1 1-2 16,-2 0 0-16,1-1 1 0,-1 1-3 0,-1 0 1 0,1 0 0 15,-1 0-3-15,0 0 3 0,-1 0 0 0,1-1-4 0,-1 1 1 0,0-1-3 16,-1-1 1-16,0 0 0 0,0 1 1 0,0-2-1 0,2-1 3 0,-3-2-1 15,0 0 3-15,-1-2-4 0,0-1 4 0,0 1-3 0,-1-1 0 16,0 0 7-16,-2-1-1 0,0-1 6 0,0-1 3 0,0 0-1 0,0-2 3 16,-1-3-2-16,2 1-3 0,-1-3-1 0,0-1 0 0,-2 2-3 0,1-2-6 15,-2-2-1-15,2 2 1 0,-1-2-1 0,1 0 8 0,-1-2-3 16,-2-2-3-16,1 1-1 0,-2-1-1 0,2 1 0 0,-1-2 1 0,0 0-4 16,-1 0 2-16,-1-2 1 0,0-2-2 0,-1 1 2 0,-1-2 0 15,0 1-2-15,-1 0 2 0,-1-1-5 0,2 0 6 0,-2-3-7 0,-1 2 13 16,1-1 0-16,0-1-3 0,-3-1 9 0,1 0-10 0,-2 0 7 0,-1 0 0 15,-1 1 0-15,-1 0 5 0,-1-4-5 0,-2 2-4 0,0-2 2 16,-2-1-11-16,-2 2-2 0,-2 0-1 0,0-2-4 16,-3 2 7-16,0-1-3 0,-3 0 3 0,0 0 0 0,-3-1-8 0,-3 0 4 0,-2 2-4 0,-3-1 1 15,-1-1-2-15,-2-1 1 0,-3 0-1 0,-3-1 2 0,-2 1 4 16,-3 1-2-16,0 0-4 0,-2-1 8 0,-1 1-1 0,-1-1 5 0,0 0 6 16,-1 1-6-16,-1 1-3 0,-3 0-1 0,0 1-5 0,-4 0 1 0,-4 0-4 15,-5 3 2-15,-3 1-4 0,-3 3 4 0,-3 4-1 0,-4 0 7 16,-4 4-1-16,-1 4 1 0,-3 2-7 0,1 3-4 0,-3 3 4 0,1 2-6 15,-2 2 10-15,-2 3-4 0,2 3 4 0,-4 2 2 0,0 2-2 16,1 2 2-16,0 2-5 0,0 1-2 0,1 1 3 0,1 1 3 0,1-1-1 16,-1 3 4-16,1 1-3 0,2 0 0 0,1 2 0 0,1 0 1 0,1 1-4 15,0 2 0-15,-1 1 2 0,2-1-2 0,-2 2-3 0,1 1 2 16,1 1-1-16,1 1 1 0,-1 3 1 0,3-2 0 0,1 2 0 0,2 0 2 16,3-4-2-16,2 2-5 0,2-1-2 0,2 0 4 0,1 1-2 0,3 0 3 15,3 0 4-15,1 2-6 0,-1-1 4 0,1 2 0 0,2-1-7 16,0-1 3-16,0 0-3 0,2 0 0 0,-1 1 8 0,2 1 0 0,3-3 3 15,2 1-2-15,1 0-5 0,2-2 3 0,2 1-3 0,2 0 3 16,0 0 2-16,2 1-3 0,1 1 1 0,1 2-4 0,2 0 3 0,-1-1 1 16,0 0-1-16,3-1-1 0,0 3 1 0,1-1 0 0,3 2-7 0,0 0 5 15,1 2-1-15,2 1-1 0,1-3-1 0,1 3 0 0,-1-1-2 16,2 1 5-16,0 1 3 0,1 1-1 0,2 1-1 0,1 0-2 0,2 1 5 16,0 1 0-16,1 1-1 0,1 0-1 0,0-1 0 0,0 0 1 0,1-1-1 15,0 0 3-15,1-1-4 0,0 1 1 0,1-3-4 0,1-1-1 16,1-2 1-16,1 0 5 0,0-1 3 0,1-1 3 0,1 0-3 0,1-1-2 15,1-2 1-15,1 1 1 0,1-1 0 0,2-1-1 0,0 1 5 0,0-2 0 16,3 1 4-16,0-1-1 0,3-2-3 0,1 0 0 0,3 2-2 16,2-3-2-16,1 3 0 0,1 0 0 0,0-2-1 0,1 4 1 0,0-1-3 15,2 0 2-15,-1 2 1 0,1-3-7 0,-2 0 6 0,0 0 1 16,-1-1 0-16,-2 1 7 0,-1-2 2 0,-1-1-5 0,-3-1-1 0,0-2-2 16,-2-2-5-16,-3-3 6 0,2 0 2 0,-1-3-3 0,0 0 7 0,-2-2-5 15,-1-1 0-15,0 0 5 0,-1-2-2 0,-1 0-1 0,0 0 1 16,-1-1-2-16,2 0 0 0,-1 0 2 0,1 1-4 0,-2 0 0 15,0 1-1-15,-1 0 0 0,-1 0-2 0,1 1 1 0,-1-1-3 0,-1 0-2 16,0 2 3-16,-1 0 0 0,0-1 3 0,-2 1 0 0,1-1 2 0,-1 1-3 16,-1 0 0-16,0 1 2 0,0 0-1 0,1-1-2 0,-2 1 3 0,1-2-2 15,0 1 2-15,-1-1-4 0,0 0 1 0,-1-1 2 0,1 0-1 16,-1 1 3-16,0-1 1 0,-1 0-5 0,1 0 1 0,0 0 0 0,-1 0 1 16,1 0 2-16,-2 0-3 0,0 0 3 0,1 0-3 0,-1-1 0 0,1 1 3 15,-1-1-6-15,0 0 4 0,0 0 2 0,0 0-2 0,-1 0 4 16,0 0-4-16,0-1 2 0,0-1-2 0,1 1 5 0,-1-1-3 0,0 0-3 15,-2 1 2-15,2-2-4 0,-1 1 2 0,1 0 0 0,0-1-9 0,1 0-3 16,-1 0-6-16,0 0-13 0,0 0-5 0,1 1-6 0,-1-2-15 16,1 1-15-16,-1-1-20 0,2 1-20 0,-1-1-25 0,0 0-23 0,0-1-26 15,1 1-27-15,1-1-11 0,1-1-23 0,3-1-63 0</inkml:trace>
  <inkml:trace contextRef="#ctx0" brushRef="#br0" timeOffset="1283.99">26613 9541 270 0,'8'-4'158'0,"1"1"-127"0,2 0-19 0,-1 3-14 16,0 2 3-16,1 1 2 0,-1 0 2 0,2 1 3 0,-1 0 0 16,1 1 2-16,0-1 0 0,0 1 0 0,0 1 5 0,2 1 2 0,1-1 6 15,1-1 8-15,1 0 11 0,4-2 4 0,1 0 6 0,0 0 5 16,3-2-4-16,0-1-1 0,2 1-2 0,2-1 1 0,0 0 5 0,2 0 2 15,1 0 2-15,2-1-6 0,3 0-6 0,0 1-5 0,3 0-4 16,0 0-5-16,2 0-7 0,2 0-1 0,2 0-2 0,0 0-1 0,0 1 1 16,2 0-5-16,4 0 6 0,1 1-4 0,2-1-1 0,1 2-4 0,1-2-5 15,3 1-2-15,1 2-1 0,2-1 0 0,2 2-3 0,1 1 0 0,0-1-1 16,1-1 3-16,-1-1 4 0,0-1-5 0,0 0 6 0,1 0 2 16,0-1 6-16,1 0 3 0,0 0 0 0,-1-1-2 0,0 0-2 0,-2-2-2 15,1 1 1-15,-1-2-2 0,0 0-5 0,2-1-5 0,-1-2 4 16,0 0-3-16,-1-1 7 0,-1 0 5 0,1-1 0 0,-3-2 8 0,-1-2-2 15,0-2 2-15,-1-1 0 0,1-1 1 0,0-3 3 0,0-1-4 0,-2 0 10 16,0-3-5-16,-1 0-4 0,0-2 8 0,-3-1-16 0,-2 1-1 16,-1-3 1-16,-2 1-8 0,0-3-4 0,0-1-4 0,-3-1-7 0,2-4 3 15,-4-3 0-15,-3-1 2 0,-1-1-1 0,-2-2 2 0,-2 0 2 0,0-2-5 16,-3-1 7-16,-1-3-2 0,-2 1 6 0,-2-1 7 0,-3-2-4 16,-3 1 0-16,-2-3 0 0,-2-1 0 0,-3-1-1 0,-4-1 1 0,-5 0-7 15,-1-2 3-15,-5 0 2 0,-5-3-2 0,-4-1-2 0,-8-1 0 16,-5 0-5-16,-5-4 3 0,-9 0-1 0,-5-2-3 0,-7 2-7 0,-6 0 2 15,-4 2 0-15,-5 2 6 0,-2 0 3 0,-4 3-6 0,-5 2-3 16,-2 0 0-16,-2 3-2 0,-2 1 7 0,-4 3-4 0,-4 4-3 0,-1 1 2 16,-5 2 3-16,1 1 3 0,-2 4 2 0,0 2-3 0,-1 0-10 0,1 4 4 15,-2 0 1-15,-2 4 2 0,1-1 5 0,-4 3-5 0,1 1-5 0,-1-1-1 16,-4 4-4-16,0-1 6 0,-2 3 2 0,-2 2 0 0,-2 2 3 16,-2 1-3-16,-2 5 0 0,0-1 1 0,-1 3 2 0,-1 2-6 0,-1 1 1 15,-1 3 2-15,-1 2 3 0,1 2 3 0,1 1-9 0,-1 3 1 16,4 2-2-16,-1 2-1 0,5 3 6 0,1 0-1 0,3 2-6 0,3 2 1 15,1 1-1-15,3 1 1 0,1 5 8 0,3 0 2 0,1 1-5 0,1 2-5 16,2-1 3-16,1 3-4 0,2 1 7 0,2 3 1 0,1 0-4 16,4 3-1-16,2-1-11 0,1 2 1 0,4 1 6 0,1 0 1 0,2 4 12 15,2-1-1-15,2 1-4 0,2-1 4 0,4 1-1 0,3 1-4 0,4 0 3 16,4-1-1-16,4-2-2 0,4 1 0 0,4 0 0 0,5 2-5 16,3-1-7-16,4 1 5 0,1 0-1 0,2 1 8 0,2 1 9 0,2 1-6 15,3 2 0-15,3 1-6 0,2-1 5 0,4 1-5 0,3-2 0 16,5 0 1-16,3 0-2 0,6 0 4 0,4-1-6 0,3 2 7 0,8-1-1 15,3 1-1-15,4 1 8 0,5 0-7 0,2 0 3 0,2-1 0 0,4 0-6 16,1-1 6-16,2-2 0 0,2 0-1 0,2-2-1 0,2 2 1 16,1-4-6-16,1-2 1 0,2 0 6 0,1-3-2 0,1 0 5 0,1-2 3 15,-1 1-6-15,0-1 7 0,1-1-2 0,2 4-2 0,0-3 0 0,2 3-5 16,2-1-1-16,1-1 3 0,2 1-1 0,-1-1-1 0,0 2 7 16,1 0-2-16,0-1-3 0,-1 0-3 0,-1 1 3 0,-2-2-3 0,-3 1 6 15,-2-1 0-15,-1-1-6 0,-5 0 3 0,0-2-2 0,-2 0 10 16,-2-3 2-16,1-2 4 0,-2-4-1 0,0-7-7 0,0-1 6 0,2-4 2 15,-1-3 1-15,3-2 1 0,-2-4 3 0,-1-1 0 0,0-2 8 0,1-2 10 16,-1-2 2-16,0-1 1 0,-2-1 0 0,-1 0-5 0,-2 0-1 16,-1 0-4-16,-3 1-4 0,-1-1-10 0,-1 0 1 0,-2 0-9 0,-2 0-1 15,-5 2-3-15,0 1 0 0,-3 1-4 0,-1 0 1 0,-2 1-6 0,-1 1-6 16,-2-1-10-16,-4 2-28 0,-1 1-17 0,-3 0-40 0,-3 1-49 16,-3 0-44-16,-5 2-74 0,-2 1-40 0,-4 2-28 0,-10 5-38 0,-12 1-241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13:25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15796 5271 549 0,'1'-12'146'0,"1"1"-98"0,1-2-44 16,1 4-22-16,1 3-14 0,-1 3-9 0,0-1-5 0,0 0 6 16,-1-1 9-16,0 0 6 0,-1-1 8 0,0 1 4 0,-1 0 5 0,0 0 5 15,-1 0 3-15,0 0-1 0,0-1 2 0,0-1-1 0,0-1-2 16,1-1 4-16,0-2-1 0,1 0 1 0,-1 0 5 0,0 0 2 0,0-2 4 15,0 0 8-15,1 0 3 0,0 0 5 0,1 0-1 0,1-1 0 0,1-1-3 16,0 0-2-16,2 1-1 0,0-1-2 0,0 0-5 0,1 0-4 16,2 2-2-16,0-2-4 0,2 1 0 0,0 0 0 0,-1 1-2 0,3 2 6 15,-1-1 13-15,4 0 22 0,0-2 6 0,2-1-3 0,2 3-14 0,0 0-24 16,3 3-3-16,1 3 0 0,2 0-1 0,2 3 2 0,2 1 0 16,1 3 1-16,0 1 0 0,3 2 1 0,1 2-2 0,1 2-3 0,3 2-1 15,-1 2-4-15,0 1 0 0,1 3-3 0,-2 2 1 0,3 2-2 0,-3 2 1 16,-1 3-1-16,-2 2-3 0,-3 2 2 0,0 2-4 0,-1 1-4 15,0 2 2-15,-4 3-2 0,1 0 0 0,-4 3 3 0,0 2 2 0,-2 1 3 16,-4 2 2-16,1 1 0 0,-3 3 0 0,-3 1-2 0,-3-2 2 16,-2 0 1-16,-2 0 0 0,-2-2 1 0,-3-3 0 0,-2-1 2 0,-1-2 3 15,-3-2 7-15,-1-2 3 0,-1-4 2 0,-1-2 4 0,-4 0-1 0,-1 0 2 16,-1-2-1-16,-3 1 1 0,-1-3 2 0,-4-1-2 0,-2-3-4 16,-3 1-1-16,-4-1-4 0,-2-1 0 0,-4 0 1 0,-3 0-2 0,-3-4-4 15,-3 1-3-15,-4-2-1 0,-4-2 0 0,-2-3-1 0,-1-1 0 0,-2-3-8 16,-1-2 5-16,-1-3-7 0,0-2 5 0,-1-3 9 0,0-4-5 15,1-2 14-15,3-3-2 0,2-3 8 0,5-3 7 0,4-4 4 0,3-2 4 16,5-4-4-16,3 0-4 0,2-3-4 0,6 1-11 0,1-1 1 0,6 1-1 16,1 0-5-16,4 4-1 0,3 1-6 0,2 4-1 0,5 3-6 15,2 3-7-15,3 1-11 0,3 3-16 0,2 2-13 0,2 2-17 0,5 1-23 16,5 3-23-16,4 2-33 0,3 2-35 0,4 2-31 0,2 2-142 16</inkml:trace>
  <inkml:trace contextRef="#ctx0" brushRef="#br0" timeOffset="1348.99">25064 6645 1617 0,'6'-13'156'16,"2"2"-117"-16,2-3-99 0,-1 5-38 0,2 3-8 0,2 1 4 0,3 1 19 15,1 1 0-15,1 1-31 0,1 1-37 0,1 2-38 0,-2 2-13 16,2 2 32-16,0 1 48 0,-3 2 53 0,-1-1 42 0,-2 0 30 16,0-2 24-16,-2-2 13 0,2-1 8 0,0-1-2 0,0-1-12 0,1 0-11 0,0-1-13 15,2 1-4-15,0-1 5 0,-1 1 11 0,2-1 18 0,0 0 19 16,-1-1 12-16,0-1 6 0,0 0-4 0,1 0-10 0,0-1-12 0,2 1-10 15,1-2-9-15,0 2-7 0,2-1-4 0,0 0-3 0,2 0 3 16,2-1 0-16,0 1-5 0,2-1 1 0,-1 0-4 0,4 2 1 0,-2-2 5 16,2 0-4-16,-2 0-2 0,1 2-1 0,0-1-2 0,3 2 0 15,0 1 0-15,1-1-5 0,-1 1 0 0,0 0-4 0,1 0-1 0,0 1-1 16,2 0 0-16,0 0 6 0,2 1 0 0,0 0-1 0,1 0 2 0,2 0-7 16,0 0-1-16,-1-1 0 0,2 1 0 0,0-2 2 0,1 0 1 15,0 0 3-15,2 0-3 0,-2 0 1 0,1 0 0 0,2 0 3 0,1-1 3 16,0 1-3-16,-1 0 5 0,1-1-5 0,1 1-2 0,-1 0-2 0,2 1 0 15,-1 0 1-15,1 0-2 0,-1 1 1 0,1 0-2 0,-2 1 0 16,0 0 0-16,0-1 4 0,-2 1 0 0,1 1 3 0,-1 0-1 0,-2 0 0 16,1 2 3-16,-2-1 3 0,-1 1 7 0,2 0 0 0,-1-1 0 0,0 0-1 15,-2 0-2-15,0 0-3 0,0 1-2 0,0-1-2 0,0 0-2 16,0 1 4-16,0-2-4 0,1 1 2 0,-1-1-4 0,-1 0 3 0,0-1-1 16,0 0-1-16,0-1 4 0,0 0-2 0,0 0 1 0,-1 0 5 0,1-1-2 15,-2 0 3-15,2 0 3 0,-1 0 2 0,0 1 3 0,1 0 0 16,0 1-2-16,-1 0-6 0,0 0-1 0,-2 1 3 0,-1-1-8 0,2 1 1 15,-1-1 0-15,0 1-3 0,2 0 2 0,-2 0-2 0,1 1 2 0,-1 0-2 16,1-1-1-16,1 0-1 0,-2 0 3 0,2 0 1 0,-2 0-3 16,0-1 2-16,2 0-7 0,0-2 1 0,-1 1 2 0,2-1-1 0,-1 0 6 15,1 1-4-15,1-3 5 0,0 0-4 0,0-2 2 0,1 0 2 16,0 0 2-16,-1-2 3 0,1 0 0 0,-1-2-1 0,0-1 3 0,3-1 0 16,-3 0-2-16,1-2 2 0,1 1-1 0,1-2-1 0,1 1 2 0,-2-3-1 15,2 1-2-15,-4-1-3 0,1 0-1 0,2-1-2 0,-1-2 3 16,0 0-1-16,0 1-1 0,1-3-1 0,-2 0-7 0,0-1 9 0,2-1 1 15,0-1 2-15,-1-1 0 0,2-1-9 0,-1-1-2 0,-1-2-1 0,-2-1 6 16,2 0-2-16,0 0-5 0,-1-3-1 0,1 1-2 0,-2-4 0 16,0-1 2-16,1-1 1 0,-2 0-5 0,-3 2 1 0,1-2-3 0,-2 1 2 15,-1-2 1-15,2 2 0 0,-4 1 10 0,-2-1-5 0,-4 1 2 16,-3-1 1-16,-2 0-6 0,-6 1 1 0,2 1-2 0,-5 2-2 0,-4-1-2 16,0-1 0-16,-6-2 4 0,-2 1-3 0,-3-2 0 0,-6 1-2 0,-4-1-4 15,-4-1 0-15,-5 0 2 0,1-2 5 0,-8 2 8 0,0-2-1 16,-6 0 2-16,-4 1-3 0,0 1-7 0,-4 0 1 0,0 1-1 0,0 0 3 15,-2 1-3-15,-1 0 1 0,-1 0-8 0,-3 3-4 0,-1 1 4 0,-1 3-5 16,0-1 8-16,0 2 1 0,-4 0-1 0,0 3 3 0,-3 0 1 16,-3 2 3-16,1 1 5 0,-5 1-9 0,0 0 4 0,-2 2-7 0,0-1 1 15,-1 2 9-15,-2 2 2 0,-1 1 1 0,-1 1 0 0,0 3 0 16,-2 0-1-16,0 2-1 0,-1 1-1 0,0 0 2 0,0 2 0 0,0 1 1 16,2 2 1-16,2 1-1 0,2 1 4 0,-1 2-9 0,2 2 3 0,0 0-3 15,1 2-2-15,1 1 5 0,-1 1-2 0,2 1 0 0,0 1 0 16,1 2 1-16,1 2-7 0,0 1 0 0,1 3 1 0,1 1 2 0,3 2 5 15,0 2 6-15,3 1-3 0,1 2-3 0,2 1-4 0,1 2-1 0,2 0 6 16,1 3 2-16,-2 1-3 0,2 3-3 0,-1 0-2 0,0 2 1 16,1 0 4-16,-1 1-3 0,2 2 0 0,2-2 3 0,2-1 0 0,0 0-1 15,4-2 0-15,2 2-1 0,4-1-4 0,4-1-1 0,1-2-4 0,3 1 5 16,3-2 2-16,2 1 2 0,3 0 0 0,2-3-1 0,1 2 4 16,1-1 5-16,2 2 7 0,0 0 8 0,3 1-1 0,1-1 1 0,1-1 6 15,2-1-3-15,2 1 7 0,3-2-1 0,1 2-2 0,4 0-1 16,2 0-16-16,1-1-1 0,4 0-2 0,2-1-6 0,3 1 11 0,1-1-4 15,3 1-5-15,3-3-4 0,-3 2-1 0,3-3 2 0,-2 0-1 0,1-1 0 16,0 0-1-16,-4-1-5 0,2-3 0 0,-1-2-4 0,-2-1-14 16,1-2-35-16,-1-2-43 0,-5-1-42 0,1-2-53 0,-2-1-68 15,-4 0-99-15,-2-1-298 0</inkml:trace>
  <inkml:trace contextRef="#ctx0" brushRef="#br0" timeOffset="32801.87">8096 6387 443 0,'0'-2'37'0,"2"0"-20"0,0 0-12 0,0 2-5 0,2 0-1 15,-1-1-2-15,1 1-2 0,0-1-6 0,1 0-6 0,-1-1-10 16,1 0-5-16,-1 0-1 0,0 1 3 0,-1 1 11 0,1-2 8 0,0 1 8 16,-1 0 5-16,0 0 5 0,-1 0 5 0,0 1 2 0,-1-2 2 0,0 0-5 15,0 1-1-15,0-1 0 0,0 1-4 0,-1 1 0 0,1 0-2 16,-1-1-2-16,1 1 0 0,-1-1-1 0,2 0-1 0,0-1 1 0,0 1 1 16,1 0 1-16,0-1-1 0,2 0 0 0,1-1 1 0,1 0 2 0,0 1 4 15,2-1 0-15,1 1 3 0,0 0-1 0,0 0 1 0,1 0 1 16,0 0-1-16,2 0 3 0,0 1-1 0,1 0 1 0,-1-1-1 0,0 2 0 15,1-1-2-15,0 0 0 0,2 1-2 0,-1-1-1 0,2 0 1 16,2 0-3-16,-1 1-2 0,1 0-2 0,0 0 0 0,0 0-3 0,-1 1 2 16,1-1 0-16,1 0-2 0,-2 1 4 0,3-1 0 0,0-1 1 0,-1 1 1 15,2-1 3-15,1 0 4 0,-1 0 4 0,1-1-1 0,0 1 4 16,0-1-6-16,1 0 1 0,-1 1 2 0,2-1-5 0,0 1 0 0,0-1-6 16,0 0 0-16,-2 1-5 0,1-1 3 0,-2 2-3 0,0-1-1 0,1 0 1 15,0 2-2-15,0-1 2 0,-1 0-2 0,-1 0-1 0,-1 1-2 16,-1 0-4-16,-2 1-4 0,1 0-11 0,-2 2-20 0,1-1-43 0,-2 1-50 15,-1 0-242-15</inkml:trace>
  <inkml:trace contextRef="#ctx0" brushRef="#br0" timeOffset="37283.29">10083 4257 104 0,'-1'-1'23'0,"0"-1"-12"0,0 1-7 0,2 0-10 0,-1 0-22 0,0-1-25 16,1 1-1-16</inkml:trace>
  <inkml:trace contextRef="#ctx0" brushRef="#br0" timeOffset="37750.29">10115 4197 142 0,'2'-4'82'0,"0"1"-25"0,1-1-12 0,0 0-21 16,0 3-10-16,-1-1-7 0,1 0-3 0,0 0 0 0,0 0-3 0,0 0 2 16,1 0-1-16,-1 0-3 0,1 1-1 0,-1-1 0 0,-1 0 1 15,1 0 1-15,0 1 1 0,0-1 0 0,0 1-1 0,0-1 3 0,1-1 1 16,-1 1 3-16,0-1 5 0,1-1 7 0,-1 1 5 0,0 0 1 16,1 0 2-16,-1 0-6 0,0 1-5 0,0-1-1 0,0 0-4 0,0 2-1 15,0-1 0-15,-2-1-2 0,2 1 0 0,-1-1-1 0,0 0-3 0,0 0 0 16,1 0 0-16,-2 1 1 0,1 0 4 0,0 0-2 0,-1 0 0 15,1 0 3-15,-1 0-1 0,0 1 4 0,-1 0 1 0,1-1 2 0,0 1 2 16,-1 0-2-16,1 0-1 0,0-1-1 0,-1 1-2 0,1 1 1 0,-2-1-1 16,1 1 0-16,1 0 0 0,-1-1 0 0,0 1-2 0,1-1 0 15,-1 1 0-15,0 0-5 0,0-1 2 0,1 1-3 0,-1-1-1 0,1 1 1 16,0-1-1-16,0 1-2 0,0 0 1 0,0 0-1 16,-1 0 0-16,1 0-1 0,0 0 2 0,-1 0 1 0,0 0-1 0,1 0 2 0,-1 0-2 15,0 0 1-15,0 0 0 0,0 0 0 0,1 0 0 0,-2 0 1 0,2 0 0 16,-2-1-1-16,2 1 5 0,-1 0-2 0,1 0-1 0,-1 0 0 15,-1-1-5-15,1 1 2 0,0 0-2 0,0 0 1 0,0 0 2 0,-1-1-1 16,1 1 0-16,-1 0-2 0,0 0 0 0,0 1 0 0,-1-1 2 16,1 1 1-16,0-1 0 0,0 0 2 0,0 1 3 0,-1-1 3 0,0 1 2 15,0-1 3-15,1 1 2 0,0 0-2 0,-1 0 4 0,1 0-3 0,0 1-1 16,-1 0 1-16,2 0-2 0,-1 1 0 0,0 0 2 0,0 1-2 16,-1 2 0-16,1 1 5 0,1 1-1 0,-1 0 2 0,0 2 0 0,1 2 0 15,0 3-1-15,1 1 0 0,0 1-1 0,1 4 2 0,0 2-1 0,2 3-3 16,0 3-5-16,1 2 0 0,1 4-1 0,1 0-8 0,0 4 6 15,0 4 3-15,1 1 1 0,0 5 0 0,0 4-2 0,0 3-8 0,-1 1-3 16,1-3-1-16,-1-4 1 0,2-4-4 0,-1-3-1 0,0 0-1 0,0-5-5 16,-1-4 1-16,0-4 2 0,-2-5 8 0,0-5 2 0,-3-2-1 15,0-3-3-15,-2-4-11 0,-1 0-17 0,0-1-28 0,-2-2-54 0,-2-1-80 16,-1-3-89-16,-1-2-301 0</inkml:trace>
  <inkml:trace contextRef="#ctx0" brushRef="#br0" timeOffset="37967.3">10281 4239 1744 0,'2'-20'105'0,"2"0"-58"0,3-1 7 15,6 4-22-15,2 6-16 0,2 2-10 0,2 1-5 0,2 3 1 0,-1 1-4 16,1 4 2-16,0 2-4 0,-1 2 1 0,0 3 1 0,-2-1-5 0,-2 3 1 16,-3 0-1-16,-1 1-1 0,-1 1-1 0,-3 3 0 0,-2 1-2 15,-1 2-2-15,-4 1-2 0,-2 3 2 0,-1 3-2 0,-4 1 0 0,-3 3 1 16,-2 1-2-16,-3 2-5 0,-1 0-2 0,-3 1 6 0,-2 0-3 0,1 3 1 15,-2-2-5-15,1 0-17 0,1-3-12 0,1-1-18 0,0-4-11 16,1-1-22-16,2-3-24 0,0-4-19 0,1-3-8 0,1-4 2 0,3-5 13 16,1-4 9-16,1-3 0 0,3-4-165 0</inkml:trace>
  <inkml:trace contextRef="#ctx0" brushRef="#br0" timeOffset="38220.29">10506 4506 460 0,'10'1'250'0,"1"1"-136"0,6 2-5 16,0 2-30-16,1 0-25 0,0 2-19 0,1 1-19 0,1 0-5 0,-1 2-5 15,1 0-4-15,1 0 6 0,-2 0-5 0,1-1 2 0,-1-2-2 16,-2 0-2-16,0-2 2 0,-2 0 1 0,-1 0-2 0,-5-2 3 0,0 0 0 16,-2-1 0-16,-2 0 2 0,-1-1 1 0,-2 0 3 0,-1 0-1 15,-2-1 5-15,-1 1 1 0,-1-2-2 0,-3 0 1 0,-2-1-5 0,-1-2-2 16,-2-1-3-16,-2-1 0 0,-2-2 0 0,0-1 1 0,1-2 1 0,1-1 4 16,0-2 8-16,2-2 9 0,0-3 13 0,2-1 1 0,1-2-2 15,0-3-1-15,3-1-4 0,1-2 3 0,3-2-1 0,2-1-9 0,3 1-5 16,1-2-10-16,4 2-4 0,1 1-3 0,1 4-3 0,3 3-4 0,2 3 3 15,1 2-3-15,-1 2 2 0,2 3 2 0,-1 1-5 0,-2 1 5 16,2 1-4-16,0 1-2 0,0 2-2 0,0 1-5 0,1 1-20 0,1 3-22 16,-1 0-36-16,1 2-47 0,-1 1-43 0,0 0-54 0,-1 1-62 0,0 1-228 15</inkml:trace>
  <inkml:trace contextRef="#ctx0" brushRef="#br0" timeOffset="38534.29">11267 4366 1921 0,'-5'-6'73'0,"2"2"-24"16,0 1-10-16,3 3-19 0,3 3-15 0,1 2-5 0,1 2-2 0,3 2-4 15,0 2 0-15,2 2 3 0,1-1-5 0,-1 0 2 0,0-1-3 16,-1-1 4-16,0-1 6 0,0 0 1 0,0-2-4 0,1 0 2 0,-1-1-1 16,3-2 6-16,0-1 3 0,2-1-6 0,0-1 3 0,-2-1-7 15,3-1-2-15,0-1 1 0,2-2 2 0,-1-3 1 0,0-2-3 0,1-1 3 16,-1 0 0-16,0-2 0 0,-1 0 3 0,-1-2 0 0,-1-2-6 0,-3-2-3 15,0 0-3-15,-1-1-6 0,-1 0-1 0,-2 0-2 0,-2-2 0 16,-1 1 0-16,-2 1 0 0,-3-1-3 0,-2 2 3 0,-3 0 1 0,-3 1 0 16,-3 0 2-16,0 0 2 0,-4 1 0 0,-3 2 5 0,0 0 5 0,-2 1 2 15,0 3 1-15,2 1 1 0,-1 4 0 0,1 1 3 0,1 1-4 16,1 3-2-16,-1 2-2 0,1 1-3 0,2 3-4 0,0 2-2 0,1 4-8 16,-1 2-5-16,2 2-10 0,0 1-18 0,0 1-19 0,3 1-32 0,0 0-65 15,3 1-73-15,1-1-58 0,1 0-263 0</inkml:trace>
  <inkml:trace contextRef="#ctx0" brushRef="#br0" timeOffset="38817.29">11976 4094 1408 0,'-2'-15'538'0,"2"3"-501"0,0 0-9 0,2 6-6 0,1 5-17 0,1 2-10 16,-2 1 3-16,3 3-5 0,-1 0 4 0,0 5-7 0,0 2-3 0,0 4-1 15,-3 1 2-15,0 0 4 0,0 3 3 0,-2-1 5 0,1 1 2 16,0 1-2-16,0 0-2 0,2 0-2 0,0 1 3 0,1 0 0 0,2 0-1 16,0 2 5-16,2-1-2 0,0 0-3 0,-1 0 0 0,1-2 2 0,-1 1-3 15,1-1 10-15,1-2-3 0,-2 0 2 0,1-2-2 0,-1-1-1 16,-1-1 1-16,1-1-3 0,-3-2 5 0,1-2-5 0,-1-1 1 0,-1-3 2 16,-1 1 0-16,0-1-1 0,-2 0 3 0,1-1-2 0,-2 0-4 0,-1-2 1 15,-1 0-4-15,-1 0-6 0,-1-1-16 16,-3 0-24-16,-2-1-24 0,-2-2-33 0,-3-1-23 0,0-2-26 0,-1-4-24 0,0-2-25 15,2-2-27-15,-1-2-29 0,0-5-187 0</inkml:trace>
  <inkml:trace contextRef="#ctx0" brushRef="#br0" timeOffset="38934.29">11972 3731 1034 0,'-1'-16'609'0,"1"1"-606"0,1 0 10 0,4 6-12 0,1 5-22 16,3 3-43-16,2 3-66 0,2 2-87 0,1 2-96 0,0 2-333 0</inkml:trace>
  <inkml:trace contextRef="#ctx0" brushRef="#br0" timeOffset="39301.29">12450 4329 2012 0,'4'-19'108'0,"2"2"-80"0,5-4 2 15,2 6-15-15,4 5-8 0,3 2-1 0,-1 0-4 0,2-1-2 16,-1 2-12-16,-2-1-9 0,-1 1-6 0,-2-1-8 0,0 1 5 0,-2 0 6 16,1-1 13-16,-1-1 6 0,-2-1 7 0,-1 0 2 0,-1-3-3 0,1 1 2 15,0-2-3-15,-1-1 2 0,0 1 0 0,1 1 0 0,-2-1 1 16,-1 1 0-16,0-1-2 0,-2 1 5 0,0 2-2 0,-2-1-4 0,-1 0 1 16,-2 0-2-16,-1 1-3 0,-1 1-1 0,-3 0-9 0,0 2-8 0,-1 0-4 15,0 3 0-15,-2 1 2 0,-1 1 5 0,0 2 4 0,-1 1 3 16,0 3 3-16,0 0 5 0,1 3 3 0,-2 2 1 0,-1 2 3 0,0 0 2 15,0 4 1-15,2 0 2 0,-1 2 0 0,1 0 2 0,1 3-1 16,1 2 1-16,1 2 0 0,1 3-3 0,1 1 1 0,1-1-3 0,2 1-2 16,1-2 1-16,2-1-4 0,1 0 2 0,2-3-1 0,1-1-1 0,2-1 2 15,0-2 0-15,2-1-3 0,1-2 4 0,1-2-2 0,0-4 2 16,1 0 4-16,2-2-3 0,-2-2-1 0,1-2 3 0,-1 0-8 0,0-2-3 16,1-2-14-16,0-1-21 0,-1-2-18 0,0 0-30 0,1-3-26 0,-1 0-19 15,2-2-17-15,-1-2-14 0,0-1 3 0,1-1 0 0,-1 0 9 16,1-3 12-16,-1-1 11 0,2 0 10 0,1-1 11 0,-1 0-91 0</inkml:trace>
  <inkml:trace contextRef="#ctx0" brushRef="#br0" timeOffset="39334.29">13090 4087 8 0,'9'-4'-3'0</inkml:trace>
  <inkml:trace contextRef="#ctx0" brushRef="#br0" timeOffset="39635.29">13385 3959 896 0,'-1'-17'249'0,"3"1"-195"0,-1-4-12 0,1 3-12 0,1 5-12 16,-1-1-9-16,0 0 2 0,0 2 2 0,-2 0-1 0,0 2 1 0,-2 2 0 15,-2 1-3-15,0 1 2 0,0 3 4 0,-3 0 6 16,0 2 9-16,-2 1 9 0,-1 2 5 0,-1 1 1 0,-1 2 2 0,1 1-2 0,-2 2-1 16,-1 3-2-16,2 0-5 0,-2 3-4 0,2 1-5 0,0 3-6 0,-1 2-1 15,1 1-2-15,0 2-7 0,3 1-2 0,0 1-4 0,1 1-11 16,2 3 4-16,1 0 0 0,3 1 0 0,0 1 9 0,1-4 1 0,3 1 0 15,1-1 5-15,1 0-1 0,1-2-3 0,2 1 2 0,2-1-6 16,1-4-8-16,1 0 4 0,3-2-3 0,2-3 2 0,0-1 10 0,1-2-4 16,2-2 1-16,1-3-2 0,0 0-4 0,2-2-3 0,1-2-2 0,-1-2-5 15,2-2-4-15,-1-2-13 0,2-1-16 0,0-3-21 0,-3-3-27 16,0-1-24-16,-2-2-25 0,-2-3-26 0,1-3-26 0,0-2-15 0,-2-3-16 16,2-6-4-16,-1-3-230 0</inkml:trace>
  <inkml:trace contextRef="#ctx0" brushRef="#br0" timeOffset="39868.29">13970 3367 1415 0,'-1'-11'332'0,"1"0"-243"0,-1 1-1 15,1 4-29-15,2 4-32 0,-1 2-15 0,1 1-5 0,0 0-3 16,1 5-1-16,0 2-3 0,1 2 4 0,-1 3 4 0,0 2 3 0,-1 2 6 16,0 3 4-16,-2 5 4 0,-1 1 1 0,-1 4 1 0,-1 2-2 0,0 2-1 15,1 2-7-15,-1 2-2 0,0 2-4 0,0 2-7 0,1 0-7 16,0 1 0-16,0 0-1 0,2 0-1 0,0 1 5 0,1-1-3 0,1-1 3 15,1-1-7-15,0 1 2 0,3-3-3 0,-1-1-6 0,2-3 3 16,1-1-4-16,0 1 3 0,2-2-1 0,0 0 1 16,1-2-11-16,1-1-5 0,-1-2-11 0,2-1-65 0,0-1-20 0,0 1 3 0,-2-3-7 0,-2-3 21 15,0-4-26-15,-2-5-62 0,-1-3-47 0,-1-2-18 0,-2-5 3 16,-2-2-72-16</inkml:trace>
  <inkml:trace contextRef="#ctx0" brushRef="#br0" timeOffset="40067.29">13640 3987 2010 0,'-6'-6'380'0,"2"2"-337"0,-1 0-7 0,4 4-24 15,3 3-15-15,3 1-3 0,4 2-2 0,4 0 1 0,4 1-1 16,3 1 2-16,2 0-2 0,1 0 3 0,0-1 4 0,3-1 1 0,2-1 0 16,-1-2 1-16,3-2-4 0,0 0 2 0,1-1-1 0,0 0 1 0,0 0-4 15,-1-1 2-15,2 0-8 0,-2 0-7 0,1 0-14 0,-1 0-25 16,-2 0-25-16,-2 0-33 0,1 0-27 0,0-1-32 0,2 1-36 0,-1-1-39 15,3 0-47-15,-1 0-57 0,3-1-160 0</inkml:trace>
  <inkml:trace contextRef="#ctx0" brushRef="#br0" timeOffset="41104.29">7262 5495 1778 0,'-10'-13'38'15,"1"-1"-22"-15,0-2-7 0,6 1 0 0,4 1-3 0,4-1-5 0,1 0-1 16,4 1-1-16,3-1 1 0,3 0-6 0,1 2 4 0,2-1-2 0,1 1-6 16,0 0 9-16,2 0-4 0,0 2 3 0,-1-3 4 0,1 0-5 15,-1 0 4-15,0 2-2 0,1-2-2 0,1-1 6 0,3 0 0 0,2 0-2 16,0-3 0-16,4 3 6 0,1-2 1 0,3 1 0 0,5 0 4 15,2-2-9-15,1 0-3 0,4 1 1 0,3 0 1 0,3-1-4 0,5 2 4 16,3-2-4-16,2 0-1 0,4 0 3 0,3 1-1 0,0-3 1 0,4-1-1 16,1 0-2-16,1-3 2 0,-1-1-2 0,2-1-1 0,-1-1-1 15,1 4-3-15,-3 2-3 0,0 2-1 0,-2 3 5 0,-3 3-3 0,-2 3 0 16,-2 3 2-16,-2 4 3 0,-3 4 2 0,-2 5 0 0,-1 3-5 0,-4 5-3 16,-2 3-5-16,-2 6 1 0,-3 5 1 0,0 6-4 0,-3 4-7 15,-2 6 1-15,-2 2-4 0,-2 4-4 0,-3 6-1 0,-1 4-19 0,-3 3 3 16,-2 4-7-16,-4 1-11 0,-2 2 12 0,-4 1-5 0,-4-2 13 0,-3-2 15 15,-3-2 9-15,-3-3 3 0,-1-1 8 0,-2-4 6 0,-4 1 3 16,-1-4 11-16,-5-2 3 0,-3-2 3 0,-3-3 15 0,-1-4 13 0,-5-2 11 16,-1-7 10-16,-2-1 2 0,-6-3 0 0,-2-1-3 0,-5-1-5 15,-2 0-4-15,-2-3-6 0,-4 0 5 0,-2-1 1 0,-3-3-2 0,-3 0 0 16,0-2-13-16,-3-2-8 0,-2 0-9 0,-2-2-4 0,-3-2-7 0,0-2 1 16,-3-2-2-16,-3-2 1 0,-1-2 6 0,-2-2 3 0,1-4 11 15,-1-2 8-15,0-4 18 0,1-2 11 0,1-2 9 0,3-4 4 0,1-3-6 16,3-3-6-16,3-2-14 0,3-4 0 0,4-1-13 0,4-2-8 15,2-2-7-15,4-2-12 0,5 1-7 0,5-1-2 0,5 4-5 0,3 0-7 16,4 3-1-16,3 0-5 0,4 2-10 0,3-1-7 0,2 2-23 0,4 3-25 16,3 0-31-16,2 3-35 0,3 1-36 0,4-1-25 0,4 1-31 15,3 0-41-15,3-2-60 0,5 1-105 0,2 0-44 0</inkml:trace>
  <inkml:trace contextRef="#ctx0" brushRef="#br0" timeOffset="41702.29">12204 4907 2086 0,'-6'-9'34'0,"0"1"-26"0,1 0-4 0,5 2-16 0,4 2-18 0,2-1-18 15,3 0-5-15,2 1 1 0,1 0 10 0,3 0 13 0,0 0 7 16,2 0 8-16,1-2 8 0,0 1 4 0,3-2 8 0,1-1-4 0,3 0 2 15,3-2 0-15,2 1-1 0,3-1 1 0,5-3 1 0,3 0-1 16,3-1-2-16,4 1 0 0,1 1-4 0,4 0 2 0,3 0-3 0,2 1 2 16,2 1 1-16,2 0-6 0,1 1 5 0,2 1 0 0,2 2-2 0,1 2 3 15,2 1-1-15,2 0-1 0,-1 2 0 0,2 1-2 0,1 1 0 16,0 1 6-16,1 1 0 0,0 0-1 0,0 2 2 0,-1 0-6 0,1 0 3 16,-3 1-1-16,3-1 2 0,-2 0 0 0,1-1 5 0,-3-1-5 0,-1 2 4 15,-3-1-2-15,-2 1 0 0,-1 0-1 0,-3 1 0 0,1 1 2 16,-2 3-4-16,-1 4 1 0,1 1 4 0,-3 4 1 0,0 3-5 15,-1 2 2-15,-3 4-13 0,-1 3-3 0,-2 3 2 0,-2 3-9 0,-2 6-4 16,-3 3-6-16,-4 2-4 0,-3 1 5 0,-4 1 4 0,-3 0 9 0,-4 1 4 16,-4 0 3-16,-5-1 5 0,-3-1-1 0,-6-2 1 0,-3-2 3 15,-4-3 2-15,-5-1 8 0,-4 0 2 0,-4-4 3 0,-6-1 4 0,-4-1 0 16,-4-3 3-16,-4 2-6 0,-3-2-3 0,-5 1-7 0,-5-2-2 0,-4 0-2 16,-6 0 1-16,-5 0 3 0,-4-1-2 0,-3-1 7 0,-4-5 1 15,-2 1 5-15,-2-4 10 0,0-2 9 0,-2-1 11 0,2-3 5 0,-2-2-1 16,3-2-6-16,2-4-11 0,1-2-9 0,5-5-2 0,2-2 1 0,5-3-1 15,3-3-3-15,2-1-3 0,1 0-12 0,4-2-10 0,1 1-27 16,2 0-54-16,1 0-73 0,-2 1-107 0,-1 1-157 0,-1-1-436 0</inkml:trace>
  <inkml:trace contextRef="#ctx0" brushRef="#br0" timeOffset="71452.16">8910 6558 411 0,'-9'-11'10'0,"0"2"-4"0,-3-1-2 16,2 4-6-16,0 2-8 0,-3 2-5 0,0 1-7 0,-2 1-5 0,-1 1-6 15,-2 1 2-15,-1 1 2 0,1 1 5 0,-1-1 11 0,0 0 5 16,1 0 6-16,2-1 3 0,0 0 2 0,1-1 2 0,1-1 1 0,2-1 2 16,0-1 2-16,1-1 2 0,1 0 5 0,2-1 6 0,1 0 2 0,2-2 4 15,0-1 4-15,1 1 0 0,1-1 2 0,1-1 0 0,1-2-2 16,2 0-1-16,3-2-5 0,1-1-2 0,2 2-3 0,3-1 0 0,3 0-2 15,2 0 0-15,1 1 4 0,2 0 2 0,2 0 6 0,1-1 4 16,2 0 6-16,4 0 3 0,1-1 5 0,4 0-3 0,3-1-6 0,6 0-11 16,1-1-11-16,3 2-5 0,2-1-6 0,2 3 1 0,-1 1-5 0,1 2-3 15,-1 3-1-15,-1 1-1 0,2 2 1 0,-3 1-1 0,-1 2 1 16,-1 2 0-16,-1 0-3 0,-1 3 1 0,-2 1-3 0,0 3 0 0,-3 2 1 16,1 2 0-16,-1 0-2 0,-2 4 3 0,0 2-7 0,-5 1 0 0,-2 3 3 15,-1 2-2-15,-2 2 5 0,-1 4-1 0,-4 2 0 0,-2 2-2 16,-3 1 1-16,-3 3 2 0,-2 2-2 0,-3 2 1 0,-4 1-1 0,-2 1-2 15,-5 4 4-15,-2 3 1 0,-4 2-2 0,-3 3 1 0,-5 3 1 16,-4 1 2-16,-1 5 3 0,-5-1 1 0,-1 2 0 0,-2-1-1 0,-1-1-3 16,-2 0-4-16,0-1 2 0,-1-4 0 0,1-1 2 0,2-4 4 0,-1-2 1 15,1-1 1-15,-3-4 0 0,-1-4 1 0,-1-3 0 0,-1-2 6 16,-3-4 3-16,-4 0 1 0,-2-3-3 0,-3-3-7 0,-1-4 1 0,-1-3 0 16,-2-5 7-16,1-3 3 0,0-3 0 0,1-5-1 0,-2-2-8 0,-1-4 1 15,0-3-4-15,-2-3-3 0,1-4-5 0,1-3 0 0,2-3-5 16,2-4 4-16,3-5-5 0,4-5-7 0,2-6-1 0,6-3-6 0,5-4 2 15,3-2-1-15,7-3-5 0,4-2-12 0,4-1-25 0,3 0-42 0,5 1-66 16,3 1-287-16</inkml:trace>
  <inkml:trace contextRef="#ctx0" brushRef="#br0" timeOffset="87936.36">5123 8928 489 0,'-4'-6'328'0,"-1"0"-219"0,1 0-33 0,1 3-33 0,2 1-11 16,2 0 2-16,-1 1-10 0,1 0-10 0,-1 1-6 0,1 1-8 0,0 0 0 15,1 1 2-15,0 1 3 0,-1 1-3 0,1 1 5 0,-1 1-5 0,1 2 1 16,-1 0 4-16,0-1-5 0,-1 2 4 0,0 2-4 0,-1 1-2 16,-1 2 4-16,0 0-2 0,0 1 3 0,0 1 2 0,0 1-2 0,-1 1 1 15,1 1-1-15,-1 3 3 0,0-1 0 0,1 3 0 0,0 0 1 16,1-1-3-16,1 2-3 0,0-1-2 0,-1 2-1 0,2 0 3 0,0 0-3 15,0 0-2-15,2 1 2 0,-1 0 3 0,0-2-2 0,1 2-2 0,-1 0-2 16,1-1 10-16,1 4 1 0,0 0 7 0,0 3 0 0,0-1-8 16,-1 2 1-16,1 1 0 0,-2 1 1 0,0 2-1 0,0 0 2 0,-2 1-2 15,1-1-5-15,-2-1 3 0,1 1-1 0,0 0-2 0,-1 0 0 0,0-2-7 16,0-1 3-16,0 0 3 0,0-3 3 0,1 1 3 0,0-2-3 16,1-2-2-16,0-1 1 0,-1-2-2 0,2-2 1 0,-1 0-3 0,1 0 0 15,0-3 2-15,0 0 1 0,0-2 1 0,0-2 0 0,0-1-2 16,0 0-2-16,0-2 5 0,1-1-3 0,-1 0 2 0,1 0-2 0,0 0-4 15,0 0 3-15,0 0-1 0,1 0 2 0,0 0-2 0,-1-1 3 0,1-2 0 16,0 2 3-16,0-1 0 0,1 0-1 0,0-1 2 0,1 0 0 16,0-2 4-16,1 1 3 0,0-1-8 0,1-2 3 0,1 0 1 0,0 0 1 15,-1 0 5-15,0 0 0 0,1 1-1 0,1-3 2 0,0 1-5 0,1-1 2 16,1-1 3-16,-2 0-7 0,2-1 1 0,1 0-2 0,1-1-2 16,1-1-2-16,0-1-1 0,2 0-2 0,1-1 6 0,0-1 2 0,1-1 0 15,0-1 3-15,1 0-2 0,0 0-1 0,1-1 4 0,1-1 5 16,1 1 3-16,0 0 6 0,0 0 2 0,3 0-4 0,0-1-7 0,1 0-1 15,2 1-6-15,-3 0-5 0,3 0 2 0,1 1-3 0,2 0-1 0,-1 1 0 16,1 2-2-16,-1-1-3 0,1 2 4 0,-1 0-5 0,2 1 2 16,0 0 1-16,1 0-4 0,2 1 1 0,-1 0-3 0,1 1-2 0,0 0-1 15,2 0 7-15,1-1 0 0,-1 0 4 0,1 0-2 0,0-1-4 16,1 0 4-16,2-1-5 0,-1-1 6 0,0-1-2 0,2-1-1 0,0-1-1 16,0 1-6-16,1-1 1 0,1-1 2 0,-1 1 1 0,1 0 2 0,0 1-1 15,-1 0 4-15,0 1-4 0,0 0 2 0,0 0 2 0,-1 0-6 16,1 0 2-16,-1 1 5 0,2 1-2 0,0 0 4 0,0-1-4 0,2 1 2 15,-2 1-3-15,1 0 1 0,1 0-1 0,-2 1-1 0,4-1-1 0,-1 0 1 16,-1-1 1-16,2 0-3 0,0-3 3 0,0 1 2 0,3-2-7 16,0 0 5-16,-2 0 0 0,0-2-2 0,1 2 4 0,-1-2-2 0,-2 0 2 15,2 1-4-15,-2-1 2 0,0 0 0 0,0 0 5 0,-1 0 2 0,-1 1 1 16,1-1 3-16,2 0 3 0,-2 0 4 0,0-1 3 0,2 0 1 16,0 1-8-16,-1 0-3 0,2 0-1 0,-2 1 0 0,0-1-1 0,0 0-5 15,-2 0-4-15,1 2 2 0,0 0-1 0,0 0 5 0,0 0 3 16,-2-1-5-16,0 2 0 0,-1 0-4 0,3 0 6 0,-3 1-3 0,0-1 0 15,3 0-3-15,-2-1-2 0,1 1 5 0,0-1 2 0,1-1-1 0,-1 1-8 16,1 0 1-16,0-2 3 0,-2 1-2 0,2 0 8 0,-2 1 1 16,-2-1 5-16,3 0 6 0,-3 0 2 0,1 1 4 0,0 0-3 0,0 1 0 15,-1 0-6-15,0-1-5 0,1 2-1 0,2-1-13 0,-1 0 2 16,0 0-4-16,2 0 2 0,-3 1 8 0,1 0-1 0,2 0 2 0,-1 0-8 16,1 1 6-16,-1-1-3 0,-3 1-2 0,1 0 7 0,0 1-7 0,0 0 10 15,0 1-8-15,1 0-3 0,-1 0 3 0,-1 0-8 0,1 1 7 16,-2-1 4-16,1 0 0 0,0 0 0 0,2-1 1 0,0 1-2 0,-1 0-4 15,0 0 5-15,2 1-3 0,0-2 3 0,-1 1-7 0,1-1-2 0,-2 0 7 16,0 0-5-16,0 0 10 0,0 0 1 0,0 0-7 0,0 1 6 16,1-1-3-16,1 1 0 0,-1 1-1 0,-1-2 2 0,0 2-1 0,1-2-3 15,0 2-1-15,-2 0-7 0,2 0 2 0,-2 1 3 0,2-1 5 16,-1 2-5-16,1-2 3 0,1 2-2 0,0 0 1 0,-1-1 5 0,1 1-4 16,-3 1-1-16,1 0 1 0,0-1 4 0,-1 2-7 0,1-1 5 0,-1 0-4 15,1 1-5-15,-2-1 8 0,-1 0-5 0,0 1 5 0,0 0 1 16,-1 1-5-16,1 0 3 0,1 0-2 0,-2 1 5 0,2 0 2 0,-3 0-7 15,0-1 4-15,1 0-4 0,-3 0-1 0,0 0 5 0,2 1-4 0,-2 0 1 16,2 0 2-16,-2-1-2 0,0 0 1 0,0 0 0 0,0 2 0 16,0-3 0-16,0 2 1 0,-1 1 5 0,0-3-6 0,-2 2 2 0,1-2-2 15,-1 1-3-15,1 0 4 0,0 0 1 0,-1 1-2 0,0-1-3 16,-2 2 4-16,1-1 1 0,-1 0-1 0,0 0 1 0,-1-1-7 0,0 1 5 16,-1 0 2-16,2 0-1 0,-1 0 1 0,0-1-1 0,-2 0 1 0,0-1-2 15,-2 1 1-15,1-1-2 0,-2-1 1 0,2 0 1 0,-2 0 5 16,1-1-3-16,0-1-1 0,-3 0-1 0,1-2-1 0,-1 1-4 0,0-1 4 15,0-1 0-15,-1-1-5 0,-1-1 5 0,0-2-7 0,0-1 4 0,-1 0 0 16,-2-2 0-16,1-2 3 0,0-2 1 0,0-2 2 0,1-1 3 16,1-3-1-16,-1-3 1 0,0-2 3 0,-1-2-1 0,-2-2 2 0,2-1-1 15,-2-2 4-15,-1 1-1 0,-1-3 3 0,0 0-2 0,-1-1 1 16,-1 1-5-16,-2-2-3 0,1 2 13 0,-2-2-2 0,1-2 5 0,-1 1-6 16,-1-3-10-16,0 2-1 0,0-1-5 0,-1-2-5 0,0 0-1 0,-1-2 1 15,0 1 3-15,-1 2 5 0,0-1 4 0,0 1-7 0,-2 1-2 0,0-2-14 16,-1 3-4-16,-1-1-17 0,-2 3-24 0,-1 1-19 0,-2 0-31 15,-4 1-51-15,-4-1-90 0,-4 2-153 0,-7-4-558 0</inkml:trace>
  <inkml:trace contextRef="#ctx0" brushRef="#br0" timeOffset="88537.58">6203 8489 956 0,'0'-9'2'0,"4"1"12"0,5-1-15 0,5 4 0 0,7 2 2 15,6 0-1-15,5 0 9 0,7 1-6 0,3 0 2 0,5 2-4 0,6 1-2 16,0 2 2-16,4-1-2 0,2 1 1 0,2-1 1 0,2 0-1 15,1 0 1-15,2 0 5 0,0-1 5 0,1 1 8 0,4-2 10 0,0 1 6 16,4 0 4-16,1 0 1 0,0 2-9 0,1 0 0 0,2 1-3 0,1 1-1 16,1 0-1-16,1 1-7 0,1 1-4 0,0 1-1 0,3 1-5 15,1-1 0-15,1 1-1 0,1 0-3 0,1 1 1 0,1 1-2 0,5-1 1 16,0-1 4-16,7 1 0 0,4-2-1 0,4-2 4 0,5 0-7 0,1-2 2 16,1-1 0-16,-1 1-3 0,0-1 0 0,-2 0 0 0,-3 1-3 15,-3 1-1-15,-3-2 3 0,-1 2-3 0,1-1 2 0,0 0-1 0,-2 0 0 16,1 0-1-16,-3 0 3 0,1 0 5 0,2 0 2 0,3 0 8 15,1-1-2-15,0 1-2 0,-1-1-3 0,1 0-1 0,-2 1-1 0,1-1 6 16,0-1-7-16,0 2-1 0,0 0 0 0,-1-1-4 0,0 1 5 0,2 1 0 16,1-2-3-16,0 0-3 0,-1 0 5 0,-1-1-5 0,-2 1 6 15,-2 1-4-15,-1 1 1 0,-4 0 1 0,-1 0-3 0,-2 0-1 0,0 0-2 16,-4 1 1-16,0 0 2 0,-4 1-4 0,-2 1 5 0,-2 0-4 0,-1 1 2 16,-2 1-3-16,-1-2-4 0,-4 2 5 0,1 1-7 0,-4 2 7 15,-1 1-2-15,-3 0-20 0,-1 3-37 0,-2 1-69 0,0 3-92 0,-4 0-74 16,-1 2-120-16,-2 0-36 0</inkml:trace>
  <inkml:trace contextRef="#ctx0" brushRef="#br0" timeOffset="116556.16">1930 7346 1330 0,'5'-12'-4'0,"4"-5"-4"0,2-4-4 0,3-3-4 0,-5 8 1 0,-2 1 3 0,0 3 8 0,-1 0 2 16,-1 2 4-16,0 2 5 0,-2 0-1 0,0 2 7 0,-1 1 5 0,-1 1 3 15,-1 2 4-15,0 0-1 0,1 1 0 0,0 3-3 0,-1 0 4 16,-1 2 0-16,0 3 1 0,1 2 1 0,-2 2-6 0,-2 4-2 0,0 1 0 16,-2 4-9-16,1 3 0 0,0 0-1 0,-1 2 2 0,1 1 5 0,-1-2 1 15,1 3-2-15,1 0-1 0,1 1 4 0,-1 0 2 0,1 2 6 16,-2-1-13-16,3 1 2 0,-1 0 4 0,0 1 12 0,0 0 13 0,1 1-1 15,0-1-1-15,1 0-18 0,1-2 3 0,-2 0 0 0,1-2-3 0,1 3 0 16,0-1-3-16,0-1-2 0,0-1-2 0,-1-2-4 0,1 1-4 16,0-1 1-16,-1 1-4 0,0 0 3 0,-1 1-1 0,-1-1 1 0,0 0-4 15,0-2-7-15,-2-1 2 0,1 1-1 0,0-2 1 0,-1-1 6 16,1-2-3-16,-1-1-2 0,1-1 0 0,-1-2-1 0,1-1 2 0,2-1 1 16,-1-2-2-16,1-2-1 0,0-2 3 0,-1-1-6 0,1-1 2 0,-1-1 1 15,1-1-2-15,-1 0 2 0,0-2-3 0,1-1 1 0,0 0-9 16,-1-2-8-16,1-1-10 0,0-1-24 0,1 1-38 0,-1-1-57 0,0-1-62 15,0-1-79-15,-1-1-160 0,-1-3-201 0</inkml:trace>
  <inkml:trace contextRef="#ctx0" brushRef="#br0" timeOffset="117056.16">1277 7565 1463 0,'-4'-14'136'15,"2"3"-14"-15,-1-4-29 0,0-2-26 0,2-3-20 0,0-2-10 0,3-1-8 16,2 1-12-16,3 2-4 0,1-2-4 0,2 2-4 0,3 1 3 16,-1 0-1-16,4 0-1 0,1 4 1 0,1-1-3 0,1 2-1 0,1 1 3 15,1 2-2-15,0 0 2 0,1 1-5 0,-1 2 4 0,2 1-1 16,-1 0-1-16,1 2 1 0,1 2-3 0,1 0 4 0,-1 2-5 0,1 0 1 16,0 2-18-16,1 1-2 0,1 2 5 0,20 5-4 0,-4 1 18 0,-7 2 1 15,-5-2-4-15,-5 0 6 0,0 0 0 0,0 3-2 0,-1 1 4 16,2 1-1-16,1-1-1 0,1 1-2 0,-1 1 5 0,0 0-2 0,-2 1 0 15,-2 2 4-15,0 2-3 0,-2 0 4 0,1 3-3 0,-1 3 1 0,-2 1-2 16,0 2 0-16,-1 1-10 0,-2 3-2 0,1 1 13 0,-3 4 1 16,0 4 0-16,-4 2 2 0,-1 1-16 0,-1 4-3 0,-2 1 10 0,-1 3-2 15,-3-1-1-15,0 1 5 0,-2 0-5 0,-4 2-7 0,-1-1 7 0,-3 0-5 16,-2-1 13-16,-1-2 8 0,-2 2-3 0,-4-4-1 0,-3-1-8 16,-3-1 4-16,-2-4-5 0,-4-2 7 0,-2-3 2 0,-3-3-2 0,-1-2 4 15,-5-3-6-15,-6 0-4 0,-5-1 12 0,-4-4-4 0,-2 0 4 16,27-15 1-16,-7 2 14 0,-2-2 2 0,-7 1 1 0,-1-2 7 0,-7-1-18 15,1-5 13-15,-7-1 12 0,0-4 5 0,2-4 2 0,3-6-6 0,1-5-13 16,2-5-6-16,28 9-2 0,-5-3 60 0,3-3 2 0,-4-3-4 16,2-1-5-16,-1-5-71 0,1-1-5 0,-2-4 0 0,2-2-2 0,0-4-4 15,0-2 3-15,0-2-11 0,1-3 5 0,0-3 2 0,3 0-1 16,-1-3 15-16,4-1-7 0,2 0 3 0,2-1 0 0,3 2-3 0,4 0 1 16,3 2-3-16,2 1-2 0,2 0-4 0,4 3-6 0,3 2-35 0,1 2-2 15,4 0-11-15,3 4-1 0,2 0 10 0,3 5-16 0,1 1-13 16,2 2-84-16,4 3-21 0,25-17-26 0,0 12-36 0,1 9-13 0,-3 10-73 15,-2 10-437-15</inkml:trace>
  <inkml:trace contextRef="#ctx0" brushRef="#br0" timeOffset="120607.15">17106 10476 1506 0,'-13'-21'236'0,"1"-6"-141"0,-2-4-61 0,6 2-26 16,5 6-6-16,3 2-19 0,3 1-9 0,2 4 1 0,4-1-2 0,2 0 12 16,1 0 9-16,1 0 6 0,1-1 6 0,1 0-3 0,2 1-8 15,0 0 3-15,4-1-1 0,3 1 10 0,3 0 3 0,4 0-1 0,1-1 6 16,5 0-8-16,3 0 5 0,4 0-3 0,5 0 0 0,5 1 5 16,2-1-2-16,4-1 0 0,1 2 3 0,3 0-6 0,2 2 0 0,0 0-4 15,3 3-2-15,0-1 1 0,0 2 6 0,0 1-2 0,0 3-3 0,-1 2 4 16,-1 3-8-16,-1 2 0 0,0 1-1 0,1 3-1 0,-1 2 1 0,0 3 0 15,1 3-4-15,0 3-2 0,0 3-2 0,-1 4-2 0,0 2 6 16,-2 4-1-16,0 4 2 0,-2 4-5 0,-4 3-6 0,-2 3 6 0,-3 2 3 16,-2 1-1-16,-4 4 6 0,-3 1-5 0,-1 5-2 0,-6 0 3 15,-2 2-1-15,-5 1-2 0,-1 1-1 0,-3 1-7 0,-2 3 9 0,-4 1 0 16,-3 0 2-16,-6 2 15 0,-4 1-10 0,-4 0 1 0,-3 2 2 0,-5 0-7 16,-3-1 3-16,-5 0 3 0,-6-1-10 0,-5-1 4 0,-5-2 1 15,-3-2 0-15,-3-2 6 0,-6-4-5 0,-3-3 2 0,-5-4 1 0,-5-4 0 16,-2-3 5-16,-5-4 1 0,-1-4 4 0,-3-5 7 0,0-4 15 0,0-5 8 15,0-3 10-15,1-4 5 0,0-2-1 0,1-6 3 0,1-2 0 16,2-4-3-16,3-4-2 0,2-3 1 0,4-2-14 0,1-4-2 0,5-2-6 16,5 0-2-16,1-3 1 0,4-2-5 0,2-1-5 0,-1-2-11 0,2-1-3 15,1 1 0-15,2-1-3 0,1 1-2 0,3 0-1 0,0 2 3 16,2 1 1-16,3 1 6 0,1 0 2 0,2 3-2 0,2 0 2 16,3 1-2-16,0 1-3 0,2 3 1 0,1 1-5 0,1 1-3 0,0 1-2 15,2 0-3-15,-1 2-1 0,1 2-6 0,2-1 1 0,-1 2-4 0,1-1-5 16,1 2 1-16,0 0-4 0,0 0-3 0,2 1-6 0,0 0-11 0,2 0-4 15,0 1-3-15,-1 1-4 0,2-1 3 0,-1 0 2 0,1 0 8 16,1-1 0-16,1 2-1 0,1-1-4 0,2 0-1 0,0 0-2 0,1-1 3 16,1 0-13-16,1-1-14 0,1 0-14 0,0 0-28 0,2 0-31 0,0-1-43 15,2 2-49-15,2-2-57 0,2 1-332 0</inkml:trace>
  <inkml:trace contextRef="#ctx0" brushRef="#br0" timeOffset="122455.15">3380 11958 1346 0,'-27'-11'15'16,"3"1"31"-16,-3-3-7 0,9 1 0 0,6 3-10 0,3-1-6 0,3 0-2 16,1 3-8-16,2-1-5 0,2 0-7 0,3 0-5 0,2 1-2 0,3-1 5 15,3 1-3-15,2-1 2 0,5 0 0 0,2-2-4 0,3-1 6 16,4-2 1-16,1 0-1 0,4 0 0 0,0-2 0 0,4-1 0 0,3-2 0 15,3 1-2-15,3-1-2 0,2 0 1 0,1 1 3 0,3 2 1 0,4-1-2 16,0 0-2-16,5 1-1 0,3 0 0 0,1-1 4 0,3 0-4 16,-1 0 1-16,3 3 2 0,3 0-4 0,2 0 7 0,4 0-4 0,1 2-3 15,4-3 2-15,-2 1-5 0,0 0 5 0,0 0-1 0,1 0 1 16,0-2-1-16,0-2 2 0,2-3 0 0,-1 2 6 0,1-2-4 0,0 1-7 16,-2 1 0-16,2-1 3 0,-1 3 0 0,0 2 6 0,-1 3-2 0,-2 0-2 15,0 0 1-15,-2 2 0 0,0 0-1 0,2 3-4 0,-4 1 1 16,3 3 6-16,-1 2-1 0,-2 1 2 0,0 2 1 0,0 3-4 0,1 3-2 15,3 2 0-15,1 2-1 0,5 1 0 0,0 1 1 0,-4 3-4 0,-2 3 2 16,-4 3-1-16,-4 3-2 0,1 4-2 0,-1 1-5 0,-2 1 7 16,2 1 3-16,-3-1 1 0,-2 2-2 0,-1-1-6 0,-3 0 1 0,-2-2 1 15,-1-1 3-15,-6 0-3 0,-1-2 2 0,-5 0 1 0,-4-3-2 16,-2-2 7-16,-6-1-2 0,-2-2 1 0,-4-1 4 0,-3 1-1 0,-6-1 2 16,-4 0 3-16,-2 0-1 0,-4-2 0 0,-3-1 5 0,-3 1 7 0,-2-2 4 15,-3 0 3-15,-3 1 5 0,-5 2 14 0,-3 1 0 0,-6 0 1 16,-3 3-6-16,-6 0-14 0,-4 3-3 0,-5 0-6 0,-5 1-9 0,-3 4-6 15,-6 0-8-15,-5 6-2 0,-5 2-11 0,-7 2-6 0,-4 3-6 0,-8 2-4 16,-4 1 13-16,0 1 7 0,-4-3 12 0,3-2 18 0,2-6 11 16,2-4 13-16,2-3 7 0,0-3 2 0,-2-3-1 0,-1-2 1 0,0-3 13 15,1-4 16-15,1-2 17 0,2-3 13 0,5-3-2 0,0-5-10 16,0-4-18-16,1-3-19 0,-2-3-11 0,-1-1-6 0,1-3 1 0,-1-1 0 16,1-3-2-16,2-3 0 0,-2-1-9 0,2-3-4 0,-3-2-3 0,0-1-19 15,3-2 6-15,0 0 8 0,4-2-2 0,3 0 7 0,2-2-8 16,6-1-14-16,3-1-9 0,1 1-6 0,5-1-7 0,1 2-11 0,6-3-10 15,5 1-23-15,2-1-26 0,5-1-36 0,3 2-41 0,5-2-64 0,3 2-94 16,5-4-322-16,3-3-39 0</inkml:trace>
  <inkml:trace contextRef="#ctx0" brushRef="#br0" timeOffset="123391.15">1243 13541 447 0,'-8'-3'116'0,"1"0"-49"0,-1-1-2 0,-3-1-3 0,0 0-5 0,0-1-19 16,0 0-19-16,1-1-19 0,0 1-4 0,1-1 0 0,1 1-6 16,0-1-1-16,2 1-10 0,0 1-8 0,1 1-5 0,0-1-8 0,1 2 0 15,0 0 3-15,0 1-2 0,2 1 3 0,0 1-1 0,-2 0-1 16,2 1 4-16,0 0 7 0,0 1 13 0,-1 1 8 0,0 0 9 0,1 0 4 16,0 0 4-16,0-1 16 0,0 1 12 0,0 0 13 0,2-1 9 0,-1 0-5 15,0-1-8-15,1 0-4 0,1-1-2 0,0 1 3 0,0-2 9 16,2 0 4-16,1 0 1 0,2-1 4 0,1-1-2 0,2 0-5 0,1-1-3 15,3 0-9-15,0-1-3 0,2-1-2 0,1 1-8 0,1 0 2 0,0 0-11 16,1 0-3-16,1 1 0 0,0 0-11 16,1 1 4-16,2 2-2 0,-1 0-3 0,1 1 1 0,1 1-1 0,-1 2-1 0,0 1 0 0,0 2-2 15,-2 1-3-15,0 2-2 0,-1 2 0 0,-4 0-3 0,1 3 0 16,-1 3 1-16,-1 1-4 0,-3 2-2 0,-1 4-2 0,-1 1-3 0,-2 2 0 16,-1 4 2-16,-3 0 0 0,-2 3 7 0,-2 3 4 0,-2 1 3 0,-3 1-4 15,-2 0 10-15,-1 1 10 0,-2 0 16 0,0 0 33 0,-2-2 12 16,0-1 12-16,1-4 2 0,0-2-11 0,0-3-10 0,1-3-8 0,2-3-10 15,1-5-10-15,2-1-4 0,1-2-3 0,1-3-1 0,1-2 4 0,1-1 1 16,1-2 1-16,0-1 0 0,1-1-1 0,0-2-10 0,0 0 0 16,0 0-11-16,0-2-4 0,1 0 0 0,0 0-5 0,0 0-4 0,0-1-4 15,1-1 2-15,2 0 3 0,0-1 1 0,1-2-1 0,2-1-5 16,2-2-5-16,1-1-2 0,2-2-2 0,0-3-15 0,3-2-19 0,1-2-27 16,1-1-43-16,0-3-42 0,2-2-63 0,1-3-56 0,-1-2-57 0,1-2-411 15</inkml:trace>
  <inkml:trace contextRef="#ctx0" brushRef="#br0" timeOffset="123805.15">662 13566 1620 0,'-11'-1'-19'0,"2"-1"52"0,-1 1 66 16,-2-2 14-16,0 0 10 0,-2 0 5 0,0-1-67 0,0-1-17 0,-1 0-15 15,1 0-7-15,-1-1-14 0,2 0-4 0,-1-2 2 0,1 0 5 16,5-1 2-16,4-1 7 0,4-1 4 0,5-1-72 0,4 0 0 0,5-2 1 15,3 0 5-15,3-2 72 0,6 0 2 0,2-2-1 0,6-1-8 0,2 1-4 16,45-21-62-16,5 2-3 0,3 3-3 0,-2 4-7 0,-4 4 58 16,-2 7-4-16,-8 4-3 0,-6 5 2 0,-4 3-1 0,1 2 0 0,-1 2-30 15,10 3-6-15,48 4 0 0,-14 6-3 0,-19 5 25 0,-25 3 5 16,-1 6-5-16,-3 4 9 0,-1 4-2 0,-4 4-2 0,-3 3 2 0,-4 2-2 16,-4 4-1-16,-4 2 0 0,-3 1 0 0,-5 2 0 0,-4 0 1 0,-7 1 2 15,-2 2-2-15,-6-2 1 0,-3 3 0 0,-6 0-7 0,-5 3-3 16,-5 1-1-16,-6 2 7 0,-5 1 9 0,-4 2 5 0,-6-2 7 0,-6-2 9 15,-5-1 3-15,-3-3 6 0,-4 1-2 0,-3-1-17 0,-4 0 7 0,-7-3 7 16,-2-2 3-16,-4-3 17 0,0-4 8 0,32-23-2 0,-8 4 41 16,-1-3-2-16,-10 5-4 0,1-3-5 0,-9 1-39 0,-2-2-5 0,-7 2-5 15,-2-3-7-15,1-3-3 0,36-11 61 0,-4 1-5 0,1-3-4 16,-5 1-9-16,3-2-69 0,-2-1 3 0,1 0-6 0,-2-2 8 0,4-2-7 16,-3-1-1-16,5-2 0 0,-3-1-11 0,4-2 0 0,0 0-4 0,4-4-5 15,-1-1-10-15,5-3-22 0,5-1-25 0,3-2-31 0,4-2-46 16,6-2-50-16,3-2-48 0,4-3-39 0,6-2-158 0,4-3-32 0</inkml:trace>
  <inkml:trace contextRef="#ctx0" brushRef="#br0" timeOffset="153357.04">10000 13277 27 0,'-5'33'31'0,"0"1"13"0,-1 9 6 0,0-4-3 16,0-5 0-16,0-1-12 0,-2 0-5 0,0 1-2 0,-3-1-8 0,0 0-3 16,-1-1-9-16,0-2-3 0,-1-1 2 0,-1 0 0 0,-1-1 0 0,0 2-4 15,-3-2 1-15,-2 0-2 0,-1-2-3 0,-1-1-1 0,-1-1 2 16,-1-1 1-16,-1 0 4 0,-1-1 2 0,-1-3 3 0,-2-1 8 0,0-1 5 15,-1-2 6-15,1-2 5 0,-3-2 6 0,1-1 6 0,-5-1-4 16,1-1-6-16,-3-1 0 0,-1 0-1 0,0 0 8 0,-2-1 7 0,0-1-4 16,-1-2-3-16,0 1-4 0,-3-2-6 0,-1-2-4 0,0 0-3 0,-1-2 1 15,-1-2-2-15,2-1 6 0,-1-2-4 0,-1-2 3 0,0-1 0 16,-2-1-1-16,1 0-1 0,0 0-1 0,0 0 4 0,0 1 3 0,-1-2 13 16,1 0-1-16,1 0 2 0,1 1-5 0,2 0-7 0,-1 2-5 0,3 0 2 15,1 0-2-15,-2 0-6 0,3 1 2 0,0 1-8 0,0 0-11 16,3 2-4-16,1-1-7 0,1 1-2 0,-1 1 3 0,2 0 5 0,2 1 0 15,1 0-3-15,5 0-2 0,-1-1 1 0,2 1-7 0,0 0-4 16,3 0-9-16,1 0-4 0,2 0-14 0,3-2-3 0,1 0-12 0,2 0-17 16,2-1-10-16,1-2-24 0,4 1-21 0,-1-1-35 0,2-1-71 0,4-1-341 15</inkml:trace>
  <inkml:trace contextRef="#ctx0" brushRef="#br0" timeOffset="214161.26">5446 9117 1046 0,'-6'-7'145'0,"1"0"-49"15,0-2-55-15,2 2-21 0,2 1-12 0,2 1-1 0,1-1-7 16,1 1-6-16,1-1-5 0,2 1-19 0,2 0-15 0,0 2-14 0,3 1-7 15,0 0 6-15,-1 2 2 0,2-1 10 0,1 1 8 0,-1 1 7 16,2-1 8-16,0 1 2 0,1 0 4 0,0 0-1 0,3 0 0 0,2 1 4 16,0 0 0-16,5-1 1 0,2 0-1 0,2 0 2 0,4-1 0 0,1 1 5 15,5-1 6-15,4 0 4 0,2 0 0 0,2 1 1 0,3-2-4 16,4 0 2-16,4-2-8 0,5-2-7 0,3-2-2 0,3-3-15 0,5-3-3 16,3 0-2-16,2-2-6 0,3 0-2 0,2 0-13 0,-1 1-27 0,3 0-26 15,0 2-77-15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6T14:11:45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12201 12398 198 0,'1'0'47'0,"0"0"-25"0,0-2-11 16,1 0-8-16,-1-1-13 0,0-1-13 0,2 1-11 16,-1-2 0-16,0 0 5 0,1-1 7 0,-1 0-53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17:17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9171 7106 384 0,'-11'-13'268'0,"1"0"-199"16,-2-2-5-16,4 3-29 0,2 3-10 0,2 1-10 0,1 0-6 15,-1 1-2-15,0 1-2 0,-1-1-5 0,1 0-4 0,-1 0 3 0,0 0-3 16,1 0 2-16,-2 0 0 0,1-1-2 0,0 2 7 0,0-1 0 0,0-2 1 16,1-2-1-16,0 0-2 0,0-3 1 0,2 0 2 0,1 0 0 15,1 0 0-15,1 0 6 0,0-1-2 0,3 0 6 0,-1 1 2 0,2 0-1 16,1 0 1-16,1-1-1 0,1 1-2 0,2 0 0 0,0-1-3 0,3-1 3 15,0 0-1-15,3-1-2 0,2-1 2 0,1-1-1 0,4 1-2 16,0-1 4-16,2 1 0 0,2 2 0 0,-1-1 4 0,2 0 1 0,1 2 4 16,0 1-3-16,2 0 1 0,2 0-3 0,1 0 0 0,2 1-4 15,1 1-1-15,3-1-5 0,3 1-3 0,1 1 0 0,1 0-5 0,3 2 0 16,-1-2-3-16,3-1 3 0,2 0 0 0,1 2 1 0,1-1 0 0,2 2-4 16,0-3 1-16,1-1 0 0,3-1 2 0,1 0-3 15,-1 1 4-15,0-1 0 0,-3 1 1 0,1-1-4 0,1 2 0 0,0-1 2 0,0 0-3 16,0 2 4-16,1 1 1 0,0 1-2 0,-2 3 2 0,0-1 1 15,-2 3-4-15,0 0-1 0,-2 2 0 0,0 1-2 0,0 2 1 0,-2 3-1 16,0 2 0-16,-1 2 0 0,0 2-1 0,-2 3 4 0,0 3-1 0,-4 3-2 16,-3 2 0-16,-2 3-2 0,-2 2-2 0,-3 2-1 0,-2 1 1 15,-2 2 8-15,-1 0 2 0,-2 4 4 0,0-2-2 0,-3 2-5 0,2 0-1 16,-1 3-2-16,-2-1 2 0,0 3 0 0,-3 1-1 0,0 0 2 0,0 0-1 16,-2 2-2-16,0 0 2 0,0 1-12 0,-2 0 4 0,-2 3 1 15,0-1-5-15,-1 1-1 0,-2 0-5 0,-2 2-3 0,-2 0 3 0,-1 0 6 16,-2-1 5-16,-2 1 4 0,-1-1 4 0,-3 0-1 0,0 1 2 0,-3-1-4 15,0 0 2-15,-2 1 6 0,-1-2 2 0,0-2 5 0,-1 0-3 16,-2-1-1-16,0-3 0 0,-1 0 1 0,0-2 7 0,0-4 0 0,-3 1 4 16,-1-3 1-16,-1-1-1 0,0-3 2 0,-1-2 1 0,0-2 3 15,-1-4-6-15,0-2 0 0,-3-4-1 0,-3-1-4 0,-1-1-2 0,-6-2-8 16,-2-2-7-16,-6 1-4 0,-7-1-4 0,-4-2-11 0,-6 0-8 0,-6-1-12 16,-8-1-10-16,-5-1-1 0,-6-1 4 0,-7-1 14 0,0-3 19 15,-6-3 12-15,0-1 14 0,-2-3 13 0,2-4 6 0,-1-1 11 0,1-3-3 16,-1-3 7-16,1-3 4 0,1-3 9 0,-1-3 20 0,5-3 10 15,3-3 20-15,5-1 6 0,7-3-21 0,4-2-17 0,3-4-28 0,4-1-9 16,4-3 0-16,2 2-3 0,5 2-6 0,-1 0-12 0,1 1-13 0,3 2 6 16,1 1-2-16,2-1-1 0,4 1 2 0,4 1-13 0,4 0-8 15,4 3-17-15,3 0-26 0,3 3-36 0,3-1-51 0,2 0-67 0,3-1-112 16,2 0-427-16</inkml:trace>
  <inkml:trace contextRef="#ctx0" brushRef="#br0" timeOffset="78772.39">18173 3992 1520 0,'-1'-1'1'0,"0"1"-1"0,-1 0 1 0,0 0 0 0,1 0-1 0,-1 1 2 16,0-1 0-16,-1 1 8 0,0 1 7 0,0-2 5 0,-1 1 7 0,1 0 2 15,0 0 2-15,-1 0 1 0,-1 2-1 0,0-1-5 0,0 0 0 0,0 0 4 16,1 0-4-16,0 1 0 0,0-1 1 0,0 0-3 0,1 0 1 16,0 0 1-16,0-1 1 0,0 1-2 0,1-1-8 0,0 0-4 0,1-1-5 15,0 0-3-15,0 0 6 0,1 0-6 0,0-2-1 0,0 0 1 16,1 1 2-16,0-3 0 0,0 1-2 0,0-2-1 0,0-2 0 0,1 2-2 15,0-2 6-15,0 0-4 0,0-1 0 0,0-1 3 0,0 0-5 0,0 0 3 16,0-1 1-16,-1 2-7 0,0-1 7 0,0-1-5 0,-1 0 3 16,-1 1-2-16,-1-1-1 0,-1 2 0 0,-1-2-6 0,-1-1 3 0,-2 1-2 15,1 0 8-15,-2 0-3 0,-1 1 2 0,-1 1 5 0,-1 1-2 0,-1 1 1 16,0 1 0-16,-2 1-6 0,-2 2 0 0,0 3 0 0,-1 0 3 16,-1 2-2-16,-1 2-7 0,-1 0 2 0,-1 2-1 0,-1 1-1 0,2 1 0 15,2 3 2-15,0 1-2 0,2 3 3 0,1 0 1 0,1 2-1 0,-1 2 0 16,2 0-3-16,1 0-1 0,1 2 5 0,3-1-2 0,2 0-4 15,1 1 1-15,3 1-2 0,0 1 3 0,3 0 3 0,2-2-2 0,1 0 1 16,2-2 1-16,2-2-2 0,1 0-1 0,1-2-1 0,2-1-1 16,2-2 5-16,1-1-4 0,0-1 1 0,2-2-2 0,1-1 0 0,1-3 0 15,1-2-1-15,0-3 0 0,0 0 0 0,-1-3 3 0,-2-2-4 16,1-1 7-16,-3-3-3 0,2-2-3 0,-1-1 2 0,0-2-8 0,0 0-2 16,1-1-4-16,-1-3-5 0,0 1-1 0,-3-3-3 0,1-1 5 0,-2 1 7 15,-1-3 3-15,-1 1 10 0,-2 1-3 0,-1 1 8 0,-1 1 1 0,-2 2 2 16,0 2 5-16,-1 1-1 0,-1 1 4 0,-1 3 5 0,0 2-2 15,-1 3 2-15,0 1-2 0,0 2-4 0,0 2-7 0,0 1-2 0,0 1-1 16,-1 2-3-16,1 0 2 0,-1 4-2 0,0 1-2 0,-1 0 4 16,0 3-1-16,0 0-1 0,0 0 0 0,2 3 2 0,-1 1-2 0,1 2 0 15,1 1 1-15,0 3 0 0,1 2-1 0,1 0 2 0,1 2-1 0,1-1 1 16,1 3 1-16,1 0-12 0,0 3 0 0,0 2-2 0,-1 3 3 16,3 1 0-16,0 2 1 0,0 1-4 0,1 0 4 0,-1 1 7 0,1-2-1 15,-2-2-1-15,1-2 1 0,-1-3 0 0,0-1 2 0,-1-5-1 0,0-1 0 16,-2-2 0-16,-2-4-3 0,-1 1 7 0,-3-1-2 0,-1-3 2 15,-3 0 6-15,-2 0-3 0,-2-1 6 0,-2-2-1 0,-1 0-2 0,-2-2-1 16,-4 0-6-16,0-3-5 0,-2 0 5 0,-1-3-6 0,-2-1 0 16,0-2 1-16,1-3-7 0,1-3-3 0,1-1-5 0,1-2-10 0,2-3-8 15,2-1 3-15,3-3-1 0,2-2 3 0,3 0-2 0,2-2-5 0,3-3 4 16,2 0 0-16,4-4 6 0,2 0 4 0,2-4 6 0,3 0 7 16,2 0 0-16,3-1 4 0,2 3 1 0,1-1 2 0,0 1 3 0,1 1 8 15,2 0 4-15,0 2-10 0,0 0 4 0,0 4-2 0,0 1 6 0,1 1 11 16,-2 1-1-16,1 1 3 0,0 0-10 0,-1 3 1 0,1 3-5 15,-2 2 1-15,-3 2-5 0,0 1 3 0,-1 2-1 0,0 3 2 0,-1 1 1 16,0 2 0-16,0 3 3 0,0 0-2 0,-3 2 0 0,3 1-3 16,-3 2-4-16,0 2-1 0,0 0-10 0,-3 0 1 0,2-1 1 0,0 1-2 15,0 0 6-15,0 1-5 0,-2-3-4 0,2 1-1 0,0-2-1 0,-1 0-3 16,1-2-6-16,-1-1-3 0,-1 0-4 0,1-3-8 0,-1-1-1 16,0 0-18-16,-1-2-26 0,0 0-42 0,-1-3-62 0,-1 0-98 0,-2-1-418 15</inkml:trace>
  <inkml:trace contextRef="#ctx0" brushRef="#br0" timeOffset="78921.39">18627 4076 1371 0,'-5'-6'1076'0,"0"2"-1056"0,1 1-38 0,3 4-57 0,3 2-75 15,2 2-76-15,1 2-63 0,-1 1-53 0,0 1-151 0,-4 2-145 0</inkml:trace>
  <inkml:trace contextRef="#ctx0" brushRef="#br0" timeOffset="79207.39">18937 3681 2297 0,'0'-6'198'0,"1"3"-196"0,2 1-7 0,4 6-18 0,2 3-17 16,1 3 0-16,0 0-3 0,-2 1 7 0,-2 2 3 0,-3 1 11 0,-1 2 7 15,-2 1 5-15,-2 1 7 0,-1 3-3 0,0 0 1 0,0 2 7 0,0 2 2 16,2 4-1-16,-2 0-1 0,1 3-4 0,1 1-2 0,-1 2 5 16,2 0-1-16,0 2-3 0,2-2 2 0,0 0-1 0,1-3 1 0,1 0-2 15,0-1 0-15,1-1-3 0,0 1 0 0,2-1 5 0,0-2-5 0,2-2-3 16,0-3-1-16,1-3-3 0,0-4 1 0,0-4 7 0,0-2-6 15,1-4 1-15,2-2-4 0,-1-2-10 16,1-2-6-16,-2-2-17 0,-1-1-19 0,-1-1-20 0,-2-2-15 0,-2-1-26 0,-2-2-127 0,-4 0-458 16</inkml:trace>
  <inkml:trace contextRef="#ctx0" brushRef="#br0" timeOffset="79371.46">18892 4100 1772 0,'-5'-2'268'0,"2"1"-226"15,-1 0-31-15,3 3-29 0,3 1-22 0,1 2-9 0,3 0-5 0,1-1-6 16,2 0 0-16,2-1-1 0,1 0 8 0,0-1 9 0,1-1 10 16,1 0 8-16,1-2-5 0,-1-1-12 0,3-1-25 0,1 1-35 0,1-3-38 15,2-1-30-15,0-1-50 0,1-1-75 0,-2-1-107 0</inkml:trace>
  <inkml:trace contextRef="#ctx0" brushRef="#br0" timeOffset="80154.12">19363 3560 1446 0,'-3'1'135'0,"0"0"-62"0,0 3-23 0,2 1-25 0,0 1-7 0,2 3 0 16,-1 1 2-16,0 2 7 0,-1 1 5 0,-1 1 1 0,0 3 4 16,0 2-5-16,-1 3-2 0,0 0-5 0,-1 5-7 0,0 0-5 0,1 2-10 15,0 0-6-15,0 2 6 0,1-3-5 0,0 3 5 0,1-4 1 0,1 1-1 16,0-2 0-16,1-2-1 0,1-1-1 0,-1-2-1 0,1 0 6 15,1-1-4-15,-1-3 4 0,0 0-3 0,1-3 1 0,0-2 1 0,0-1 5 16,0-2 2-16,1-1 4 0,0 0 10 0,0-2 13 0,0-2 2 16,0-1 5-16,-2-2-2 0,2 0-17 0,1-1 0 0,-1 0-7 0,1-2-5 15,-1 0-1-15,1-2-5 0,1 1-3 0,0-2-1 0,-1 0-7 0,1-1 1 16,0 0-1-16,-1 1-4 0,2-1 6 0,1 0-5 0,-1 0 5 16,0 0 2-16,1 0 0 0,-1 0 4 0,0 1-6 0,0 0 1 0,-1 1 1 15,0 1-2-15,0 0 4 0,0 2-1 0,-2 0-1 0,0 1 1 0,0 0-3 16,0 1 0-16,0 0 3 0,0 1-1 0,-1 0-1 0,0 2 4 15,1-1-4-15,-1 2 4 0,0 2 0 0,0-1-1 0,1 2 1 0,0 0-2 16,-1 0 2-16,1 1-2 0,0 2-1 0,0 0-1 0,0 1-1 16,0-1 2-16,0 0-1 0,-1-1-4 0,0 0 0 0,1 0 6 0,-1-1-6 15,1-1 6-15,-1-1-1 0,0-1-2 0,1-2 0 0,0 1 0 0,0-1 0 16,0-1 0-16,1 0 1 0,-2-2-2 0,1 0-6 0,-1-1-3 16,0-1-8-16,0-1-11 0,0-1-11 0,0-1-7 0,-1-1-7 0,2 0 5 15,-1-2 1-15,1-2 1 0,-1 0 4 0,0-1 6 0,2-1 3 0,0-1 9 16,-1 1 0-16,2-2 1 0,-1 0 6 0,0 1 3 0,0 0 8 15,0 2 2-15,0 0 3 0,0 0 5 0,0 1-3 0,-1 0 4 0,0 1 2 16,1 1-3-16,-2 4 6 0,0 0-1 0,0 1-1 0,0 1 0 0,1 1-3 16,-1 0 0-16,0 1 5 0,2 1-1 0,-2 1 0 0,1 0-2 15,0 2-2-15,0 1-1 0,0-1-3 0,0 1 4 0,0 0-2 0,1 0 0 16,0 0 1-16,0 0-3 0,-1-1 0 0,1 1-1 0,1-2-1 16,-1 1 0-16,1 1 0 0,0 0 2 0,0 1-3 0,-1-1 6 0,2 0-3 15,-1 0 2-15,0 0 2 0,1 0-6 0,-1 0 7 0,0-1-1 0,0 0 3 16,-2 1 4-16,1 0 3 0,0-1 0 0,-2 0-1 0,2 0-1 15,-1 0-5-15,1 0-2 0,-1 0 4 0,0-1-5 0,0 0 2 0,1-1-3 16,0 0 0-16,0-1 1 0,0 1 0 0,0-2-2 0,0 0-1 0,-1-1 5 16,1-2-2-16,1 0 2 0,0-2-1 0,1 1-1 0,0-3-3 15,0-1 1-15,1-1-2 0,-1-2 0 0,-1-1 0 0,-1-2 3 0,0-1-5 16,0-2 7-16,0-1-2 0,0 0-1 0,0 2 4 0,-1 0-4 0,0 0 4 16,-1 2-1-16,0 1 4 0,-2 0 4 0,0 2-1 0,1 0 2 15,-2 2-1-15,0 1 0 0,0 2 4 0,-1 1 1 0,0 1-3 0,-1 1-5 16,1 1-1-16,-2 1-9 0,1 0 3 0,0 1 0 0,-1 2-3 15,1 0 2-15,0 1-4 0,0 1-1 0,1 1 5 0,-1 1-7 0,0 1 5 16,1 2-3-16,0 1-3 0,1 0 6 0,0 3-4 0,0 0 2 0,0 1 1 16,1-1-4-16,0 1 2 0,1 1-1 0,0 0-2 0,0 1 1 15,1-2 1-15,0 2-2 0,0-1-3 0,1-2-3 0,0 2-11 0,0-1-6 16,0 1-13-16,1-2-13 0,0-1-18 0,1 0-23 0,0-2-22 0,0-1-30 16,0-1-21-16,1-4-22 0,0 0-27 0,0-2-72 0,1-3-287 15</inkml:trace>
  <inkml:trace contextRef="#ctx0" brushRef="#br0" timeOffset="80588.12">20527 3679 2420 0,'-2'-4'528'0,"0"2"-529"0,0 2-50 0,5 7-36 0,1 5-26 16,5 3 7-16,0 3 27 0,1 3 20 0,-3 0 17 0,-2 2 3 0,-3 0-8 16,-2 0 6-16,-1 2 10 0,-2 0 12 0,1 3 14 0,-1-2 1 15,0 0-1-15,0 1 2 0,0-4 0 0,0 2 3 0,0-4 0 0,0 0 0 16,0-1 0-16,0-3-2 0,1-2 2 0,-1-2 0 0,1-1 2 0,0-3 4 16,0-1-1-16,1-3 4 0,0-1 1 0,2-1 3 0,0-2 7 15,-1 0 10-15,1-2 4 0,0 0 0 0,2-1-2 0,-1-1-14 0,1 1-10 16,0-2 0-16,1-2-5 0,1 1 1 0,0-1-2 0,2 1-4 15,0 1 1-15,1 0-2 0,-1 2 1 0,2-1-1 0,0 2-3 0,2 1 1 16,1-1 1-16,1 2-3 0,0 1 0 0,0-1-2 0,2 2-7 0,-1 0 3 16,-2 1 0-16,0 0 3 0,0 0 7 0,-1 0 3 0,1 0-2 15,-2 0 7-15,-1 0-5 0,-1 0-2 0,-1 1 7 0,-2 0-4 0,-1 0 7 16,-2 1 1-16,-2 0 3 0,-1 1 3 0,-1-1 2 0,-2 1 0 0,-3 1-1 16,-1-2-1-16,0 1-1 0,-4 0 3 0,0 0-4 0,-2 0-2 15,-1 0-2-15,1 0 2 0,-3-1 0 0,2 0-6 0,-1-1-2 0,1-1-8 16,0 1-3-16,1 0-1 0,2-1-7 0,1 0-12 0,2-1-12 15,0 1-16-15,2 0-16 0,0-1-13 0,2 1-18 0,2 0-25 0,1-1-32 16,2 1-45-16,1-1-62 0,1 0-66 0,3-1-385 0</inkml:trace>
  <inkml:trace contextRef="#ctx0" brushRef="#br0" timeOffset="80738.12">21131 4135 2619 0,'2'3'72'0,"3"3"-52"0,3 5-33 0,2 4-10 0,2 2 2 16,-1 2 7-16,0 1-1 0,-3 2-7 0,-1 3-15 0,-4 4-13 0,-1 3-14 16,-2 3-14-16,-1 1-29 0,0 1-41 0,-1-1-68 0,-1 0-97 15,0 0-133-15,-1-1-352 0</inkml:trace>
  <inkml:trace contextRef="#ctx0" brushRef="#br0" timeOffset="82637.12">22309 3194 2847 0,'-2'-7'52'0,"0"2"-35"0,1-1-37 15,0 6-14-15,2 4 1 0,0 0 0 0,0 3 12 0,-2 3 6 0,-1 2 7 16,-2 6 12-16,-1 5 6 0,-1 3 2 0,-3 5-1 0,1 4 1 0,-1 5-5 16,0 3-6-16,3 5-2 0,-1 3-1 0,2 3-3 0,0 2 2 15,2 0-1-15,-1 3-7 0,1 0 9 0,-2-2-3 0,1 0 5 0,1-3 2 16,-1-2-4-16,2-1 4 0,-1-5-5 0,2-1 3 0,-1-4-2 0,2-6 0 16,-1-2 1-16,0-5 1 0,1-2-2 0,0-3 2 0,1-4 0 15,0-2-2-15,-2-3 2 0,1-4-1 0,-1-3 1 0,0-3 5 0,0-1 1 16,-1-2-3-16,-1-3-7 0,0-1-18 0,-1-2-12 0,0-2-13 0,-1-3-8 15,1-3-2-15,-2-2 3 0,0-2 8 0,1-2 4 0,0-2 7 16,0-1 7-16,1 0 6 0,0-2 8 0,0 1 4 0,1-2-1 0,2 0 4 16,1 0 1-1,1 0 0-15,1 1-2 0,1 0-1 0,1 2 3 0,2 3-1 0,2 1 1 0,0 2 0 0,2 2-1 0,0 0 4 0,3 1-5 16,1 2 8-16,0 0 0 0,0 3 5 0,2 1 1 0,1 1 3 0,0 1-2 16,-1 2 2-16,0 0 3 0,-1 2 1 0,-2 0 4 0,0 0-1 15,-1 2 4-15,0 0-4 0,-1 1-1 0,-1 0-2 0,-1 1-4 0,-2-1 0 16,1 2-1-16,-2-1-5 0,-1 0-5 0,-1 0-4 0,-2 0-3 15,-2-2 1-15,0 2 5 0,-3-1 0 0,0-1 3 0,-2 1 0 16,-1 0-1-16,-2-1-1 0,1 1 1 0,-3-1 2 0,0 1 5 0,-1 0 3 0,1 1 2 16,-1 1 1-16,3 0-1 0,-2 0-3 0,1 2-2 0,0 0-6 15,-1 1-2-15,2 1 1 0,-1 0-1 0,1 1 2 0,0 1-1 0,0 1-2 16,1 1 3-16,1 0-6 0,2 1 4 0,0 1-3 0,2 1-2 0,0 1 1 16,2-1-4-16,0-1 4 0,1 0 0 0,1-3-1 0,0-2 2 15,1 0-1-15,0-1 1 0,1-1-1 0,-1-1 2 0,1-1-1 0,0 0 1 16,2-2-4-16,0 0 1 0,-1-1 1 0,0-1 0 0,1-1 1 15,0-1 2-15,0-1 2 0,0-1-1 0,0-1 2 0,1 0 0 0,0-2 6 16,0 1-3-16,1-1 2 0,-2 0-4 0,2 1 1 0,-1 1 2 0,0 1 2 16,-1 1 5-16,0 1 1 0,-1 1-3 0,-1 0 5 0,-1 2-1 15,1 0-2-15,-1 2 0 0,-1 1-4 0,1 1-2 0,0 1-2 0,0 2-1 16,0 0-1-16,0 1-2 0,0 1 1 0,1-2-2 0,0 0-1 0,0 0 1 16,2 0-1-16,-1-1 3 0,1-1 0 0,0 0-1 0,2-3 2 15,-1 1-1-15,2-1 0 0,0-1-1 0,1 0 1 0,1-1 1 0,0-2 1 16,-1 0 1-16,2-1 5 0,0 0-4 0,0-2 9 0,-1 1 2 0,-1-2-4 15,1 1 0-15,0 0-3 0,0 0-1 0,-1-1-3 0,1 0-1 16,-2-1 0-16,0 0 1 0,0 0 0 0,-2 0 0 0,-1-1 1 0,0 1 0 16,-1-1-1-16,-2 0 3 0,-1-1-1 0,0 1-3 0,-3-3 0 0,0 1-3 15,-2-1-4-15,-2 0-6 0,-1 0-4 0,-1 1-2 0,-2 1-1 16,-1 0 0-16,-1 0 0 0,-2 1 2 0,0 0 1 0,-1 1 1 0,1 2 3 16,0 1 2-16,-1 1 3 0,0 1 2 0,0 1 3 0,1 1-1 15,2 1-1-15,0 1-4 0,-1 0 0 0,1 2 0 0,0 0-6 0,1 0 0 16,0 1-3-16,0 0-5 0,1 0-1 0,3 1-9 0,0-1-8 15,2-1-12-15,2-2-13 0,2 0-4 0,2-1 1 0,1-1 9 0,3-1 7 16,1-1 11-16,2-1 5 0,2-2 9 0,0 0 6 0,1-2 11 0,1-1 4 16,1 0 4-16,0-1 4 0,0 0 3 0,2 1 6 0,0 0 5 0,0-1 4 15,-2 1-1-15,1-1-1 0,1 2-1 0,-1 0 1 0,-1 1-4 16,1 2 6-16,-2 0 1 0,-1 1 0 0,0 0 6 0,-2 2-5 0,1 1-1 16,-1 1 0-16,0 1-4 0,-1 0-1 0,-1 1-3 0,-1 2 2 15,-2 0-3-15,1 1 2 0,0-1-4 0,0 2-5 0,-2 1-1 0,1 1-4 16,0 0-1-16,-2-1-5 0,2-1 2 0,-1 0 4 0,1-1-4 0,0 0 4 15,-2 0 3-15,2-1-5 0,-1 0 5 0,1-1-4 0,1 0-4 16,1-1 3-16,0 0 0 0,1-1 5 0,0-1-4 0,1 0-1 0,-1 0 3 16,0-1-3-16,1-1 6 0,-1 0 4 0,1-1 1 0,-1 1 5 0,0-1 6 15,0-1-5-15,0 0-2 0,1 0-3 0,1-1-8 0,0-1 4 16,0 1-4-16,0-1-4 0,0 1 3 0,2-2-7 0,0 1-1 0,1 0 5 16,-2-1-3-16,-1 1 8 0,2-1-2 0,0 0-2 0,-1-2 1 0,0 1 4 15,-1 0-3-15,1-1 0 0,0 1 0 0,0-1 3 0,-1 0 3 16,1 0 3-16,-3 0 2 0,1-1-2 0,-2 0-1 0,-1-2 1 0,0 0 3 15,-1 0 4-15,-2 0 0 0,-1-1 7 0,-1 0-2 0,-2-1-2 16,0-1-8-16,-3 0-11 0,-2 0-5 0,-1 2-4 0,-2-1 6 0,-2 1 2 16,1 1 1-16,-4 0 0 0,0 3-1 0,0 0 2 0,2 1 1 0,-2 2 0 15,0 0 1-15,0 1-3 0,1 1-4 0,1 1-4 0,-1 1-4 16,2 1-1-16,-1 1 1 0,2-1 1 0,1 2 1 0,0 1-1 0,0 1 5 16,1 0-1-16,0 1-1 0,0 1 0 0,1 1 0 0,1 0 2 0,1 0-1 15,1 2-1-15,0 0 2 0,1 1 1 0,0 0 1 0,2 0-2 16,1 0-5-16,1 2-1 0,2-1-2 0,0 1 4 0,1-2-2 0,0 2 3 15,2 1 1-15,1 0 2 0,1 0 2 0,1 2 1 0,0-1 0 0,0 1-3 16,1-1 1-16,-1 0-1 0,2 1 2 0,0-1-6 0,0-1-5 16,1 0 3-16,-2 1-2 0,1 0 7 0,-1-1 5 0,-2 2 2 0,-1-1-3 15,0 0 0-15,-2-2 0 0,-2 2-1 0,-1 0 1 0,-3 0-3 16,-1-2 3-16,-2 1-5 0,-2-1 2 0,-2-1 0 0,0 0-3 0,-2-1-3 16,0 0-8-16,-1-2-7 0,-1-1-4 0,-2-1 4 0,0-2 7 0,0 0 7 15,2-2 13-15,0-1 3 0,1-2 4 0,1-2 4 0,0-2-4 16,2-1-2-16,1-2-11 0,0 0-3 0,2-3-3 0,1-1 1 0,0-1 5 15,1-2-3-15,1-1-2 0,1 0-6 0,2-2-6 0,1-1-1 16,3-1-4-16,2-2 1 0,1 1-2 0,2 0 4 0,0 0 5 0,1 0 6 16,2 0 1-16,0 2 1 0,1 2 9 0,-1 0 5 0,1 2 5 0,0 2 7 15,1-2-2-15,-2 2 1 0,1 0-2 0,0 1-2 0,1 0-5 16,-1 2 0-16,2-1-1 0,-1 2 1 0,0 0 2 0,-1 0 0 0,1 1 3 16,-2 0 2-16,1 0 2 0,0 1 2 0,-1 0 0 0,0 1 3 0,0 1 3 15,-2 0 3-15,1 1-5 0,-3 0 3 0,1 2-7 0,0 2 2 16,-1 1-2-16,1 1-2 0,-1 1-4 0,-1 1-6 0,0 1-1 0,-2 2-4 15,0 0 3-15,0 0-4 0,0 0-2 0,0 1 2 0,1-2-2 0,-2 2 1 16,2-1 1-16,-2-1 0 0,1-1-2 0,1-1 2 0,-1-2-1 16,0 1 1-16,1-2 0 0,-1-1 1 0,0 0 1 0,1-1-4 0,0-1 4 15,-1-1 3-15,2 0-7 0,0-1 5 0,1-1 0 0,0 0-4 16,-1-3 1-16,2 0-2 0,-3-2 1 0,3-1 1 0,-1 0 3 0,1-1 1 16,0 0 4-16,0 0-2 0,-1-1 5 0,-1 0 3 0,1-1 0 0,-1 1 5 15,0-1 2-15,-1 1 3 0,-1-1 1 0,0 1-4 0,-2 0-2 16,0-1-2-16,-3 0-8 0,0 0-4 0,-2 1-10 0,-1 0-6 0,-2 2-8 15,-2-1-4-15,-1-1 2 0,-3 1 5 0,-1 0 4 0,0 0-3 0,-1 3-2 16,-2 0-4-16,-2 0 1 0,-1 2 1 0,-2 1 8 0,-2 1 5 16,-1 1 6-16,0 2 6 0,2 0 4 0,0 2-1 0,3 0-4 0,1 1-10 15,0 1-10-15,2 1-9 0,0 0-1 0,0 2 1 0,1 1-1 16,1 1-2-16,2 0-6 0,2 2-17 0,0-2-5 0,3 1-2 0,0 0-8 16,2 1 1-16,3 0-4 0,1 0-2 0,2 0 9 0,3-1 17 0,1-1 16 15,1 1 11-15,4 0 8 0,2 0 1 0,3 0 2 0,1 0 1 16,1-1 3-16,2 1 2 0,-1 1 3 0,2-1 3 0,1 2 2 0,0 0 1 15,0 0 3-15,1 2-3 0,-2-1-3 0,-1 0-3 0,-2 0-4 16,0-1-5-16,0 2 4 0,-2-1 0 0,0 1 4 0,-1 1 5 0,-2 0-1 16,0 0 4-16,-2 1-4 0,-1-2 5 0,0 2 5 0,-1 1 1 0,-1 0-2 15,-3-2-3-15,-2 1-2 0,-2-1-1 0,-1 0 5 0,-2-1 2 16,-1 1-1-16,-2 0-3 0,0-1 0 0,-3-1-3 0,-1 0 0 0,-2-1 2 16,0-1 7-16,0-2 7 0,-3-1 7 0,-1-4 3 0,-2 1-10 0,-1-2-3 15,0-1-3-15,-3 0-3 0,0-2 3 0,1-1 0 0,-1-2-3 16,0-1-3-16,1 1-1 0,-1-2 0 0,0-1-3 0,2-1-1 0,1-1-1 15,1-1-5-15,1 0-5 0,2 0-3 0,-1-1-9 0,2 1-6 0,1-2-4 16,1 1-2-16,2-1 1 0,0 1 4 0,2 1 6 0,2 1 1 16,2 0 2-16,2 1-6 0,1-1-7 0,2 0-10 0,4-1-6 0,0-1-7 15,2 1 6-15,3-2-2 0,1-1-3 0,2-1-3 0,2 0-5 0,2-1-14 16,3-1-18-16,1-2-27 0,3-2-40 0,1 0-30 0,1-4-43 16,0-2-360-16</inkml:trace>
  <inkml:trace contextRef="#ctx0" brushRef="#br0" timeOffset="83120.42">24073 3894 830 0,'13'-31'139'0,"0"-3"-80"0,3-9-21 0,-4 4-1 0,-2 4 2 0,-1 4 5 16,-1 1 1-16,-1 4 1 0,-1 2 2 0,-2 2-1 0,0 4 1 0,-1 2 2 16,-1 3 2-16,-1 3 7 0,-2 2 6 0,1 5 3 0,0 1 4 15,0 2-6-15,-1 3-5 0,-1 2-2 0,-1 2-6 0,-1 2 4 0,1 2-4 16,0 3-2-16,0 2-4 0,0 2-7 0,-1 3-12 0,0 1-2 16,-1 3-11-16,1 2-6 0,-1 4-2 0,1 4-4 0,-1 1-6 0,1 4-3 15,0 2-1-15,1 1-2 0,-2 1 9 0,1 0 0 0,-1 0-3 16,1 0 0-16,0 0-5 0,0-1-4 0,1-3-16 0,-2-4-17 0,1-2-9 15,-2-3-9-15,1-2 9 0,-1-3 10 0,1-2 8 0,0-2 12 0,-1-6 6 16,2-2 7-16,1-1 6 0,-1-3 2 0,3 0 7 0,-1-3 4 16,1-1 9-16,1-2 8 0,-1-1 6 0,1-2-2 0,0 0-2 0,0-2-4 15,1 0-10-15,0-1-6 0,0 0-6 0,0 0-8 0,1-2-6 0,1 0-7 16,2 1-8-16,0-3-6 0,1 0 2 0,1-1 2 0,1 0 8 16,1 1 5-16,1-2 2 0,0 1 8 0,0-2 1 0,1 1 3 0,-1-1 6 15,2 0-1-15,1-1 5 0,0-1-1 0,1 1-4 0,1-1 2 0,-1-1 0 16,1-2-1-16,1 0 4 0,-2-2-1 0,3 1 0 0,-1-2 4 15,0 1 1-15,2-1 4 0,-1-2 2 0,0-1 4 0,-2 1 5 0,0-3 4 16,-1 0 4-16,-1 1-1 0,-2-2-1 0,-1 1-6 0,-1 3-5 16,-2-1-2-16,-1 1 1 0,-2 3-3 0,-2 0 2 0,-1 0 1 0,-3 2-5 15,1 2 3-15,-3 3-5 0,0 0 4 0,-2 4 0 0,-2 1-4 0,-1 1 0 16,0 2-4-16,-2 1-5 0,1 2 7 0,-3 2 2 0,0 2 0 16,0 3 6-16,-3 0 0 0,1 5 7 0,0 2-1 0,1 2-2 0,2 1-6 15,0 3-7-15,0 2-4 0,2 1-3 0,0 2 0 0,4 0 1 0,1 1-4 16,3-3 4-16,2-2 0 0,4 0-3 0,1-3 1 0,3 1-5 15,4 0-1-15,1-2 3 0,2 0-1 0,1-2 1 0,3-2-1 0,0-4-3 16,2 0 0-16,0-1-3 0,2-3-11 0,0-1-6 0,3-2-11 16,0-1-12-16,0-3-22 0,3-2-26 0,-1-1-39 0,3-2-41 0,-2-3-19 15,2-1-20-15,-1-2-32 0,1 0-59 0,1-4-390 0</inkml:trace>
  <inkml:trace contextRef="#ctx0" brushRef="#br0" timeOffset="104441.39">18157 5262 1286 0,'2'6'10'0,"1"4"1"0,3 1-4 0,4 5-8 0,2-2-22 0,2 0-1 0,3 1-1 0,2 1 3 15,2-1 5-15,-1 0 1 0,2-4 2 0,1 2 0 0,2-1 5 0,1 0-2 16,1-1 4-16,2-2 5 0,2-2 1 0,3 0 3 0,1-1 1 16,2 0 0-16,2-2 5 0,1-1 2 0,1-1 0 0,3-2 2 0,0 0-7 15,1-1 0-15,3 0-4 0,0 0-7 0,1-2 6 0,1 0-4 0,3 0 2 16,0-2 0-16,3 0 1 0,0-1 3 0,0 0 2 0,2-3 3 15,1-1-4-15,0-1 0 0,2-1 1 0,-2-1 0 0,0 0 3 0,0-3 0 16,-2-2 7-16,-1 0-3 0,-1-1 4 0,-1-1 4 0,-2 0-1 16,1 0 6-16,-1-3 2 0,-1 0-2 0,1-3-1 0,-1-3 4 0,0-1-2 15,2-2-1-15,0-1 2 0,-1-3 0 0,1-2-1 0,-3 0 6 0,0-3-7 16,0 0 1-16,-1 0-1 0,-3 0-5 0,-1-2 3 0,-3 0-4 16,-1 1-4-16,-4 1-2 0,-1 1-5 0,-4 2-1 0,0-3-4 0,-1 2 7 15,-2 0-2-15,-3-1 0 0,-2 1 3 0,-4-3-13 0,-1 1-7 0,-2-1-7 16,-2-1-3-16,-5-3 5 0,-2 0 4 0,-4 0 4 0,-5-2-1 15,-4 0 3-15,-6-1 6 0,-3 0 11 0,-6-2 5 0,-3 0-1 0,-2 0 4 16,-7-3-6-16,-2 2 1 0,-5-2-2 0,-1-1-2 0,-2 0-2 16,-1-1-1-16,-5 1 0 0,-1 1 1 0,-2 1 9 15,-2 1-4-15,-3 3 3 0,-1 2-2 0,-2 3-7 0,-3 1 3 0,-2 5 0 0,-2 2-6 0,-4 0-2 16,1 5 4-16,-2 0-4 0,-2 6 2 0,3 2 2 0,-3 4-4 16,-2 4-2-16,1 1 2 0,-3 4-3 0,1 3 3 0,0 2 1 0,-1 4 1 15,1 3-2-15,3 3 0 0,-3 4-3 0,1 3 0 0,-2 3-1 0,1 3 2 16,0 4 6-16,-1 4-1 0,1 6 1 0,1 2 0 0,-2 5-7 15,0 1 0-15,1 3 1 0,0 3-2 0,2 5 2 0,0 3-2 0,3 3 3 16,2 3 4-16,3 2-7 0,4 3 2 0,1 1-8 0,6 1 3 0,4-1 0 16,6 0-3-16,6 0-2 0,6-1 1 0,8 0 2 0,6-2 1 15,7-3 3-15,7-2 0 0,7-2 0 0,7-4 4 0,6-2 2 0,4-6 5 16,6-3-2-16,6-1 3 0,3-2-6 0,4-1-6 0,6-1 0 16,0-2-5-16,3-1 4 0,0 0 1 0,1-2 0 0,-2-2 2 0,1-1-4 15,-2-4-6-15,0-1-2 0,-1-1-2 0,-2-2 0 0,-1 0 6 0,-2-2-3 16,-2-2-7-16,-1-1 2 0,-1-1-12 0,-1-3-12 0,-1-1-29 15,-2-3-39-15,-1 1-37 0,-2-2-39 0,2-2-34 0,1-1-61 0,1-2-290 16</inkml:trace>
  <inkml:trace contextRef="#ctx0" brushRef="#br0" timeOffset="104746.4">22831 5291 2794 0,'12'-5'-1'0,"5"1"-70"0,8 1-67 0,3 2-50 0,5 1-19 16,3 0 8-16,3-1 21 0,2-2-13 0,3-1-34 0,1-2-69 15,3-1-453-15</inkml:trace>
  <inkml:trace contextRef="#ctx0" brushRef="#br0" timeOffset="105091.39">23662 5116 1126 0,'29'-12'137'0,"4"-1"-76"0,9-3-36 0,1 0-10 0,-4 0-3 15,4-1 2-15,2-6-3 0,1-2 1 0,2-2 3 0,1-2-3 0,2 0-1 16,0-3 1-16,1 0-6 0,0-3 0 0,-1-2 1 0,0-1 0 0,-1-2 5 15,0 1 9-15,-1-1 2 0,-2-1 5 0,-2-1 3 0,-3 1 5 16,0-1 2-16,-5-1 1 0,0 1-4 0,-4-2-3 0,-2 0-3 0,-4 0-6 16,-5-1-3-16,-4-3-11 0,-3 0-5 0,-4-1 0 0,-3 1-8 15,-4-2 0-15,-3-1-4 0,-4-1 0 0,-5 0 3 0,-3-2-1 0,-4 2 5 16,-3 0-4-16,-5 1-3 0,-4 0 4 0,-4 0-2 0,-3 3 6 0,-4-1-2 16,-1 4 0-16,-3 1-2 0,-3 1 0 0,-3 3 8 0,-2-1 0 15,-3 3 0-15,-3 1-6 0,-1 0-16 0,-3 2-5 0,-3 2-10 0,-2 2-5 16,-3 1-3-16,-3 2-1 0,1-1-5 0,-4 3-1 0,0 1-1 0,-1 3 2 15,0 4 11-15,-1 2 11 0,1 3 13 0,0 2 3 0,0 4 10 16,2 1 8-16,1 4 10 0,1 2 16 0,5 5 8 0,1 2 10 0,2 4 7 16,3 5-2-16,1 4 1 0,3 3-6 0,1 5-13 0,5 3-14 0,0 3-13 15,2 3-8-15,2 2-6 0,-1 3 5 0,3 4-3 0,1 2-9 16,-1 5 3-16,-1 2-3 0,2 2 0 0,0 2 5 0,3-1-1 0,2 2-1 16,2-1 1-16,1-1-1 0,4 0-2 0,2-3-6 0,4-2-8 15,5-1 3-15,4-2 0 0,3 1 6 0,5-3 11 0,4-1-4 0,4-1 3 16,4 1-4-16,4-1 3 0,4-2-3 0,2 0 13 0,4-2 1 0,1-1-7 15,5 0 4-15,1 1-11 0,4-3-5 0,1 1 2 0,2-1-5 16,1-1-20-16,1-1-17 0,0 0-29 0,3-3-34 0,-3-1-24 0,2-3-19 16,-5-1-22-16,2-3-69 0,-3-3-225 0</inkml:trace>
  <inkml:trace contextRef="#ctx0" brushRef="#br0" timeOffset="130506.45">20111 7695 55 0,'23'1'46'0,"1"1"6"0,8 0 1 0,-3 0-3 0,-3 1 1 0,2 0 10 16,-1 1 2-16,1-1 1 0,0 1-3 0,3 1-2 0,-1-1-7 0,1 2-5 15,0 0-4-15,1 2-5 0,1 0-4 0,2 0 1 0,0 2-2 16,1 0 3-16,1-2 1 0,0 2-2 0,1 0 1 0,-1 1-7 0,0 1-4 16,1 0-3-16,-1 1-8 0,0 0 0 0,2 0-3 0,0-1-3 0,1-2 0 15,-1 1-3-15,-1-2 3 0,2 1 1 0,-1-1 2 0,0-1 0 16,1-1 5-16,-3-1 3 0,1-3 8 0,0 0 2 0,1-1 2 0,1-2 3 15,-1 0 2-15,1-2 2 0,1 0-1 0,0-2-2 0,-1-1-3 0,1-1-2 16,-2 0 2-16,-1-2-3 0,1-1-3 0,-1 0-3 0,-1 0-6 16,2 0-3-16,-1-1-1 0,0-2-8 0,-1-2 0 0,-1 0 1 0,0 0-4 15,-1-2 6-15,0 1 0 0,-1 0-2 0,2 0 2 0,-1-1-1 0,-1-1 1 16,-2 0-1-16,0 0-2 0,0-1 0 0,-1-1 1 0,1 0 2 16,-3-1-7-16,1 0-2 0,-2-1-2 0,0 2 8 0,-3-2 5 0,0 1 6 15,0-1-1-15,-2-2-11 0,0 0 2 0,-1 1-3 0,-2-2-2 16,-1 3 3-16,-1-2-5 0,-1 1 5 0,-1 0-2 0,-1-2 0 0,0 2 5 15,-2-4-6-15,-1 0 4 0,-1 1-3 0,-2-2-2 0,-1 1 2 0,-3 0-6 16,-3 1-1-16,0-2-1 0,-3 1 0 0,-2-1-1 0,-1-1 3 16,-2 1 2-16,-2 0 4 0,-2 0 2 0,-1 0-1 0,-4 0-6 0,1-2-1 15,-4-1 2-15,-1 2 0 0,1-2 4 0,-3 1-5 0,-2 0 0 0,0 0 1 16,-4-1-3-16,-2-1 4 0,-2-1-2 0,0 1-1 0,-2 0 3 16,0 2-2-16,-3-1 3 0,-1 0 0 0,0 0-4 0,-3 1 0 0,-1 0 6 15,-2 2 0-15,-5-3 1 0,-2 3 1 0,-3-3-7 0,-2 4-2 0,-3-1 4 16,-3 1-2-16,-1 3-1 0,-2 0 3 0,0 3-2 0,-3 0-1 15,-3 1 0-15,-5 0-1 0,-4 2 1 0,-3 0 0 0,0 2 1 0,5 3 2 16,4 2-1-16,3 2 2 0,1 2-2 0,1 1-1 0,1 1-1 16,2 2 0-16,1 1 3 0,-2 1-2 0,1 0 2 0,0 3-1 0,2 0 1 15,3 2 1-15,2 3-1 0,4 0-1 0,1 2 1 0,3 2-2 16,1 1 2-16,1 1 0 0,0 2-5 0,-2 0 3 0,2 4-4 0,-2 1 3 16,0 0 1-16,-2 3-1 0,-1 1 2 0,-1 4-2 0,-4 2 0 0,1 2-1 15,-1 0-2-15,0 4-3 0,1-1 10 0,0 3 2 0,1 2 1 0,1 0 2 16,0 2-10-16,3 2-1 0,0 0 0 0,1 0 0 0,4 0-2 15,2-1 0-15,2 1-1 0,2-1 2 0,2 2-3 0,3-3 2 0,1-1 5 16,4 0 5-16,2-2 1 0,4-1-5 0,1-1-2 0,2-2 2 16,4 0-4-16,2-1 6 0,4-2 3 0,4 0-4 0,4-4 5 0,3-2-1 15,4-2 2-15,4-1 4 0,5-2 0 0,4-1 2 0,4 0 0 0,6-3 2 16,4 0 1-16,4-2-3 0,2 0-2 0,5-2-4 0,0-1-6 16,1-2 1-16,2-1-7 0,-3 0 2 0,0-1 9 0,-1 1-5 0,0-1 5 15,-2-2-2-15,-1-1-4 0,-3 0 6 0,0-3 1 0,0-1 1 0,-1 0-3 16,-2-2 2-16,-3 0-7 0,-1 0-1 0,-1-2 2 15,-3 0-3-15,0-1 4 0,-3 1 1 0,-1 0 2 0,-1-1-5 0,-1 1 4 0,-3-1-1 16,-1 0-2-16,-2 1-1 0,-2-1-3 0,-2-1 0 0,-1 1-3 16,-1-1-2-16,-3 1-10 0,-1-1-16 0,1 1-19 0,-2 0-14 0,-2 0-17 15,1-1-17-15,-2 0-10 0,-3 0-20 0,0 1-14 0,-2-1-30 0,-2 0-129 16,-1 0-82-16</inkml:trace>
  <inkml:trace contextRef="#ctx0" brushRef="#br0" timeOffset="144177.2">28814 7380 371 0,'9'-3'206'0,"4"1"-172"0,3-1-21 0,3 3-5 16,-2 1 4-16,4 0 5 0,1 1 3 0,-1 1-2 0,2-1-4 15,-1 1-6-15,-1 1-5 0,2 1-3 0,-1 1 0 0,0 0-2 0,-1 0 4 16,-1 0 4-16,1-1 4 0,0 1 6 0,0 0 7 0,1 0 1 0,1-1 3 16,0 0-3-16,1 0-6 0,0-1-3 0,1 0-3 0,3 0-6 15,0 0 1-15,2 0-1 0,1-1-2 0,2 0 0 0,1 0 5 0,1 1-1 16,2-1-1-16,-1 0 2 0,2 0-6 0,-1-1 1 0,0 1-1 15,2-1-3-15,1 0 2 0,0 0 0 0,0 0 3 0,-1-2 5 0,1 1 3 16,-3-2 8-16,0 0 5 0,0 0 11 0,-2-2 4 0,3-1 5 0,-2 0-2 16,-1-1-9-16,3-1-7 0,-3 0-9 0,1-2-5 0,-1 0-4 15,-1-1-1-15,3-1-4 0,-1 0-3 0,1-2-6 0,-1 1 0 0,-1-1-6 16,2-1-5-16,-2-1 5 0,2-2-3 0,-2-2 6 0,1-1 5 0,1-2 1 16,-1 0 4-16,1-2 1 0,-1-2-3 0,0-1 0 0,-1-1 0 15,-1 1 0-15,-1-3 2 0,1 1 1 0,0-2 1 0,-1 0-5 0,-1-2 4 16,-4 2-2-16,0-1 4 0,-3 1-4 0,-2-1-3 0,0 0-6 0,-6-1-2 15,-1 3 3-15,-3 0-2 0,-4 1-1 0,-3-2 6 0,-3 0-7 16,-2-3-1-16,-5 1 0 0,-3-5-5 0,-3-2 2 0,-6-1-1 0,-3-3 0 16,-6 1 5-16,-4 0 7 0,-4-1 4 0,-5 0 2 0,-3 1-3 15,-4-2 1-15,-3 1-3 0,-1 1 1 0,-4 2-2 0,0-2-1 0,-3 4 0 16,-1 0-2-16,-3 2-1 0,1 3 1 0,-3 2-1 0,-1 3 3 0,0 1 0 16,-2 4 1-16,-2 1 0 0,-1 2 4 0,-1 4-2 0,-3 3-3 15,-2 2 2-15,-2 0-5 0,-3 4 4 0,0 3 1 0,-3 4 5 0,-4 4 4 16,-2 3-3-16,-4 1-1 0,-1 3-1 0,-4 2 3 0,-3 5 5 0,-2 4 7 15,-4 1-6-15,-2 4 1 0,-1 2 0 0,-1 0 1 0,2 3 5 16,2 1-2-16,4 2-2 0,6 3-2 0,5 1 0 0,8 1-4 0,5-2 1 16,8 1-3-16,5 2-3 0,8-1-4 0,5-1-4 0,6 2-4 15,4-1 4-15,6 0 1 0,5 3 6 0,6-3 7 0,6 1-1 0,5 0 9 16,6-1 5-16,4 0-2 0,5 0 6 0,2-3-1 0,7-3-2 0,4 1 5 16,4-1-4-16,4 2-6 0,5-2 5 0,3 0-9 0,2 0-2 15,2-1-3-15,3-1-8 0,0 1 1 0,1-2-7 0,-2-2-6 0,0 0-20 16,1-2-28-16,-2-3-37 0,1 0-49 0,-4-2-36 0,2 0-70 0,-1-1-301 15</inkml:trace>
  <inkml:trace contextRef="#ctx0" brushRef="#br0" timeOffset="145490.18">3535 8606 1226 0,'-16'-9'-12'0,"3"1"34"0,-3-1-7 0,6 3 0 0,5 1-11 15,2 1-2-15,1 1-8 0,1 1-11 0,2 0-3 0,0 0-6 0,2 1-2 16,1 0 7-16,2-1 3 0,3 1 3 0,1 0 9 0,-1-1 2 0,2 1 0 16,0-2 6-16,0 0 1 0,0 0-1 0,-2-1 0 0,0 1 0 15,-1-1 4-15,0-1-3 0,-1 1 3 0,0 0-1 0,-1-2-1 0,1 2 7 16,-2-2 0-16,0 0 5 0,-3 1 5 0,1-2 2 0,0 0 3 15,-1 0 4-15,1 0-1 0,-1 0 0 0,1-1-4 0,-1 0-3 0,0-1-2 16,1 0-2-16,0 0-1 0,0 0 0 0,1 0-1 0,0-2-3 0,0 0 5 16,1 1 1-16,0-1 0 0,0 1-7 0,0 1-5 0,2-1-3 15,0 0 0-15,2 0-2 0,2 0 1 0,1 0-4 0,2 1-2 0,-1-1 1 16,3 1-3-16,3 0 5 0,0 0 2 0,3 0 3 0,1-1 2 0,0 1-4 16,2-1-4-16,1-1-2 0,3 0-2 0,0-1 4 0,2 2 0 15,0-1 0-15,2-1-2 0,-1 1-3 0,3-1 2 0,-1 2-1 0,2 1 2 16,0-1-2-16,0 1-4 0,0 1 3 0,0 1-3 0,2 0 2 15,1 2 0-15,-1 0 1 0,2 0 1 0,-2 3-1 0,2-1 2 0,-2 0-2 16,0 0 3-16,1 2 3 0,-2-1-6 0,1 0 5 0,1 2-4 0,-1-2 0 16,1 1-2-16,1 1 0 0,-1-1-4 0,1 1 3 0,1 0 8 15,-2 0-3-15,3 0 5 0,-1 1-7 0,0 0 2 0,2 0 1 0,0 1 3 16,0-1 0-16,-1 1-3 0,1 1-1 0,0-1 1 0,0 1-7 0,2-1 4 16,-1 0 1-16,0 0-6 0,1 0 9 0,0 0-2 0,0-1 0 15,0-1 7-15,1-1-2 0,1 0-1 0,0 0 1 0,-2 0-6 0,1-1 5 16,1 0-1-16,-2 1 0 0,1-2-2 0,0 1-2 0,2 0 3 15,-1 1 4-15,1-1-3 0,2 1 0 0,-2 0-3 0,2 0 0 0,-2 1 4 16,-2 0 1-16,0 1 1 0,0 0-3 0,0 0-5 0,-1 1 2 0,-1 0 3 16,3 0-2-16,0 0 2 0,-2 0 0 0,-1-1 0 0,1 3 2 15,-1 0-2-15,-1 0-3 0,-1 0 1 0,0 1-2 0,-2-1 6 0,3 1-1 16,0 0-2-16,1 0-2 0,-2 1 1 0,1-1 0 0,0 1-1 0,-1-1 2 16,1 0 0-16,0 0 0 0,-1 0 1 0,-1 0 2 0,0 0 1 15,-2 1-3-15,-1-1 0 0,-3 0-2 0,1 1 0 0,-1 1 3 0,-2-1-3 16,0 0-5-16,-3 1 3 0,-1 0-1 0,-2 1-1 0,-2 1 4 15,-1 0 0-15,-1 1-1 0,-1-2-3 0,-3 1-1 0,-1 1 0 0,-2 1-1 16,-2 0 9-16,-1 3 2 0,0-1-3 0,-2 1 4 0,-1 1-3 0,-2 0-3 16,-1-1 3-16,-2 2-3 0,-3 1 0 0,0-1-2 0,-2-1 0 15,-1 2-3-15,-2-1 5 0,-3 0 2 0,-1 0 0 0,-2 1 3 0,-2 1 0 16,-3 0 1-16,-1 1-2 0,-4 0-1 0,-3-1-1 0,-3 0 0 0,-3 1 0 16,-2 0 0-16,-2-2-1 0,-2 2 0 0,-3-1-4 0,-1 0 0 15,-2 1-3-15,-3 0 1 0,0-1 4 0,-2 1 2 0,-4-1 0 0,0-1 2 16,-2-2-5-16,-1-1 4 0,1-1 2 0,0-3 1 0,0 0 9 15,-1-2 3-15,1-1 3 0,1-2-2 0,1-2 1 0,1-2-5 0,0-1-6 16,1-1 2-16,0-2-4 0,2-2-2 0,-2-2 3 0,2 0-7 0,1-2-10 16,-1 1 0-16,0-2-8 0,1-2-12 0,0-2-13 0,1 0-29 15,-1-3-39-15,3-2-53 0,0-1-145 0,-1-4-141 0</inkml:trace>
  <inkml:trace contextRef="#ctx0" brushRef="#br0" timeOffset="157709.1">12651 9131 818 0,'8'-4'567'0,"3"-2"-459"0,5-2-80 0,1 1-28 0,0 0-3 16,4 0-3-16,3-1-2 0,2-1-1 0,2 1-10 0,1 0-1 15,0 0-4-15,-2 1-1 0,1 1-4 0,-1 1-4 0,0 0-2 0,0 1 2 16,-2 0 13-16,0 1 11 0,-1 1 9 0,0 0 5 0,-1 1 3 15,-1 1-2-15,1 0 2 0,0 0 4 0,0 0-4 0,1 1 2 0,1 0 2 16,2 0-1-16,-2 1 0 0,3 0-1 0,0 1-2 0,2 0-1 0,2 0 2 16,0 0 3-16,2 1 1 0,1 0 4 0,2 0 0 0,3 0 2 15,1-1 4-15,3 1-6 0,1 1-2 0,3-1 1 0,2 0-7 0,2 0 2 16,0 1-1-16,3-1-4 0,1 1-3 0,0-1 1 0,3 0 0 0,0 1-2 16,1-1 1-16,2 0-1 0,0-1-4 0,1 1 2 0,0-1 1 0,0 1-1 15,1-1 2-15,-2 1 0 0,2-2-1 0,0 2 1 0,-1 0-2 16,0 0 2-16,0 2-2 0,0 0-2 0,-1 1 5 0,0 0-2 0,1 0 2 15,-2 1-1-15,1-1-3 0,1 0 1 0,0 2-1 0,1-1 4 16,1 1-1-16,0-1 0 0,0-1-3 0,1 0-4 0,1-1 2 0,-2-1-2 16,3 1 0-16,-1 0 3 0,0-1 1 0,1-1 1 0,1 0 0 0,-2-2 1 15,-1 1-2-15,1-2-2 0,-2-1 2 0,0-1-1 0,0 0 5 16,-1-2 0-16,-1-1 2 0,1 0 0 0,0-3-8 16,-2 0 8-16,1-2-4 0,1 0 3 0,-1-3-3 0,1 0-2 0,-1-2 1 0,-1 0-4 15,0 0 4-15,-1-2 0 0,-2 0-3 0,-3 1 3 0,-3-1 3 0,-1-1 4 16,0 0 0-16,-3 0 6 0,-1 0-6 0,-2-1 3 0,-3 0-3 0,0-1 3 15,-1-1 0-15,-3-1 0 0,1 0 4 0,-3-1-6 0,-1 1 10 0,-1 0 0 16,-3-2-1-16,-2 1 1 0,-2-4-7 0,-4 0-2 0,0-1-6 16,-4-2-7-16,-1 0-5 0,-2-2-10 0,-3 0 6 0,-5-4 1 0,-4-1 5 15,-4-1 4-15,-5-1 0 0,-3 1 2 0,-5-1 2 0,-3 0 2 16,-3-1 1-16,-2-2 4 0,-4 2-1 0,-2-1 1 0,-3-1 0 0,-5 0-9 16,-2 1-3-16,-4-1-3 0,-4 2-2 0,-2 0 4 0,-2-2-1 0,-3 3-1 15,-3 0 1-15,-3 0-2 0,-2 3 3 0,-2-1-2 0,-3 3 3 16,-1-2-1-16,-2 4 5 0,-3-1 3 0,-1 1-1 0,0 1 4 0,-2 1-5 15,0 0 1-15,-2 1-2 0,-1 3 2 0,-2 1-6 0,1 1 0 0,-5 3 0 16,0 0-1-16,-1 2-4 0,-4 0 4 0,-1 2-4 0,-4 1 3 16,-2 0-2-16,-3 4-2 0,0 1 2 0,-3 4 2 0,0 1 5 0,0 0 0 15,-4 1-3-15,3 0 0 0,-1 2 0 0,-1 1-2 0,1 2 4 16,0 1-1-16,1 2-1 0,0 0-1 0,0 2 4 0,2 1 0 0,1 1 1 16,1 2 0-16,0 1 0 0,2 2-1 0,1 1 1 0,2 0 1 0,-1 1 1 15,3 2-2-15,0 0 2 0,2 2-4 0,-1 2-4 0,2 0 3 16,-2 2-4-16,2 2 6 0,-3 2 1 0,0 3-1 0,1 0-5 0,-2 3-3 15,2-1 4-15,-1 3 1 0,1-1 4 0,0 3 3 0,2 1-3 16,0 2 1-16,3 2 5 0,0 1-2 0,1 2 2 0,5-1 3 0,0 1 3 16,5-1 4-16,5 0 2 0,3 0-3 0,7-1-11 0,5-2-3 0,5-1 0 15,5-1-1-15,5 0 7 0,7 0-2 0,2-3 0 0,6 0-3 16,6 0 7-16,4-4-1 0,6 0 6 0,5-4 3 0,5-1 0 0,5-2 3 16,4-1 4-16,3-1 1 0,4-2 4 15,6 1 1-15,3 0 1 0,5-1-1 0,3-1-4 0,5 1 3 0,2-4-11 0,3 2-4 0,3-1 0 16,3-2-6-16,2 2 3 0,3 0-1 0,0-2-6 0,1-1 2 0,2 1-5 15,1-2 2-15,1 0 6 0,2-3-4 0,-3 0 1 0,2-1 0 0,1-1 0 16,-1-2-4-16,2 0 1 0,-1-1 2 0,0-1-1 0,-3-2-4 16,-1 1 1-16,-1-1-4 0,-3-1 3 0,2-2 6 0,-2-1-2 0,0-1 4 15,-1-1-4-15,0-1 0 0,-2 1 2 16,0-3 0-16,-2-1-3 0,0-1-3 0,-1 0-2 0,-4-1 1 0,-1-2 1 0,-4 0 7 0,-3 1-1 16,-1-2-3-16,-1 0 1 0,-3 1-3 0,-1 0 4 0,-3 1 8 15,-3 0 3-15,-3-1-3 0,0 1-1 0,-2-1-3 0,-2 2-5 0,-1 1 8 16,-2 0-6-16,-2 0 9 0,-2 2-2 0,-1 0 1 0,-1 0-2 0,-3 1-6 15,-1 1 0-15,-1 0-5 0,-2 0 1 0,-1 2-1 0,-2-1-1 0,-2 2 0 16,1 0 2-16,-2-1 1 0,-1 1-5 0,0-1 2 0,0 1 0 16,0 0-6-16,1 1 6 0,0 0-1 0,-1 0-4 0,1 1-1 0,-1 0 0 15,0 1-3-15,1-1 3 0,-1 1 0 0,2-1-1 0,-1 1 1 16,-1 1 0-16,0 0 0 0,-2 0 3 0,2 0 0 0,-1 0 0 0,1 0-4 16,-1-1-5-16,1 1-1 0,0-1-17 0,-1 1-2 0,1-1-15 0,-1-1-16 15,0 1 4-15,2-2-5 0,-1 1 4 0,0-1 7 0,1 0 0 16,0 0 4-16,1 0 3 0,1-2 0 0,0 2 4 0,1-2-7 0,1 0-5 15,1-1-13-15,2-2-12 0,2-1 1 0,1-1-5 0,3-1-1 0,3 1-3 16,2-3-12-16,0 0-10 0,2-1-22 0,3-1-39 0,1 0-201 16</inkml:trace>
  <inkml:trace contextRef="#ctx0" brushRef="#br0" timeOffset="159025.1">22590 8672 1222 0,'6'-4'215'0,"2"0"-132"0,3-1-76 0,-1 2-29 0,0 0-26 15,0 1-15-15,1-1-15 0,-1 2-8 0,2 0 0 0,-2 2-1 0,0 0 5 16,0 0 2-16,-2 1 2 0,-1 0 12 0,1 1 17 16,-1 1 21-16,1 0 18 0,1 0 14 0,0 1 7 0,0 0-1 0,-1 0 2 0,2 0-4 15,1 0-5-15,0 0-4 0,1-1-3 0,1 3 1 16,0 0-2-16,2-1 5 0,1 1 0 0,2 0 1 0,0 0 5 0,3 0 2 0,0 0 5 15,1-1 4-15,1 2 4 0,0-1 4 0,4 1 3 0,2-1 6 0,2 1 5 16,3 0 5-16,0 0 0 0,2-1-1 0,2 0-7 0,-1 0-8 0,2 0-1 16,1 0-3-16,-1 0-1 0,1 2 3 0,2 0 0 0,0 0-4 15,2 0-5-15,1 0-7 0,0-1-4 0,0 1-4 0,1 1 4 0,1-1-1 16,0 0 3-16,1 1 3 0,0 0 4 0,1 0 3 0,2 0-1 16,1-1-2-16,1 0-4 0,1 0-1 0,1 1-3 0,-1-2 1 0,1 1-1 15,-1-1-4-15,2 0 4 0,-2 0-3 0,1-1-1 0,-1 1 1 16,0-1 2-16,2 1-2 0,0-2 5 0,0-1 1 15,1 0-4-15,-2-2 1 0,0-1-2 0,2-1 5 0,-2-1-2 0,1-1-1 0,-1-1 4 0,-2 0-7 16,1-2 3-16,-2-1 0 0,0-1 1 0,0 0 0 0,-1-2-1 16,-1 0-3-16,0 0 4 0,-2-1-1 0,2-2-2 0,-1-1 4 0,0-1-9 15,-2-1-4-15,0-1-6 0,0-3-6 0,1-1-5 0,0 0-8 0,0-2-1 16,-1-1-1-16,-1 1 12 0,-2-2 8 0,-1 0 20 0,-2 0 5 16,-3-3 1-16,-2 1 4 0,-3-1-1 0,-4-1 0 0,-3 2-2 0,-5-3-2 15,-5 0-6-15,-3-2-3 0,-2-3-2 0,-4-1-2 0,-5-2-5 0,-3-1-6 16,-5-3-2-16,-4 0-5 0,-5-2-2 0,-4-3 8 0,-7 2-3 15,-5-2-1-15,-3 0 1 0,-4-2-12 0,-4 0 1 0,-2 1 2 0,-4 0-1 16,-2-1 9-16,-1 2 5 0,-5 1-2 0,2 1 6 0,-1 2-3 16,-2 0 0-16,1 0 0 0,-2 2 5 0,-1 2-2 0,-2 0 2 0,-2 2-1 15,-1 0-3-15,-2 2 2 0,-2 3 1 0,1 0 4 0,-1 2-3 0,0 3 3 16,0 1-5-16,-2 2 6 0,-1 2 7 0,-1 1 3 0,-2 4 8 16,0 3-4-16,1 2 0 0,-1 2 1 0,0 2-8 0,0 3 1 0,1 3-1 15,-1 3-4-15,3 2 4 0,-2 3-3 0,2 3 3 0,3 2-1 0,-1 5-3 16,2 3 2-16,1 1 3 0,1 4-4 0,1 0 1 0,3 1 0 15,1 4-2-15,1 1 6 0,2 3-2 0,1 2-4 0,1 0-4 0,3 3 3 16,-1 1 4-16,2 0 1 0,1 4 7 0,2-2-5 0,0 2-2 0,1 1 0 16,4 1 0-16,1 0 5 0,2-2 4 0,3-2 0 0,3 1 5 15,2-2-4-15,4 0-6 0,3 0 5 0,4-1 12 0,3 0 6 0,3-1 7 16,4-1 6-16,5-2-8 0,5 2 2 0,6-1 4 0,4 2 1 16,5-1 2-16,5-2-1 0,5 0-5 0,3-2-6 0,5 0-6 0,3-1-7 15,3 0-7-15,4-1-13 0,0-3 3 0,3 0 4 0,1-2-2 0,0-1 4 16,2-1-3-16,2-1-8 0,-1-2 4 0,-2-2 3 0,-1-2 1 15,-2-1 2-15,-3-3-3 0,-1-2 6 0,-1 0 3 0,-2-1 0 0,-3-1 1 16,0-2 1-16,-2 0-1 0,-1-3 3 0,-1 1 0 0,-2-2-2 0,-1-1-6 16,-1 0-2-16,0-1-3 0,-3-1-2 0,0-1-3 0,-1 0 2 15,-2-1-2-15,0 0 0 0,-2-1 5 0,-2 0-5 0,0 0 3 0,-2-1 0 16,-2 0-3-16,-3-1 3 0,1 1-2 0,-4-1-1 0,-1 0 4 0,-1 0 0 16,-1 0 4-16,-2 1-2 0,0 0 3 0,-1 0 4 0,0 0-5 15,0 1 5-15,0-1 0 0,0 0-2 0,0 1 1 0,0-1-6 0,-1 1-4 16,1-1 0-16,-1 1-2 0,1 1-3 0,0-1 0 0,0 1-3 15,-1-1 1-15,2 1 2 0,-1 0-5 0,0 0 2 0,0 0 0 0,0 0-2 16,-1 1 0-16,1-1 4 0,0 0-2 0,-1 0-1 0,-1 1 1 0,1 0 0 16,-1 0-2-16,0 0 0 0,-1 0 2 0,1 1 2 0,-2-1-2 15,2 1 1-15,-2 0 2 0,1-2-2 0,-1 2 2 0,1 0-1 0,-1 0-1 16,1 0-1-16,-1-1 3 0,1 1-2 0,-1 0 4 0,0 0-2 0,-1 0-2 16,1-1 1-16,1 0-2 0,-1 1 4 0,0-1 1 0,0 1-4 15,0-1 1-15,0 1-1 0,0 0 1 0,1 0-1 0,-1-1-1 0,0 2 1 16,1-1-3-16,-1 0-1 0,1 0 3 0,-1 0 0 0,0 0-5 15,0 0 3-15,0 0-1 0,-1 0-2 0,0 0 2 0,1 0-2 0,0-1-1 16,0 1 1-16,0 0-1 0,0-1-1 0,0 0 0 0,0 1 0 0,-1 0-2 16,1-1 1-16,0 1-1 0,0-1-5 0,0 0-1 0,-1-1-6 15,1 1-5-15,-1 0-7 0,1 0-4 0,-1-1-5 0,1 0 1 0,1 0-8 16,-1 0 1-16,1 0-7 0,-1-1-13 0,2 0-13 0,-1 0-23 0,0-1-14 16,0 1-22-16,0-1-21 0,0 1-28 0,0-1-31 0,0 0-118 15,2 0-93-15</inkml:trace>
  <inkml:trace contextRef="#ctx0" brushRef="#br0" timeOffset="160926.1">27588 8792 2313 0,'5'7'123'0,"3"1"-68"0,6 2-60 16,3-1-7-16,5 1-4 0,4 0 7 0,5 1 4 0,2 0-6 15,3-1-12-15,5-2-33 0,3 0-31 0,6-1-25 0,3 0-10 0,3-2 24 16,3 0 28-16,-1-1 31 0,0-1 26 0,-2 0 13 0,-1 1 8 0,0-1 5 16,-2 1 2-16,0-1 4 0,3 0 0 0,-1 0-2 0,2 2 3 15,4 0-1-15,-1 0 3 0,3 1 3 0,3 0-1 0,0 1-2 0,0 0-3 16,-1 0-7-16,1 0-3 0,0-1-5 0,-1 1-1 0,0 0-1 0,-1-1 2 16,-1-1-1-16,0-1 2 0,-1-1 3 0,-2 0 0 0,0-3-1 15,0-1 3-15,-1-2-1 0,1-2 1 0,1-1-3 0,-2-1-1 0,0-2-3 16,1-1-7-16,-1-2 1 0,-1-2-6 0,1-3 1 0,-1-1-1 15,2-3 0-15,-1-1-2 0,0-2-2 0,0-3-4 0,-2-1-5 0,1-3-2 16,-3 1-5-16,-1-1 1 0,-2 1 4 0,-4-1 1 0,-3 0 1 0,-5-1-3 16,0 0-3-16,-4 0 4 0,-3 1 3 0,-6 0 2 0,-4 1-1 15,-6-3-6-15,-4-2 1 0,-3-3-1 0,-6-1 15 0,-3-3 6 0,-4-2 5 16,-3-3 2-16,-4 0-6 0,-2-2 1 0,-7-2-5 0,-5-1 1 0,-3-1 1 16,-7 2 0-16,-3-1-2 0,-2 2-3 0,-5-1-1 0,-2 1 10 15,-5 1-1-15,-3 1-3 0,-3 2 4 0,-3 0-7 0,-2 1 0 0,0 3 9 16,-3 1-1-16,0 0 0 0,-1 4 6 0,0 2-2 0,1 3 10 15,1 4 3-15,-1 0 6 0,2 4 7 0,3 3 7 0,2 4 16 0,4 4 8 16,4 3 7-16,3 3 10 0,3 4-8 0,5 2-5 0,2 2-7 0,0 3-15 16,2 2-7-16,0 4-8 0,1 2-6 0,-2 2-6 0,0 2-5 15,-1 5 4-15,-1 2-1 0,1 2 4 0,1 5 1 0,1 1 2 0,1 5-3 16,1 1-4-16,4 3-2 0,3-1-2 0,3-1 4 0,5 3 1 0,3-2-3 16,4 1 1-16,4 1-17 0,3-1 4 0,5 2-7 0,4 2-4 15,3 1 2-15,4 0-17 0,1 0-19 0,2 3-30 0,2-2-38 0,1 1-41 16,0-3-49-16,-1 0-80 0,-1-4-116 0,-2-2-391 0</inkml:trace>
  <inkml:trace contextRef="#ctx0" brushRef="#br0" timeOffset="161995.1">2468 8921 2105 0,'-3'-4'33'0,"1"0"-25"0,1-2-15 15,3 2-7-15,3 1 4 0,0 0 7 0,2-1 0 0,2 2-1 0,2-1-21 16,4 1-10-16,2 1-27 0,3 1-33 0,3 1-16 0,-1 1-20 0,0 3 11 16,0 1 22-16,-1 3 31 0,-1 1 30 0,0 0 25 0,-3 1 9 15,-2-2 6-15,0 2-1 0,-2-1 6 0,-1 0 3 0,3-1 10 0,0 0 10 16,1-1 8-16,0-2 12 0,2-2 2 0,1 0 1 0,2-2 4 15,0-2-7-15,2-1 8 0,1-1-4 0,2-2-2 0,1-1 6 0,3-1-11 16,2-2-2-16,1-2-7 0,4 0-4 0,1-2-5 0,1 0-4 0,4-1-12 16,3 0-7-16,0 0-1 0,1 1-2 0,-1 1 7 0,3 2-5 15,-1-1-1-15,0 1-6 0,0 1-5 0,-1 2 0 0,2 1 2 0,-1 1 2 16,0 1 2-16,1 2-3 0,0 0 2 0,3 1-5 0,-1 1 3 0,0 1-1 16,2 0 1-16,1 0 2 0,2 0-2 0,0 0 1 0,1 1 1 15,-1 1-2-15,0-1 0 0,0 0-3 0,-2 2-1 0,-1 0-6 0,0 1 0 16,-3 0-1-16,-1-1-2 0,1 2-1 0,-2 1 4 0,-2 3 9 15,-2 0 3-15,1 2 5 0,-3 0-1 0,-3 2-3 0,1 0-5 0,-4 1 1 16,-1 1-1-16,1 1-4 0,-4 2 4 0,-2-1-4 0,-3 1 2 0,-1 1 2 16,-2 0 5-16,-2 4 1 0,-2 0 2 0,-1 1-2 0,-4 0 1 15,-1-2 0-15,-3 1 1 0,-2-2-1 0,-2 0-2 0,-4 2-2 0,-2 0-5 16,-3 2 2-16,-5 2-5 0,-2 1 1 0,-5 1-3 0,-5 1 15 0,-2 1-3 16,-6 2 0-16,-3 2 7 0,-6 1-13 0,-2 0 5 0,-4 1 5 15,-5 2-1-15,-2 1 5 0,-3-1-2 0,-3 0 3 0,-2-2 7 0,-1-2 3 16,1 0 10-16,0-3 6 0,2-2 7 0,0-4 2 0,3-3-6 0,1-3 8 15,1-3-9-15,3-2 5 0,2-2 7 0,1-3-12 0,4-2 0 16,1-3-9-16,2-2-5 0,3-3-8 0,0-2 0 0,4-2-4 0,-1-1-7 16,3-2-4-16,0-2-13 0,2-1-8 0,0-3-7 0,2-2-23 15,3-2-14-15,-1-2-9 0,2-1-30 0,0-4-15 0,0-3-39 0,2-4-74 16,3-5-134-16,2-9-515 0</inkml:trace>
  <inkml:trace contextRef="#ctx0" brushRef="#br0" timeOffset="163409.01">8435 10103 1053 0,'2'-7'165'0,"2"1"-80"0,1-1-63 0,0 2-19 15,3 2-9-15,0 1-1 0,0 1-2 0,3 2-5 0,0 2 2 0,1 1 1 16,2 2-2-16,2 2 5 0,1 2 0 0,0 2-2 0,2 3-1 0,0 0 2 16,1 3 4-16,1-1 11 0,-1 3 5 0,1 1-3 0,1 1 0 15,1 2-8-15,0 0 2 0,1 1 0 0,2 0-3 0,0-1-1 0,0 0-1 16,0-1 2-16,2 0 2 0,0-1 0 0,4-2 8 0,0-1 3 15,2-1 3-15,1-2 11 0,1-2 3 0,0-1 5 0,1-2 7 0,3-2 7 16,-2-1 11-16,1-2-4 0,2-3 0 0,-2 0-8 0,2-2-10 0,1-1 2 16,-1-2-6-16,0-2-5 0,2-2-2 0,-1-2-3 0,0-3-1 15,0-2-5-15,-3-2-2 0,1 0 0 0,-1-4 0 0,-2-2 3 0,0-1-5 16,-3-3-1-16,-1-3 4 0,-1 1-2 0,-2-2 7 0,0 0 3 0,-4-3-4 16,1-1 0-16,-2-1-10 0,-2-1 0 0,1 0 1 0,-3-2-1 15,1 2 5-15,-1-3-1 0,-3 1-2 0,-1 0-3 0,-3-1-1 0,-1-1-2 16,-2-3-1-16,-2-2-1 0,-2 1 0 0,-1 0-8 0,-4-1-5 15,-3 0-5-15,-2-2-18 0,-5 1 1 0,-2-4-6 0,-5 3-6 0,-4 0 10 16,-4 1 0-16,-5 0 14 0,-4 3 12 0,-2-1 3 0,-2 1 0 0,-5 1-7 16,-4 2 0-16,-4 2 8 0,-3 3 7 0,-2 3 9 0,-2 0 0 15,-1 3 3-15,1 2 6 0,-3 2-4 0,-1 2 2 0,-1 0-8 0,-2 1-9 16,2 2 1-16,-1 2-2 0,2 1 2 0,0 2 0 0,0 3-4 0,1 0 0 16,1 1-1-16,-1 2-3 0,2 2-1 0,-1 3 4 0,1 3-1 15,0 2 4-15,-2 2 1 0,-1 3 0 0,-1 2-1 0,1 4 4 0,-1 3 0 16,0 5-3-16,2 4 2 0,-1 2-2 0,2 6-1 0,2 3 9 0,2 4 5 15,-1 6 1-15,3 3 3 0,-1 6-7 0,3 5-4 0,1 4-2 16,1 5-1-16,2 3-6 0,4 1-4 0,2 6 11 0,3 2 0 0,6 0-2 16,3 1 8-16,6-1-12 0,2-3-2 0,6-5 7 0,6-5-11 15,4-5 13-15,4-4 8 0,5-6-3 0,4-3 6 0,4-4-2 0,4-4-5 16,1-3 3-16,2-1 0 0,2-5-2 0,-2-1 2 0,3-4 0 0,2-2-1 16,0-2 0-16,0-4 4 0,-2 0 2 0,0-2 2 0,0-4-4 15,-3 0 0-15,2-3-4 0,-1-1-7 0,-1-2 3 0,2-2-2 0,-1-1-1 16,-1-2 6-16,2-1-8 0,0-2 0 0,-1-1-4 0,0-1-4 0,0-1 3 15,0 0-3-15,0-2 3 0,-1-1 3 0,0-1-1 0,-1-1-2 16,0 1 0-16,-2-1 1 0,-1 0-1 0,0 0 0 0,-3 0-1 0,-1-1-3 16,1-1 8-16,-1 1-3 0,-1 0 1 0,-1 0-2 0,-2 0-2 15,1 2 2-15,-2-2-1 0,0 2 1 0,-1-1-4 0,0 1 3 0,-1-1-2 16,-1 1-1-16,0 1 3 0,-1 0-5 0,-1 0 1 0,-1 1-6 0,0 0-2 16,0 1-1-16,-1 0-11 0,1 1-12 0,-1 0-22 0,0 0-27 15,0 1-40-15,1-1-57 0,0 0-102 0,0 1-149 0,1-1-441 0</inkml:trace>
  <inkml:trace contextRef="#ctx0" brushRef="#br0" timeOffset="195328.2">13828 12565 914 0,'0'-1'208'0,"-1"-1"-125"0,0 0-45 0,1-1-24 0,1 0-12 16,0 1-11-16,1-1-6 0,1 0-3 0,1 0 2 0,1-1 1 0,0 2 5 15,1-1-1-15,-1 1 2 0,1 1 2 0,1 0-6 0,-1 1 6 16,1 0-1-16,1 0 2 0,2-1 5 0,1 0-4 0,0 1 7 0,0-1-4 16,1 1 4-16,1-1 2 0,1 1 1 0,2 1 2 0,-1-1 2 0,5 1 2 15,1-1 3-15,0 1-4 0,3 0 0 0,1 0-2 0,-1 1 2 16,3 0-1-16,1 1 1 0,3 0-6 0,2 0 0 0,4 0-4 0,0 1 1 15,3 1 2-15,4 1-6 0,0-1 4 0,2 1 1 0,1 0-4 16,3 0 5-16,1 1-3 0,0 0-2 0,1 0 2 0,0-2-1 0,1 2 2 16,0-1-3-16,3-1 2 0,0-1 0 0,2-1 5 0,0 1 5 0,-1-2 3 15,4-1 0-15,-2 0-4 0,1-1 0 0,1-2-5 0,-2 1 1 16,0-2-2-16,1 1-6 0,-1-1 3 0,0-1 0 0,-2 0 0 0,-1-1 3 16,1 0-6-16,-3 0 0 0,-1-1 0 0,0-1-3 0,-3-1 3 0,0-1-1 15,1-2-1-15,-2-1 1 0,-1 0-1 0,0-3 2 0,-3-2-4 16,-2 0 3-16,-2-1 1 0,-1-1 8 0,-2 0 10 0,1-1 5 0,-4-2 16 15,-2-2 5-15,-2 1 10 0,-2-3 11 0,-2 1-4 0,1 0 3 0,-4-1-3 16,0 0-5-16,-2-2 5 0,-2 2-3 0,-1-4-2 0,-2 1 2 16,-1-1-8-16,0-2-2 0,-3-2-3 0,-2 1-9 0,-4-3 3 0,-4 1-6 15,-1 0-3-15,-5-2-8 0,-1-1-12 0,-6-2-6 0,-5-3-2 16,-3 0 0-16,-5-1-2 0,-3-2 0 0,-5 1-5 0,-4-2-3 0,-6 0 11 16,-2-1 1-16,-5 1 8 0,-4 0 3 0,-2 2-7 0,-1 0 6 15,-2 2 6-15,2 1 12 0,-2-1 11 0,1 1 2 0,0 3 1 0,0 0-5 16,4 2-5-16,0 1-8 0,1-2-16 0,0 4 2 0,-2-1-5 0,0 2-4 15,-2 0 3-15,-2 2-9 0,-1 0-3 0,-1 2-1 0,0 1 5 16,-1 2 1-16,0 0 1 0,-3 2-6 0,-2-2 1 0,-1 0 1 0,-1 3 1 16,0 0-1-16,-2 4-1 0,-1 0 0 0,-3 2-1 0,-1 2 1 0,-3 2 0 15,0 0-5-15,-2 2 4 0,-1 1-1 0,1 0 3 0,-1 1-1 0,-1 2 2 16,3 0-3-16,-3 1-2 0,2 2 6 0,3 0-4 0,0 1-1 16,3 2 3-16,-1 1-5 0,1 2 1 0,2 2 1 0,-1 2-2 0,0 2-4 15,1 2 1-15,-1 3-2 0,1 3 4 0,3 3 7 0,0 1-4 16,1 4 2-16,2 3 2 0,2 3-1 0,-1 4 2 0,2 2-1 0,3 1 0 15,1 4 2-15,4 1 2 0,2 2 3 0,0 3-1 0,3 4 1 0,3 1-2 16,3 2-1-16,3 2 1 0,3 3-5 0,4 2 1 0,2-1-3 16,3 2-1-16,4-2-1 0,1 1-3 0,3-2-4 0,4 0 8 0,2-1-2 15,5-2 5-15,4-2 5 0,3-1-7 0,3-1 2 0,3-2 2 16,3-3-2-16,2-2 3 0,4-1-5 0,3-3-3 0,0 1 6 0,3-2-8 16,0 0 12-16,1-2 1 0,3-1 3 0,1-1 11 0,1-2 5 0,3-3 2 15,3-1 0-15,3-4 8 0,1 0-8 0,4-2-2 0,2-1 0 16,3-2-15-16,2-4 4 0,1-1-5 0,4-3 1 0,3-2 0 0,0-2 1 15,3-1-1-15,1 0-6 0,0-2 3 0,2-1-1 0,-1 0 2 0,0-1 0 16,-1-1-6-16,-3 0-1 0,0 0 1 0,-2-1 5 0,0 0-4 16,-3-1-1-16,-2 0 2 0,-3 0 0 0,0-1 5 0,-3-1 1 0,-1-1-4 15,0 0-2-15,-2-1 0 0,-2-1 4 0,0 0 4 0,-2-1-2 0,-1-1 3 16,-2 1-4-16,-1-1 2 0,0 0 1 0,-1 0 1 0,-2 1 1 16,-1-1-4-16,-4 0 6 0,-2 0-1 0,-1 0 5 0,-2 0 2 0,-1 1 3 15,-1-1 2-15,-1 1-1 0,-2-1-1 0,-1 0-2 16,-1 1-1-16,0-1-1 0,-2 0 1 0,-2 1 5 0,0 0-4 0,-2 1 4 0,-1 0-3 15,0 0-2-15,-2 1 0 0,0 0-7 0,-2 2 6 0,1 0-4 0,-2 0 2 16,1 0 0-16,-1 0 2 0,0 1-4 0,0-1 1 0,-1 2-3 16,0-1-2-16,1 0-2 0,0 0-6 0,0 0-1 0,0 0-1 0,-1 0 1 15,1 1 1-15,0-1-2 0,1 0-1 0,0 0 4 0,0 0-2 16,0 1 0-16,0-1 0 0,0 0 0 0,0 1 0 0,-1-1 3 0,1 1 2 16,0-1-5-16,-1 0 0 0,1 0 0 0,0 0-3 0,0 1 8 0,0-1-5 15,-1 1 0-15,1-1 0 0,1 0-2 0,-2 0 2 0,1 1 2 16,0-2-11-16,0 1-6 0,0 0-8 0,0-1-13 0,-1 0-15 0,0 1-20 15,0-1-21-15,0 1-21 0,-1 0-16 0,0-1-34 0,-1 1-51 0,-2-1-88 16,-1 1-152-16,-5-1-438 0</inkml:trace>
  <inkml:trace contextRef="#ctx0" brushRef="#br0" timeOffset="197011.19">15589 13078 713 0,'-4'-6'544'0,"0"0"-404"0,-3-3-51 0,-1 1-41 0,0 0-23 15,0 0-24-15,-1-1-24 0,1 0-20 0,0 1-10 0,2 1 4 16,-1 0 13-16,0 1 19 0,1 0 15 0,2 0 10 0,-1 2 5 0,1-2 8 15,1 0 8-15,0-1 7 0,2 0 2 0,0 1-6 0,0-1-7 0,0-1-10 16,2 1-10-16,-1 0 2 0,1 0 0 0,1-1 0 0,0 1-5 16,0-1 6-16,1 0 1 0,0 0-1 0,2 0 7 0,-1 0-2 0,2 0 2 15,1 0 1-15,1 0-1 0,1-1-2 0,3-1-3 0,0 0 0 0,2 0 6 16,1-1 0-16,2 0 5 0,3-1-2 0,2 0 0 0,0 0 5 16,3 0-3-16,0-1 6 0,3 0-19 0,-1 0-4 0,4 0-4 0,-2 1 0 15,3 1 13-15,-1-1-6 0,2 1-2 0,1 0-6 0,2-2-3 16,-1 2 2-16,0-1 2 0,-1 1 3 0,-1 1-2 0,1 1 2 0,-1 0 0 15,1 0-5-15,1 1 5 0,1 0-1 0,-1 1-2 0,1 0 2 0,1 1-3 16,0 0-3-16,2 1 5 0,2-1-1 0,2 2 2 0,2 0-2 16,2 1-3-16,-1 1-1 0,1-1 0 0,1 1 1 0,2 1 1 0,0 1 2 15,-1 0 0-15,-1 0-4 0,0 1 2 0,0 1 3 0,-2 0-2 0,1 1-1 16,-1-1 0-16,1 2-4 0,-2 1 2 0,-2 0 1 0,0 2 3 16,-1 0-4-16,0 2 6 0,-2 0-6 0,2 1-3 0,-1 2 0 0,-1 0 0 15,1 1 6-15,-2 2 1 0,1 1 1 0,0 2-1 0,0-1-10 16,0 2 14-16,1 2-4 0,-2 1 2 0,0 3 6 0,0 1-14 0,0 4-5 15,1 0 6-15,-1 2-3 0,0 1 4 0,-3 0 4 0,-4-1-2 0,-2 2 2 16,-3-1 2-16,0 0-5 0,-2 1-1 0,0 2 3 0,-2-1 1 16,-1 2 0-16,1 3 0 0,-1 0 0 0,-2 1-4 0,-2 1 0 0,-2 0 4 15,-5 0 2-15,0 1 0 0,-2 0 0 0,-3 0 1 0,-2 0-6 16,-3 0 6-16,-1-2-6 0,-3-1-2 0,-2 0 0 0,-2-2-2 0,-3 1 7 16,0-3-5-16,-4-1 3 0,-3 2 1 0,-3-3-6 0,-2 2 10 0,-4-2-4 15,-1-2 3-15,-2 0-4 0,-2 1-4 0,-5-3 2 0,-2 1-1 0,-4-2 4 16,-2-1 0-16,-2-3 6 0,-3-2 0 0,-1-3 2 0,-2-2 1 15,1-1-2-15,-1-2 2 0,2-2 0 0,2-2 10 0,1-1 6 0,3-2 5 16,2-3 4-16,-1 0-1 0,0-1 2 0,1-2-3 0,0-1 2 16,0-1-2-16,0-1 0 0,2-2 2 0,0 0 8 0,1-1-1 0,2 0 0 15,-1-2-1-15,2 0-5 0,0-2 0 0,2-1-9 0,1 0-1 0,0-1-6 16,0-1-3-16,1-1 3 0,2 0-8 0,1 0 1 0,1 1-1 16,1-1-4-16,1 0 11 0,3-1 0 0,2 1 1 0,1 1-1 0,2-1-1 15,2-1 0-15,0 0 5 0,3 1-2 0,2 1-3 0,-1 0 0 0,3 2 2 16,-1 1 0-16,2 0-2 0,0 1-1 0,2 0-10 0,0 1 2 15,1 0-4-15,0 1 2 0,1 1-5 0,1-1-2 0,0 2-4 0,1-1-1 16,1 2-1-16,0 0-7 0,0 1-3 0,1 0-4 0,0 0 1 0,0 0-5 16,0 1-1-16,1 0-13 0,0 0-12 0,0 0-9 0,1 0-9 15,0 0-4-15,0 1-9 0,1 1-14 0,1 0-16 0,0-1-9 0,2 1-19 16,1 0-16-16,1 0-22 0,3 0-41 0,3 0-21 0,3 0-104 16,4-2-151-16</inkml:trace>
  <inkml:trace contextRef="#ctx0" brushRef="#br0" timeOffset="197960.19">25983 12647 1181 0,'13'-7'269'0,"0"-2"-113"16,2-2-57-16,-1-1-43 0,-3 1-24 0,2-1-13 0,-2-1-10 16,2 0 0-16,0 1-1 0,-2-1-4 0,1-1 0 0,-2 0-6 0,0 0 4 15,1 2 2-15,-1-1 0 0,0 2 0 0,0 0 0 0,0 0 6 0,1 1 6 16,2-2 7-16,0 0-1 0,1 1 3 0,0-1-4 0,2 0-3 15,0 0 0-15,2-2-9 0,-1 0-4 0,3-1-8 0,0 2 9 0,0-1 2 16,3 0-3-16,0-1 5 0,2 2-10 16,2 0 0-16,0 0 5 0,2 0-3 0,0 0-1 0,2 1 1 0,1-1-5 0,3 1 6 15,3 0-2-15,0 0-1 0,4 2 4 0,-2-2-2 0,1 0-1 0,4 1-1 0,-2 1 6 16,2 0-6-16,3 1-3 0,-2-1-1 0,1 1-5 0,0 1 11 16,2 1 3-16,4 1 2 0,-1 0-5 0,3 0 1 0,-1 2 0 0,2-1-1 15,0 0 1-15,1 2 0 0,1-1-4 0,0 0 5 0,-1 2-4 16,1 0-1-16,3 1 2 0,0 0-2 0,2 1 1 0,1 1-2 0,0 2-1 15,1-1 6-15,1 1-6 0,1 2 3 0,0 0 3 0,0 1-9 16,2 0-5-16,0 1-2 0,0 2-1 0,3 1 1 0,-3 2 22 0,1 0-1 16,-1 1 1-16,-1 1 1 0,-1 1-6 0,-1 0-3 0,1 1-1 0,0 1-1 15,1 1-3-15,0 1 5 0,-1 1-1 0,0 2-3 0,0 1 5 0,-1 2-8 16,1 4 3-16,-1 0 5 0,-1 2-7 0,0 0 4 0,0 0 1 0,0 2 1 16,-3 2 4-16,0 3-4 0,-3 1 0 0,-3-1-2 0,-1 0 4 15,0 1 4-15,-2 3-1 0,0 1 1 0,-3 1-10 0,-2 2 2 0,-2 5-8 16,-1 0 0-16,-2 1 7 0,-2 3-11 0,-2 2 6 0,-1 1-9 15,-3 4 8-15,-1-1 2 0,-4 0 3 0,-2 0 13 0,-1-1-10 0,-3 0 6 16,0 0-2-16,-3-1-3 0,-3-2 2 0,-3-1-1 0,-3-2-5 0,-4 0 7 16,-3-2 0-16,-3 0 2 0,-2-2 7 0,-4-1-12 0,0-1 3 15,-6 0-1-15,-3-2-1 0,-3-3-4 0,-4-1-2 0,-3-3 3 0,-2-2 1 16,-1 0 4-16,-1-1 3 0,-1-3-6 0,-5-2 9 0,-1 0-2 16,-4-3 0-16,-2 1 12 0,-3-2-13 0,-4 0 1 0,-1-3-1 0,-3 1-4 15,-2-2 7-15,-4-2 2 0,-2 0-2 0,-2-1-4 0,-4-2-2 0,-2 0 0 16,-2-2-2-16,-6-3 4 0,-1 0-8 0,-5-1-2 0,-2-1 2 15,0-1-3-15,-2 0 9 0,-2-3-6 0,2 0 0 0,-4-1-7 0,0-1 1 16,-2-3 3-16,-1 0-1 0,1-2 4 0,-2-1-8 0,-1-1 3 0,-1-3 3 16,-2-1-4-16,-3-4 7 0,0 0-9 0,-2-4 4 0,0-4-8 15,-1-2 1-15,-1-4 3 0,0-4-6 0,2 0 5 0,3-3 4 0,3 0-9 16,7-3 4-16,3-2-1 0,7-1 1 0,4-1-4 0,6 0 4 0,8-2 1 16,5 1 4-16,7-1 10 0,6 0 4 0,4 2 8 0,6 0 0 15,5-1 6-15,2 1-1 0,5 0-1 0,3 0 7 0,3 3 4 0,2 0 0 16,2 2-1-16,3 0-7 0,0 2-8 0,1 0-15 0,1 2 2 15,1 2-9-15,0 1-6 0,0 0-10 0,-1 2-58 0,-1-1-81 0,-2 0-121 16,-1-1-223-16,-5-5-294 0</inkml:trace>
  <inkml:trace contextRef="#ctx0" brushRef="#br0" timeOffset="200378.19">14104 14371 1461 0,'10'-14'493'0,"0"-2"-360"0,5-4-56 0,2 1-36 0,1-1-19 0,2-1-16 16,5-3-17-16,6-2-11 0,6-2-19 0,5-2-2 0,5 2 4 16,3-1 7-16,2 2 16 0,1-1 1 0,0 0-3 0,2 3-1 0,1 2-1 15,1 2 0-15,0 1 7 0,1 1 2 0,2 1 0 0,2 0 11 16,2 0-8-16,3 1 2 0,-1 2 2 0,4 0-4 0,1 1 3 0,0 0 0 15,2 3 1-15,2 1-1 0,1 0 4 0,2 1-1 0,1 2 4 0,3 1-1 16,1 1-2-16,3 2-2 0,3 2 0 0,0 0 3 0,4 3-1 16,-1 1 5-16,4 1-5 0,0 1-6 0,-1 3 2 0,4 1-3 0,-3 2 4 15,4 2 1-15,-3 0 3 0,1 1 0 0,-2 1 3 0,-2 1 5 0,-1-1-6 16,-4 3 6-16,0-1-8 0,-2-1 2 0,0 3 10 0,-3-1-6 16,-2 3 11-16,0 0-5 0,-2 2-9 0,-2 2 2 0,0 1-2 0,-5 2 6 15,0 2 2-15,-3 2-1 0,-3 2 2 0,-1 3-2 0,-4 3 4 16,-1 1 1-16,-2 1 1 0,-2 5 2 0,-3 1-3 0,-3 2 1 0,-3 2-11 15,-2 2 5-15,-3 1 6 0,-2 2-3 0,-4 2 7 0,-2 2-4 0,-5 0 0 16,-1 0 4-16,-3 0 2 0,-3-2 0 0,-1 0 0 0,-4-1 0 16,-1-3-1-16,-3-1 2 0,-3-2-1 0,-4-1-5 0,-2-1-4 0,-3-1-2 15,-4 0-2-15,-3-3-1 0,-4-1-4 0,-3-1 2 0,-6 1-3 0,-3-1 8 16,-2-2 3-16,-4 1-14 0,-2-3 0 0,-3 0 3 0,-3-2-3 16,-6-1 9-16,-1 0-4 0,-5 1-4 0,-4-2 6 0,-1 2 0 0,-5-3 4 15,-3-1-6-15,-4 0-7 0,-3-2 7 0,-4 3-10 0,-3-2 7 0,-2 0-4 16,-2 0 7-16,-1 1 4 0,-2-2-6 0,1 3 10 0,-3-3-13 15,-1 0-5-15,-1 0 7 0,-1-1-4 0,0 0 2 0,-1 0 2 0,0 0-4 16,0-3-1-16,-2-1 5 0,0-4 2 0,-1-4 6 0,-1-1-1 16,-1-3-3-16,-1-3 4 0,-2-3-7 0,2-2 6 0,-4-2 1 0,1-2 2 15,-2-3 15-15,-3-3-9 0,2-3 3 0,0-3 6 0,-1-2-8 16,0-4 14-16,-2-4-6 0,0-3-10 0,-1-5 4 0,-2-5-3 0,-2-7-1 16,0-2-2-16,0-6-9 0,-1-5 6 0,4-3 1 0,5-4-6 0,1-4 5 15,6-3 0-15,3-4 11 0,5-6 9 0,2-3-6 0,5-3 1 0,4-4-18 16,3-1 6-16,5-3 0 0,2 0-16 0,4-1 14 0,4-1-7 15,3 5 1-15,6-1-2 0,3 4 5 0,4 2 2 0,1 1 4 0,5 2 10 16,1 2-5-16,4 1-3 0,2 2-4 0,4 4 0 0,2 3-9 0,5 4 11 16,3 3-7-16,3 3-11 0,5 4-3 0,4 3-11 0,3 4 0 15,4 4-9-15,3 2-17 0,4 3-37 0,3 3-44 0,4 4-48 0,6 2-55 16,4 4-75-16,8 0-81 0,6 1-239 0,7 2-264 0</inkml:trace>
  <inkml:trace contextRef="#ctx0" brushRef="#br0" timeOffset="202377.19">1595 14903 2426 0,'-14'0'140'0,"2"0"-54"0,-2 0-53 0,-4 0-22 15,-3 0-8-15,-1-2 1 0,1 0 7 0,0-2 2 0,2-1-3 0,0-1-7 16,0-2-8-16,1 0-6 0,2-1-2 0,-1-2 1 0,1-1 1 0,0-1 1 16,3-2 1-16,-2 0 2 0,2-2 1 0,-1-3-1 0,2-1-1 15,-3-2 0-15,2-3-6 0,0 0-2 0,0-5-5 0,0-1-6 0,-1-3 3 16,2-2 10-16,0-3 0 0,1-4 2 0,0-1-7 0,-1-4-1 0,1-2 4 16,1-3 65-16,0-2 7 0,5 26-5 0,0-3 3 0,-1-3-62 15,0-4 0-15,-1-2 2 0,1-6-6 0,0-1 6 0,-1-5-2 0,1-3 0 16,-2-5 6-16,2-3-2 0,0-6-3 0,-1-3 6 0,0-4-2 15,1-4-9-15,-1-5 11 0,1-4-7 0,0 0 3 0,0-4 7 0,1-1-9 16,0-2-2-16,1 0 6 0,0-3-2 0,0 1 4 0,0-3 8 0,1-1-5 16,-1-2 6-16,1 0-2 0,1-1 1 0,0-1 0 0,0-3-8 15,0 0-12-15,2-1 8 0,1-1-4 0,0-1 6 0,0-1 9 0,1-1-9 16,1-1-5-16,1 0 2 0,-1 1-5 0,2-1-2 0,0-1-1 0,1 1-6 16,-1 0 5-16,1 0-2 0,1 0 9 0,0 0 7 0,1 1-6 15,-1-1 7-15,1-6-4 0,7-102-68 0,0 16 12 0,-1 13-5 0,0 15 5 16,1 15 62-16,-2 15-5 0,0 16 4 0,0 22 1 0,-1 2 0 15,1 2 3-15,0 2 1 0,0 4 2 0,0 3 1 0,0 1 3 0,0 5 1 16,0 3-1-16,0 3-8 0,1 3-2 0,2 4-1 0,-1 1 2 0,1 4 6 16,2 2 1-16,1 3-1 0,2 4-4 0,1 2 2 0,-1 3-10 15,3 3-4-15,0 2 5 0,0 2-4 0,1 5 8 0,-2 3 2 0,3 4-2 16,0 3-2-16,-2 3 1 0,2 4-2 0,-1 2-11 0,1 2 6 0,-2 4-3 16,24-18-3-16,-6 9 12 0,-7 10-1 0,-6 6 1 0,-4 5 3 15,-2 2 0-15,0 1 0 0,0 4 1 0,-1 0 2 0,-2 2-2 0,-3 2-1 16,2 2 0-16,-2 0 0 0,1 2-1 0,-2 1-1 0,-2 1 1 15,-1 0-1-15,-2 2 1 0,-2 1-4 0,-1 0 1 0,0 1 2 0,-2 1-4 16,0-1 2-16,-1 1-10 0,0-2-5 0,-2 1-4 0,0 0-4 0,-2-1-11 16,-1 2-1-16,1-2-12 0,-1 0-7 0,-1-1-7 0,-1-1-7 15,-2-1-12-15,-1-2-14 0,0 0-26 0,-2-1-30 0,-1-2-38 0,0-1-46 16,-2-1-177-16,-3-5-47 0</inkml:trace>
  <inkml:trace contextRef="#ctx0" brushRef="#br0" timeOffset="202727.19">1952 5098 1313 0,'7'-9'67'0,"3"1"-27"0,3-2-29 0,2 4 10 15,1 1 12-15,2 0 5 0,2-1 3 0,2 0-14 0,2 0-16 0,0 1-7 16,3 3-3-16,-1 0 2 0,1 3-3 0,0 3 4 0,0 0-4 0,0 1-2 16,-2 2 5-16,1-1-11 0,-2 1 6 0,0-1-4 0,-1 1-3 15,-2 2 8-15,0 1-2 0,-1-1 3 0,-1 2 8 0,-1 0-3 0,0 1-2 16,-3 1 2-16,0-1 5 0,-1 1 2 0,-1 1 4 0,-1 0 2 0,-4 1 1 16,1-2 8-16,-1 2 2 0,-2 1 2 0,0 1-2 0,-1-1 5 15,-1 3-2-15,0 1 0 0,0 1 2 0,-1 3-5 0,-1 1 3 0,-2 0-4 16,-1 2-1-16,-1 1-3 0,-2 4-2 0,-2 3-5 0,-1 3-6 0,-3 6-8 15,-3 2 7-15,0 6-1 0,-2 4 1 0,-2 4 6 0,-2 6-9 16,-1 4-8-16,-2 2-14 0,0 5-21 0,1 2-38 0,-2 5-34 0,0 4-70 16,0 6-108-16,-2 5-272 0,0 5-111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22:02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19850 4028 626 0,'-2'-11'34'0,"0"1"-8"0,1 1-17 0,1 4-30 0,0 2-46 0,1 2-121 15,-2 0-136-15</inkml:trace>
  <inkml:trace contextRef="#ctx0" brushRef="#br0" timeOffset="517.4">19790 4005 410 0,'-2'-1'178'0,"-2"0"-41"0,0 1-33 0,1 0-23 0,1 1-8 16,0-1-12-16,1 1-10 0,-1 0-11 0,0 2-14 0,0 0 0 15,0 2 3-15,-1 0 3 0,1 0-2 0,-1 2-3 0,0-1-4 0,0 2-5 16,1 0 1-16,1-1-4 0,0 2-2 0,0 0 0 0,1 1-5 16,-1 0 2-16,0 0-3 0,1 0 1 0,-1 1 3 0,1 1 2 0,-1 2 4 15,1 1 2-15,0 0 4 0,0 2 5 0,1 1 4 0,-1 2 6 0,1 1 2 16,0 4 4-16,-1 1-1 0,2 4-1 0,-1 1-5 0,1 3-6 15,-1 1 3-15,1 4-8 0,1 1 0 0,0 2-5 0,-1 3-16 0,0 6-3 16,-1 0-5-16,-1 1-1 0,-1 0 4 0,0-2-3 0,-1 0 1 0,0 2 0 16,-1-4-8-16,1-1 6 0,-1 0-2 0,0-1 6 0,0-1 6 15,0-1-6-15,1-1 1 0,0 1-4 0,0-1-1 0,-2 1 2 0,2-3 0 16,-2-5-1-16,1-6 1 0,0-3-2 0,1-4-5 0,1-4-3 0,-1 0 0 16,-1-5 0-16,1-2 1 0,-1-5-4 0,1-4-4 0,0-1-3 15,0-3-4-15,0-3-8 0,-2-1-7 0,0-5-16 0,-1-4-11 0,-1-3 0 16,1-3 5-16,0-6 9 0,2-3 18 0,1-3 13 0,2-3 12 0,1-5 8 15,1-3 3-15,0-1 3 0,0-1 0 0,2 0 3 0,1 0 0 16,-1-3 1-16,3-1 10 0,-1 0 4 0,3-1 7 0,0 0 5 0,1-1-3 16,0-1-2-16,2-1 0 0,2 2 4 0,1-1 3 0,0 1 4 0,-2 1 7 15,0 3-6-15,-1-1-5 0,1 3 1 0,-1 2-7 0,1 0 6 16,1 4 2-16,-2 1-3 0,0 3-1 0,-1 3-6 0,1 1-4 0,-1 4 0 16,1-1-3-16,-1 3 1 0,0 2 1 0,-3 2 1 0,1 5-2 15,-1 1 0-15,1 1-2 0,-2 3-2 0,1 1 1 0,0 3-3 0,-2 1-5 16,1 1-3-16,1 2-4 0,0 2 0 0,0 1-3 0,0 2 3 15,0 3-6-15,0 2 2 0,-1 1-2 0,2 5-2 0,0 3 5 0,1 4 0 16,-1 4 0-16,0 4-1 0,-1 2-2 0,-1 3 0 0,1 0 0 0,-1 4-1 16,1 3 1-16,-1 2 0 0,1 3-3 0,0 2-3 0,1 1 2 15,-1 1 2-15,1 1 1 0,1-1 2 0,0-1-1 0,-1-2-4 0,0-2 6 16,0 0-1-16,-1-5-1 0,0-1 3 0,0-1-4 0,-1-1 1 0,1 1 1 16,-1-3-9-16,0 0 1 0,-1-1 4 0,0-1 1 0,1 1 14 15,-1-3-5-15,2 0-4 0,-2-3-2 0,0-1-9 0,0-1-6 0,-1-3-20 16,-1 2-17-16,-1-1-57 0,-2 1 3 0,-1 0 4 0,-2-5-24 15,-1-2-4-15,-1-3-78 0,-4-1-167 0,-4 0-250 0</inkml:trace>
  <inkml:trace contextRef="#ctx0" brushRef="#br0" timeOffset="716.4">19854 4996 2171 0,'-1'-15'189'0,"4"3"-154"0,4-1-18 0,6 8-20 0,9 4-8 16,4 1 5-16,5 1-2 0,0 0 10 0,0 1-4 0,-2 0-1 0,-2 0 2 16,-3 0-2-16,0 0 1 0,-2-1 2 0,-1 0 0 0,0 1-1 15,1 0-2-15,-1-1 1 0,1 2-6 0,0 1-7 0,-1-1-19 0,-1 1-35 16,1 1-48-16,-3 1-54 0,2 0-54 0,-1 1-42 0,0 1-58 0,0 0-433 16</inkml:trace>
  <inkml:trace contextRef="#ctx0" brushRef="#br0" timeOffset="984.4">21183 4529 2371 0,'-1'-10'13'16,"2"2"3"-16,2 2-18 0,2 6-7 0,1 4 4 0,3 1 1 15,0 1 5-15,-2 0-1 0,-1 0 3 0,-4 1 0 0,0 0 0 0,-2 1 3 16,0 1 2-16,-1 1-2 0,-2 2 2 0,0 0-2 0,0 2-1 15,-1 2-1-15,0 3 1 0,0 3-2 0,-1 1 2 0,-1 4-2 0,1 0-2 16,0 2 2-16,-1 2-6 0,0 0 3 0,0 1-3 0,1 4-1 0,0 0 2 16,0 0-1-16,2 0-11 0,1-3-1 0,-1 0 6 0,3-3-1 15,-1-1 12-15,1-3-1 0,1-2-4 0,0-1 3 0,0-4 0 0,1-1-1 16,1-1-2-16,0-2 0 0,0-2 0 0,0 0-3 0,1-2-5 0,-1 0-10 16,1-2-15-16,0-2-23 0,0-1-27 0,0-2-36 0,0-2-33 15,-1-2-28-15,-1-3-50 0,1-3-78 0,-2-2-470 0</inkml:trace>
  <inkml:trace contextRef="#ctx0" brushRef="#br0" timeOffset="1217.4">20734 4491 2005 0,'-6'-15'45'0,"1"1"-9"15,2 0-10-15,4 6-19 0,4 4-7 0,4 1-2 0,1 1 2 0,3 0 9 16,0 0 7-16,2 1 10 0,0-1 9 0,1 1 9 0,-1-1 4 0,3 0-1 15,2 0 1-15,1 0-5 0,3-2-10 0,3 0-7 0,2-1-10 16,4 0-5-16,0 1-3 0,1-1-4 0,0 0 3 0,-3 1-4 0,2 1 2 16,-1-1-2-16,-1 2-3 0,-1 0 1 0,0 1-1 0,-3 2 0 15,1 1 4-15,0 0-8 0,-1 1 1 0,-1 2-14 0,0 0-18 0,0 2-31 16,-1 1-36-16,0 1-44 0,-1 1-41 0,0 0-38 0,0 4-23 0,0 1-35 16,0 3-72-16,1 0-276 0</inkml:trace>
  <inkml:trace contextRef="#ctx0" brushRef="#br0" timeOffset="1566.4">20957 5401 2354 0,'2'-7'20'0,"3"2"-11"16,4 0-21-16,7 4-2 0,5 2 3 0,5 0 5 0,2-1 9 0,-1 0 2 15,-1-1 5-15,-2-2 10 0,2 1 3 0,-1-1 14 0,1-2 0 16,2-1 5-16,1-1-2 0,1-1-4 0,2 1 6 0,1 0-7 0,0-1-6 16,0 0-4-16,-1 1-7 0,-2-1 0 0,0 1 1 0,-1 1 1 15,-2-1-3-15,-1 1-1 0,1 1-1 0,-1-1 2 0,-2 1-2 0,-1 1-6 16,-2-1 1-16,-2 2-12 0,1 0 2 0,-1 1 0 0,-2 0 0 0,0 1 3 16,-1-1 1-16,0 2-4 0,-2 0 0 0,0 0 0 0,-1 0 1 15,-1 1 6-15,-1 0-7 0,-1 0 4 0,0 1-1 0,-1 0-3 0,0 0 2 16,-1 0-2-16,0 0-4 0,-2 1 6 0,0-1 0 0,-1 1-7 0,-1-1 6 15,1 1-2-15,-1 0-1 0,0 0 4 0,0 1-4 0,-2-1-2 16,1 0-4-16,-1-1 0 0,-1 2-4 0,-1-1-8 0,0 0-14 0,-1 0-20 16,-1 2-21-16,-1-1-22 0,-2 1-23 0,-1 0-25 0,-1 0-29 15,-3 1-22-15,0 0-31 0,-2-1-59 0,-1-1-107 0,0-2-350 0</inkml:trace>
  <inkml:trace contextRef="#ctx0" brushRef="#br0" timeOffset="2334.09">19816 3344 529 0,'-68'22'67'0,"-5"2"-1"0,-17 10-24 15,10 2-12-15,10 3 7 0,-1 4 13 0,4 3 12 0,0 0-3 0,2 3 2 16,4 1-4-16,2 2 3 0,2 2 1 0,2 1-6 0,2 2 3 0,4 0-6 15,4 3-6-15,4 0-6 0,3 1-14 0,6 1-8 0,3 0 3 16,5 1-7-16,4 3 0 0,3 0 3 0,4 1-7 0,4 2 2 0,2 1 0 16,4-1-7-16,3 2 1 0,3-2-2 0,2-1-10 0,3 1 6 0,2-1-3 15,4-3 3-15,5-1 7 0,3-2-6 0,5-4 3 0,4-3 1 16,6-3 8-16,4-4-8 0,3-1 6 0,6-3-5 0,4-2 1 0,2-1 23 16,6-3 0-16,2-3 8 0,3 0 3 0,4-3-11 0,2 1-6 0,3-3-4 15,2 1-1-15,3-1 6 0,1-1 5 0,5-4 1 0,0 0 3 16,3-2-12-16,2-3-6 0,1-1-1 0,1-1-4 0,3-3 1 0,-2 0 1 15,1-2-2-15,1-1 3 0,-1-4-2 0,4-1 1 0,0-2-6 16,0-1 2-16,2-1-2 0,0-3 5 0,1-1-1 0,2-5-2 0,-2-3 3 16,-1-5-5-16,-4-6 3 0,-4-3 11 0,-2-4 12 0,-5-5 7 0,0-4 7 15,-4-7-1-15,1-4-2 0,-2-5 3 0,-3-2-3 0,-1-1-13 16,-4-1 1-16,-3-2-9 0,-3-2-3 0,-3 1 8 0,-4-1-7 0,-3-2 0 16,-3-2-2-16,-3-1 4 0,-4-1-3 0,-4 0 3 0,-3 1 5 0,-6-3 1 15,-3 1-1-15,-4 0 3 0,-4-1-8 0,-3-1-2 0,-4 2 1 16,-2-1-5-16,-5 3-2 0,-2 1 8 0,-5 0-6 0,-4 2-5 0,-5-1-2 15,-4 2-11-15,-4-1-3 0,-5 0 4 0,-4 1-5 0,-6-1 3 16,-4 2-5-16,-6 1-7 0,-5 2 8 0,-6 2-3 0,-6 1 2 0,-6 3 4 16,-8 1-4-16,-4 2 2 0,-4 2 0 0,-7 1 1 0,0 2-3 0,-3 2 4 15,-3 4 1-15,0 3 0 0,-2 2 1 0,2-1-20 0,2-1 3 16,3 2 2-16,0-2-1 0,1 3 17 0,0 2-3 0,-3 2-2 0,3 2-3 16,-2 2-4-16,1 4 3 0,0 2-1 0,-4 4 5 0,2 4 4 0,-3 5-4 15,2 3 6-15,0 4 3 0,0 5 1 0,-1 4-2 0,-1 6-1 16,-1 4-7-16,-1 4 1 0,0 3 8 0,1 4-9 0,1 2 3 0,3 4-1 15,-1 1-6-15,4 4 8 0,-1 1 1 0,3 2 3 0,4 2 4 16,2 0-6-16,5 2 1 0,4 1-5 0,3-3-2 0,5 2 0 0,4 1-5 16,3 3-2-16,3 2 4 0,2 2 3 0,2 0 8 0,5 2-4 0,2 1-21 15,5-1-24-15,3 0-37 0,4-3-20 0,5 0-19 0,3-3-22 16,3 2-18-16,4-2-10 0,5-2-23 0,2-1-19 0,4-2-25 0,4 0-96 16,2-2-332-16</inkml:trace>
  <inkml:trace contextRef="#ctx0" brushRef="#br0" timeOffset="2900.98">20276 6050 1979 0,'-4'-6'117'16,"1"2"-33"-16,0 0-62 0,3 4-18 0,1 3-8 0,-1 1 4 0,0 1 1 16,0 1 2-16,-2 2 3 0,-1 1 3 0,-1 1 4 0,-3 2 8 0,-2 1 4 15,-1 3 2-15,-2 0-3 0,-2 4 2 0,-2 3-5 0,-3 2-3 16,-1 5 1-16,-4 2-14 0,-2 6-1 0,-3 1 4 0,-4 5-4 0,-3 6 10 16,-2 1 0-16,-3 7-3 0,-3 1 3 0,-2 4 3 0,-3 3-1 0,-3 1-2 15,-3 3-9-15,-1 4 8 0,-1 2 1 0,-1 1 5 0,-2 3 13 16,-2 3-10-16,1 2 4 0,0 1-8 0,-1 0-7 0,0 0-6 0,0 3 0 15,-1 1 0-15,1 0 0 0,-1 2 3 0,1 0-12 0,0 0 4 0,2 1 0 16,0-1 2-16,0 1 13 0,1-1 1 0,1-1 7 0,-1-1-10 16,3-2 11-16,1 0 0 0,0-4-2 0,3-1 12 0,2-3-12 0,3-6-4 15,2-1-1-15,5-4-5 0,0-5-7 0,4-2 4 0,1-2-1 16,1-7-3-16,3-2 9 0,2-4-5 0,3-4-3 0,2-3 5 0,1-2-4 16,1-4-1-16,1-5 3 0,1-1-5 0,3-4 6 0,-1-3-7 0,2-2 1 15,1-2 5-15,2-4-3 0,1 0 0 0,1-3-1 0,1-2 2 16,2-2-2-16,0-2-1 0,1-1-10 0,2-2-11 0,0-1-19 0,1-1-19 15,-1 0-17-15,1-2-27 0,1-1-27 0,0 0-33 0,0-3-39 0,1 0-68 16,0-3-129-16,2-1-529 0</inkml:trace>
  <inkml:trace contextRef="#ctx0" brushRef="#br0" timeOffset="3468.25">16198 9927 2076 0,'-9'-5'200'0,"-1"-1"-69"0,-1 1-60 0,3 5-30 16,3 2-11-16,0 2-21 0,0 1-2 0,0 3-4 0,-1 5 0 0,0 4 8 16,-3 5 3-16,0 3 10 0,1 3 7 0,-1 1-5 0,1 3-12 15,0 2 4-15,2 2-8 0,1 2 0 0,1 3-1 0,1 2-7 0,0 2 0 16,3 3-4-16,-1 1-1 0,2 4-1 0,1 1 3 0,0 2 4 16,0 1 0-16,0 3-6 0,0 0-3 0,0 2 1 0,-1-1 0 0,1-1 3 15,0 1-1-15,0-5 3 0,0-1-2 0,2-5 2 0,-1-5 0 0,1-2-1 16,-1-3 1-16,0-3-13 0,0-1 9 0,-1-3 4 0,0-2-4 15,-1-2 12-15,0-2-10 0,1-3-1 0,-2-3 1 0,1-2 2 0,-1-5-6 16,-1-2-2-16,1-3-4 0,-1-2-7 0,0-2-8 0,-1-1-15 16,0-2-15-16,-1-1-3 0,0-2-4 0,-1-1 2 0,0-2-5 0,-1-3-11 15,0-3-8-15,-1-4-5 0,0-1-3 0,0-6-11 0,-1-2-10 0,0-2-14 16,0-5-16-16,2 0 4 0,0-6 1 0,2-2-5 0,1-3-3 16,0-5-17-16,1-2-52 0,0-1-163 0</inkml:trace>
  <inkml:trace contextRef="#ctx0" brushRef="#br0" timeOffset="3784.9">16008 10444 439 0,'-1'-38'293'0,"0"-2"-107"0,0-8-40 0,1 7-18 0,1 8-16 0,1 3-16 16,0 2-11-16,2 6-6 0,-1 4 16 0,1 3 5 0,0 4 6 0,0 2 0 16,0 3-21-16,0 1-12 0,0 2-16 0,0 2-12 0,1 2-6 15,2 2-8-15,0 3-5 0,1 1-11 0,3 3-6 0,1 3-5 0,2 3-1 16,1 1 8-16,1 4-3 0,1-1-2 0,0 1-2 0,0 1-2 16,2 0-2-16,1 0-2 0,0 1 4 0,0 0-1 0,0-2 5 0,0 1-6 15,-1 0-4-15,-1-2-5 0,1 0-10 0,-3-3 0 0,1-2-10 0,0-1-8 16,0-1-5-16,-2-2-6 0,2-1 4 0,-3-3-4 0,1-1-1 15,-2-1-5-15,1-3-11 0,0-3-7 0,2-2-7 0,0-2 0 0,1-2-3 16,1-3-3-16,-1-1-1 0,-1-2 0 0,0-3 2 0,-1 1 10 16,-2-3 16-16,0-1 19 0,-2 1 22 0,0 1 19 0,-3-1 12 0,-1 2 10 15,0 2 13-15,-3 0 6 0,0 2 7 0,0 0 4 0,-2 2-3 0,1 0 0 16,-1 2 9-16,0 1 2 0,-1 2 3 0,0 0 7 0,-1 1-5 16,0 1 2-16,-1 1-7 0,0 1-4 0,0 1-7 0,-1 0-7 0,0 1-3 15,0 1-11-15,-1 0-6 0,-1 3-13 0,0 0 1 0,-1 2-8 16,-2 1 1-16,0 1-1 0,-1 3-10 0,-1 1 5 0,-1 1-6 0,-1 2-4 15,1 1 0-15,-2 1-22 0,0 2-22 0,-1 0-28 0,0 2-36 0,0-1-29 16,-2 1-33-16,-1 0-34 0,-1-1-41 0,2-1-178 0,-1 1-51 16</inkml:trace>
  <inkml:trace contextRef="#ctx0" brushRef="#br0" timeOffset="4133.89">16646 10164 1898 0,'0'-5'304'0,"2"1"-209"0,1 0-62 0,4 3-23 0,2 2-4 16,2 2-3-16,3 3 9 0,3 2 1 0,1 3-3 0,-1 3 4 15,1 2-2-15,-1 2 5 0,-2 2 3 0,-1 3-3 0,1 1-4 0,0 4-2 16,0 1-5-16,-1 2 2 0,1 2-8 0,-1 2 0 0,0-1 0 16,1 1-3-16,2-1 3 0,-1 1-7 0,1-1 6 0,-3 1 1 0,1 0-3 15,0-2-7-15,1-2 3 0,-2-2-1 0,0-2 2 0,-1-3 7 0,-2-3-2 16,-1-1 2-16,-1-2-1 0,-1-2 2 0,0-1 2 0,-1-3-1 15,0-2 2-15,-1-3 1 0,-2-2 1 0,1-1 7 0,-2 0 1 0,0-2 2 16,-1 0 2-16,-1-1-6 0,0-1 4 0,-1 1 3 0,1-1-1 0,-2 0 3 16,1 0 4-16,0 0 6 0,-1-1 2 0,1 0 3 0,-1 0-11 15,0 0-1-15,0 0-7 0,-1 0-10 0,1 1 4 0,-1-1-4 0,1 1-1 16,0 0-2-16,0 0-1 0,0 1-4 0,0 0 0 0,0 0-4 0,0 1 1 16,1 0-2-16,-1 0 1 0,0 1-1 0,1 0-5 0,-1 0-10 15,1 1-8-15,0-1-15 0,0 1-25 0,0-1-16 0,0 0-25 0,1 0-14 16,-2 0-18-16,1 0-26 0,-1 0-31 0,0 0-52 0,-1-1-68 15,1 1-172-15,-2 1-144 0</inkml:trace>
  <inkml:trace contextRef="#ctx0" brushRef="#br0" timeOffset="4867.76">17235 9861 2197 0,'-7'-10'104'0,"0"2"-27"0,1-1-45 0,3 4-19 16,3 3-7-16,1 0-11 0,1 1-6 0,1 1 2 0,2 1-2 0,-1 2 11 15,0 2 7-15,0 1 2 0,0 1 3 0,0 1-4 0,0 3-1 16,2 3 0-16,-1 4-1 0,2 3-6 0,0 1-3 0,0 5 1 0,1 2 1 16,-2 5 4-16,2 0-6 0,0 3-11 0,0 0 14 0,0 0-8 0,0 2 10 15,-1-1 2-15,1-1-10 0,-1-1-3 0,1-2-2 0,1-1 3 16,1-3-2-16,1-2 4 0,1-4 3 0,-1-3 0 0,0-2 3 0,1-2 0 16,0-3-2-16,-1-1 4 0,0-2-1 0,2-1 4 0,0 0 2 15,1-2-1-15,0-1 2 0,0 0 6 0,1-2 3 0,1 0 7 0,0-1 3 16,-1 0 4-16,1-1 4 0,0-1 4 0,0 0 6 0,-2-1-2 15,2 0 6-15,-1 0-3 0,1-1 2 0,-3 1 3 0,1-2-7 0,-1 0-2 16,2 1-4-16,-1-2-9 0,1 1 2 0,1-1-5 0,-1 0-5 0,-1 0-4 16,2 0-3-16,-1 1 2 0,0-1-4 0,-2 1-5 0,0 0 4 15,-1 0-4-15,0 1 5 0,-1 0 8 0,-1 0-4 0,-1 0 0 0,-1 0-4 16,0 0-3-16,-1 1 2 0,0-1-4 0,-1 0 2 0,-1 0-4 0,0 1-5 16,0-1 4-16,-2 0 0 0,2 0-1 0,-1 0 4 0,0 0-7 15,0 0 4-15,-1 0 3 0,0 0-7 0,0 0 9 0,-1 0-7 0,0 1 2 16,0-1 1-16,-1 1-1 0,1-1-4 0,-1 1 0 0,0 0 0 15,0 0 3-15,0 0 1 0,0 0-4 0,0 1 2 0,-1-1-2 0,1 1 0 16,-1 0 5-16,0 0-7 0,0 0 6 0,0 1 0 0,-1-1-4 0,1 1 1 16,0 0-2-16,-1-1 2 0,0-1 1 0,0 2-5 0,0-1 3 15,0 0 0-15,1 0-2 0,-1 0 5 0,1 0 1 0,-1-1 0 0,1 1-3 16,0 0-1-16,-1-1-1 0,1 1 2 0,-1-1 3 0,1 0 2 16,-1 0-5-16,1 1-1 0,-1-1 4 0,1 0-2 0,-1 0 2 0,1 0-4 15,-1 1-4-15,1 0 2 0,0-1 6 0,-1 1-2 0,1-1 1 0,0 1-3 16,0-1-3-16,0 1-1 0,0 0 6 0,0-1 3 0,0 0-3 15,1 1-4-15,-1-1 2 0,0 1-3 0,0 0 3 0,0-1 1 0,0 1-6 16,1-1 1-16,-1 0 2 0,0 0 2 0,0 0 2 0,1-1-7 16,-1 0 7-16,0 1-4 0,0 0 0 0,1-1 0 0,-1 1-3 0,0 0-4 15,0-1 0-15,0 0-1 0,0 1 1 0,1-1-1 0,-1 1-5 0,0-1-3 16,0 1 0-16,0-1-5 0,0 1 2 0,1-1-18 0,-1 1-19 0,0 0-16 16,0 0-22-16,-1 0-22 0,0 0-22 0,0 0-25 0,0 0-9 15,0 1-11-15,-1-1-21 0,-1 0-23 0,0 1-49 0,-1-1-50 0,-1 2-220 16,0-1 44-16</inkml:trace>
  <inkml:trace contextRef="#ctx0" brushRef="#br0" timeOffset="5466.77">16350 11169 1501 0,'-8'-10'493'0,"1"1"-381"0,-2-2-40 0,2 3-20 0,1 1-12 16,1 1-10-16,0 1-18 0,-1 1-11 0,1 2-11 0,-2 1-2 0,0 2 1 16,-3 0 2-16,-2 2 6 0,-1 2 3 0,-3 2-3 0,-2 1-3 0,0 2 3 15,-3 1 0-15,-1 2 6 0,0 2 0 0,-3 2-4 0,-2 1 2 16,1 3 2-16,-4 4-4 0,-1 1 2 0,-3 5-2 0,-1-1-16 0,-1 5 7 15,-1 1 1-15,-1 3 2 0,-3 4 8 0,-1 2 1 0,-1 3-4 16,-3 4 2-16,-3 2 5 0,0 4-5 0,-3 3 1 0,-1 2-2 0,-4 3 4 16,-1 3 3-16,-3 3 4 0,-2 2 5 0,0 3-2 0,-3 0 5 0,1 1-3 15,0-1-1-15,1-2-10 0,0-1 7 0,-1 2-2 0,1-1 0 16,1 1 8-16,-1-2-13 0,0 1 1 0,1-1-1 0,-1 0-1 0,0-1 5 16,1-2 4-16,3 0 4 0,-1-1 5 0,2 0 4 0,0-1 3 0,0-2-2 15,0-2-4-15,2 0-3 0,0-2-1 0,1-1-4 0,0 1-1 16,1-1-5-16,1-1-8 0,-1-1 5 0,-1 0-2 0,3-1 3 0,-1-2-2 15,2-3-3-15,2-2 6 0,1-3-11 0,1 0 12 0,0-1-6 16,2-1-4-16,3-4 9 0,6-7-9 0,3-2 4 0,5-5-5 0,-2 0-5 16,4-1-5-16,-1-1-5 0,4-2 1 0,2-3-4 0,3-1-6 0,1-1-3 15,4-4-10-15,0-1-4 0,2-1-6 0,1-2-24 0,1-1-24 16,3-1-27-16,1 0-23 0,2-3-15 0,2-1-20 0,2-2-26 0,3-1-31 16,3-2-26-16,2-2-208 0</inkml:trace>
  <inkml:trace contextRef="#ctx0" brushRef="#br0" timeOffset="5935.81">16262 11230 2403 0,'-1'-8'184'16,"0"1"-117"-16,1-1-28 0,3 3-25 0,2 1-12 0,1 1-5 0,3 0-2 15,3 1 0-15,2 3-1 0,0 0 2 0,1 2-2 0,-1 2 1 16,-2 0 7-16,-2 4-1 0,2 2-1 0,2 1-1 0,0 3-4 0,1 0 3 16,-1 2 1-16,1 2 1 0,0 3-2 0,1 1-6 0,0 2-8 15,2 1 6-15,3 3 1 0,0 0 2 0,3 4 7 0,0 0-6 0,1 1 4 16,1 0 2-16,0 2-1 0,4 0-6 0,0 2-1 0,3 1 3 0,2 1 2 15,2 0-2-15,0 1 1 0,0 1-1 0,2 2 0 0,0 0 0 0,1 0 10 16,0-1 0-16,-1 0-2 0,2 1 3 0,0-3-6 0,0 0-1 16,-1 1-1-16,2-1 4 0,-2-2-2 0,1 1 0 0,1-3 3 0,-2 1-3 15,1-1 0-15,-2 1 3 0,-1 0-1 0,0-1 12 0,-3-1 2 16,-1 2-3-16,1-2 3 0,-2 3-8 0,1-2-2 0,-2-1 6 0,-1 0-6 16,-4-1-1-16,-1 1 2 0,-1-2-6 0,0 0 4 0,0-1-3 15,-2 0-2-15,0 1 1 0,1-1 1 0,-3 1 1 0,1-1 0 0,-2-2-3 16,0-1-1-16,0 1 4 0,-1-3-3 0,-2 1 3 0,1-2-1 0,0 0-4 15,-3-1 6-15,1-4-3 0,-1 0-4 0,0-2-10 0,-3-2-16 16,0 1-21-16,0-2-6 0,-1-2-13 0,-1-1-15 0,0-1-4 0,-3-3-13 16,0-2-16-16,-1-3-10 0,0-2-27 0,-2-3-31 0,-1-1-39 0,-1-4-71 15,-1-5-310-15</inkml:trace>
  <inkml:trace contextRef="#ctx0" brushRef="#br0" timeOffset="6500.3">16284 10775 1573 0,'-3'-6'414'0,"1"1"-369"0,2-2-14 0,6 4-22 0,5 0-12 16,6 1-4-16,8 1-5 0,7 1 1 0,4 3 3 0,3 2 2 16,3 2 0-16,2 0-2 0,0 0 0 0,1 2 2 0,2 2 3 0,-1 1 5 15,2 2-2-15,2 1 0 0,3 0-6 0,1 1-1 0,2 2 4 0,0-1 0 16,2 2 2-16,4 2 2 0,2-2-3 0,2 3 0 0,4 0 6 16,-1 0-4-16,4 2 2 0,2 1 1 0,1-3-8 0,1 1 5 0,2-1 2 15,1-1-9-15,2 0 7 0,2-3-1 0,2 1 2 0,1-1 3 16,3 0 0-16,1-1 10 0,3 0 7 0,2-1 12 0,2 0 8 0,0 0 0 15,2 1 3-15,3-1-9 0,-1-1-10 0,1 1 3 0,2 0-1 0,-2 1 9 16,0 0 2-16,1 1-3 0,0 2-7 0,2-1 4 0,1 2-2 16,0 0-2-16,-1-2-2 0,-1 1-5 0,-1 0 3 0,0-2-10 0,1 3-3 15,-1 0 1-15,1 0-6 0,2 2 4 0,-1 0-6 0,1 0 0 16,0 1 5-16,0 0-1 0,0-1 2 0,0 2-2 0,1-1-5 0,2 2 1 16,2 1 2-16,-3-1 1 0,-1 2 1 0,0-1-12 0,-2 1 11 0,-1-2-1 15,-1 1 4-15,-2-1 13 0,-4 0-15 0,-1 1 4 0,-2-3 8 16,-2 1 3-16,0-1 7 0,-4 1 0 0,0 1-5 0,-4 0 4 0,-2 0 0 15,-1 0 3-15,-2-1 1 0,-2-3-8 0,-2 1-2 0,-2-1-9 16,-2-1 5-16,-4 2 2 0,-1-1-2 0,-2-2 2 0,-1 2-5 0,-4-2 0 16,-1 0 5-16,-3 0-5 0,-1 0 13 0,-4-3-3 0,-2 1 0 0,-4 1 8 15,-2-3-14-15,-1 2-8 0,-4-3 5 0,-1 0-6 0,-1-1 0 16,-1 0 2-16,0-1-12 0,-3-1 7 0,0-1-6 0,-5-2-2 0,-2-1 5 16,-2 0-14-16,-1-2 5 0,-2 0-3 0,-2-1-10 0,-4-2-8 0,-2 0-24 15,-1-1-25-15,-2-2-42 0,-3 0-47 0,-2-3-52 0,-4 0-64 16,-4-3-52-16,-3-2-112 0,-5-5-643 0</inkml:trace>
  <inkml:trace contextRef="#ctx0" brushRef="#br0" timeOffset="7684.33">4573 4685 664 0,'12'-20'81'0,"5"-2"-37"0,6-6-20 0,2 4-8 15,0 1-2-15,2 1-1 0,0-3-4 0,3 1-6 0,3 0-5 0,4-1 6 16,2 0 0-16,5-2 8 0,2-1 3 0,4 1 1 0,3-1 6 0,2 0 7 16,3 1 2-16,3 0 3 0,2 0-1 0,3 2-5 0,3-1-5 15,1-1-6-15,4 1-9 0,1 1-2 0,5 1 1 0,4 2-3 0,2 2 1 16,4 2 1-16,1 0-5 0,4 1 0 0,2 0 0 0,2 2-1 15,4 1-1-15,-1 2 0 0,0 3-1 0,2 2-3 0,-3 2 1 0,0 4 2 16,1 1-2-16,-3 1 0 0,0 4 4 0,-2 3 2 0,-1 2 1 0,1 4 0 16,-1 3-1-16,0 1-2 0,-3 3 0 0,1 3 1 0,-4 0 0 15,-1 6-1-15,-3 3-2 0,-1 3 0 0,-2 3-1 0,-4 1-2 0,-2 5 4 16,-4 2-4-16,-4 4-9 0,-3 2 5 0,-4 4-3 0,-4 2 5 0,-5 1 6 16,-5 4 2-16,-2 1-2 0,-4 1 2 0,-2 1 0 0,-7 0-6 15,-3 1-3-15,-7 1-1 0,-3 2 0 0,-3 1 4 0,-5 3 9 0,-5-1 0 16,-3 2 1-16,-5-1-4 0,-5 2-2 0,-4-1-3 0,-5 2 4 15,-3-1 1-15,-2 1 0 0,-5 0 5 0,-3-4-2 0,-5 0 0 0,-3-2-2 16,-5-5-10-16,-4-1 3 0,-2-1-3 0,-6-2 3 0,-5-4 10 0,-3-1-3 16,-3-5 4-16,-3-4 4 0,-4-2-7 0,-3-4-2 0,-2-5-5 15,-3-2-6-15,-3-3 2 0,-3-3 2 0,-1-3-2 0,-3-4 5 0,-1-3-3 16,-1-3 4-16,-1-4 6 0,1-2 9 0,1-4 4 0,0-5 3 0,2-2 1 16,-2-3 2-16,2-3 12 0,3-5 8 0,1-2 16 0,5-4 21 15,3-1 7-15,5-4 11 0,6-3 8 0,5-2-12 0,3-2-4 0,3 1-11 16,3-1-20-16,1 1-6 0,4-2-15 0,3 2-2 0,1-1-3 15,3 1-1-15,2 0-6 0,2 1-7 0,2 0-7 0,0 2-10 0,2 2-11 16,1 0-7-16,3 1-14 0,0 1-16 0,4 0-18 0,0 2-36 0,-1 3-25 16,1-1-46-16,0 1-72 0,3 3-126 0,1 1-367 0</inkml:trace>
  <inkml:trace contextRef="#ctx0" brushRef="#br0" timeOffset="8666.75">11276 15334 1641 0,'-14'-4'167'16,"-2"-1"-80"-16,-6-2-42 0,1-1-19 0,3-1-9 0,-1 2-23 0,0-1-12 15,0 0 2-15,-2 1 1 0,0-1 12 0,1 2 11 0,-2 0 5 16,-2 0 6-16,1 2-9 0,-3 1-2 0,-1 1 2 0,-3 2-12 0,-2 1 5 15,-1 1-15-15,0 3-15 0,-2 1 0 0,1 2-7 0,-4 3 5 0,-1 3 0 16,-2 1 15-16,-4 3 6 0,0 2 0 0,0 2 14 0,0 2-6 16,0 2 4-16,2 1 10 0,2-1 5 0,0 0 7 0,2 0 6 0,1-1 8 15,2-1 0-15,2 0-2 0,3-2-1 0,3 2-6 0,2-2-4 16,4 0 8-16,0 0-6 0,4-3-1 0,4-1 1 0,1 0-11 0,3-1-12 16,2-3-6-16,1 1-7 0,3 0 5 0,2-1 5 0,1 1 3 0,4 0 2 15,0 0-8-15,3 1-6 0,2-1 0 0,2 0-11 0,1 2 6 16,2 0 5-16,3 0-10 0,2 0 10 0,1 1 0 0,4 1 3 0,1-2 6 15,2 2-9-15,1 0 0 0,0-1 3 0,2 1-6 0,0 0 9 0,5-1-7 16,-1 0-2-16,2 0 1 0,-1 1-5 0,0-2 10 0,-1 2-4 16,1 0-1-16,-2-1 4 0,1 2-5 0,-2 1 4 0,0 0-2 0,0 3-5 15,-2 0-5-15,-3 0 8 0,-2 0 12 0,-5-1 3 0,-2 1 4 16,-4 0-6-16,-2-1-5 0,-2 1 4 0,-4-1 1 0,-2 1 2 0,-2 0-1 16,-4 0 1-16,-2 2 1 0,-3 0 3 0,-3 0 2 0,-1 0 1 0,-2-4-2 15,2-1-3-15,-1-3 3 0,0-4 4 0,-1 0 10 0,1-3 1 16,0-1-3-16,0-3 4 0,1-1 6 0,-2-3-3 0,1 1-3 0,1 0-8 15,-1-2-10-15,1 0-2 0,-1-1-3 0,1-1-11 0,1 0-10 0,0 0-16 16,1-1-11-16,0-1-23 0,1-1-36 0,1-1-22 0,1 0-49 16,0-2-72-16,0-2-134 0,0-6-465 0</inkml:trace>
  <inkml:trace contextRef="#ctx0" brushRef="#br0" timeOffset="9066.75">10883 16134 2105 0,'-3'4'198'0,"0"0"-100"16,1 2-63-16,0-1-7 0,0 0-9 0,2 2-30 0,1 0-18 16,2 3-28-16,2 1-4 0,1 1 1 0,1 1 10 0,0 0 6 0,-1 0-14 15,2 0-7-15,-1-1-18 0,2-1-17 0,0 0-8 0,0-2-1 16,1-1 4-16,0-3 6 0,1 0-4 0,0-1 1 0,0-4 9 0,0 0 8 15,1-3 19-15,0-2 14 0,-1-3 6 0,1-3 13 0,-2 0 2 0,0-2 6 16,1-1 2-16,-2-2 3 0,0-1 3 0,0 1 4 0,-1-2 5 16,-2-1 8-16,2 0 4 0,-1 1 11 0,-2 0 15 0,0 3 23 0,-1 3 31 15,-1 1 25-15,-1 3 17 0,0 2 9 0,0 1-3 0,-1 2 2 0,-1 2-10 16,1 0-19-16,-1 1-7 0,0 1-20 0,0 1-10 0,-1 1-8 16,0 1-22-16,-1-1-7 0,1 2-7 0,1 1-3 0,0 2-1 0,1 0-3 15,0 2-6-15,0 2 0 0,1 2-8 0,-1 0 13 0,1 1-4 16,0 1-6-16,1 0 2 0,0 1-10 0,1 1 1 15,0 1 8-15,-2 4-10 0,2 0-3 0,0 3-7 0,1 0-2 0,-1 0 3 0,1 1-12 0,0 1-13 16,1 0-1-16,0 0-3 0,1 0-8 0,0 0 1 0,0 0-23 16,0-2-20-16,1 0-30 0,0-2-32 0,1-1-28 0,0 0-36 0,0-2-31 15,2 2-164-15,-1-2-22 0</inkml:trace>
  <inkml:trace contextRef="#ctx0" brushRef="#br0" timeOffset="9283.75">11558 16360 1917 0,'-1'5'283'0,"-2"-1"-141"0,1 2-54 0,0 0-16 0,0-1-13 0,1 2-24 16,1-1-27-16,1 3-17 0,1 2-9 0,1 2-1 0,1 2 8 16,-1 1 2-16,1 4-4 0,1 3-3 0,0 1-10 0,0 4-2 0,1-1-6 15,-2 2-4-15,1 0-8 0,0 1-6 0,-2 1-15 0,2 2-13 16,-1-1-13-16,1 0-11 0,-2-2 3 0,2-1-10 0,-1-2-1 0,0-2 6 15,1 0 7-15,0-4 11 0,0 0 14 0,-2-2 2 0,1-5 0 0,-1-1 0 16,-1-2-17-16,0-2-10 0,-1-2-21 0,0-3-47 0,-1-3-255 16</inkml:trace>
  <inkml:trace contextRef="#ctx0" brushRef="#br0" timeOffset="9666.75">11514 16113 1584 0,'-6'-13'237'0,"1"1"-64"0,-1-5-21 0,2 3-15 0,1 2-33 0,0 1-39 16,1 2-39-16,2-2-16 0,0 2-6 0,2 0 1 0,1 0-3 16,1 1-9-16,1 0 1 0,3 1-2 0,1 0-1 0,2 0-3 0,1 0-12 15,1 1 0-15,0 1-11 0,4 0-3 0,1 1 12 0,1 1-10 0,3 1 2 16,2 0-3-16,0 2-5 0,3 1 7 0,-1 1 4 0,2 3-4 16,1 0-6-16,0 3 4 0,1 1-1 0,-2 1 8 0,2 1-4 0,-2 3-9 15,1 0-8-15,-2 2 0 0,-1-1 2 0,-3 0 1 0,-1 2 6 16,-2-1 16-16,-3 0 8 0,-2 1 14 0,-2-1 14 0,-3 1-3 0,-3-2 10 15,-3 1 6-15,-3-1 11 0,-2-1 10 0,-4-1 8 0,-1 1 9 0,-3-2-4 16,-1 1 5-16,-2 0 6 0,1-2-9 0,-3 2 5 0,1-2-8 16,0 1 3-16,-1-3 3 0,0 1-11 0,-1-2-1 0,0-1-5 0,0 1-8 15,0-1 6-15,-1 0-5 0,0 0-6 0,2-1 8 0,1 1-7 0,-1-2 13 16,2 0-4-16,-1 0-7 0,1 0 11 0,2-1-16 0,0 1-7 16,0-1 12-16,1 0-9 0,1 0-1 0,0-2 1 0,2 1-4 0,0-1-5 15,1 0-6-15,-1 0-5 0,1-1-9 0,1 0 5 0,0 0 1 16,1-1-6-16,0 0-13 0,1 0-3 0,0 0-1 0,0 0-1 0,1-1-7 15,1 1-21-15,-1-1-15 0,2 1-17 0,-1-1-19 0,1 0-15 0,1 0-26 16,0-1-22-16,2-1-39 0,3-1-43 0,1-1-58 0,3-2-97 16,1-1-370-16</inkml:trace>
  <inkml:trace contextRef="#ctx0" brushRef="#br0" timeOffset="10384.04">16631 14822 1726 0,'-1'1'340'0,"2"1"-210"16,0-1-43-16,0 0-16 0,-1 0-16 0,2 1-32 0,0 1-26 16,2 0-13-16,1 2-4 0,1 2 5 0,0 1 6 0,1 2 9 0,0 0 0 15,0 2-1-15,1 2 1 0,0 1-4 0,1-1 1 0,0 4-1 16,2 1-4-16,0 1-2 0,0 1-2 0,2 3 1 0,-1-1-2 0,3 4-4 15,0 0-5-15,0-2-11 0,3 3 8 0,0-2-1 0,1 2 4 0,1 0 7 16,2 1-3-16,1-2 0 0,-1-2 3 0,1-1-2 0,-1-4-6 16,2-3 7-16,-1-1-1 0,1-2 6 0,0-5 0 0,-4-1-3 0,2-2 4 15,-1-3 1-15,0-2 4 0,1-3 7 0,-1-2 6 0,-2-3 5 0,-2-2-2 16,0-2 6-16,-2-3-3 0,1-2-2 0,-2-1 7 0,0-2 2 16,-1-2 5-16,-1-2 2 0,-1 0-2 0,0-3-5 0,-4 0-4 0,0 0 4 15,-3-1 4-15,-2 2 3 0,0 0 2 0,-3 0-1 0,-1 1-5 0,-1 1-3 16,0 1-1-16,-2 2-5 0,1 1 7 0,-1 3 1 0,-1 1 2 15,1 2 3-15,-1 1 2 0,0 3 0 0,1 1 6 0,1 3 1 0,1 2-3 16,-1 1-5-16,1 2-10 0,1 0-4 0,0 1-3 0,0 0 1 0,1 1-12 16,-1 0-2-16,1 2-1 0,0 0-4 0,1 4 10 0,-1 0 1 15,1 4-8-15,1 2-2 0,-1 3-1 0,2 1-4 0,0 5 11 0,0 1-6 16,1 2 1-16,1 2 0 0,0 2-4 0,1 2 2 0,1-1-6 16,1 1 6-16,0-1-4 0,-1 1 2 0,0-1 0 0,1-2-16 0,-1-2-11 15,2-2-13-15,-2-4-18 0,0 1-8 0,1-3-19 0,0 0-19 0,0-1-24 16,1-2-17-16,0-4-27 0,-1-2-32 0,0-3-32 0,-1-3-28 15,1-1-45-15,2-3-224 0</inkml:trace>
  <inkml:trace contextRef="#ctx0" brushRef="#br0" timeOffset="10767">17670 15012 1914 0,'0'1'280'16,"-1"0"-119"-16,1 1-28 0,0-1-17 0,0 0-35 0,0 1-37 15,1-1-30-15,-1 1-17 0,1 0 0 0,0 2-2 0,1 0 8 0,0 1-3 16,1 2-3-16,-1-1 0 0,1 1 1 0,-1 1 4 0,0 0-4 0,1 1-5 16,0 1-10-16,0 2-5 0,-1 0-2 0,1 3-1 0,0 1-1 15,0 0-6-15,0 1 5 0,1 1 5 0,-1 2 3 0,-1-2 12 16,1 0-9-16,0 0 0 0,-1-1-1 0,0-2-4 0,1-1 2 0,0 0-8 16,0-2-2-16,0-2 2 0,0-1 0 0,1-3 6 0,-1-1 0 0,1-1 0 15,0-2 5-15,0-1 6 0,0-1 8 0,0-1 5 0,0-1-2 0,-2 0 4 16,3-2 1-16,0 0 4 0,0-2-1 0,1-1 4 0,-1-1 2 15,0-1 2-15,1-1 5 0,-1 0 1 0,0-1-5 0,0 0-1 0,0 2-8 16,-1-1 3-16,0 1-3 0,1 0-1 0,0 1 1 0,0 2-6 0,0 0 3 16,0 2 2-16,0 1 0 0,-1 1-4 0,0 1-1 0,1 2-3 15,-1 0-1-15,0 0-5 0,1 1 1 0,0 1 2 0,0 2-5 0,1 2 4 16,1 0-4-16,-1 2-8 0,1 0 7 0,0 2-9 0,0 1-6 16,0 1-2-16,-1 0-16 0,0 0-8 0,0-1-12 0,-1-1-13 0,1 0-8 15,0 0-9-15,-1-1-2 0,2 0-11 0,0 0-4 0,0-1-5 0,1 0-15 16,0-1-5-16,0 0-6 0,1-3-10 0,1 1-5 0,0-2-29 15,0-1-166-15</inkml:trace>
  <inkml:trace contextRef="#ctx0" brushRef="#br0" timeOffset="11150.99">18631 14961 1401 0,'2'-6'346'16,"0"0"-201"-16,0-3-25 0,-1 1-9 0,-1 2-29 0,0-1-48 15,-2 0-37-15,0 1-18 0,-1 0-7 0,-2 1 11 0,-1 0 3 0,0 1-1 16,-1 1 4-16,-1 1 1 0,-1 1-3 0,-2 0 6 0,0 2-4 0,-2 1 2 16,-1 1 1-16,-3 3-5 0,0 1-6 0,-1 2-2 0,0 2 6 15,2 1 5-15,2 1 5 0,1 1 6 0,1 0-7 0,2 0 2 0,2-1 1 16,1 1 1-16,3 1 2 0,0 0-2 0,2-1 5 0,0 1-4 0,3 0 5 16,1 0 1-16,1-1 7 0,1 2 6 0,3-1 4 0,2 1-3 15,2-2 2-15,1 2 6 0,2 0 2 0,0 1 11 0,3-2-4 0,2 3-8 16,-1-2-8-16,1 1-3 0,1-2-1 0,0 1 8 0,-1-1 3 15,1 0 1-15,0-3-1 0,-1 0 1 0,0 0-2 0,-1-2 2 0,-1 0-2 16,-1-1-2-16,0 0-5 0,-1 0 0 0,-2-2 0 0,1 0-2 0,-3-1 1 16,-1 0-2-16,-2 0-2 0,-2-2 2 0,-1 1 2 0,-1-1-7 15,-1-1 1-15,-2 2-4 0,-1-1-3 0,-2-1-5 0,0 1-7 0,-2-1-2 16,0 0-4-16,-2 0 4 0,-1 0 6 0,0 0 2 0,-2 0 4 0,0 1-2 16,-1 0 1-16,0 1-2 0,-2-2-2 0,0 1 4 0,0 0-10 15,0 1 8-15,0 0-3 0,1 1-2 0,-1 1 0 0,1 0-11 0,0 1-8 16,0-1-5-16,2 2-15 0,-1-1-17 0,1 1-14 0,0 0-13 15,0 1-12-15,1 0-10 0,0 2-15 0,2-2-15 0,-1 2-18 0,2-1-31 16,0-2-48-16,0 0-58 0,2-3-245 0</inkml:trace>
  <inkml:trace contextRef="#ctx0" brushRef="#br0" timeOffset="13033.65">23799 14139 1500 0,'4'-7'880'0,"0"-1"-691"0,2 0-89 0,-4 2-60 0,2 2-24 0,0 1-25 16,0 1-16-16,2 0-20 0,0 1-3 0,2 1 7 0,1 2 12 0,0 0 17 16,1 3 10-16,0 2 4 0,2 1 2 0,2 2 7 0,0 1-1 15,-1 2 1-15,1 2-2 0,0 2-7 0,1 1 1 0,1 4-3 0,1 2-1 16,0 0-3-16,1 5-3 0,-2 2 0 0,1 4 4 0,1 3 5 0,1 4-1 15,-1 3 2-15,2 3-3 0,0 3 2 0,-1 1 1 0,1 3 2 16,-1 3-2-16,-1 1-1 0,0 0-4 0,-1 0-1 0,0-4 4 0,0-1-4 16,0-3-8-16,0-4 6 0,-2-2-6 0,1-4-3 0,-1-4-3 15,0-3-12-15,-3-4-2 0,2-5 9 0,-2-3 7 0,-1-4 7 0,-1-3 2 16,-2-5 0-16,-2-3 1 0,-1-2-2 0,-1-3-3 0,0-2-8 0,-1-3-3 16,-1-1-9-16,-2-2-6 0,0-1 7 0,-2-3-2 0,-1-4 12 15,-1-4 3-15,0-2 1 0,-3-4 11 0,0-5 1 0,-2-2 6 0,-4-4 1 16,1-1-5-16,-1-1 1 0,-1-3 0 0,-1-1 1 0,-2-3 11 15,0-1-6-15,0-1 4 0,-1-4-1 0,-2-2-6 0,0-1 2 0,0-2 1 16,-1 2 5-16,3-1 2 0,-2 2 12 0,2 3 14 0,2 1 13 0,3 1 9 16,2 1-2-16,1 4-8 0,1 0-7 0,3 2-1 0,1 1-8 0,2 2 2 15,1 0-6-15,2 5 3 0,2 2 9 0,2 3-9 0,1 1 11 16,1 1-13-16,2 1-10 0,1 1-7 0,1 3-20 0,1 0 7 0,1 2-7 16,3 2-7-16,1 1 12 0,1 0-12 0,0 2 7 0,2 1 2 15,1 3-4-15,1 2 2 0,3 1-5 0,0 2-2 0,4 3 4 0,0 2-4 16,0 2 2-16,0 3 4 0,1 2-8 0,0 1 4 0,-1 3-1 0,1 3-7 15,-2 1-7-15,-1 1-6 0,-2 2 10 0,-1 2 0 0,-2 2 2 16,-4 2-10-16,0 1-24 0,-2 0 1 0,-3 2-7 0,-2-1-1 0,-4 3-12 16,-5-1-21-16,-1 3-2 0,-5 0 1 0,-5 2 2 0,-3 0 4 15,-4 1 0-15,-3-1 1 0,-3-1 16 0,-4 0 20 0,1-1 13 0,0-2 11 16,0-4 6-16,0-1 7 0,1-3 10 0,2-2 0 0,0-1 9 0,3-2-4 16,0-2 3-16,1-5 10 0,2 0-4 0,1-2 6 0,0-1 1 15,2-1 4-15,1-1 10 0,2-1 0 0,-1-1 11 0,0 0 11 0,2-2 14 16,2-1 10-16,1 0 3 0,3-1-4 0,0 0-3 0,0-1-3 15,0 0-7-15,2 0-7 0,-1 0-5 0,2 0-5 0,1-1-11 0,0 0-9 16,0 1-6-16,2 0-13 0,1 1-6 0,0 0 1 0,1 0-4 0,0 0 5 16,-1 1-4-16,0-1-2 0,2 1-5 0,2 1-3 0,0 1 3 0,1 1 4 15,2 2-4-15,1 0 0 0,0 2 1 0,1 1-1 0,2-1 7 16,0 1-2-16,1 2 0 0,0-2 0 0,1 2-2 0,0 0 8 0,1-1-1 16,-1 1 1-16,1 1-2 0,1 0-5 0,-1-1 2 0,1 0 2 15,1-1-1-15,-1 0 1 0,0 1 0 0,1 0 0 0,-1 0 1 0,0-1 1 16,1-2 2-16,-1-1-1 0,-1-2 3 0,2 0 2 0,0-2 0 0,0 0 1 15,2-3-3-15,-2 0 8 0,1-1-8 0,-2-1 2 0,1-1-2 16,0-1-5-16,0-2 6 0,0-2-6 0,1 0 1 0,-1-2-4 0,0-1 2 16,0 1 0-16,0-3 0 0,-1 0 3 0,1 0-6 0,-1-1 9 0,-4 1-6 15,2-1-6-15,-2-1 3 0,-1-1-9 0,-1 0-4 0,0-2 1 0,-2 1-10 16,-2 0 1-16,-2-1-5 0,-1 1-1 0,-2 1-9 0,-3 1 5 16,-1 0 8-16,-3 0 1 0,-2 2 3 0,-1-1-6 0,-3 1 0 0,-1 0 2 15,-2 2 10-15,1 3 2 0,-2 1 4 0,0 2-1 0,1 1 3 16,0 2 2-16,-1 1 2 0,-1 3-2 0,0 1 2 0,1 1 3 0,-1 3-2 15,0 1 3-15,-1 1 3 0,0 1 4 0,1 2 5 0,0 1 1 0,1 2 1 16,3 1-3-16,0-1-5 0,2 0 1 0,0 1 10 0,2 1 2 16,1 2 2-16,0 2-2 0,3 1-9 0,0 0-1 0,2 2 2 0,1 1 0 15,2-1-5-15,1-1 2 0,2-1-3 0,1 0 4 0,2-1-5 16,2-1-6-16,1 1-3 0,0-1-6 0,2-1-2 0,4-3-4 0,1-1-4 16,0-1 4-16,3-1 0 0,0-1 5 0,0-3 8 0,2-1 4 0,0-1 3 15,0-3-2-15,0 0 4 0,0-2 3 0,0-2 1 0,0-1 4 16,-1-1-3-16,-1-2 3 0,1 0 4 0,-2-1 2 0,1 0 0 0,-1-1-4 15,-3-1 3-15,1 0 0 0,-1 0-2 0,-1 1-2 0,0 0-4 0,-1-1-1 16,0 0-1-16,-1 2 1 0,-2 1-3 0,-1 0 0 0,-1 0 1 16,-1 1 7-16,0 0 3 0,-1 1 3 0,-1 3 3 0,1 0-3 0,-3 1-2 15,2 2-7-15,-2-1-6 0,0 3-10 0,-1 0 2 0,-1 1 1 0,0 1-7 16,-1-1 8-16,1 2-10 0,1 2 1 0,0 0 9 0,0 2-4 16,0 0 4-16,0 0-4 0,-1 2-4 0,0-1 0 0,0 0-2 0,0 0 0 15,0-1-9-15,0 0-2 0,0 0-2 0,1 0-2 0,-1-1 4 16,0-1-1-16,1 1 3 0,1-1-7 0,0 0-3 0,0-1-2 0,-1-1-16 15,1-1-9-15,0 2-12 0,1-1-20 0,0 0-15 0,0-1-19 0,1-1-38 16,-1 0-40-16,0-2-45 0,0 0-76 0,0-1-222 0</inkml:trace>
  <inkml:trace contextRef="#ctx0" brushRef="#br0" timeOffset="13201.65">25708 14204 2813 0,'4'-1'185'16,"0"1"-123"-16,0 0-76 0,-1-1-51 0,0 1-55 0,0-1-53 0,-1 1-35 15,0 1-11-15,-2 0 20 0,1 1 20 0,-1 1 9 0,-1 1-31 0,0 0-69 16,-1 1-129-16,-2 2-234 0</inkml:trace>
  <inkml:trace contextRef="#ctx0" brushRef="#br0" timeOffset="13833.92">26387 14423 2032 0,'10'-8'675'16,"0"-4"-528"-16,3-3-107 0,-2-2-48 0,-1-4-24 0,2-4-33 15,1-5-12-15,0-6-8 0,-1-3 8 0,-2-2 32 0,0-1 31 0,-2 3 20 16,0 0 6-16,-3 0-2 0,-1 2-20 0,-2 2 9 0,-1-2-5 16,-2 3-2-16,-1 0 8 0,-1 0-17 0,-1 1-3 0,-1 2-8 0,-1-1-8 15,-1 4-9-15,0-1-5 0,1 3 5 0,-1 0 4 0,0 3 15 0,0 2 10 16,0 3 0-16,0 3 3 0,1 4 1 0,0 2-2 0,1 3 1 16,1 1 0-16,0 2-3 0,2 2 3 0,-2 1 5 0,0 1-1 0,1 2 2 15,-1 1 4-15,0 1 3 0,1 3 9 0,-1 3 6 0,1 2 4 16,-1 3 0-16,1 2 3 0,0 3 0 0,1 3 1 0,0 4 2 0,1 2-6 15,1 2-1-15,0 5-3 0,0 2-1 0,1 6 6 0,0 3 5 16,1 3-2-16,1 4-2 0,0 1-2 0,1 4-8 0,0 2-2 0,0 2-4 16,1 0-2-16,0 2-3 0,-1-1-2 0,1 0 1 0,-1 1 2 0,1 0-1 15,1-1 0-15,0 0-1 0,0-2-1 0,0 0-1 0,1-2 2 0,1-1 1 16,1-1-2-16,-1 1 7 0,2 0-5 0,1-1 10 0,0-1-2 16,3 0 1-16,0-2 4 0,0-1-6 0,1-3 13 0,0-2 5 15,2-3 3-15,-1-3 4 0,1-5-2 0,1-1-8 0,-1-4-11 0,1-3 8 16,0-2-6-16,0-5 1 0,-1-1 4 0,-1-4-13 0,-1-3 3 0,-1-4 3 15,-3-4 4-15,1-2-5 0,0-3 3 0,0-5 3 0,0-1 2 0,-1-4 0 16,-1-1-24-16,0-1-12 0,0-4-7 0,1-2-4 0,-1-3 21 16,-2-1-4-16,0-3 4 0,-1-3 5 0,-2-1-10 0,-2-3 3 0,-3 0 1 15,-3-2-2-15,-1 0-1 0,-4-2 1 0,-2 2-2 0,-1-5-4 0,-6 1-7 16,0 1-1-16,-4-2-2 0,1 3 4 0,-3-1-3 0,-1 2-4 16,-2-1-6-16,-2 1-2 0,0 0 2 0,-1 3 1 0,3 0 8 0,2 3 2 15,3 0 6-15,2 4 12 0,2 0-2 0,3 3 8 0,3 1 2 0,0 3 1 16,3 1 3-16,1 3 1 0,2 0 5 0,2 2-1 0,1 2 5 15,1-1-7-15,0 0-2 0,2 1-6 0,1 0-7 0,0-1-6 0,1 1-15 16,1 0-9-16,2 1-6 0,1-1-7 0,2 0-2 0,1 0-7 16,1-1-1-16,2 0-2 0,-1 0-10 0,2-2-3 0,-1 0-10 0,4-1-3 15,0-1-2-15,1 1-6 0,1-1-9 0,2 1-12 0,-1-2-18 16,0-1-10-16,0 0-14 0,0-1-31 0,-2 2-170 0</inkml:trace>
  <inkml:trace contextRef="#ctx0" brushRef="#br0" timeOffset="14150.43">26997 14641 384 0,'6'-2'271'16,"2"0"-78"-16,1 0-24 0,-2 2-25 0,-1 1-15 0,-1 1-14 0,0 0-11 15,-1 1-14-15,1 0-8 0,0 1-8 0,1 1-7 0,-1 0-2 0,0 1-9 16,1 1-12-16,-1 1-9 0,0 0-7 0,1 3-5 0,-1 0-3 16,0 1-3-16,-2 1-1 0,1-2-1 0,-1 2-1 0,0 1 1 0,0 0-5 15,0-1 0-15,0 0-6 0,1 0-1 0,-1-1 0 0,1 0-1 0,-1 0-1 16,0-2-2-16,1 0-1 0,0-1 2 0,0 0-1 0,1-2-5 16,0 0 0-16,1-1-3 0,1-1 3 0,0-2 2 0,2 0-2 0,1-1 2 15,-1 0 0-15,1 0 4 0,-1-2 4 0,2 0 5 0,0 0-1 16,1-2 4-16,-1 0 6 0,1-1-4 0,1-1 4 0,0-1-2 0,1-2-5 15,-1-1 2-15,1-2-7 0,0-2-1 0,-1 0-5 0,0-1-5 0,-1 0 7 16,-3-2-5-16,1 1 7 0,-2 0-5 0,0-2 8 0,-1 0 2 0,-1 1 2 16,-1-1 2-16,-2-1-8 0,-2 0-1 0,0-1-1 0,-3 1 2 15,-1-1-2-15,-1 0-3 0,-3 1 0 0,-1 0-17 0,-1 1 7 0,-1 2 4 16,-2 2-2-16,-1 0 16 0,-4 0-11 0,-1 0 1 0,0 2 2 16,-1 2 0-16,1 3-1 0,0 1-4 0,3 2 2 0,0 2-7 0,1 2-7 15,0 1-5-15,0 1-9 0,-2 3-3 0,1 2 1 0,-2 1-6 0,4 1-8 16,0 1-6-16,1-1 6 0,3 3-7 0,-1 0-4 0,3 4-18 15,-2-2-43-15,2 2-39 0,1-1-43 0,1 0-37 0,2-1-47 0,0 1-283 16</inkml:trace>
  <inkml:trace contextRef="#ctx0" brushRef="#br0" timeOffset="14384.43">27592 14807 1390 0,'19'5'344'0,"3"1"-187"0,3 3-79 0,-1-2-39 15,-4 0-16-15,-2 0-11 0,2 0-6 0,-1 0 2 0,-1-1 0 0,-2 1-3 16,-1 0 10-16,0 0 0 0,-2 1 2 0,-3-2 4 0,1-1-10 15,-4-1 1-15,0 0-8 0,-2-1-1 0,-2-2-4 0,-1 1-8 0,-1-1-4 16,-2-1-10-16,0 0-6 0,-1 0-1 0,-3-1 3 0,-2 0 16 0,-2-1 8 16,-3-2 6-16,1 0 3 0,-3-2-1 0,0 0 5 0,2-2 0 15,0-1 1-15,4 0-2 0,-1 0 1 0,1-1 6 0,2 0 2 0,1 0 8 16,1 1-2-16,3-1 2 0,0 1 3 0,3 0 2 0,2-1 4 16,2 0-7-16,2-1 4 0,2 0-9 0,3 0-1 0,3-2-9 0,2-1-12 15,3 0 2-15,-1 0-9 0,3 2-1 0,0 0 2 0,0 0-10 0,1 0-7 16,-1 1-11-16,1 1-30 0,0-1-22 0,1 0-39 0,-1-1-53 15,-1 0-54-15,3-1-85 0,0-3-471 0</inkml:trace>
  <inkml:trace contextRef="#ctx0" brushRef="#br0" timeOffset="15635.43">9718 16559 2087 0,'-24'-8'624'0,"-3"-1"-446"0,-7-4-67 0,2-1-25 16,2-3-51-16,2-2-13 0,0-3-32 0,4-1-11 0,3-7 16 0,2-2-15 16,5-4 7-16,2-1-12 0,5-2-6 0,3-2 13 0,3-2-13 0,3-2-1 15,3-1-2-15,2-3-7 0,5 2 8 0,3-1 5 0,5-1-12 16,3 0 3-16,5-3-1 0,4 0 1 0,5 0 5 0,3-1-1 0,5-2-1 16,4 0 1-16,2 1 2 0,4-2 0 0,2 0 0 0,4 0-3 15,3 1 5-15,2 1 2 0,2 2 5 0,3 1 5 0,2 1-1 0,2 2 2 16,2 2-1-16,-1 2-5 0,1 4 3 0,1 2 5 0,-1 6 2 0,1 3 10 15,0 3 4-15,1 3 1 0,1 5 4 0,1 3-5 0,0 4-1 16,0 3-1-16,-1 4-4 0,2 5 4 0,1 4 4 0,0 5 0 0,3 3-8 16,-1 7 1-16,1 4-7 0,-2 5 1 0,-1 7 5 0,1 5-6 0,-3 8-9 15,0 5-23-15,-4 8-22 0,-3 7-18 0,-4 4-7 0,-5 7 8 16,-1 5 15-16,-3 5 18 0,-4 4 15 0,-3 1 10 0,-4-2 12 0,-7-1 10 16,-3-2 7-16,-2 0 4 0,-6-3 3 0,-2 2 3 0,-6-1-1 0,-3 1-3 15,-5-1 3-15,-4 1-5 0,-5 0 1 0,-3-2 8 0,-5 2 5 16,-4-6 7-16,-3-2 13 0,-4-6 0 0,4-39 2 0,-4 7 0 0,-2 1-7 15,-3 6-7-15,-4-3-3 0,-5 8-11 0,-4-2 3 0,-7 5 3 16,-5-1-3-16,-5-4-4 0,-3-2 3 0,-5-3 20 0,24-25-6 0,-3 2 5 16,-4-1 7-16,-4 0-20 0,-3 0 9 0,-5 1-6 0,-4-2-13 0,-6 3 4 15,-1-4 5-15,-6 1 9 0,-3-2 9 0,-5 0 19 0,-2-2 17 16,-4-1 14-16,-2-2 9 0,-4-1 10 0,1-2-3 0,0-3-7 0,3-3-9 16,0-3-31-16,2-3-13 0,4-3-18 0,2-2-14 0,3-3-13 0,4-2-10 15,4-2-5-15,4-2-9 0,2-4-17 0,-41-17-23 0,15-2-44 16,15-2-26-16,14-3-34 0,12-1-34 0,10-1-21 0,10-3-35 0,10 0-44 15,4-6-65-15,5-5-120 0,6-7-334 0</inkml:trace>
  <inkml:trace contextRef="#ctx0" brushRef="#br0" timeOffset="16217.43">15627 14747 1953 0,'11'-15'224'0,"3"-5"-157"0,5-7-13 16,3-2 2-16,1-3-15 0,6-1-20 0,4-3-19 0,8-5-8 0,6-1 3 15,5-1 1-15,3-1-1 0,2 3 2 0,-1 0 1 0,2 0 0 16,0 1 4-16,2 1 2 0,1 1-3 0,1 3 2 0,1 0-2 0,2 1-3 16,3 1 2-16,2 1-5 0,3 2 1 0,3 0-1 0,0 3-2 0,7-1 1 15,0 1-5-15,2 3-1 0,3 0 1 0,0 4 0 0,3 0 0 0,-1 3 1 16,1 4 1-16,-3 3 1 0,1 2 1 0,-3 4 1 0,0 3 1 16,1 6 4-16,-1 4-8 0,-1 5 8 0,-1 6 2 0,0 4-4 0,-2 4 4 15,-2 8-3-15,2 3-3 0,-2 4-8 0,-2 6-1 0,-3 4-7 16,-2 5-2-16,-3 3 4 0,-2 3-3 0,-2 3-8 0,-2 6-7 0,-3 4-6 15,-4 3-6-15,-2 4 2 0,-4 7-3 0,-3 3 9 0,-3 5 8 0,-4 0 7 16,-7-1 14-16,-3-1 6 0,-5-4 12 0,-4-3 5 0,-5 0 2 16,-5-2 6-16,-3 0 8 0,-4 1 6 0,-5 1-7 0,-4-1-2 0,-4 1-9 15,-2 0 8-15,-4-1 5 0,-1-4 7 0,-3-1 9 0,0-6 2 0,-2-4 6 16,-2-2-3-16,1-5-8 0,-4-2-15 0,-1-2 0 0,-4-4-13 16,-2-3 8-16,-5-3 4 0,0-6-10 0,-4 0 4 0,20-26-2 0,-8 5-2 15,0-1 11-15,-10 3 4 0,-1-1 6 0,-10 4-3 0,-2-3-6 16,-11 2-1-16,-3-1 2 0,-4-4 5 0,-4-3-7 0,-3-3 2 0,-3-5 4 15,-5-4-5-15,-1-4-5 0,-5-5 2 0,-1-6-11 0,-5-5 11 0,-2-5-5 16,-1-8-11-16,-1-6 3 0,-15-13-13 0,-75-37 5 0,30-1 5 16,30 2-13-16,46 17 10 0,7-4-7 0,4-3-5 0,8-5 1 0,5-1-17 15,6-4-3-15,5-3-21 0,5-2-15 0,7-1-13 0,5-5-35 0,6 2-26 16,7-3-23-16,6 0-20 0,9 0-13 0,7 1-12 0,6 3-13 16,9 2-21-16,8 3-28 0,7 3-50 0,10 2-348 0</inkml:trace>
  <inkml:trace contextRef="#ctx0" brushRef="#br0" timeOffset="16883.7">23316 13127 2199 0,'29'-21'421'0,"5"-3"-327"0,11-9-73 0,2 0-21 0,3-1-3 0,7 0-12 16,8-1 1-16,8-2-6 0,7 0 2 0,4-2 13 0,5 0 4 15,1 1-1-15,1 0 2 0,0 2-5 0,4 1-3 0,-1 2 5 0,0 1-3 16,-1 4 3-16,1 1-2 0,-3 4-2 0,2 1 6 0,0 1-12 16,1 3-1-16,1 1 2 0,2 2-5 0,0 3 4 0,1 4-2 0,3 1-3 15,3 4 9-15,0 4 1 0,4 3-3 0,1 3 3 0,1 4-2 0,2 3 3 16,4 5 6-16,0 3-1 0,4 5 2 0,1 5-3 0,2 4 2 16,4 6 2-16,0 5-9 0,4 6 13 0,-1 5 0 0,1 4-2 0,-3 4 14 15,-4 3-16-15,-3 3 1 0,-7 3-5 0,-2 4-3 0,-4 2 9 16,-5 5-3-16,-5 3 0 0,-4 4 0 0,-3 3-5 0,-5 5 4 0,-2 1 4 15,-4 2 11-15,-4 4 0 0,-3 3-2 0,-2 4-1 0,-5 2-6 0,-2 4-2 16,-2 0 5-16,-4 3 1 0,-1 1 2 0,-5 3 4 0,-2 0-4 16,-1-1 0-16,-5 2 0 0,-2-2 5 0,-4-2 0 0,-5 1-3 0,-2-5 3 15,-7-3 10-15,-3-2 0 0,-4-4 5 0,-7-3 0 0,-2-2-1 0,-6-6 0 16,-4-7-3-16,-6-6 0 0,-4-7-7 0,-7-5-8 0,-7-6 3 16,11-38-27-16,-7 6 16 0,-4-2-6 0,-6 4 0 0,-5-1 14 0,-7 3-22 15,-4-3 13-15,-8 3 6 0,-5-4-1 0,-2-3 9 0,-4-4-8 16,-4-3-1-16,-3-3 4 0,-2-3-5 0,-6-4 0 0,-3-3 0 0,-4-3-7 15,-5-4 8-15,-6-3-14 0,-4-3-1 0,-7-3 10 0,-6-3-5 0,-4-1 11 16,-6-3-4-16,-6-1-1 0,-6-1-1 0,-4-2-6 0,-4-1-6 16,-4-2-1-16,-1-1-1 0,-3 0-1 0,1-3 2 0,-2-1 0 0,2-1 3 15,1-3 7-15,3-2-2 0,1-1 6 0,4-3-8 0,-119-33 21 0,48 3 1 16,48 2-8-16,42 5 12 0,25 3-10 0,6-6 9 0,7-3 1 16,9-3-9-16,6-4 1 0,8-5-6 0,3-5-13 0,3-7-2 0,3-8-19 15,3-8-9-15,3-9-18 0,3-8-40 0,3-13-37 0,2-12-56 16,4-14-74-16,3-17-132 0,1-16-213 0,2-19-341 0</inkml:trace>
  <inkml:trace contextRef="#ctx0" brushRef="#br0" timeOffset="50603.29">4066 6262 37 0,'1'2'41'0,"0"0"16"0,0 2 6 16,0-1 6-16,0 0-19 0,1 1-2 0,-1 0-5 0,1 1-11 0,0 0-3 15,-1 0-4-15,1 0-1 0,-1 1-1 0,2-1-1 0,0 0-3 16,1 1 1-16,1-2 0 0,-1 0-5 0,1 1 0 0,1-2-7 0,-2 0 0 15,3 2 6-15,0-2-2 0,1 1 4 0,0-1 3 0,2 1-1 0,-1 0 4 16,1 0-2-16,-1 1 0 0,2-2 0 0,-1 0-2 0,1 0 0 16,1 0 3-16,-2 0-5 0,2-1-2 0,1 0 0 0,0 0-1 0,0-1-1 15,0-1 7-15,0 1 0 0,1-1 0 0,0 0-1 0,0 0-7 16,0 0 0-16,1-1-7 0,0 1 6 0,1-1-5 0,-1 0-1 0,2 0 1 16,-1 0-5-16,0 1 5 0,-2-1-4 0,1-1 7 0,0 1-2 0,1 0-1 15,-3-1 2-15,1 0-5 0,0 1 3 0,1-1-3 0,-1 0 0 16,0 1 0-16,-1 1-2 0,-1 0 5 0,-2-2-1 0,0 0-1 0,0 0 1 15,0 0-2-15,1 1 0 0,-1 0-2 0,-1-1 0 0,-1 1 0 16,1-1 1-16,0 0 1 0,0 1 4 0,2-1-3 0,1-1 2 0,-2 0-1 16,2 0-4-16,-1 0 6 0,-1-1 0 0,2 1 4 0,0-1 5 0,-2 0-5 15,3 0-1-15,-1-1-1 0,0 0 3 0,1-1-1 0,-2-1-2 16,2 1-4-16,0 0-1 0,0 0 1 0,1 1 2 0,-1 0 1 0,1 0 0 16,1 1-2-16,-1-1 1 0,0 1 0 0,0 1-1 0,2-1-1 0,-1 1-3 15,-1 1 2-15,1-1-1 0,-2 0 0 0,1 0 3 0,-1 0-3 16,-1 0-1-16,2 1 3 0,-1-1 0 0,0 0-2 0,-1 0 1 0,2 0-3 15,-1 0-3-15,1 1 5 0,-1-2-1 0,-2 1 0 0,0 0 7 0,1 0-5 16,-1 0 3-16,-1 1-2 0,0-2 0 0,0 1 3 0,0-1 1 16,1-1 4-16,-1 1 0 0,1 0-2 0,-1 1 2 0,1-1-3 0,0 0-1 15,0 1 1-15,-1-1-3 0,0 0-2 0,-2 1 3 0,1 0-3 16,0 0 0-16,-1 0 2 0,0 1-3 0,0-1-2 0,-1 1 3 0,0 0-2 16,-2-1 0-16,2 0 2 0,0 1-2 0,-1 0 0 0,1 0 0 0,-1 0-2 15,0 0-1-15,-1-1 1 0,0 1 0 0,-1 1 1 0,1-2 3 16,0 1-2-16,0-1 1 0,0 0-2 0,0 1 1 0,0-1-2 0,0 1 3 15,-1 0 0-15,0-1 0 0,1 1 2 0,-1 0-3 0,2 0-1 0,-1 1 1 16,0 0-5-16,0 0 3 0,0 1 1 0,-1-1 1 0,1 1-2 16,-1 0 0-16,0 0 2 0,0-1-3 0,0 0 5 0,1 1 1 0,0-2-4 15,0 2 2-15,1-1-4 0,-1 0 0 0,2 1 0 0,-1-1 3 16,0-1-1-16,1 1 3 0,0 0-3 0,1-1-1 0,-1 1 0 0,0-1-2 16,-1 0 3-16,-1 0 0 0,1 0 3 0,0 1-1 0,0-1-2 0,-1 0 0 15,1 0-1-15,0 1 1 0,-1 0 1 0,1 0-4 0,0-1 1 16,-2 1 1-16,0 0 0 0,1-1 0 0,-1 2 0 0,1-2 0 0,-1 2 0 15,0-1 1-15,0 0-1 0,0 0 3 0,-1 1-2 0,0-1 1 0,0 0 3 16,0 0-5-16,0 0 2 0,1 1-4 0,-1-1 0 0,0-1 3 16,-1 1-2-16,0 1 3 0,1-1 1 0,1 0-6 0,-2 1 7 0,2-1-4 15,0 1 0-15,0-1 3 0,1 1-5 0,-1-1 4 0,-1 1-2 0,1-1-2 16,-1 1 2-16,1 0 0 0,-1 0 0 0,0 0 3 0,1-1-4 16,-1 2 1-16,0 0 0 0,1-1-3 0,0 1 3 0,-1-1-1 0,0 0 3 15,0 1-5-15,0-1 1 0,0 1 2 0,1 0-2 0,-1 0 3 16,-1 0-3-16,1 1-3 0,0 0 2 0,-1 0 5 0,1-1-2 0,0 1-2 15,-1 0 1-15,1-1 0 0,0 0 3 0,-1 1 2 0,2-1-2 0,-3 0 0 16,2 1-4-16,0-1 4 0,0 0-2 0,1-1 0 0,0 1 1 16,1 0 0-16,0 0-2 0,0 0 1 0,1 0 2 0,-2-1-2 0,0 1 0 15,0-1-2-15,1 1-1 0,-1 0 2 0,0 0 2 0,0-1 1 0,0 1-2 16,0-1 1-16,0 1-1 0,0-1 0 0,0 1-1 0,-1-1 2 16,0 1-1-16,0 0 0 0,0 0 0 0,0 0-1 0,0-1 1 0,0 2-3 15,-1-1 3-15,2 0 0 0,-1 1-2 0,0-1 3 0,-1 1-1 0,1-1-4 16,0 1 4-16,1 0 0 0,0-1 0 0,-1 1 0 0,0 0 0 15,0 0-1-15,0-1 1 0,1 1 0 0,0 1-1 0,-1-1 1 0,0 0-1 16,0 0-1-16,0 0 2 0,1 0-1 0,0 0 2 0,0 0-2 16,-2 0-1-16,2 0 0 0,1 0-1 0,-1 0 1 0,1-1 4 0,-1 1-4 15,0-1 4-15,1-1-2 0,0 1 1 0,0-1 1 0,0 1 1 0,0-1-2 16,0 0 0-16,0 0-2 0,-1 1 1 0,2-1 1 0,-1 0 1 16,0 1-2-16,2-1 1 0,-2 1-4 0,0 0 1 0,0 0 2 0,0 0-4 15,1 0 5-15,-1-1 1 0,-1 1-2 0,1 0-2 0,0-1 0 0,-1 1 2 16,1-1 0-16,-1 0 1 0,0 0-2 0,1-1 3 0,-3 1-3 15,1-1 5-15,-1-1-2 0,1 1 2 0,1-2 1 0,0 0-3 0,0 0 2 16,1-1-1-16,-2-1 3 0,2-1-4 0,1-1 3 0,0 1-3 16,1 0-4-16,0 0 2 0,1-1 0 0,0-1 2 0,1 1-4 0,-1 0 1 15,1-1 0-15,-1 0 0 0,1 0 2 0,-1 2-1 0,1 0 0 0,-1 0 1 16,-1 1-1-16,1 0 0 0,-1 0-2 0,-1 1 0 0,0 0 2 16,-1 0-2-16,-1 1-2 0,1 0 2 0,-1 1-2 0,0-2 4 0,0 2-3 15,-1-2 3-15,0 1-3 0,-2 1 0 0,1-1 5 0,0 0-2 0,-1-1 1 16,1 1-2-16,0-1 1 0,-1 0-3 0,0 0 4 0,-1-1 2 15,1 0-2-15,0 1 3 0,1-1-3 0,-1 0 1 0,0 0 2 0,0 0-6 16,1 0 3-16,-1-1-4 0,1 0 1 0,-1 0 3 0,1-1-5 0,-1 1 2 16,0 0-2-16,0 0-1 0,-1 0 4 0,1 0-1 0,-1 2-5 15,-1-2-4-15,1 0-14 0,-1 0-12 0,-1-1-12 0,0-1-8 0,-2 0-8 16,2 0-8-16,-1-1-4 0,-1 0-15 0,0-1-5 16,-1-2-9-16,2 1-8 0,-3-2-22 0,-1 1-31 0,-1-2-42 0,0-2-6 0</inkml:trace>
  <inkml:trace contextRef="#ctx0" brushRef="#br0" timeOffset="78437.25">1917 5464 1114 0,'-14'-3'98'0,"1"0"-62"15,-2 1-15-15,3 2 4 0,3 1 13 0,-1 1 7 0,1 0-1 16,2-1-16-16,1 1-15 0,2 0-10 0,2 2-6 0,0-2-1 0,1 2-3 16,1 3 2-16,1 0 3 0,0 2 1 0,2-2 2 0,-1 0-5 15,2 0 1-15,0-1 0 0,0 1 3 0,0 1 10 0,0-1 7 0,1 1 11 16,0 1 12-16,0 0 7 0,1 2 5 0,1-1 0 0,1 4 1 0,-1 1-8 16,0 0-2-16,1 1-4 0,-2 2-8 0,1 1-4 0,1 1-2 15,-2 1-13-15,1 2-3 0,-1-1 7 0,0 1 2 0,0 1 5 0,-1-2-1 16,0 3-10-16,-1-2-7 0,1 0-2 0,-2 0 4 0,0-1 0 0,-2 1 1 15,0 1-3-15,-2-1-5 0,0 0-8 0,-2-2-17 0,-1 0-24 16,-1-3-39-16,-1-1-40 0,-2-3-43 0,0 0-39 0,-4-2-47 0,0-2-82 16,-2-2-238-16</inkml:trace>
  <inkml:trace contextRef="#ctx0" brushRef="#br0" timeOffset="78755.25">1352 5778 749 0,'-6'-7'192'15,"0"1"-124"-15,1-2-32 0,-2-2-12 0,0-2 0 0,0-2-2 16,3 0-3-16,2-1-10 0,1-2-4 0,1-1-5 0,3 0-3 0,1-3-7 16,4-1-6-16,0 2 0 0,3-2 1 0,2 1 2 0,2 1 6 0,0 0 5 15,3 0 3-15,1 0 6 0,0 0 3 0,3 0 2 0,1 1 3 16,0-1 1-16,2-1 5 0,1 2 2 0,1-1 3 0,1 2-1 0,0 1-1 16,3 0-11-16,-1 1-2 0,5 0-3 0,24-5-4 0,-7 7 13 15,-11 6 4-15,-10 5 0 0,-3 4 2 0,2 3 0 0,-3 3 1 0,1 3 3 16,-1 2-2-16,0 3 0 0,-3 2-4 0,0 3-3 0,-5 2-2 0,-2 2 0 15,0 2-4-15,-2 3 2 0,-1 1 1 0,-4 2-4 0,-1 0 3 16,-2 1-3-16,-3 0-1 0,-1 0-1 0,-2-1-2 0,-2 2-3 16,-3-1-2-16,-1 1-12 0,-3-3 5 0,-1 1-2 0,-4-2-3 0,-3 1 9 15,-3 0-5-15,0-1-2 0,-5-1 4 0,-3-1 2 0,-1-1 1 0,-4 0-2 16,1-1 3-16,0-2 1 0,0-2 2 0,-2-5-2 0,-1-1-2 0,16-9-7 16,-3 1 10-16,-2-1 0 0,-3 0 4 0,1-2 5 0,-5-1-6 15,2-1 1-15,-3-2 1 0,5-2-4 0,1-2-16 0,4-4-18 0,2-1-26 16,4-3-24-16,4-1-30 0,4-2-39 0,2 0-46 0,4-3-97 0,1 0-218 15</inkml:trace>
  <inkml:trace contextRef="#ctx0" brushRef="#br0" timeOffset="79139.25">1638 7032 1899 0,'1'-6'29'0,"1"0"-27"0,1-2-19 15,3-3 4-15,2 0 20 0,2-4-3 0,2 0 3 16,4 0-30-16,2 0-28 0,2-1-32 0,19-11-24 0,-2 9 7 0,-5 5 17 0,-9 7 25 0,-3 3 18 15,-3 1 11-15,-1 2 3 0,-3 2 3 0,-1 1 9 0,-3 1 8 16,-2 3 3-16,-1 0 9 0,-3 2 1 0,-1 1 2 0,-2 3 6 0,-3 4 0 16,-1-1 1-16,-3 4-3 0,-3 1-4 0,-1-1 13 0,-2 4-1 0,0 2 8 15,-1 0 11-15,-2 3-10 0,0 0 11 0,1 1 8 0,8-16 5 16,-2 3 5-16,1 1-5 0,0 3-11 0,0-3-13 0,-1 4-12 0,3-1-9 16,-1 1-5-16,2-1-4 0,2-2 0 0,1-3-7 0,1 0-7 15,3-2-13-15,1-1-19 0,1-2-24 0,2-1-21 0,4 7-20 0,2-5-15 16,-1-5-5-16,0-4-7 0,0-3-8 0,0-1-12 0,0-3-44 0,-1-2-228 15</inkml:trace>
  <inkml:trace contextRef="#ctx0" brushRef="#br0" timeOffset="79505.25">1102 7010 1617 0,'-1'-9'51'0,"1"0"-14"0,2-3-20 0,1-3-12 0,3-4 4 16,3-2 5-16,2-3-1 0,6-1-4 0,3 1-5 0,2-2-6 0,3 2-4 15,2 0-7-15,1 1 1 0,4 3-4 0,-2 3 5 0,1 1 6 16,0 3-5-16,0 4 8 0,-1 1-2 0,-1 4 1 0,1 2 7 0,-1 3-1 16,-1 2 6-16,2 3-1 0,-2 2 2 0,2 1-14 0,0 4-1 15,4 3 0-15,22 13-4 0,-6 2 17 0,-9-2-7 0,-10-5 0 0,-2 3 0 16,1 0-3-16,-1 3 6 0,0-2-6 0,-2 1 15 0,0 0 2 0,0-1-1 15,-4 1 8-15,-1 0-7 0,-4-1 6 0,-3 1 6 0,-2-2 7 16,-3 2-6-16,-3 2-1 0,-4 1-3 0,-3 3-6 0,-3 3-3 0,-5 0-6 16,-4 2-11-16,-5 3-6 0,-2 1-10 0,-7-1-14 0,-4 3 11 0,-4-2 5 15,-2 0 8-15,-3 1 16 0,1-1-4 0,-1-4-3 0,-1-3-1 16,20-19 0-16,-6 3 17 0,1-2 1 0,-6 2-4 0,1-2-1 0,-5 1-22 16,1-4 0-16,-5 0 5 0,4-4 0 0,0-5-1 0,2-4-9 15,2-6-12-15,4-4-16 0,1-4-11 0,4-6-9 0,1-1-13 0,4-5-15 16,4-2-20-16,3 0-29 0,4-1-24 0,3 1-24 0,3-1-43 0,3 2-277 15</inkml:trace>
  <inkml:trace contextRef="#ctx0" brushRef="#br0" timeOffset="79957.25">1536 8586 2576 0,'-1'0'96'0,"0"1"-52"0,0-1-40 16,3-1-7-16,0 0 3 0,1-1 2 0,3-1-2 0,3 1-3 0,3-4-20 15,3 0-35-15,2 0-33 0,1-1-24 0,3 1-29 0,0 1 11 16,0 1 9-16,0 2 3 0,16 0 28 0,-6 5 4 0,-7 1 14 0,-8 3 20 15,-2 0 18-15,-1 1 18 0,-1 2 9 0,-3-2 10 0,-3 3 2 0,0-1 3 16,-2 0 4-16,-1 0 6 0,-2-2 9 0,-1 1 11 0,-1-2 5 16,0 0 5-16,0 0 3 0,-2-1-7 0,0-1 2 0,0 0 0 0,0-2-7 15,1 0-1-15,1 0-3 0,0-1-10 0,0 1-7 0,1-1-6 16,0-1-9-16,1 2-4 0,0-1 2 0,0 1 1 0,-1 1-1 0,4 1-2 16,0 0-3-16,1 1 0 0,-1 1 2 0,1 1-1 0,0 1-1 0,0 0 0 15,1 0 6-15,-2 2-5 0,2 0 8 0,-1 1-2 0,0 2-2 16,-2 0 1-16,1 1-1 0,0 2 5 0,-1-1-7 0,2 0 4 0,-1 1 7 15,0 2 1-15,2 0 8 0,-3 0 2 0,1 1-8 0,1 0 1 0,-2-1 2 16,1 1-1-16,-1 0 0 0,-1-2 1 0,0 0-5 0,0 0-1 16,-1-1-1-16,-1 2-3 0,0-1 1 0,-1 0-2 0,-1-1-2 0,-1 1-8 15,-1-3-7-15,-1-3-18 0,0 0-22 0,-1-3-17 0,-1 0-20 0,0-3-23 16,-1-2-34-16,0-2-41 0,-2-3-52 0,-1-2-34 0,-2-2-267 16</inkml:trace>
  <inkml:trace contextRef="#ctx0" brushRef="#br0" timeOffset="80371.25">1198 8564 927 0,'-3'-7'145'16,"1"1"-81"-16,-2 0-24 0,2-3 0 0,0-1 6 0,0-1 12 0,2-1 4 16,2 0-11-16,2 0-15 0,3-2-12 0,2-1-12 0,3 0 0 0,2-2-2 15,2-1 1-15,3 1 4 0,2-3-8 0,3 0 2 0,1 2 2 16,4-1 0-16,0 0 4 0,2 2-2 0,1-1-4 0,3 1-2 0,0 1 1 15,0 3 2-15,3 0-17 0,0 1 1 0,6 1-1 0,33-6-1 0,-7 7 22 16,-11 3 4-16,-15 5-4 0,2 0 1 0,-1 3-7 0,2 1-1 16,-1 1 3-16,-1 3-3 0,-1 1 2 0,-1 1-5 0,1 3-1 0,0 1-6 15,-1 2-1-15,0 2-1 0,-2 2-1 0,0 1 2 0,-3 2 3 16,-1 1-1-16,0 4 1 0,0 2 7 0,-1 5-4 0,0 0 0 0,-2 4 0 16,-4 1-6-16,0 4 0 0,-3 5-7 0,-1 1-8 0,-2 3-9 0,-3 2-11 15,-3 3-13-15,-3 2-5 0,-4 2-5 0,-4 2-6 0,-3 0-9 16,-5 4-2-16,-3 1 6 0,-3 0 12 0,-5 2 23 0,-3-2 18 0,-4-1 12 15,-2-3 16-15,-3-1 7 0,-3-2 4 0,-3-4 4 0,-4-2-7 0,-3-3 0 16,-3-4-2-16,-4-3 3 0,-1-2 5 0,-1-6 1 0,-2-3 11 16,-1-4 14-16,-4-4 27 0,0-4 16 0,0-3 7 0,0-5-2 0,0-2-19 15,1-3-8-15,-2-4-9 0,1-3-7 0,1-2-6 0,1-4-2 16,3-2-7-16,25 1-2 0,-5-1-10 0,0-1 10 0,-3-3-7 0,1-1-5 16,-3-1-3-16,2-3-27 0,-1-1-3 0,1-2-8 0,5 0-8 0,3-2-19 15,3-1-37-15,4-2-35 0,3-2-40 0,4-2-42 0,2-3-50 16,3-3-119-16,4-4-281 0</inkml:trace>
  <inkml:trace contextRef="#ctx0" brushRef="#br0" timeOffset="-193223.68">22265 6604 1070 0,'-15'-39'179'16,"-1"-2"-152"-16,-2-11-78 0,3 6-55 0,2 2-25 0,1 2 0 15,4 0 26-15,0 1 25 0,1-1 21 0,1 2 13 0,0 1 11 0,-1 3 15 16,0 1 10-16,-1-1 10 0,-1 2 10 0,1 2 14 0,-1 2 10 0,0 3 14 15,-2 3 12-15,0 1 10 0,-2 3 10 0,0 4 9 0,-2 2-1 16,-2 3-5-16,-1 5-6 0,0 2-8 0,-3 3-5 0,-1 4-2 0,-2 3-10 16,-2 5-12-16,0 2-10 0,-2 4-8 0,1 3-9 0,-1 2-3 15,3 1-5-15,-1 2-5 0,0 3-1 0,1 1-3 0,0 1 4 0,1 2-2 16,1-2 0-16,-1 1 2 0,2 1-1 0,-2 1-1 0,-1 0 2 0,1 4-4 16,-3-2-3-16,1 2 3 0,-2 1 6 0,0 1 0 0,-2 2 7 15,1 0 6-15,-1 2 4 0,-2 2 9 0,-1 2 6 0,-1 1 4 0,-2 1-4 16,1 1-4-16,-2-1-3 0,0 2-9 0,-1 1-8 0,0 1 0 0,1 2-2 15,0-1 0-15,-2 2 3 0,1 1-5 0,-1 1 1 0,1 0 0 16,0 1 1-16,0-1 0 0,1-1-2 0,-1 1-7 0,1-1 5 0,1 0 1 16,-1-1 2-16,1 0 7 0,-2 0-4 0,0-1 0 0,1 0 1 15,0-2-3-15,1 1 0 0,-1-1 1 0,-2-1-9 0,1 2 4 0,-1-1 0 16,-2 1 0-16,0 0 10 0,-1 0-2 0,-2 2-2 0,1 1-2 0,-2-1 1 16,-1 0-1-16,-2-2 2 0,0 1 1 0,1-1 2 0,2-1 12 15,-2-1 5-15,3-2 14 0,3 1 5 0,-1-4-2 0,5 0-2 0,0-3-12 16,2 1-12-16,2-3-5 0,1-1-5 0,2-1-3 0,0-1 4 0,1-1-6 15,0-1-6-15,0-2-3 0,0-1 4 0,2-1 4 0,0 1 6 16,1-1 7-16,0-2-3 0,0 1 4 0,1-1 0 0,-1 2-2 0,0 0-2 16,-1 1-1-16,0-1-1 0,1 0 1 0,-1-3-1 0,0 2-7 0,-1-2-3 15,2 2 4-15,-1-2-4 0,2-1 3 0,-1-2-9 0,1-1 0 16,2-3 3-16,-1 0-2 0,1 0 7 0,0-3-5 0,1 0-2 0,3-1 2 16,-2-2 2-16,2-1 3 0,0 0-2 0,-1-2 0 0,0-1-4 15,1-3-4-15,-1 1-5 0,1-1-6 0,0-1-4 0,2-1-15 0,-1-2-11 16,2-2-21-16,1-2-22 0,1-1-32 0,1-2-40 0,-1-3-57 0,2-2-81 15,1-2-40-15,1-2-12 0,1-3 84 0,1-2 53 0,2-2-67 16</inkml:trace>
  <inkml:trace contextRef="#ctx0" brushRef="#br0" timeOffset="-192903.28">18224 9730 959 0,'1'2'365'0,"0"2"-239"0,1 0-89 0,1 2-30 15,-1 2-12-15,1 2 5 0,1 2-3 0,-1 1-4 0,0 1 3 16,0 0-4-16,-2 1-2 0,-2 1 3 0,-2 1-2 0,-2 1-5 0,-1 2 2 16,-3 1 1-16,-1 1 0 0,-1 3 8 0,0 0-1 0,-3 2 5 0,-1 1 4 15,-2 1 0-15,0-1 11 0,-1 2 4 0,-1 0 14 0,0 2 13 16,-2 0 7-16,0 0 8 0,1-2-1 0,0 0-5 0,1-2-6 0,3-1-11 16,1-1-10-16,1-3-5 0,2-1-9 0,1-2-2 0,3-3 0 15,1 0-2-15,1-2 1 0,2-2-4 0,2-3 0 0,1 0 7 0,1-1 4 16,2-1 6-16,1-1 2 0,1 0-6 0,2-1 6 0,0-1 8 0,2 0 10 15,2-1 11-15,1-1 8 0,3-2 10 0,2-1-2 0,2-1-7 16,3-2-14-16,3-1-13 0,3-1-11 0,2-1-5 0,3-2 3 0,2-2-9 16,1 1-6-16,1-1-7 0,2-1-6 0,-1 2 3 0,0-3 0 15,0 2-4-15,-2-2-4 0,0 0-5 0,-2 0-11 0,1 0-8 0,-4-1-27 16,-1 1-26-16,-3-2-25 0,-1 0-40 0,0 0-40 0,-1-2-65 0,1 1-82 16,-2 0-44-16,1-3 22 0,-1 0-176 0</inkml:trace>
  <inkml:trace contextRef="#ctx0" brushRef="#br0" timeOffset="-191639.46">22186 5819 1549 0,'-18'-4'96'0,"-1"4"-63"0,-5 2-36 0,6 5-9 0,5 3 4 16,2 3 3-16,1 1-1 0,2-1 3 0,1 2-4 0,2 0 3 0,0 3-1 15,4 2 1-15,2 1 3 0,2 2 0 0,4 0 1 0,2 0 3 16,4 1 4-16,4 0 3 0,2 3 5 0,4 0 8 0,3 2 13 0,3 4 4 16,3 3 12-16,3 2-5 0,2 3 0 0,3 3 2 0,0 3-8 0,2 3 3 15,2 4-4-15,2 4-8 0,2 2-2 0,0 2-6 0,3 2-2 16,2 3-1-16,1 1-11 0,1 5 3 0,2 1-1 0,0 0 3 0,1 0 19 16,1 0 13-16,0-2 18 0,2-1 12 0,2-3-3 0,1-2 12 0,0-1-7 15,1 0-5-15,1-2 4 0,-1 3-19 0,-2 0-7 0,-1-1-4 16,-1 0-8-16,-1 0-9 0,0-1-20 0,-2 2 6 0,-1 0-6 0,-3-1 1 15,-1 1 7-15,-2 1-14 0,-2-1 2 0,-1-2-1 0,-5 0-3 16,-4-4-1-16,0-1-9 0,-2-2 7 0,-2-1 0 0,-1-3 2 0,-2-2 7 16,0-4-9-16,-3-2-2 0,0-3 0 0,-1-2 6 0,-1-3-3 0,-2-5 1 15,-4-2-5-15,0-5-8 0,-1-1-10 0,-2-5-23 0,-1 0-25 16,-1-4-37-16,-3-2-38 0,-2-2-35 0,0-1-45 0,-2-1-46 0,-1-2-57 16,-2-1-34-16,-3-4 2 0,-2-1 34 0,-1-3 98 0,-3-4 78 0,-2-3-150 15</inkml:trace>
  <inkml:trace contextRef="#ctx0" brushRef="#br0" timeOffset="-190656.52">25279 9354 2857 0,'-2'-2'46'0,"0"3"-55"16,0 3-13-16,2 4-6 0,2 4-7 0,1 6 7 0,3 3 5 16,2 1 0-16,-1 2-6 0,1 2-8 0,-1-1 0 0,0 2-7 0,-2 0 5 15,0 0-1-15,-2-2-5 0,-1-1 8 0,-1-1 5 0,-1-3 9 16,0-2 12-16,-2-1 5 0,0-2 8 0,1-4 5 0,0-1 0 0,0-2 6 15,1-3 4-15,1-2 6 0,1-2 11 0,0-2 5 0,1 0 5 0,0-3 2 16,2 0-5-16,1-3-7 0,1-2 0 0,1 0-11 0,1-4-2 16,2 0-3-16,2-2-10 0,1-1 5 0,2 1-6 0,0-3-2 0,-1-1 5 15,1-1-3-15,0-1 2 0,0-1 1 0,0 1-3 0,0-3 0 16,0 1 8-16,-1 0 3 0,0-2 4 0,-1 1 2 0,-1-3-9 0,-1 0 3 16,-2 0 1-16,-2-1 2 0,-3 1-8 0,-1-2-4 0,-3 1-7 0,-3-3-11 15,-4 1 1-15,-3-2-6 0,-6 1 0 0,-5 1 4 0,-4 2 0 16,-3 0 6-16,-3 2 4 0,-2 1 7 0,-3 3 8 0,-1 3-1 0,-1 1-5 15,0 3 1-15,3 3 2 0,1 4 0 0,2 2 5 0,2 4-6 0,1 2-11 16,1 3-6-16,4 3-11 0,-1 3 0 0,1 4-2 0,1 4 4 16,1 1 3-16,1 2-2 0,1 3 1 0,2 1-6 0,1-1 0 0,4 2-9 15,0-2-7-15,2 1-13 0,3 1-25 0,2 0-41 0,2 0-57 16,3-1-61-16,2 0-60 0,3-1-45 0,3-3-3 0,2 0 23 0,2-1 44 16,1-5 78-16,5-1-157 0</inkml:trace>
  <inkml:trace contextRef="#ctx0" brushRef="#br0" timeOffset="-190372.52">25609 8995 1219 0,'8'-12'387'0,"2"1"-232"0,3-2-36 0,1 2-53 0,1 5-7 0,1-2-2 16,1 2-2-16,-1 2-1 0,2 2-20 0,-1 2-12 0,0 2-10 0,1 3-10 15,1 1 1-15,-1 1 0 0,-2 1 2 0,1 2 2 0,0 3 4 0,-3 1 4 16,0 1 3-16,-1 1 6 0,-1 2 10 0,-1 1 5 0,-1 1 1 16,-1 2-3-16,0 2-11 0,-1 3-4 0,-1 2-3 0,-1 1-8 0,-2 2 3 15,0-2-3-15,-2 2-3 0,-2-2 4 0,0 2-1 0,-1-2-3 16,-1 0 3-16,-1-3-9 0,1-1-1 0,0-4 10 0,1-2 1 0,2-1 12 15,0-3 0-15,1-4-3 0,1-2 7 0,1-1 7 0,1-2 11 0,0-2 1 16,1 0 0-16,1-1-5 0,2-1-11 0,1-2-5 0,1-1-9 16,2 0 0-16,-1-2-3 0,2-1-2 0,2-2 1 0,2-1-5 0,0 0-4 15,3-2-6-15,2-1-3 0,-1 0-2 0,2 0-4 0,0-1-1 16,0 0-14-16,1-1-13 0,-3 1-9 0,1 0-20 0,0 3-5 16,-2-2-10-16,0 0-22 0,0 0-23 0,-3-1-31 0,1-1-35 0,-1-1-45 0,-1 0-64 15,1-2-54-15,-2-1-30 0,-1-3-83 0,-4-2 127 0</inkml:trace>
  <inkml:trace contextRef="#ctx0" brushRef="#br0" timeOffset="-189771.39">23877 5217 2640 0,'-3'-5'59'0,"2"1"-67"0,4 2-10 0,9 6-1 15,8 5 0-15,7 3 6 0,5 3 8 0,5 3-3 0,5 2 7 16,1 4-6-16,4 5 4 0,2 0 1 0,2 4-1 0,3 0 3 0,1 0-1 16,2 2-6-16,3 2 2 0,2 4-2 0,3 2-5 0,3 2-7 15,4 2 4-15,1 3 4 0,5 1-2 0,4 4 12 0,2 4 1 0,6 3 0 16,2 3 0-16,7 4-3 0,3 2 1 0,3 2-9 0,5 5 10 0,4 1 1 16,3 2-4-16,3 3 6 0,2-2-8 0,3-3 7 0,2-5 4 15,-2-9 0-15,-1-9 13 0,-3-7 18 0,-3-7 31 0,-1-6 40 0,-4-4 29 16,-3-5 10-16,-5-3-2 0,-2-5-12 0,-5-1-18 0,-4-2-17 0,-1-1-21 15,-4-3-10-15,-1 2-21 0,-4-1-15 0,-2 1-5 0,0 0-15 16,-2-2-1-16,-3 2-1 0,-1 1-4 0,-4 0 1 0,-1-1-3 0,-4 2-4 16,-3-1-1-16,-2 2-1 0,-6-2-2 0,-3-1 0 0,-3 0-1 0,-4-1-12 15,-4-2-16-15,-6-1-16 0,-5-1-22 0,-4 0-12 0,-5-1-7 16,-4-1-9-16,-2-1-5 0,-5-1-20 0,-1 0-25 0,-4-2-40 0,-1-1-47 16,-3-1-53-16,-1 0-63 0,-1-1-37 0,-2-1 3 0,-1 0 64 15,-3 0-170-15</inkml:trace>
  <inkml:trace contextRef="#ctx0" brushRef="#br0" timeOffset="-189238.94">29400 7441 2706 0,'3'-7'103'15,"1"1"-123"-15,1-2 7 0,2 5-8 0,-1 0 8 0,4 0 13 16,0 1-9-16,2 1-4 0,1 1-9 0,1 2-12 0,0 1-2 0,0 2 4 16,0 1 10-16,0 2 3 0,-2 1 6 0,1 2-1 0,-1 3 2 0,1 0-1 15,-1 4 4-15,1 4 4 0,0 1 4 0,1 3-12 0,-1 3 7 16,0 1-5-16,-1 2 5 0,0 1 11 0,0 1-5 0,-2-1 1 0,0-1-1 16,-2 0-1-16,-1-3 4 0,0-1 0 0,0-3 5 0,-1-5 4 15,1-3 7-15,-2-5 10 0,1-3 13 0,-2-4 10 0,0 0 8 0,-2-2 5 16,0-2-4-16,-1-1-8 0,-1 0-8 0,0-1 5 0,0-1 3 0,-1-2 0 15,-1-2-6-15,-2-4-23 0,-1-4-20 0,-2-6-18 0,-3-3-14 16,-1-5 2-16,-1-2 0 0,0-1 4 0,-1 0 8 0,-1-3-2 0,-1 1 6 16,0-2 8-16,0 1-3 0,0-1 16 0,0 2 1 0,1 0 3 0,3 2 9 15,0 1-14-15,3 3-1 0,2 2-2 0,3 5-9 0,1 1-6 16,1 3 2-16,0 2-7 0,1 3 7 0,0 3 6 0,1 1-8 0,0 3-1 16,2 1-6-16,-1 2-1 0,2 1 4 0,1 1 7 0,1 2 7 0,2 2-2 15,2 2 0-15,1 3 2 0,3 2-1 0,1 2 1 0,3 3 2 16,1 1-3-16,1 1-1 0,2 2 0 0,-1 1 2 0,2 0 1 0,0 0-3 15,2-2 0-15,1-2 2 0,-2-2-7 0,2-3 3 0,-3-3 1 16,0-3-1-16,0-1 19 0,-2-3 5 0,2-3 4 0,-2-4 3 0,-2-1 4 16,0-3 15-16,-2-3 1 0,-2-3 1 0,2-5 1 0,-2-2-7 0,-1-5-3 15,-1-2-10-15,-1-3-5 0,-1 0-13 0,0-4-6 0,0 0 4 16,-1-5-3-16,-1 0 3 0,0-1-8 0,1 0-1 0,-1 1-7 0,-1 2-6 16,1 1-8-16,1 4-16 0,-1 3-10 0,1 7 1 0,0 2-10 0,-1 5-13 15,0 4-14-15,-3 3-29 0,-1 2-17 0,0 3-26 0,-3 3-19 16,1 1-35-16,-2 3-73 0,0 3-70 0,-1 3-17 0,-1 3-2 0,-1 4 74 15,-1 4-174-15</inkml:trace>
  <inkml:trace contextRef="#ctx0" brushRef="#br0" timeOffset="-188922.94">30501 6889 2142 0,'1'-14'682'0,"0"1"-672"15,0-4 30-15,2 1-3 0,0 2-3 0,2 1 2 0,0 0-16 16,1 1-20-16,0 3-25 0,2 1-14 0,0 3-9 0,-1 2 1 0,2 3 9 15,0 1 5-15,1 3 17 0,0 2 16 0,0 2 11 0,0 2 9 0,0 2 8 16,0 3 0-16,-1 3-1 0,-1 4 0 0,1 3-7 0,0 4-1 16,-1 1-9-16,-2 3 2 0,0 0 1 0,-2 2 1 0,1 0 2 0,-1 1-6 15,-1-2-3-15,0 0-4 0,-1-1 1 0,2 0-1 0,-1 0-3 0,0-2 0 16,2-1-2-16,-1-5 4 0,2-3-2 0,0-2 0 0,2-6 5 16,0-4 9-16,1-1 7 0,0-4 13 0,3-2 14 0,1-1 6 0,0-4 8 15,3-1-1-15,0-2-6 0,3-2-10 0,0 0-12 0,1-1-9 16,1-2-9-16,2 0-8 0,1-1-5 0,2-1 0 0,-1 1-4 0,2-1-3 15,1 1-3-15,3 1-5 0,-2 0-3 0,0 0-8 0,-1 2-5 0,-2 0-8 16,1 0-4-16,-1 0-12 0,-1 0-9 0,1 0-17 0,-3 1-17 16,1-1-22-16,-2 1-20 0,1-1-33 0,0-1-53 0,-2 0-89 15,1-2-109-15,-1-2-48 0,0-1 62 0,0-7-163 0</inkml:trace>
  <inkml:trace contextRef="#ctx0" brushRef="#br0" timeOffset="-188405.94">31742 6550 2063 0,'0'-2'32'0,"0"2"-2"16,3 0 4-16,-2 1 1 0,1 0 5 0,2 2-1 0,-1 0-8 0,3 2-13 15,0 0-9-15,-2 3-3 0,4 2-3 0,-2 3 6 0,2 1 3 0,1 0 10 16,-2 2 1-16,2 0-2 0,-1-1-4 0,1-2-3 0,-1 0 0 16,-1 0-5-16,1-1 4 0,-2 0-4 0,2-1 2 0,-2-3-1 0,-1-1 5 15,0 0 3-15,-2-1-1 0,0-1 5 0,0 0 2 0,-2-2 5 0,0 0 3 16,1 0-1-16,-2-1-1 0,1 0-1 0,0 0-1 0,-1-2 0 15,1 0-1-15,-3-1 10 0,1 0 7 0,1 0 3 0,-1 0 1 0,1-2 3 16,0 0-6-16,-2-2 0 0,2 0-2 0,-1 0-8 0,0-1-4 16,1 0-8-16,1-1-1 0,-2-1-6 0,0-1-2 0,1-2 1 0,0-1-3 15,0-1-4-15,0 0-3 0,-1-1-1 0,-1-2-2 0,2 0-2 16,2 0-6-16,-2 2-3 0,1 0 0 0,0 3-5 0,-1 0 1 0,2 3-3 16,-2 1 3-16,2 1-1 0,-1 2-3 0,0 0-1 0,1 2-5 0,-1 1-2 15,2 1 6-15,-2 0 3 0,-1 1 4 0,2 2 5 0,-1 1-9 0,1 2 5 16,1 1-3-16,-1 3 6 0,2 2 1 0,-2 3-2 0,2 1 5 15,-1 1-1-15,0 2 0 0,1 0 3 0,1-1-1 0,-1 1-1 0,2 0 3 16,-2-2 1-16,2 0 1 0,0-1 1 0,-1 0 0 0,2-2-1 16,-3 0 1-16,1-1 0 0,1-1 1 0,-2 0 1 0,2-2-1 0,-2 1-1 15,0 0 2-15,1-1-1 0,-2 1 2 0,2-1-5 0,0 0-10 0,-1 0 3 16,1 0 0-16,0 1-2 0,0 3 13 0,1 1 1 0,-2-6-7 16,1 3 30-16,0 3-9 0,2 3-1 0,1 2 1 0,1 5-26 0,3 2 2 15,0 8-2-15,2 1 2 0,1 5 1 0,1 1-3 0,1 3 2 0,1 2 0 16,0 4-30-16,0 1 7 0,1 1 2 0,0 1 0 0,-2-3 33 15,0-2-10-15,0-1 3 0,-3-3 0 0,-1-5 3 0,0-4 2 0,-2-6 2 16,-1-3 5-16,-1-3-3 0,-1-3 3 0,-2-2-2 0,0-5 2 0,-1-2 1 16,-1-3-3-16,-1-1-3 0,-1-3-17 0,0-3-22 0,-3-2-31 15,-1-3-34-15,1-3-37 0,-2-4-39 0,-2-3-43 0,-1-5-84 0,0-7-105 16,-3-7-42-16,-1-7 29 0,-2-6-179 0</inkml:trace>
  <inkml:trace contextRef="#ctx0" brushRef="#br0" timeOffset="-188172.94">32118 6706 1862 0,'-10'-11'183'0,"3"0"-23"0,-4-5-4 16,-1 2-39-16,4 1-34 0,0 1-6 0,3 2-27 0,2-1-31 0,2 1-22 16,2 0-21-16,3 0-10 0,0-1-6 0,2 2-11 0,0-2-1 15,-2 6 15-15,1-1 7 0,3-1 14 0,3 0 9 0,2-1-10 0,5-1-2 16,3 1 5-16,3-1 6 0,4 0 11 0,3 2 8 0,4 1-3 16,3 2-1-16,1 2-5 0,2 2-1 0,1 2 2 0,0 2-1 0,2 2-1 15,-1 2-1-15,-1 3 40 0,-1 1 1 0,-1 2-2 0,-22-6 0 0,2 1-44 16,0 1 2-16,1 1 8 0,-3 0 14 0,2 2 13 0,-2 0 9 15,0 2 6-15,-3-1 2 0,1 1-2 0,-3 0 8 0,-1 2 4 0,-4 0-4 16,1 0 0-16,-4 2-7 0,-1 1-3 0,-5-1-8 0,-7 2-11 0,-10 17-15 16,-9-1-55-16,-7-3 7 0,-6-2-8 0,-4-4-1 0,-2-2 13 15,1-5-73-15,4-7-88 0,-3-2-113 0,-2-3-177 0,-4-3-128 0,-4-4-250 16</inkml:trace>
  <inkml:trace contextRef="#ctx0" brushRef="#br0" timeOffset="-187705.94">23156 4849 2038 0,'-12'-7'346'0,"4"1"-373"0,0 0-29 15,8 5-9-15,8 2 10 0,6 1 26 0,9 1 19 0,6-1 6 16,6-1 5-16,6 0-1 0,8-1 4 0,4-1-1 0,7 1 2 0,6-3 2 15,3 0 0-15,7-2 5 0,5-1-3 0,4-1-1 0,7-2 0 0,3 0-1 16,6-1 0-16,2-2 2 0,5 0 0 0,3-2 1 0,6 0-1 16,4 0 0-16,3-1-1 0,4 1-1 0,3 0-1 0,1 1 0 0,5-1-1 15,-1 0 2-15,1 3 1 0,0 0-2 0,-3 1 3 0,-3-1 0 0,-4-1 12 16,-4 0 29-16,-7 0 17 0,-5 2 17 0,-5-1 4 0,-6 2-19 16,-7 0-6-16,-5 1-21 0,-8 2-8 0,-6 1-6 0,-4 2-9 0,-7 2-4 15,-4 0-8-15,-4 2-4 0,-6 1-3 0,-3 2-3 0,-4 1-2 16,-7 1-2-16,-4 1-7 0,-7-1-2 0,-3 1-15 0,-5-1-13 0,-4 0-21 15,-5-1-16-15,-4-1-13 0,-1 0-26 0,-3-1-50 0,-4 0-41 16,-3-1-49-16,-5-1-80 0,-8-2-30 0,-3-2 43 0,-6-2-224 0</inkml:trace>
  <inkml:trace contextRef="#ctx0" brushRef="#br0" timeOffset="-186955.94">27334 1785 1227 0,'1'-2'646'0,"3"3"-777"0,1 0 29 0,3 4 44 0,2 3 25 0,4 3 13 0,3 5 2 16,3 6 2-16,23 28 0 0,-2 3-1 0,-5-3 7 0,-9-6 2 15,-2-6 9-15,-3-4 0 0,0 0 2 0,1-3 3 0,-3-1 8 0,0-3 8 16,0-2 14-16,-3-4 13 0,1-3 8 0,0-1 5 0,-4-1-1 16,-1-1-5-16,-1-3-7 0,-3 1-8 0,-1-1-8 0,-3-2-7 0,1-2-4 15,-2-1-4-15,-1-2 2 0,1-1 1 0,-3-2 9 0,0-1 13 16,-1-1 12-16,0-1 8 0,-1-2 5 0,-2-1 0 0,0-2-8 0,-2-3-9 16,-3-1-14-16,-1-2-15 0,-2-1-7 0,-3-1-8 0,-1 1-3 0,-3-1-1 15,1 1-5-15,-1-1 4 0,-1 3-2 0,-2 0-2 0,-1 2-4 16,1 2 0-16,-3 3-6 0,1 4 6 0,-1 3-2 0,-2 4 0 0,1 3 1 15,-2 4-4-15,0 4 1 0,-1 4-4 0,1 4 3 0,-1 5-6 0,-1 3 2 16,2 7 3-16,-1 1-4 0,2 5 4 0,1 4-2 0,3 3 5 16,0 1 5-16,0 1 4 0,2-1 4 0,0-1 7 0,2-4 6 0,4-5 6 15,5-3 4-15,4-6 6 0,5-2-2 0,5-5-1 0,4-3-13 0,7-2-4 16,5-1-3-16,6-2-6 0,5-1 11 0,5-2-7 0,7-2 5 16,3-2-2-16,3-2-5 0,3-1 5 0,0-4-9 0,1-2 4 0,0-1 7 15,0-3 4-15,-3-1-3 0,-4-2 1 0,-3 0-12 0,-3-1-1 0,-5-2 3 16,-4 1-4-16,-1-1-4 0,-4-1-10 0,-5 0-18 0,-2-1-14 15,-4 0-19-15,-2-1-25 0,-1 0-24 0,-2-3-34 0,-1 0-19 0,-3-3-16 16,0-2-18-16,-2-3-10 0,-1-6-6 0,1-5 0 0,-2-7 14 16,2-5 42-16,-1-6 51 0,0-4 42 0,1-3 38 0,0-3 20 0,-1 1 6 15,0-3 5-15,-2 0 7 0,0 0 7 0,-1-1 11 0,-1-1 20 0,1 2 14 16,-1 2 15-16,0 2 11 0,1 2 0 0,-2 4-2 0,0 3-8 16,-1 4-13-16,-1 1-12 0,1 23 0 0,0-5-2 0,-1 0 14 0,-1-3 16 15,1 1 11-15,-2-2 11 0,1 1-2 0,-1-2-5 0,0 1-13 0,1 3-18 16,1 3-18-16,0 3-17 0,2 2-15 0,0 4-14 0,2 3-4 15,-1 2 0-15,4 3 2 0,1 4 12 0,2 3 17 0,2 2 8 0,1 4 14 16,1 4 8-16,3 2 3 0,-1 6 3 0,3 4 0 0,0 3-3 16,14 37-15-16,-3 4 6 0,-5-2-11 0,-6-6-7 0,-2-1-4 0,0 1-18 15,0 1-6-15,0 1-2 0,3-2-3 0,2-1 0 0,1-3-8 0,2-4 0 16,1-6-2-16,-2-8 10 0,1-8 13 0,0-7 21 0,-1-6 26 16,1-6 24-16,1-6 23 0,-2-1 7 0,1-4-3 0,-3-4-15 0,3-1-16 15,0-7-11-15,1-3-20 0,3-5-10 0,2-5-17 0,5-7-11 0,2-4 0 16,4-5-5-16,3-6-12 0,3-4-25 0,5-4-37 0,1-6-41 15,2-5-35-15,4-5-31 0,1-5-34 0,-29 35-42 0,10-11-54 0,-1-4-47 16,9-12-27-16,1-4-23 0,9-14-51 0,-28 40-17 0</inkml:trace>
  <inkml:trace contextRef="#ctx0" brushRef="#br0" timeOffset="-183258.06">21879 5232 276 0,'-11'-2'90'0,"0"1"-42"16,-4 1-13-16,2 1-12 0,2 1-7 0,1 0-5 0,1 1-5 16,0 0-3-16,1 1 0 0,1-1 0 0,0 1-2 0,1-1 3 0,1 0-1 15,0-1 3-15,0 1 5 0,1-1 0 0,1 1 4 0,-1-2 3 0,1 0-2 16,0 0 3-16,0 0-1 0,1 0 4 0,1-1 1 0,-1 1 0 15,1-2 5-15,0 1 3 0,0 0 2 0,1-1 2 0,0 1-6 0,1-1-5 16,1 1-4-16,2-1-5 0,1 0-5 0,1 0-2 0,2-1-1 0,4 1 0 16,2-1 1-16,2 1-2 0,1-1-2 0,3 1-1 0,1 1-1 15,0 0-2-15,1 1 0 0,-1 0 6 0,-1 0 3 0,0 0 6 0,-1 0 8 16,-2 1 3-16,-2 0 1 0,0 1-2 0,-2 0-5 0,-2 1-7 16,-4 0-1-16,1 1-3 0,-4 0-3 0,-1 2 1 0,-2 2 0 0,-2 0 1 15,-2 2 5-15,-2 0-1 0,-2 0 1 0,-2 0 0 0,-2-1 4 0,-3 0-4 16,-1 0 0-16,0 0-3 0,-3 0-1 0,-1-1 1 0,-1 0 1 15,1-1-3-15,-2 0-1 0,0-2 1 0,1 0-4 0,0-1 4 0,1-1 1 16,2-2 3-16,0 0-3 0,1-1 1 0,2-1 1 0,0-1 0 0,0-1 3 16,1 0 1-16,-1 0 0 0,3-1-2 0,-2-1 1 0,2 0 0 15,2 0 0-15,1 0 5 0,2-1 0 0,1 1 1 0,2-1 1 0,2 0-5 16,1 1-4-16,1-1-8 0,2 0-12 16,3 0-5-16,2 0 0 0,4-1-1 0,3-1 5 0,3-1 6 0,5-2 3 0,1 0 5 0,0-2 4 15,2 1 0-15,0 0 6 0,1 0 3 0,1 1 4 0,-2 1 5 0,-1 1 4 16,-2 1 4-16,-1 2-2 0,0 0-3 0,-3 2 1 0,0 1-4 15,-2 2-7-15,-4 1-4 0,0 0-3 0,-2 2-5 0,-1 1-1 0,-1 0 1 16,-2 1-7-16,-1 2 5 0,-2 0-5 0,-2 0 0 0,0 2 2 0,-2 0 3 16,-1 0 1-16,-1 2 0 0,-2-2 5 0,-1 0-1 0,-1 0 0 15,-1-2 2-15,-2 0-2 0,-2-1 0 0,-1-1-1 0,1-1 2 0,-3 0-4 16,0-1 2-16,0-1-3 0,-1 1-1 0,0-1 3 0,-1 0-4 16,-2-2 0-16,2 0 2 0,-2-1-4 0,1 0 2 0,-1-1-2 0,2 0-1 15,0 0 1-15,1-1-2 0,2 0 2 0,2 0 0 0,1-2 0 0,2 0-2 16,-1-1 5-16,3 0-2 0,1-1 1 0,1 1-1 0,2-2-1 15,2 1-2-15,1 1-1 0,1-1-1 0,2 1 1 0,1 1 0 0,2 1 0 16,2-1 1-16,0 2 1 0,1 0-4 0,0 0 2 0,2 1 2 0,2 1-2 16,-1 0 1-16,1 1 1 0,-1 1-1 0,0 0-1 0,-1 0 2 15,0 1-1-15,-1 1-2 0,-2 0 2 0,0 0-1 0,0 1 1 0,-3-2-1 16,0 1 0-16,-2 0 3 0,-1-1 0 0,0 1 0 0,-1 0-1 16,-1 0 1-16,-1-1 0 0,-1 0-1 0,0 1 7 0,0 0-3 0,-2 0 6 15,-1 1-2-15,-1-1-1 0,-1 1 0 0,-1 0-6 0,0-2 4 0,0 2-4 16,0-2 5-16,1 1-5 0,0 0-3 0,0 0 4 0,1 1-5 15,0-1 1-15,1 1 0 0,0-1 0 0,0 0-2 0,1-1 4 0,0 0-2 16,0 0-2-16,1 0 2 0,-1 0 0 0,0 0 2 0,0 0-4 0,1-1 2 16,1 1 0-16,0-1 2 0,-1 1 1 0,0-1 1 0,-1-1-1 15,1 1-3-15,0-1-3 0,0 0 2 0,1 0 2 0,-1 0 4 0,1-1-4 16,0 1-1-16,-1-1 0 0,0 1 0 0,1-1 2 0,-1 1 1 0,1 0-2 16,0-1-1-16,-1 1 2 0,1 0-2 0,0 0 0 0,0 0 0 15,1 1 0-15,-1-1-3 0,-1 1 1 0,1 1 1 0,1-1-1 0,-1 1 2 16,1 0-1-16,0 0-1 0,0 0-2 0,0 0 5 0,0 0 1 15,0 0-1-15,-1 0 1 0,1 0-4 0,0 0 2 0,0 0 2 0,0-1-5 16,0 1 3-16,0 0 3 0,0-2-5 0,0 1 5 0,0 0-3 0,1-1 3 16,-1 0-1-16,0 0-1 0,0 0 7 0,0-1-7 0,1 0 4 15,-1-1 4-15,0 1-6 0,0-1 0 0,1 1-3 0,0 0-2 0,-1-1 4 16,1 1 2-16,-1 0-1 0,1 0 2 0,-1 0-5 0,0 0-2 0,0 0-1 16,0 1 3-16,0 0 3 0,1 0-4 0,-1 0 2 0,0 1-4 15,1-2 2-15,-1 2 2 0,0-1 1 0,1 0-1 0,0 1-2 0,-1-1 1 16,1 0-2-16,0 0 4 0,-1 1-4 0,1 0 4 0,0-1-4 15,-1 0-1-15,1-1 6 0,0 1-3 0,-1-1 0 0,1 0 8 0,0 0-4 16,0 0-1-16,0 0 2 0,1 0-7 0,-1 0 7 0,0-1-2 0,0 0 1 16,0-1 2-16,0 1-2 0,1 0-1 0,-1 0 1 0,1 1-2 15,0 0 1-15,-1-1 0 0,0 1-2 0,1-1 1 0,-1 0-5 0,-1 1 4 16,1 0-2-16,0 1 2 0,0-1 2 0,0 0-4 0,0-1 4 0,0 2-3 16,0 0-2-16,1-2 5 0,-1 1-4 0,1-1 4 0,-2 0-5 15,1 0 4-15,0-1 1 0,0 0 3 0,0 0-3 0,0 0 0 0,0 0-1 16,0 0-5-16,-1 1 4 0,1 0-5 0,0-1 2 0,0 2 1 15,-1-1 2-15,0 1-1 0,0 1-3 0,0 0 1 0,0 0-2 0,-1 0 2 16,1 0-1-16,-1 0 0 0,1 1 0 0,0 0 2 0,-1 0 1 0,0 0-5 16,0 1 5-16,1-1-1 0,-1 1-2 0,0-1 4 0,1 0-4 15,0 0 5-15,-1-1-2 0,1 1 1 0,1-1 2 0,-1 0-1 0,0 0 1 16,0 0 1-16,0-1-2 0,1 0 1 0,0-1 1 0,0 0-5 0,0 1 2 16,0-1-1-16,1 0 0 0,-1-1 2 0,1 0-1 0,0 0 1 15,-1 0 1-15,0-1-3 0,1 1-1 0,-1 0 2 0,-1 0-1 0,1 1 2 16,0-1-1-16,-1 0-1 0,0 1-1 0,1-1 1 0,-1 2-3 15,1-1 3-15,-1 0 0 0,0 0-4 0,0 0 9 0,0 0-6 0,1 0-1 16,-1-1 4-16,0 1-4 0,1-1 4 0,0 1-1 0,0 0 1 0,-1 0 1 16,1-1-5-16,0 1 2 0,0 0 2 0,0 0-4 0,0 1 4 15,0-1-2-15,-1 1-3 0,1 0 1 0,0 0 5 0,-1 0-4 0,1 1 1 16,0 0-2-16,0 0-3 0,0-1 4 0,0 1 2 0,-1 0-4 0,1 0 2 16,-1 0-1-16,1 0 1 0,0 0 1 0,0-1 0 0,1 1 0 15,-2 0 3-15,1 0-2 0,0-1-2 0,-1 1 1 0,1-1-3 0,0 0 3 16,0 0 4-16,0 0-2 0,-1-1-5 0,1 1 3 0,0-1-2 15,-1 1 4-15,1-1 1 0,0 1-2 0,0 1-2 0,0-1-1 0,0 0 2 16,0 0 0-16,0 1 2 0,-1-1-1 0,1 1-2 0,-1 0-4 0,1 0 5 16,-1 0 0-16,1 0-3 0,-1 0 8 0,0 1-8 0,0-1 1 15,0 1 5-15,1-1-7 0,0 1 4 0,-1-1 0 0,1 0 0 0,0 0-2 16,-1 1 1-16,1-1-1 0,0 0 1 0,0 0 4 0,-1 0 0 0,1 0-2 16,1 0 1-16,-2 0-1 0,2 0-2 0,-1 0 1 0,0-1 0 15,0 1 0-15,0-1 3 0,0 0-2 0,0 1-1 0,0-1 2 0,-1 1-4 16,0 1 1-16,1-1-2 0,-1 1-2 0,1-1 5 0,-1 1-3 15,0 0 3-15,0 0 2 0,-1 1-2 0,1-1-2 0,0 0 2 0,-1 1-4 16,0-1 4-16,0 1-2 0,0-2 2 0,1 2 2 0,-1-1-1 0,0 0 4 16,0 1-5-16,0-2 1 0,-1 1-2 0,1-1 1 0,0 1-3 15,-1 0 1-15,1-1 4 0,0 0-1 0,-1 0 1 0,1 0-1 0,-1 2 1 16,1-1-4-16,-1-1 2 0,0 0 0 0,0 1 0 0,0 1 0 0,-1 0-1 16,0 0-2-16,1 0-3 0,-1 0 6 0,-1 1 1 0,0 1-1 15,-1 0 0-15,0 1 0 0,1-1 0 0,-1 1-3 0,-1 1 3 0,1 0 0 16,-1 0-1-16,0 0 2 0,0 0-2 0,0 1-4 0,-1-1 5 15,0 1-2-15,1 0 4 0,-1-1 0 0,-1 1-2 0,1-1 3 0,0 2-3 16,0 0-2-16,0 0 1 0,-1 1-3 0,1 0 6 0,-2 0 0 0,0 0-2 16,0 0-2-16,-1 2-3 0,1-1 5 0,-1 2-3 0,-1 0 3 15,-1-1 3-15,0 2-3 0,1-1 0 0,-2 1 3 0,-1 0-3 0,1-1 4 16,-1 3-4-16,0 0-2 0,0 0 4 0,-2 0-13 0,1 0 3 0,1 1 4 16,-2 1-2-16,-1 0 7 0,-1 2 4 0,1 0-7 0,-2-2 1 15,1 3 4-15,-1 1-6 0,-2 0 3 0,0 2 0 0,0-1 0 0,-1 0 0 16,-1 1 0-16,2 1 0 0,-2-1-2 0,1 1-1 0,-1-1 2 15,0 0 1-15,1 0-3 0,0-1 6 0,-1 2-3 0,0 1-3 0,-2-1 1 16,-1 2 1-16,-1 0-2 0,-1 3 4 0,1-2-7 0,-1 2-1 0,2-1 5 16,-2 2-1-16,0 1 5 0,0 1-2 0,0-1-3 0,-1 1 0 15,2-2 7-15,-2 1-1 0,2 1-3 0,1 0 2 0,0 0-7 0,2-1 2 16,-2-4 3-16,3 0-3 0,-1-1 5 0,1-1 1 0,3 1-8 0,-1-2 4 16,1 0-1-16,0-2 1 0,0 1 2 0,-1-1-10 0,1-2 3 15,0 1 2-15,1-2 4 0,2 1 12 0,-2 1-8 0,1-1 1 0,0 0-5 16,0 1 0-16,-1 1 0 0,0-1-3 0,0 2 1 0,0 0 1 15,0 0 1-15,0 2-2 0,-1 0-1 0,-1 1 3 0,1 0-1 0,-1-1 1 16,-1 0-2-16,2-1 4 0,-1 1-1 0,1 0-1 0,0-2 3 0,0 2-7 16,1-2 2-16,1 1 2 0,2-1-7 0,-2-2-2 0,1 2 4 15,1-3 4-15,-1 1 7 0,-1 0 3 0,1-1-5 0,-2 0-5 0,1 1 1 16,-1 0 0-16,3-2 0 0,-1 1 0 0,-1 0 1 0,1-1 2 0,-2 3-1 16,-1 0-2-16,1 0 0 0,-2 1 1 0,0-2-4 0,2 1 2 15,-3 1 1-15,1-2-2 0,2 1 2 0,-2 0 2 0,0 0-5 0,1 2 0 16,0-1 3-16,-1 0 0 0,3 0 1 0,-1-2-10 0,0 1 0 15,1 0 0-15,2-3 8 0,0 2 4 0,1-2 3 0,0-2-3 0,2 2-5 16,-1-1 5-16,0 1-1 0,-1-3-4 0,2 1-1 0,-3 0 5 0,0-2-4 16,1 2 7-16,0 0-5 0,0 0 0 0,0 0 3 0,0 2-3 15,0 0 1-15,-1-1 1 0,0 2-1 0,-1-1-2 0,0 0-1 0,-1-1 4 16,0 2-4-16,1 0 4 0,-2-1-2 0,0 3-3 0,0 0 0 0,2-2 4 16,-1 1-1-16,1 1-1 0,1-3-5 0,-2 1-5 0,1 0 7 15,1-2-1-15,1 0 8 0,0 1 3 0,1-2-7 0,0 0 1 0,1 0 1 16,-1 0-1-16,2-2 3 0,-1 0-1 0,1 0-1 0,1-1-1 0,-2-1 0 15,0 1 2-15,1 1-5 0,-1 0 4 0,1-1 1 0,-2 1-1 16,-2 2-1-16,1 0-1 0,0-1-2 0,0 1 3 0,0-1 3 0,0 0 1 16,1-1-1-16,-1 2-1 0,0-1-2 0,0-1-3 0,1 1 3 15,-1 0-2-15,-1 1 2 0,1 0 3 0,0 0-3 0,0 0 2 0,1 1-4 16,-1-2-1-16,2 2 6 0,-2-1-9 0,0-1 2 0,1 0 2 0,0 1-4 16,1-2 9-16,0 1 2 0,-1-1-4 0,-1 2 4 0,3-1-2 15,-2-1-5-15,0 0 1 0,1 1 4 0,-1-1-2 0,1-2-2 0,0 1 4 16,-1-1-2-16,1 1 1 0,2 0-2 0,-1-1-2 0,0 2 2 0,0-1 0 15,1 1 6-15,0-1-4 0,1 2-7 0,-1-2 7 16,1 0-5-16,1-4 3 0,-1 1 0 0,1 1-3 0,1-1 4 0,-2 1 1 0,1-1-1 16,1-2-1-16,0 1 3 0,1-1-1 0,0-1-5 0,0 0 3 15,2 1 0-15,-1-2 1 0,1 0 4 0,0 0-1 0,0 0-4 0,0 0 3 16,1-1 6-16,0-1 0 0,0 0 2 0,0 0-2 0,1-1 0 0,-1 1-3 16,1 0-2-16,0-2 2 0,0 1-1 0,1 0-1 0,0 1 3 15,-1-2-4-15,1 1-2 0,0-2 1 0,1 1-1 0,0 0 2 0,0-1-1 16,0 0 2-16,0 0-4 0,-1 0 9 0,1 0-1 0,1-1-2 0,-1 0 3 15,0 0-4-15,0 1 1 0,0-1 0 0,1 0-1 0,-1-1 0 16,1 1-2-16,0-1 1 0,-1 1 1 0,0 0-3 0,1-1-1 0,0 1 2 16,0 0 0-16,0-1 4 0,0 1-7 0,0 0 3 0,0-2 0 0,0 1-2 15,0 0 9-15,-1 0-7 0,1 0 0 0,0 0 3 0,0 0-4 16,1 0 1-16,-2 1 0 0,1-2 0 0,0 1 0 0,-1 0-3 0,1 0-3 16,-1 0 5-16,1 0-6 0,-1 0 9 0,1 0-2 0,-1 0-3 15,0-1 7-15,1 1-11 0,-1-1 4 0,1 1 2 0,0 1-2 0,0-2 2 16,0 1-2-16,0 0 3 0,0 0-5 0,-1 1 4 0,1-1-4 0,0 0 1 15,-1 0 1-15,1-1 3 0,0 1-2 0,-1 0-2 0,2 1 4 16,-1-1-6-16,1 1 4 0,-1-1-2 0,-1-1-1 0,1 1 4 0,-1 0-2 16,2-1 3-16,-1 2 2 0,0-1-5 0,0 1 0 0,-1 0 1 15,1 0-6-15,0-1 9 0,0 0-3 0,1 1-2 0,-1 0 5 0,0-1-4 16,1 1-1-16,-2-1 5 0,1 0-2 0,0-1 1 0,0 1 5 0,0 0-6 16,0 1 6-16,0-1-4 0,0 0-4 0,0 0 8 0,0 0-6 15,-1 0 6-15,0 0-3 0,1 0-2 0,0 0 3 0,0 0-1 0,0 1 1 16,-1-2-1-16,1 2-3 0,1-2-2 0,-2 1 0 0,1 1-5 0,-1-1 5 15,1 0 2-15,-1 1-2 0,0-1 1 0,1 0-4 0,0 0 0 16,-1-1 4-16,0 2 6 0,1-1-1 0,0 0-7 0,0 0 1 0,1 0-2 16,-1 1-6-16,-1-1 13 0,1 0-2 0,0 0-8 0,0 0 5 0,0 0-8 15,0 0 3-15,0 0-3 0,0 0-3 0,0 0-1 0,0 1-19 16,0 0-9-16,-1 0-19 0,0 0-42 0,-1 1-57 0,1 0-69 0,-2 0-119 16,0-2-53-16,0 1-1 0,0-2-85 0</inkml:trace>
  <inkml:trace contextRef="#ctx0" brushRef="#br0" timeOffset="-181672.55">22514 6756 983 0,'0'0'112'0,"2"2"-95"0,2 3-60 0,2 4-2 0,1 3 4 16,-1 3 4-16,0-1-4 0,-1 3-9 0,-2 0-4 0,-1 1 4 0,-3 1 8 15,-2 2 9-15,-2 1 12 0,-2 1 6 0,0 0 7 0,-2 1 5 0,-1 1 2 16,-1 1 1-16,0 1-2 0,-1 0 2 0,0 1-1 0,-2 2 1 16,-2 1 0-16,-1 5 0 0,1-1 1 0,-1 2-2 0,0 0-2 0,0-1-1 15,2 2-4-15,0 0 1 0,0 1-1 0,1 2-5 0,3-1 3 16,0 1 0-16,3 0 1 0,3 0 6 0,2-1-1 0,3 1 0 0,2-2 1 16,2 1 1-16,3 0 0 0,2-1-1 0,3-1 2 0,0 1 2 0,2-2 1 15,2 2 3-15,1-1 1 0,0-1 0 0,3 3 7 0,1-2 7 16,2-1 1-16,2 2 1 0,2-2-2 0,2 2-3 0,2-1-1 0,1 1-4 15,2 1 0-15,3-1-4 0,1 0-3 0,2-1-1 0,0-1-3 0,1 0 1 16,3-1 3-16,2 0 0 0,1-1 1 0,1-3 6 0,1 1 8 16,2-2 15-16,3 0 11 0,1-1 4 0,3-1 0 0,3-2-3 0,1 0-11 15,1-1-4-15,1 2-4 0,0 1 0 0,2-1 3 0,3 2-2 16,-1-2-3-16,3 0-9 0,0 0-2 0,0 1 0 0,1 0-3 0,2 1 0 16,-1-1-3-16,3 2-1 0,-1-2-5 0,0 1 2 0,3 0 4 0,2 0-1 15,0 0 6-15,2 0-4 0,0-1-3 0,0 1 0 0,1-2 2 16,0 1 0-16,-1 0 3 0,1 0-4 0,1 0-1 0,0-2-1 0,1 0 3 15,0-3 2-15,1 0 6 0,0-1 8 0,-1-2 5 0,1-2 9 0,3 0-2 16,2-5 3-16,-1 1 6 0,3-3 6 0,-1-1 11 0,1-2-3 16,-1-3-5-16,2 0-11 0,0-2-12 0,2 0-7 0,0-2-1 0,2-1-7 15,-3 0 0-15,0-1 0 0,-1-1-3 0,-1-1-1 0,3-2 4 16,-2 0 5-16,3-1-2 0,-2-1 2 0,0-1-5 0,-4-3-5 0,1 1 0 16,-2-2-3-16,0 0 2 0,0-2-2 0,1-1 2 0,-2-3 1 0,2-1 4 15,-3-1-1-15,1-3 8 0,0-2 2 0,0-1 0 0,0-5 8 16,1-1 0-16,-1-3 4 0,1-2-1 0,-1-1-2 0,2-4-5 0,-1 0-7 15,-1-3-7-15,0-4 7 0,-4 1 2 0,-1 0 4 0,-2-2 11 0,-2 0-12 16,2-3-5-16,-3-2-6 0,-1-2-2 0,1-1-6 0,-2-2 2 16,-3-1 0-16,1-1 3 0,-2-3 4 0,-1-1-2 0,-1-1 2 0,-2-2-7 15,-1-1-2-15,1-3-3 0,-2-1-3 0,-1-2 1 16,-3 2 11-16,-3-1 15 0,-1 1-2 0,-1-3-3 0,-2-2-12 0,-1-1-14 0,-2-1 4 16,0-2 0-16,-3 1 8 0,-2-2-5 0,0-2-5 0,-3 1 0 0,-1-5-15 15,-3 2 1-15,-1-4-6 0,-20 45 13 0,6-13-12 0,-4 0-2 16,6-12 3-16,0-2-18 0,4-13 11 0,-2 1-7 0,4-14 6 0,-1 1 1 15,-1 0 2-15,-2-2 13 0,0 0-3 0,-2 1 3 0,-1-1 15 0,-1 2-5 16,-2-2 5-16,-1 2 6 0,-3 0-15 0,0 0 2 0,-2 1 7 16,-2-1 11-16,-3 2-1 0,0-1 3 0,-2-1-5 0,-1 2-17 0,-3-1 2 15,-1 1 13-15,-3-1-4 0,-1 1 8 0,-3 0-3 0,-2 0-16 16,-1 0 4-16,-4 0-15 0,-2-1 7 0,-3 0-2 0,-2-1-1 0,-1 0 14 16,-2-1-3-16,-4 0-10 0,-1 0 10 0,-2-2-2 0,-3 3 6 0,0 0 12 15,-3 0-6-15,-1 2 0 0,0 2-2 0,-3 2-9 0,-1 1-6 16,-38-73 2-16,5 25-2 0,4 24 4 0,7 24 1 0,4 11 1 0,25 42 14 15,-7-11 0-15,-1 2 1 0,-9-9 3 0,-1 1-19 0,-9-10 4 0,-3 2-1 16,-9-8-8-16,-3 1-3 0,-2 2-3 0,36 35 16 0,-4-3 1 16,-4-1 6-16,-3-1-10 0,-2-1-17 0,-5-1 0 0,-1 2-1 0,-7-4 12 15,-1 3-3-15,-5-3-1 0,-3 0 10 0,-4-1 0 0,-2 3 32 16,-7-3-7-16,0 3-9 0,-6-2-6 0,-1 2-28 0,-2 3 20 0,0 4-4 16,-1 1 7-16,0 3-2 0,-1 3-11 0,0 2 1 0,1 4 4 0,-1 3 6 15,0 2 4-15,0 4-4 0,1 4 1 0,-2 1-1 0,2 4 4 16,0 4 10-16,-1 2-2 0,1 3-46 0,-2 4 10 0,3 3-16 0,-2 3-1 15,1 2 51-15,-1 4-11 0,1 3 6 0,1 2-1 0,-2 3-4 0,1 2 1 16,0 4-3-16,1 2 11 0,-89 43-49 0,14 0 0 0,13 3 2 16,13-3-9-16,13-4 52 0,15-1-4 0,13-5-3 0,15-7 6 0,7-3-12 15,2-1 3-15,3 0 2 0,4 0-8 0,-60 50-3 0,25-15-2 16,20-15 2-16,19-16 8 0,10-6 1 0,2-1 2 0,3 1-2 0,1-1 2 16,0-2 2-16,3 2 1 0,2 0-6 0,1 0-5 0,1 1 0 0,1-2 0 15,1 0 3-15,2 3 2 0,2-2 1 0,3 1 1 0,-1-2-4 16,3-1 5-16,0 0 2 0,2 0-9 0,0-2 2 0,2-1 4 0,0-3-7 15,3 0 13-15,1-5-2 0,2 0 0 0,1-1 0 0,1-2 2 0,2-2-2 16,1-3-3-16,1-1 3 0,0-3-3 0,2 0 4 0,-1-3-1 16,0-1 0-16,1-3-5 0,1-1-1 0,2-1 3 0,0-2 3 0,1 1 5 15,0-3 2-15,1 1-4 0,1-1-6 0,0-3 4 0,0 1-3 16,1-1 2-16,1-3 2 0,0 0-2 0,0-1 2 0,1 0-2 0,-1 0 1 16,1-3 1-16,1-1-4 0,0-1 7 0,0-1 0 0,0-1 0 0,1 0 5 15,2-1-3-15,-1-1 0 0,0-1 3 0,1-1-5 0,0 0 2 16,0 0 0-16,0-1 3 0,-1-1-1 0,1 1-1 0,0-1 1 0,1-1-4 15,-1 1 4-15,-1 0-4 0,0-1 0 0,0 0 1 0,0 0-6 0,-1-1 4 16,0 1 0-16,-1-2-2 0,0 1 1 0,1 0 1 0,-1 0-2 16,-1 0 0-16,0-1-2 0,0 0 1 0,1-1-2 0,-1 2 1 0,1-1 0 15,-1 0 1-15,0 0 1 0,0 0-5 0,0 1 1 0,0 0-6 16,1-1 0-16,-1 0 5 0,1 1-5 0,1 0 7 0,-2 1-2 0,1 0-3 16,0 0 4-16,0 0-1 0,0 1 4 0,0-1-3 0,0 1-1 0,1 0-3 15,-1 1-2-15,1-1 3 0,-1 0 6 0,1 1-10 0,-1 0 3 16,0 2 1-16,1-1-1 0,-1 0-2 0,1 0 3 0,-1 1 1 0,1-2-4 15,-1 2 8-15,1 0-3 0,0-1-2 0,0 1 2 0,1 0 2 0,-1-1-5 16,1 0 3-16,1 0-7 0,-2 0 4 0,2 0 1 0,-1-1 2 16,0 1 2-16,1 0-8 0,-1-1 10 0,1 0-6 0,0 1 2 0,0-1 2 15,0 0-4-15,0 0 4 0,0 0 0 0,0 1-2 0,1-1 1 16,0 0 1-16,-1 0-4 0,1 0 1 0,0 1-3 0,0 0-1 0,0-1 3 16,0 2 2-16,0-2 2 0,0 0-5 0,0 0 1 0,1-1 2 0,-1 1-5 15,0-1 7-15,1 1-4 0,0 0 2 0,0-1-2 0,-1 1 1 16,1-2 4-16,0 0-5 0,0 2 1 0,0-1-3 0,0 0 1 0,0 0-2 15,0-1-2-15,0 1-1 0,0 0-7 0,0 0-3 0,-1-1-5 0,1 1-5 16,0 0-11-16,0-1-15 0,0 2-19 0,0-1-20 0,0 0-10 16,0 0-12-16,-1-1-15 0,1 1-24 0,-1 1-36 0,-2-1-40 0,0 2-13 15,-2 0 5-15,-1 0 14 0,-5 3 40 0,-5 2 37 0,-7 2-226 16</inkml:trace>
  <inkml:trace contextRef="#ctx0" brushRef="#br0" timeOffset="-175755.28">14883 10903 783 0,'-22'-18'223'0,"0"-2"-124"0,-5-5 9 16,7 4 3-16,6-1-39 0,3 2-31 0,2-3-14 0,4-2-10 15,2 2-6-15,3-3-8 0,3 0 3 0,2 2-3 0,3-4-3 0,2 2 1 16,3-3-3-16,3-2-2 0,3-1 2 0,3-1-2 0,0-1 0 16,4 1 2-16,2-1-5 0,2 1 1 0,2-1-6 0,2-4-3 0,2 2 8 15,4-2 3-15,1 0 5 0,4-2 3 0,3-1-5 0,2 0-1 0,3 0 0 16,2-3-1-16,1 0 1 0,3-2 1 0,2 0 3 0,1 0-2 0,4 0 0 15,0 1-2-15,3 0-1 0,2-1 1 0,1 1 3 0,2 3 3 16,2-1-1-16,-2 2 3 0,4 3-2 0,0 1-2 0,0 3 2 0,1 0-3 16,-1 2 1-16,2 2 2 0,-2 0-4 0,2 4 0 0,1 3-1 15,1-1 1-15,0 3 1 0,1-1 0 0,-1 1-1 0,1 5-4 0,-1 0-2 16,-3 3 2-16,1 2-1 0,-3 2 3 0,0 2-1 0,-2 4 2 0,-3 2-1 16,-1 2-1-16,-2 2 1 0,-3 2 1 0,-1 2 1 0,-2 1 0 15,-2 3 1-15,-3 3 0 0,0 2 0 0,-2 4 4 0,-2 2-3 0,-2 0 4 16,-3 3-3-16,0 1-2 0,-2 3 2 0,-3 3 2 0,-2 2 2 0,-1 1-3 15,-3 1 2-15,-2-1-5 0,-2 3 0 0,-3 0 4 0,-2 3-2 16,-2 1-2-16,-3 2 1 0,0 0 3 0,-4 2-3 0,-1 2 7 0,-4 0-4 16,-3 2 1-16,-3 1 0 0,-2 1-1 0,-3 0 2 0,-2-2-3 15,-2-1 3-15,-3 1 2 0,-1 0-7 0,-2-1 8 0,-2 2-4 0,-3-3 3 16,-3 1 8-16,-4-1-3 0,0 1 0 0,-5-1-3 16,-3 1 5-16,0-2 0 0,-6-1-2 0,-1 0 2 0,-4-1-3 0,-5 1-5 0,-2 0 0 15,-3 2 1-15,-5-2-1 0,-3 0 5 0,-1-2-4 0,-3 0 0 0,-1-3 0 16,0-2 3-16,-2-2-1 0,2-4 0 0,0-3 1 0,-1-4-3 0,1-1 3 15,-1-3-3-15,0-3 1 0,0-1 2 0,-1-3 3 0,0-4 4 16,0 0 8-16,0-3 1 0,1-2 7 0,1-3 10 0,0-4 3 0,0-1 14 16,2-2 1-16,0-3-8 0,3-1-4 0,0-2-11 0,2-3-3 15,1-2 2-15,2 0-7 0,2-1-5 0,3-2-1 0,0 0 1 0,3-2-3 16,0-1-7-16,3-1-9 0,0-4-6 0,4-1-5 0,1-1-4 0,2-1-6 16,4 1-12-16,0 0-19 0,0-1-15 0,4 0-36 0,0-3-69 15,3 0-56-15,1-1-84 0,3-1-64 0,2 0 0 0,3-2 52 0,1-1-155 16</inkml:trace>
  <inkml:trace contextRef="#ctx0" brushRef="#br0" timeOffset="-175172.28">13139 14980 167 0,'-19'27'85'16,"-1"4"-72"-16,-3 6-7 0,4-4-3 0,5-7-18 0,3-3-180 15</inkml:trace>
  <inkml:trace contextRef="#ctx0" brushRef="#br0" timeOffset="-174538.76">15759 11875 296 0,'-38'32'33'0,"-3"5"-13"0,-12 10-4 0,5-3-4 0,1-3-3 16,0 4-5-16,0 3 1 0,-2 2-1 0,-4 4-2 0,-3 3 2 15,-1 2-2-15,-3 2-2 0,1 1-1 0,-1-1 0 0,-1 3 1 0,1 0 2 16,1 0-1-16,1 1 2 0,1 1-1 0,0-1-2 0,0 0 0 0,0 0-1 15,0 2 1-15,0-1-1 0,-2 3 1 0,-2 3 1 0,-1 1 0 16,-1 4 1-16,0 1 1 0,-2 2-1 0,0 1-3 0,-1-2-5 0,-1 1-3 16,3-1-5-16,-1-1 1 0,1 1 1 0,1 1-7 0,1 0-5 0,3-3-79 15,-2-2-80-15</inkml:trace>
  <inkml:trace contextRef="#ctx0" brushRef="#br0" timeOffset="-174271.54">12082 16085 104 0,'0'-2'67'15,"2"0"-14"-15,0 0-16 0,-1 0-11 0,1 0-4 0,0 0-5 16,0 1-8-16,1-1-2 0,0 1-2 0,0 0-3 0,0 1 1 0,1 0-3 15,1-1 2-15,-1 0 2 0,2 0-2 0,0 0-1 0,-1 0-3 16,0 1-1-16,0-1 2 0,-1 1 1 0,1-1-1 0,0 0 0 0,-1 2-2 16,0-1-1-16,-1 0 4 0,1 1-2 0,-1-1 4 0,0 1-3 0,0 1 0 15,0-1 1-15,-1 1-2 0,0 1 2 0,0-1-2 0,-1 2-2 16,1-1 0-16,-1 0-4 0,-1 1 0 0,0-1-8 0,-1 1-14 0,1 0-76 16,1 0-39-16</inkml:trace>
  <inkml:trace contextRef="#ctx0" brushRef="#br0" timeOffset="-173539.45">16309 11953 668 0,'8'-15'126'16,"2"0"-19"-16,2-4-8 0,0 2-24 0,-1 4-32 0,1-1-16 0,1 1-14 15,-1 1-8-15,0 1-2 0,1 1-5 0,-2 0 6 0,2 1-4 16,-1 0-6-16,0 2-2 0,-1 0-5 0,-1 3 1 0,-1-1 2 0,-1 2-3 15,0 1 0-15,-2 0-2 0,-2 3 3 0,-1-1 0 0,-1 1 0 0,-1 1 0 16,-1-1 2-16,-1 1 8 0,0 0 0 0,-1 1 4 0,-1 0 0 16,0 1 0-16,0-1 0 0,0 1-1 0,-1-1-2 0,0 0 1 0,0 0 2 15,-1 0-1-15,1 1 2 0,1-1-2 0,-1-1-2 0,1 1 2 16,0-1-1-16,0 0 2 0,1 1-2 0,0-1 1 0,1 0-3 0,1 1 1 16,0 1-1-16,0 0 1 0,0 0-2 0,2 1 0 0,0 0-1 0,2 0 0 15,0 1 2-15,2 1-3 0,-1 0 0 0,2 1 2 0,1-1-1 16,2 1 0-16,1 1 3 0,1 0-4 0,-1 1 1 0,2 1 1 0,-1-1-4 15,2 1 5-15,1 0-3 0,-1 1 1 0,1 1 2 0,1-1-2 0,0 3 3 16,0 0 0-16,2 0-5 0,1 0 1 0,-1 0-1 0,2 2 0 16,1 1 11-16,0 0-3 0,1 3 3 0,1-1 0 0,-1 1-4 0,1 1 3 15,0 1-4-15,1 0 2 0,0 1 0 0,1 0-1 0,1 3 0 16,0 2-1-16,0-1-1 0,1 2-1 0,3-1 1 0,2 0 0 0,0 0-2 16,2 2 0-16,-1 0 1 0,1 2-1 0,2-1 2 0,-1 1-1 0,3 0 0 15,-1 0 3-15,0 3 2 0,1 2 0 0,-2-1-1 0,2 1-1 16,-1 1-5-16,0 0 3 0,2 1 1 0,-1 0 0 0,1 1-1 0,2-2 1 15,-2 1-2-15,1-2-1 0,-1 1 2 0,0-1-5 0,2-1 4 0,0 1 2 16,-1 0 0-16,2-1 9 0,-3 0-4 0,1-1 3 0,-1-1-1 16,-1 2 1-16,1-1 6 0,0 1 3 0,-1-1 3 0,0-2 3 0,-1-1-4 15,-4 0 1-15,1 0 0 0,-1 0 0 0,0 0-3 0,-2-2-9 16,1 0 0-16,-3-1-1 0,0 1-3 0,-2-3 2 0,0 1 3 0,-2-1-3 16,0-1 3-16,0-1 2 0,0-2 0 0,-1-1 0 0,-1-1 2 0,0 1 0 15,-1-1 1-15,0-2 4 0,1-1 1 0,-1-1 2 0,-1-2-3 16,-1-1-2-16,-1-1 0 0,-2-1-4 0,1 0-1 0,-2-2 1 0,0 1-1 15,-2-1-3-15,1-2-5 0,-1 1-3 0,0-2 5 0,-3-1 0 16,0 1-2-16,-1-2-1 0,0 0-7 0,-2-2 3 0,0 0-1 0,-1 0-2 16,-1-1 1-16,0 0-3 0,-2-1-2 0,-1-1 1 0,0 1-5 0,-2-2-10 15,1 0-32-15,-1-1-25 0,-2-1-25 0,0-1-20 0,0-2 2 16,0-3-9-16,0-2-12 0,0-4 19 0,1-1-121 0</inkml:trace>
  <inkml:trace contextRef="#ctx0" brushRef="#br0" timeOffset="-153887.23">10493 14874 452 0,'-27'8'76'0,"0"0"-62"15,-7 3-5-15,5-3 3 0,3 2-1 0,3 0-1 0,-2 1-4 0,-1 2-1 16,0 1 1-16,-3 2 0 0,2 0 2 0,-1 3-4 0,1 1 0 15,-1 1-2-15,0 1-2 0,-2 3 4 0,1-1-1 0,0 2-3 16,0 1 4-16,0 2-1 0,0-1 4 0,0 3-1 0,1 0-2 0,2 2-4 16,-2 1-2-16,2 2 0 0,0 1 2 0,2 3-4 0,0 1 0 0,1 1 3 15,1 1-3-15,-1 2 3 0,0-1-1 0,1 1-2 0,1 0 3 0,2 1 2 16,3-1 10-16,1 0 6 0,2 0 12 0,1 0 8 0,1 1 3 16,1 1 5-16,2 1-2 0,0 0-8 0,3 0-7 0,1-1-10 0,1 2-2 15,3 0 1-15,1 3-1 0,2-1-4 0,1 0-5 0,1 0-2 0,1 0-3 16,2 0 5-16,1 0-4 0,-1-3 4 0,3-4 2 0,0-3 8 15,2-2 1-15,2-3-1 0,1-1 4 0,2-3-7 0,-7-16-1 0,4 3-5 16,-1-1-9-16,6 5 4 0,2 0-4 0,3 3-1 0,3 1 0 0,4 3-4 16,3 2 1-16,1-1-7 0,3 1-2 0,0 0 4 0,3 1-3 15,3-1 2-15,0 0 0 0,3 1-11 0,1-2-11 0,0 1-18 0,3-4-15 16,1-1-2-16,1 0 9 0,0-4 19 0,2 1 1 0,-1-4-6 16,-26-11-7-16,3 2-11 0,2-1-1 0,2 1 5 0,1-1 9 0,5 0-119 15</inkml:trace>
  <inkml:trace contextRef="#ctx0" brushRef="#br0" timeOffset="-153036.23">13186 16682 2076 0,'-4'4'142'15,"0"1"-90"-15,-1 0 14 0,1 0-9 0,0-1-46 0,1 0-57 0,2-1-38 16,0-1-1-16,1 1 11 0,1-1 19 0,0 0 16 0,0 0 8 0,1 0 10 15,-1-1-4-15,1 2-1 0,-1-2-3 0,1 2-3 0,-1 0 5 16,1-1 1-16,0 1 3 0,0-1 7 0,0 1 11 0,-1 0 4 0,1 0 5 16,-1 0 1-16,1 0 5 0,-1-1 9 0,0 0-4 0,0 2 14 15,0-1-1-15,1 1 3 0,-1-1 2 0,0 0-5 0,-1-1-2 0,0 0-1 16,1 1-5-16,-1-1-6 0,0 1 3 0,0-1-4 0,1 1 1 0,-2 0-1 16,1 0-1-16,0-1 3 0,0-1-6 0,0 1 0 0,0-1-5 15,0 2-7-15,0-1 10 0,1 0-5 0,-1 0 2 0,0 1 4 0,0-1-10 16,0 1 6-16,0 1-5 0,0-1 0 0,1-1 3 0,-1 1-2 15,0 1 3-15,0 0 0 0,0 0-4 0,0-1 4 0,0 1-6 0,0-1 1 16,1 0 5-16,0 1 0 0,-1-1 2 0,0 0-1 0,0 1 0 0,0-1-2 16,0-1 2-16,0 0 1 0,0 1 3 0,0-1 0 0,0 1 5 15,0-1-3-15,0 1-5 0,0-1 1 0,0 0-3 0,0 1 1 0,0-1-1 16,0 1-3-16,-1-1 5 0,1 0-2 0,0 1 0 0,0-1 3 16,0 0-11-16,0 0 11 0,-1 0 0 0,1 0-7 0,0 0 8 0,0-1-2 15,0 1 1-15,0 0 1 0,0 1-5 0,0-2-1 0,0 1 2 0,1-1 6 16,-1 0 3-16,0 1-4 0,1-1-1 0,-1-1 1 0,1 1-2 15,0 0 3-15,-1 0-7 0,1 0-1 0,0 0 2 0,-1 1-9 0,0-1 15 16,0 1-9-16,1 0-3 0,0-2 8 0,-1 2-10 0,1-1 11 16,-1 1-3-16,1 1-1 0,-1 0-2 0,0-1-6 0,1 0 6 0,-1-1 3 15,-1 0-3-15,1 1-3 0,0-1 3 0,1 0 0 0,-1 0 6 0,1 0-3 16,-1 0-8-16,0 0 5 0,0 1-3 0,0-1 5 16,1 0 2-16,-2 0-7 0,1 0 8 0,0 1-7 0,0-1-1 0,0 0 6 0,0 0-6 15,0 0 6-15,0 1-1 0,0 0-7 0,-1-1 12 0,1 1-6 0,1-1-2 16,-2 1 2-16,2 0-1 0,-2-2 3 0,2 2 3 0,-1 0-7 15,0 0-1-15,0 0 2 0,0 0 3 0,-1 0 3 0,1-1-2 0,0 1-3 16,-1-1 1-16,1 1-2 0,0-1 6 0,0 1-6 0,0-1 4 0,0 0-2 16,1 0-4-16,-3 0 10 0,2 1-6 0,0-1 4 0,0 1-8 15,1 0 1-15,-2-1 10 0,1 1 0 0,0-1 2 0,-1 0-1 0,0 1-6 16,1-1 7-16,-1 1 0 0,2 0-2 0,-1-1 1 0,-1 1-5 0,1 0 4 16,0-1 5-16,0 1-9 0,0 1 3 0,-1-2-3 0,0 1-5 15,1 0 3-15,-1-1 0 0,1 0 2 0,0 1 0 0,0-1-18 0,0 1 7 16,0-1-4-16,0 1 2 0,-1 0 11 0,1 0-15 0,-1 0 13 15,1-1 1-15,0 1 14 0,0-1 1 0,0 1-15 0,0-1 10 0,0 1-10 16,-1 0 0-16,1 1-1 0,-1-2-2 0,1 1-3 0,-1 1 6 0,1-1-5 16,-1 0-7-16,0 0 1 0,1 0-6 0,0 0-5 0,-1-1-15 15,1 1-24-15,-1-1-33 0,1 1-44 0,-1-1-50 0,1 0-57 0,-2-1-70 16,1 0-16-16,0 0 3 0,1 0 62 0,-1-2-163 0</inkml:trace>
  <inkml:trace contextRef="#ctx0" brushRef="#br0" timeOffset="-152603.23">9823 16101 2126 0,'-17'-8'841'0,"-2"0"-760"0,-5-3-47 0,0 2-22 16,3-1-32-16,1 0-30 0,0 2-58 0,4 0-43 0,2 2-26 0,1 1 7 15,2-1 26-15,2 2-4 0,1-1-38 0,2 1-83 0,-2 1-56 16,1 0 18-16,0 1 45 0,1 0 67 0,-1 1 66 0,0-1 24 0,-1 1-168 15</inkml:trace>
  <inkml:trace contextRef="#ctx0" brushRef="#br0" timeOffset="-152253.23">9125 16409 2080 0,'-11'-2'159'0,"-2"-2"-107"0,-4-1-30 0,2 1-8 0,2-1-32 0,2 1-41 15,0 1-49-15,-1-1-13 0,2 0 17 0,-1 1 24 0,2-1 19 16,0 1-17-16,-1 1-25 0,1-1-17 0,0 2-5 0,0 0 23 0,0 0 31 15,1 1 24-15,-1-1 18 0,0 1 9 0,0 0-5 0,0 0 12 16,-1 1 7-16,0 0 5 0,-1 1 11 0,0-1-3 0,0 1 6 0,-1 0 4 16,0 0-8-16,-1 0 0 0,-2 0-15 0,0 1-13 0,-1 0-9 0,0 0-14 15,-2 1-13-15,-1 0-22 0,-2 1-13 0,-3-1-6 0,-1 1 11 16,0-1 25-16,1-1 23 0,1 0 16 0,1-1 11 0,0-2 6 0,0 0 5 16,0-1-2-16,-1-2-5 0,0 0-9 0,-3-1-9 0,1 1-6 0,-3-1-4 15,-1 1-42-15,-3-2-151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3T11:23:30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15545 9624 1218 0,'0'-21'91'0,"0"-1"-28"0,1-3-25 0,2 6-17 16,0 3-14-16,1 1-5 0,-1 3-3 0,0-1 3 0,-1 3 3 0,0 3 2 16,-1 1-1-16,-1 1-2 0,0 0-2 0,0 2 0 0,0 0-2 15,-1 2 2-15,1 0-3 0,0 0 3 0,0 1 4 0,1-1 0 0,0 2 6 16,1-1-2-16,0 2 6 0,1 0 4 0,1 1 9 0,-1 2-1 0,0 1 8 16,1 2 0-16,0 2-1 0,2 3 7 0,0 2-3 0,1 5 1 15,1 3 0-15,1 2-3 0,1 5-6 0,-1 2-2 0,1 5 2 0,1 4-3 16,-1 4-3-16,0 4-4 0,1 4-5 0,-2 0 1 0,1 4-7 0,0 3-5 15,-2 5 2-15,-1 5 0 0,-2 2 2 0,0 5 8 0,-2 4-4 16,-1 1-1-16,-1 4-3 0,-1 2-5 0,0 4-4 0,0 3-2 0,1 4 2 16,-1 2 3-16,0 5-3 0,0 1-11 0,-1-1 3 0,0 2 1 15,0 0 0-15,-1 0 13 0,1 1-8 0,-1-1 2 0,0 1-3 0,-1 1 0 16,0-1 2-16,-1 1 1 0,-1-1-3 0,-2-1 6 0,0-1 3 0,0-1-3 16,-1-2 1-16,1 1-10 0,0-1 2 0,-1-2 4 0,0-1-2 15,0-1 1-15,1-1-1 0,-1 0-3 0,2-3 3 0,0-2 2 0,0-3-3 16,1-2 2-16,1-5 1 0,2 0 0 0,2-4 4 0,0-1 1 15,2-2 0-15,1-4-2 0,2-5 5 0,0-4 6 0,0-4 7 0,2-4 10 16,-1-4 4-16,0-2 1 0,1-2 8 0,-1-2 0 0,1-4 1 0,1-3-8 16,0-4-12-16,0-2 3 0,0-2-4 0,0-4-4 0,0 0-10 15,1-4 2-15,1-2-4 0,0-1 2 0,-1-3 8 0,1 1-14 0,2-3 9 16,1 0-10-16,1-1 2 0,0 0 3 0,3 1-13 0,-1 0 7 0,2-2 1 16,0 1-4-16,3 0 6 0,1-1-5 0,2 0 3 0,2 1-5 15,0 2 1-15,2-1 1 0,-1 0 0 0,2 1-2 0,1 0 0 0,2 0 2 16,2-2-1-16,2 1-1 0,1 1-1 0,2-2 1 0,3 1-1 15,2-1 6-15,1 0 0 0,2 1-9 0,2 0 3 0,1-1 0 0,1 1-1 16,2 0 1-16,0 0-2 0,2-1 1 0,2 2 0 0,2 0 4 0,2 1 2 16,-1-2-7-16,3 0-6 0,1 1 6 0,1 0 4 0,1 0 4 15,2 1 5-15,1-1-5 0,2-1-9 0,3 0-2 0,1 1 8 0,0-2 0 16,4 0 1-16,2-1-1 0,1 0 2 0,3-1-5 0,2-1 11 16,0-1-5-16,0-1-8 0,1 0 5 0,3 1-3 0,-1-1 4 0,5-1-2 15,-2 1-2-15,4-2-1 0,0-1 3 0,2 2 6 0,3-1-4 0,1 1 1 16,1-1 4-16,1 0-4 0,-1-1 3 0,1 2 3 0,2-1-10 0,2-1 5 15,0 0-4-15,2-1 5 0,2-1 3 0,-1-1-4 0,2 0 3 16,1-1 1-16,0 0 1 0,0-2 5 0,2 0-13 0,0-2-7 0,2-1 11 16,1 0-3-16,0-2 4 0,2 1-2 0,1-2-16 0,3 0 9 15,-1-1 0-15,-1-2 11 0,1 0 4 0,0 1-13 0,0-1 11 0,2 2-8 16,-2 0 7-16,2 0 7 0,-1 0-10 0,2-2 8 0,1 2-8 0,-3 0-2 16,-1 0 7-16,-2 1-4 0,0-1-1 0,3 0-6 0,0 2-3 15,2-1 3-15,0 1-1 0,0-1-3 0,-2 0 5 0,-2-1-1 0,0 0 7 16,-1-1 1-16,0 0-12 0,1-1-2 0,-1-1-3 0,0 0 7 0,0-1 1 15,0 0-2-15,1-1-3 0,0 1 2 0,-1-2 2 0,-1 1 5 16,-1-1 1-16,1 2-2 0,-2 1 3 0,-1 0 5 0,1 2 8 0,-2-1-4 16,1 2 7-16,-1-1-10 0,-3 1 0 0,1 2 1 0,-3 1-6 15,0 1 2-15,0 1 1 0,-3 0 2 0,1 1 3 0,-2 0 4 0,0 1-8 16,-1 2-3-16,1 0 13 0,-3 1-4 0,-1 0 5 0,-1 1-3 0,-1 1-15 16,0 0 5-16,-3 0-4 0,-1 1-6 0,-3 0 1 0,-1 1-3 15,-3 0 12-15,-1 0 3 0,-1 1 11 0,-4-2-1 0,-2 2-15 0,-3-1 2 16,-4 2-14-16,-2 0 9 0,-2-1 3 0,-2 1-5 0,-2-2 4 0,-5 1-13 15,-1 0 6-15,-2 1 6 0,-3 0-3 0,-2 1-17 0,-4-1-14 16,-1-1-23-16,-1 0-22 0,-3-1-41 0,-4 0-55 0,-4-2-55 0,-2-1-94 16,-4-2-107-16,0-1-597 0</inkml:trace>
  <inkml:trace contextRef="#ctx0" brushRef="#br0" timeOffset="1349.61">15614 8741 2117 0,'-1'-15'69'0,"2"-1"-28"0,4 0-34 0,6 4-8 0,6 1-7 0,10 1-1 16,7-2 6-16,9 1-1 0,4 0-3 0,6 0 4 0,4 2 4 0,2-1 1 15,2 2 2-15,3 0-4 0,2 1 0 0,4-1-1 0,5 0 2 16,1-1 5-16,4-1-5 0,5 0 1 0,2-1-4 0,5-1-2 15,1-1 1-15,5 1 3 0,2 0 0 0,3 0 2 0,3 2-2 0,1-1 0 16,3 0 1-16,2-1-4 0,2 0 3 0,2 0-4 0,2-1 2 0,3 1 2 16,3 0 0-16,2 0 5 0,4 0-7 0,2-1 1 0,2 0 1 0,1-1-3 15,2 0 0-15,2 0 4 0,1-1 8 0,2-1 3 0,-2 0 3 16,3 1 1-16,3-3-6 0,-1-1 2 0,4 1-4 0,2-1 4 0,2-1 4 16,2 1-5-16,2-2 1 0,2 0-2 0,3 1-4 0,3-2 6 0,1 0-4 15,0-1-3-15,1-1-5 0,0 0 0 0,1 0 0 0,0 0 4 16,1 2-2-16,0 1 1 0,-2 1 0 0,-1 0 0 0,0 1 1 0,2 0-4 15,0 2 3-15,0 1-1 0,-2 0 3 0,1 1-9 0,-4 2-2 16,-1 0 0-16,0 1-1 0,-3 1 8 0,-1 2 5 0,-3 0 3 0,-2 2 7 16,1-1-1-16,-3 0-7 0,-1 0 3 0,0 0-1 0,-4 0 0 0,0 0-1 15,-2 0-3-15,2 1 5 0,0-1-1 0,-2 0-1 0,1-1 0 16,-2 2-6-16,-1 0 5 0,0 0-3 0,0 1 1 0,-3 0-1 0,-1 2-2 16,-2 0 4-16,-4 0 2 0,-2 0 1 0,-1 2-6 0,-2 1 1 0,-2 1-2 15,-4 2-1-15,-3 2 1 0,-3 0-1 0,-3 2-4 0,-3-1 5 16,-4 3 0-16,-5 1 4 0,-1 0-4 0,-6 2 2 0,0 0-5 0,-4 0 3 15,-1 2 3-15,-4 0-2 0,-4 0-3 0,-3 0-12 0,-2-1-3 0,-1 1-1 16,-3 0 4-16,2 1 11 0,-2-1 3 0,1 0 0 0,-2 0 4 16,-2 1-6-16,1-1-1 0,-1 0-1 0,-1-1-2 0,-3 2 1 15,-2-1 0-15,0-1 1 0,-2 0 6 0,-2 1 1 0,-2 0-3 16,-3 2 2-16,-2 0-8 0,-1-1 3 0,-2 3 1 0,-1 1-1 0,-4-1-1 0,0 3-6 16,-3 0-1-16,-4-1 1 0,0 2-5 0,-4 0 5 0,-3-1 3 0,-2 1 3 15,-2 1 4-15,-1 1-5 0,-3 2-6 0,-1 0-3 0,-2 0 0 16,-2 1-6-16,-2-1 2 0,0 2 1 0,-3-1 1 0,0 1 12 0,-1 1-2 15,-1-2-1-15,-1 2 1 0,-1-2 0 0,-1 1-1 0,2-2 1 0,-1 2-4 16,1 1 0-16,-3-1 5 0,0 3-4 0,1-2 3 0,-1 1 1 16,0-1-2-16,0 2 1 0,-1-1 0 0,0 2 0 0,-2 1 1 0,1 1-6 15,0 1 1-15,-1 2 4 0,0-1-2 0,0 2 11 0,-1 2-4 16,0-1-2-16,0 1-2 0,-1 2-2 0,-1 1 1 0,0 0-5 0,-2 1 2 16,0-1 1-16,0 1 5 0,-1 1 0 0,0 1-3 0,-2 0-7 0,2 0 4 15,-1 4 4-15,-1-3 1 0,1 0 4 0,-1 1-5 0,2 2-2 16,-2-1-4-16,1 0 2 0,-2-2 0 0,0-1-3 0,0 0 6 0,1 0 0 15,-1-2-7-15,2 1 4 0,-1-1 1 0,0-1 2 0,0 1 6 16,-1 1-3-16,1-2-1 0,0 1-2 0,-2 1 3 0,0 1-2 0,-1-1 2 16,3 0 0-16,-1 1-3 0,0 1 3 0,-1 0-1 0,0 1-7 0,0 1 5 15,2 0-4-15,0-2 8 0,1 2 4 0,0 0-2 0,-1 3-2 16,0-2-2-16,0 0 2 0,1 1-2 0,0-2 1 0,-1 4-3 0,1-2-21 16,-1 1 12-16,0 1-1 0,-2 0 6 0,0 1 17 0,0-1-7 0,0 1-3 15,1 0-1-15,0-1-2 0,-1 0 3 0,0-2-5 0,1-1 1 16,1 2 1-16,-2-2 1 0,0-1 7 0,0 0-8 0,0-1 1 0,0 1-2 15,-1-1 3-15,0 0 2 0,-1-1-2 0,-1 2-4 0,-1-2-1 0,1 1 1 16,0 0 0-16,-1 2-1 0,0 1 6 0,-2-1 2 0,1 1 1 16,0-1 4-16,2 0-6 0,-1 3-2 0,-1-1 0 0,-1-2-2 0,1 0-2 15,-2-2 2-15,1 0 3 0,3-2-4 0,0 2-2 0,0-1 8 16,-1 4 1-16,-1-1 1 0,2 0 0 0,0 0-5 0,1 0 1 0,1 2 3 16,-2-2 1-16,1 0-2 0,0-2 0 0,0-2-2 0,1 1-1 0,0-1 2 15,1 0-8-15,0-1 10 0,0 0 6 0,0-2-8 0,-1 1 15 16,1 0-8-16,0 1-2 0,-1 0 2 0,0-1-9 0,1 0 2 0,0-2 1 15,-1-3-5-15,1 1 4 0,-1 0-4 0,2 0 1 0,-1 0-9 0,0-2 5 16,0 1 3-16,0-3 6 0,-1 2 6 0,0 0-1 0,1-1-7 16,0 1 0-16,-1-1 2 0,1 1 0 0,1-2 2 0,0 1-4 0,1 0-1 15,0-3 0-15,1 2 2 0,0-1-1 0,0 1 5 0,1 0 0 16,-1-1-10-16,1 1 15 0,-1 0 3 0,1 0-1 0,0 0 11 0,1 1-16 16,-2-2-2-16,2 0 1 0,0 0 2 0,0 0-4 0,1 1 2 0,-1-1-2 15,0 1 1-15,2-4 0 0,0 0-5 0,1-1-4 0,0 1 5 16,0-1-4-16,2 2 4 0,-2-2-16 0,2 0 5 0,1-1-9 0,-1 2-4 15,1-1-4-15,-2 1-37 0,0-1-67 0,-1 0-83 0,-2 1-123 16,-2 1-178-16,-4 3-216 0</inkml:trace>
  <inkml:trace contextRef="#ctx0" brushRef="#br0" timeOffset="29422.53">17950 9347 1700 0,'-11'-8'116'0,"2"0"18"15,0 1-44-15,5 4-44 0,3 3-32 0,1 1-17 0,2 1-2 16,0 3-5-16,2 1-2 0,1 2 7 0,1 0-3 0,1 2 1 0,-1 0 2 15,0 0-7-15,0 1-2 0,-1 0-2 0,2 0 0 0,0-2-2 16,0 1 3-16,0-2-3 0,0 0 0 0,1-1 6 0,0 0 1 0,-2 0 5 16,1 0 2-16,0 0-1 0,-1 0 2 0,0-1 2 0,-1 2 1 15,0-2 1-15,0 1-10 0,0 1-3 0,0 0-15 0,-1 0-22 16,0 0-17-16,-1-1-22 0,1 1-15 0,0 1-16 0,0 1-29 0,0-1-42 0,-1 2-30 16,0 0-36-16,-1-2-204 0</inkml:trace>
  <inkml:trace contextRef="#ctx0" brushRef="#br0" timeOffset="29833.53">19947 9109 1362 0,'8'-19'190'0,"1"1"-64"16,3-2-45-16,2 6-34 0,1 3-25 0,3 2-12 0,2 0-2 0,3 4-4 16,1 0 0-16,-1 1-4 0,-1 3-1 0,-2 0 0 0,-1 2-2 0,0 0-1 15,-2 0 3-15,0 3-2 0,1-1-1 0,-1 0 3 0,0 1-3 16,0-1 2-16,-1 1 0 0,1 0-1 0,-3 1 4 0,2-1-2 0,-1 0 2 16,-2 1-1-16,0-2 0 0,-1 2 2 0,-1 0 0 0,0 0-4 0,-3 1 0 15,0-1 0-15,0 2 0 0,-2-1 4 0,1 2 0 0,0 1-2 16,0 1-1-16,0 2 2 0,-1 0-2 0,-2 1 2 0,-1 1-5 0,-2-1-1 15,0 1 1-15,-2 0-5 0,-1 2 2 0,-2 0-1 0,-2 2 0 16,-2-2 3-16,-1 2 2 0,-1 0 1 0,0-3 0 0,0 1 1 0,1-1-2 16,0-1 5-16,0 0 0 0,2 0 1 0,1 0-1 0,1 0 0 0,2-1-5 15,2-3-6-15,0 1 6 0,2 0-2 0,0 0 2 0,2 1 9 16,3-1-1-16,2 0 5 0,1 1-6 0,3 0 2 0,1-1-2 0,2 0-2 16,3-1 4-16,4 1-4 0,1-1-3 0,4 0 2 0,2 0-5 0,3-2-1 15,2-1-6-15,2 0-11 0,2 0-16 0,2-1-32 0,1 0-44 16,2-2-53-16,2 1-67 0,3-2-68 0,2-2-310 0</inkml:trace>
  <inkml:trace contextRef="#ctx0" brushRef="#br0" timeOffset="30235.04">23226 9250 1910 0,'4'-15'95'0,"0"1"-13"0,2-2-34 0,0 6-31 15,-1 4-15-15,2 1-5 0,1 1-3 0,1 1 3 0,0 2-7 16,0 0 0-16,0 2-2 0,-1 0-6 0,0 1 5 0,-1 0-3 0,-2 1 2 16,2 0 0-16,-1 0-3 0,0 1 3 0,0 0 4 0,0 1 3 15,0-1 3-15,0-1 0 0,1 1-3 0,0-1 4 0,-1 0-1 0,1 0 3 16,-2-1-2-16,0 0-1 0,1 0 4 0,-1 1-2 0,0-1 1 0,0 0 0 15,0 0 1-15,-1 0-2 0,0 0-1 0,0 1 3 0,-1 0 0 16,2-1 0-16,-1 0 3 0,1-1-3 0,0 1-1 0,0 0-1 0,1 0 2 16,0 1-1-16,1-1 0 0,0 1 1 0,-1 0-2 0,0 1 1 15,1 0-2-15,0 2 2 0,1 0-5 0,0 2 2 0,-1 1 0 0,1 0-6 16,0 3 5-16,-1 2-6 0,-1 0-1 0,1 2 0 0,-2 3-5 0,0 1 0 16,0 1-6-16,0 0 6 0,-1 2 5 0,-1 0 1 0,-1 3 7 0,0-1-5 15,-1 1-1-15,0 1 5 0,-1 0-1 0,-2 1 0 0,1-2 1 16,-2 3-6-16,0 0 1 0,0 0 1 0,0 1-5 0,-1-1-8 0,0-1-10 15,-1-1-11-15,1 0-10 0,-1-1-18 0,2 0-18 0,0-4-25 16,1 0-35-16,0-3-21 0,1-2-26 0,1-4-33 0,1-1-184 0</inkml:trace>
  <inkml:trace contextRef="#ctx0" brushRef="#br0" timeOffset="30851.04">25062 9317 1673 0,'5'-12'65'0,"1"1"-2"15,1-2-28-15,0 6-17 0,-2 4-16 0,0 1-8 0,1 2-7 16,0 2-3-16,-1 1 3 0,0 2-1 0,0 2 4 0,1 3-1 0,-1 1 1 15,0 2-2-15,0 0 0 0,0 1 6 0,0 2-4 0,-2-1 7 0,1 2 0 16,0 0-1-16,0 0 3 0,1-3-10 0,-1 0 1 0,2-1 0 16,-1 0 1-16,0-1 10 0,1 0 2 0,0-3 1 0,0 1-1 0,-1-1 0 15,0-3 0-15,1 0 3 0,0-3 0 0,1-1 5 0,0-1 4 16,2-2 0-16,-1-1 3 0,1-2-2 0,-1-2-2 0,0-2 2 0,1-2-2 16,0 0-8-16,0 0-4 0,0 0 0 0,-1-2-2 0,0 0 11 0,0-1-3 15,1 0-4-15,-1 1 7 0,-1-3-7 0,0 1 3 0,-1 0-3 16,0 1-6-16,0 2 2 0,-1-1 0 0,1 1 3 0,0 1 1 0,-2 0-4 15,0 2 0-15,0 1 0 0,-1 2 0 0,0 1 3 0,-1 1-6 16,1 2 3-16,-1 1 0 0,-1 1 0 0,0 1-1 0,0 2-1 0,0 1 1 16,1 1 0-16,1 1 5 0,-2 3 1 0,2 2 1 0,0 2-2 0,0 2-3 15,0 1 3-15,0 2-3 0,1 2-5 0,0 0 2 0,0 2-7 16,0 0 8-16,0-1 9 0,-1 4 2 0,0-4 2 0,0 1-5 0,-1 0-2 16,0-3 8-16,-1-1-1 0,1 0 8 0,0-2-4 0,0 1-2 0,1-2 6 15,-2 0-5-15,1-1-2 0,0 0 0 0,-1-2-3 0,2-2 3 16,-2-3 4-16,1-2 3 0,1 0 0 0,0-1 5 0,0-1-5 0,-1-2 7 15,0 0-4-15,1-1 3 0,-1 0-5 0,0 0-2 0,1-1-4 0,-1 0-9 16,1 0 3-16,-1-1-4 0,0 1-1 0,1-2 1 0,-1 1-2 16,0 0 0-16,0-1-3 0,0 2 3 0,-1-1 1 0,0 0-4 0,1 0-1 15,-1 0 1-15,1 1 5 0,0-1-4 0,0 1 2 0,0 0-4 16,-1-1-2-16,1 3-2 0,-1-2 2 0,0 2-2 0,0-1 4 0,1 0 1 16,1 1-3-16,-1 0 3 0,-1 0-6 0,1 1 1 0,-1 0 1 0,-1 0-5 15,1 1 3-15,0 0-6 0,-1-1 1 0,1 1-1 0,-1 0-6 16,-1 0-1-16,0 1-9 0,-1-2-7 0,0 2-6 0,-1-1-14 0,0 1-13 15,0-1-28-15,-1 1-36 0,0 0-46 0,-2-1-41 0,1 2-48 0,0 0-76 16,-1-1-247-16</inkml:trace>
  <inkml:trace contextRef="#ctx0" brushRef="#br0" timeOffset="33119.04">17531 8841 607 0,'5'-7'69'16,"4"-2"-5"-16,4-1-26 0,2 1-11 0,4 0-7 0,3 1-1 0,4-1 2 16,4 1 1-16,3 0-4 0,3 1-3 0,4 0-6 0,4-1-3 0,3 0-5 15,1 1-1-15,4 0 3 0,0-1-2 0,5 1-1 0,2-1 0 16,2-1 1-16,3-1-1 0,0-1 1 0,5 0 3 0,3 0-1 0,0 0 0 15,3-1 0-15,0-1-3 0,1 0 3 0,4-1 2 0,1 1-1 16,2 0 3-16,3-2-1 0,0-1 1 0,5 1 3 0,-1-2-2 0,2 2 1 16,0 1 3-16,2 1-1 0,-1 0 5 0,3 0 2 0,1 0 3 0,1 1-1 15,2 2-1-15,-1 0 2 0,2 1-3 0,0 1 0 0,0 0-3 16,2 0-3-16,-1 3-3 0,0 1-6 0,2 3 0 0,-1 0 1 0,0 2-1 16,1-1 6-16,0 1-5 0,0-1-1 0,2 0-1 0,2 0-7 0,-1 0 2 15,2 0-2-15,0 1 3 0,1-1 0 0,1 1 3 0,-1-1 0 16,2 0 1-16,0 0 3 0,-1 0-1 0,5 0 3 0,-1-1-2 0,1 1 3 15,-1 0-9-15,-8 0 0 0,-5-1 2 0,-4 0 4 0,-4 1 11 0,-1 0 8 16,0 1 13-16,0 1 4 0,-2 1 5 0,0 1 0 0,0 1-11 16,0 1-11-16,0 0-9 0,0 1-4 0,-4 2-7 0,0-1-1 0,-3 2 0 15,0 1-3-15,0 1 2 0,0 0 1 0,-2 1-2 0,-4-2 3 16,-2 1 0-16,-2 0-3 0,-2 1 1 0,1-1 1 0,0 0-3 0,-1 2 1 16,1-1-1-16,-1 0 1 0,-1-1 8 0,-2-2 0 0,-2 1 1 0,-1 0-2 15,-2 1-6-15,-1-1 1 0,-2 1-1 0,-2-2 3 0,-1 4-1 16,-4 0 4-16,-1 0 1 0,-2 1 2 0,-2 1 2 0,-1 1-1 0,0 2-1 15,-4 0-4-15,-1 2-6 0,-2 1-10 0,-2 0 1 0,-1 2 2 16,-2 0 3-16,-2 2 7 0,-3 1-1 0,-3-1-5 0,-1-1-2 0,-3-1 2 16,0 0 1-16,-3-2-2 0,-4-1-2 0,1 2 1 0,-3-1-6 0,-1 1 5 15,-4-1 1-15,0-1 0 0,-3 0 1 0,-1-1-3 0,-2-1 1 16,-2 1-3-16,-1 0 1 0,-3-1 1 0,-1 1-5 0,-3 1 0 0,-1-2-4 16,-3 1 3-16,-1 0 2 0,-4 0-4 0,-3-1 6 0,-3 1-3 0,-1-1 0 15,-5 0 9-15,0 3-3 0,-6-1 3 0,-1-1 1 0,-6 2-3 16,-3 0-2-16,0-2 0 0,-4 1-4 0,-2-1 4 0,-1-1 2 0,-4 0-1 15,-3 0-2-15,-3-1-3 0,-3 2-1 0,-5-2 2 0,-4-1 0 0,-1-1 1 16,-3-1 1-16,-3 0 0 16,-1-2-5-16,-2 1 0 0,-3-1 2 0,-2-1 1 0,-4 0 9 0,1-1 2 0,-3 0 0 0,1 1-4 0,0 0-2 15,0 0-2-15,1-1 3 0,1 0 5 0,0 1 0 0,4-1 0 16,-2 1 3-16,1-1-4 0,-2 2 0 0,-3 0 1 0,-1-1-7 0,-2 0 0 16,2-1 3-16,-2 0 0 0,-1 1 7 0,0-1 1 0,-4 1 0 0,1-1 1 15,-1-1-6-15,-3 0 4 0,0 1-3 0,-2-2 0 0,-2 0 2 16,-1 1-2-16,-2-3-2 0,-2 2 3 0,-2-2-2 0,0-1 1 0,-2 0 3 15,2-1-8-15,3 0 5 0,-3-1-6 0,0 0 2 0,0-2 4 0,-1 0 2 16,1 1 1-16,2-2-2 0,2 0-1 0,1 0 3 0,0-1 0 16,1 0-3-16,3-1-2 0,-1 0-5 0,2 0 0 0,-1 0 3 0,1-2 2 15,3 1 1-15,0-1 0 0,1 0 4 0,3-1-4 0,-3-1 6 16,2-1-3-16,0 1 0 0,0 0 0 0,3-1-1 0,-1 0 1 0,0 1 0 16,1 0 1-16,1 0-4 0,1 0 5 0,4-2 0 0,-2 0-2 0,3-2 6 15,0-1 5-15,4 0 7 0,1-1 14 0,4-2 9 16,5-2 0-16,1-1 8 0,4 0-9 0,1-2-5 0,2-1 3 0,1-2-8 0,4-1 6 15,3-2 1-15,2 0-4 0,1-1-2 0,1 0-1 0,0-3 4 0,2 0 2 16,3 0 2-16,1-4 1 0,4 2-7 0,1-3 6 0,2 3-1 16,3-1-8-16,1 1 0 0,6-1-2 0,-1-1-3 0,4-1-11 0,1-1-1 15,3 2-1-15,0-1-1 0,2 1 7 0,3-2-7 0,0-1-5 0,3 0 4 16,3 0-5-16,1-1-2 0,1-2 1 0,2-1-9 0,2-4 2 16,2 0-2-16,1-1-1 0,2 0 3 0,1-2-8 0,3 0 5 0,1 1 3 15,2 0-1-15,2 0 12 0,1 1-3 0,0 3-5 0,1 0 6 0,1 4-5 16,-1 2-4-16,2-1 3 0,1 4-8 0,0 0 2 0,1 4 0 15,0 3-9-15,0 4-7 0,0 4-11 0,-1 1-12 0,0 0-26 0,1 3-27 16,2 3-26-16,2 0-27 0,3 1-28 0,3 2-27 0,4 0-49 16,4 2-67-16,6 1-222 0,2 1 65 0</inkml:trace>
  <inkml:trace contextRef="#ctx0" brushRef="#br0" timeOffset="33488.04">19124 8512 1645 0,'-7'-31'78'0,"-1"1"13"0,-2-7-24 16,2 8-26-16,1 3-19 0,0 0-11 0,0 0-9 0,-1 1-5 0,0 0-4 15,-3 0 1-15,-1 0 0 0,-4-2-7 0,-3 1 0 0,-4 0-5 0,-3-1 4 16,-2 1 2-16,-3 1 7 0,-2 0 1 0,-3-1 1 0,0 1 3 15,-2 1 0-15,-1 1 1 0,0 0-1 0,0 0 3 0,-1-1-2 0,0 2 3 16,-1 1 0-16,-1 1 3 0,2 2 3 0,2-1 2 0,-1 0 3 16,3 1 3-16,0 0 0 0,3 0 2 0,1 1 4 0,2 2 3 0,2-1-2 15,3 0-4-15,1 0 2 0,3 2-4 0,3 0 6 0,1 1 1 0,2 1 1 16,3 1 2-16,3 0-4 0,1-1-1 0,1 2-5 0,2 1 1 16,1 1-5-16,1 0 0 0,2 3-3 0,2 0-6 0,-1 1-6 0,1 1-8 15,1 1 1-15,1 1-1 0,2 1 1 0,2-1 2 0,0 2-4 0,2 1-3 16,0-1 2-16,2 2-5 0,0 0-5 0,1 0-5 0,0 0-10 15,-2 0-9-15,1 0-12 0,-1 0-21 0,1 0-27 0,0-1-31 0,-1-1-32 16,1-2-26-16,0-2-27 0,1-1-17 0,0-3-36 0,-1-2-233 0</inkml:trace>
  <inkml:trace contextRef="#ctx0" brushRef="#br0" timeOffset="33721.03">18127 7154 312 0,'-11'-18'210'0,"-2"-1"-53"0,-1-3-55 0,3 3-18 0,3 2-15 0,1 2-8 15,1 1-12-15,2 1-10 0,0 1-5 0,3 2-5 0,1 2-1 0,1-1-1 16,2 1-9-16,1 1-7 0,3 1-5 0,2 0-4 0,1 2 1 15,3 0-1-15,3 2 0 0,4-1-1 0,2 2 5 0,3 0-7 0,2 0 8 16,2 0-6-16,1 1-2 0,0 0 2 0,2 2-5 0,-1 0 4 16,0 0-5-16,-1 2 5 0,0 1 0 0,-3 0-1 0,2 3 2 0,-4 0 0 15,0 0 1-15,-4 2 7 0,-2-3 4 0,-2 2 3 0,-1 0 5 0,-3 0 5 16,-2-1 3-16,0 0 2 0,-2 0 5 0,-1-2 7 0,-1 2 6 0,-1-2 2 16,-3 1 0-16,0-2-6 0,-1 1-4 0,0 1-3 0,-2-1-10 15,0 2-6-15,-1-1-10 0,-1 1-2 0,0 1-5 0,-2 0-2 0,2 2-1 16,-3 1-6-16,0 1-5 0,-1 1-7 0,-1 1-11 0,-1 2-11 15,1 2-19-15,-1 0-31 0,-1 1-51 0,1 1-72 0,-3 0-71 0,-1 2-216 16</inkml:trace>
  <inkml:trace contextRef="#ctx0" brushRef="#br0" timeOffset="34035.03">19160 6965 1291 0,'-4'-10'347'0,"0"0"-285"0,1 2-22 0,2 5-28 0,2 5-24 0,2 1-7 15,0 4-1-15,2 2 6 0,1 3 3 0,-1 4 3 0,1 1 6 0,-3 1-1 16,1 2-2-16,-1 0 9 0,0 1-8 0,0 1 4 0,0-1-3 15,-1 1-2-15,1 0 1 0,0-3-2 0,1 2-1 0,-1 2-2 0,1-3-1 16,0 0 0-16,-1-1 0 0,0-5 1 0,1 1 1 0,-1-2 0 0,0-1-2 16,-1-2 1-16,1-2-4 0,-2-1 1 0,0-1-1 0,1-2-4 15,-2 0-1-15,0-2-9 0,0-2-24 16,-1 0-33-16,0 0-48 0,-1-1-61 0,-2-2-69 0,-2-1-273 0</inkml:trace>
  <inkml:trace contextRef="#ctx0" brushRef="#br0" timeOffset="34218.03">18822 6786 1449 0,'-5'-11'87'0,"2"2"-8"0,0-1-28 0,3 5-32 16,1 3-18-16,2 3-9 0,3 1-7 0,1 1-4 0,3 1-5 0,0 1 1 16,0 2-4-16,1 1-1 0,-2 1-5 0,1 0-5 0,-1 1-1 15,0-1-4-15,-2 1-4 0,1 0-3 0,-1 0-4 0,-1 0-19 0,-1 0-21 16,0 0-22-16,0 0-13 0,0 1-11 0,0-1-17 0,2 0-164 15</inkml:trace>
  <inkml:trace contextRef="#ctx0" brushRef="#br0" timeOffset="34720.03">18882 6913 636 0,'-13'-15'308'0,"0"0"-194"0,-3 0 7 0,5 3-30 0,4 5-35 16,1 1-22-16,4 2-18 0,0 1-6 0,2 1-3 0,0 1-4 15,1 1 0-15,0 0 1 0,2 0-1 0,2 1 2 0,1 0-3 0,1 0 0 16,2 1 4-16,1-1-2 0,2 1 8 0,2-1-4 0,2 1-1 0,1-1 2 16,3 1-5-16,-1-1 4 0,3 0 1 0,1-1 0 0,-1 0 1 15,2-2 0-15,-1 1 1 0,2-1-4 0,1 1 0 0,-2-1-4 0,1 0 0 16,-3 1 3-16,0-2-4 0,-1 1 0 0,-2 0 1 0,0 1-4 0,0 0 2 16,-1-1-3-16,0 1-1 0,-1 0 1 0,-1 1-1 0,-1 1-2 15,0 0-3-15,-1 1-7 0,-1 1-7 0,-2 0-10 0,1 1-17 0,-1 2-25 16,-1 1-51-16,-1 1-59 0,-1 1-47 0,0 2-117 0,-2 2-27 15</inkml:trace>
  <inkml:trace contextRef="#ctx0" brushRef="#br0" timeOffset="34941.03">18993 7656 1705 0,'-2'-9'117'15,"0"2"-10"-15,1-1-45 0,3 4-41 0,3 2-15 0,2 0-7 0,5 1-2 16,4 0 0-16,2 1 2 0,2 0-1 0,2 1 1 0,2-1-1 0,-1 1 0 16,0 0-1-16,-3-1-1 0,0 1 1 0,-1 0 0 0,0-1-1 15,-1 0 1-15,-1-1 2 0,1 0-5 0,-3 0 1 0,1 0 2 0,0-1 1 16,0-1 0-16,-2-1 0 0,0 0 2 0,0-2-3 0,-2 2 1 0,-1-1-4 16,-1-1-6-16,0 0-5 0,-1 1-2 0,-1-1-28 0,-1 1-36 15,0-1-36-15,0-2-42 0,0-1-34 0,0 0-34 0,2-2-43 0,0-2-284 16</inkml:trace>
  <inkml:trace contextRef="#ctx0" brushRef="#br0" timeOffset="35352.03">19671 6991 1211 0,'-4'-13'238'0,"-2"0"-124"0,1-1-13 0,3 7-23 0,1 4-32 15,2 1-30-15,1 2-7 0,0 2-10 0,3 0-9 0,0 2 12 0,1 2-12 16,2 3 12-16,0 2-2 0,1 2-4 0,0-1 12 0,-1 2-2 0,1 1 2 16,-2 1 0-16,1-1-8 0,0 1-1 0,0 0 1 0,0 0 0 15,0-2 1-15,0 0-1 0,0 0 0 0,-3-1-1 0,0-1 0 0,0-2 3 16,-1-1 0-16,-1 0 0 0,1-3 0 0,-1-1-1 0,-1-2 4 0,1-2 5 16,-1 0 2-16,-1 0 5 0,1-2-1 0,0-1 1 0,-1-1-1 15,1-1-2-15,1-1 0 0,-1 0-6 0,0-2 0 0,1 0-1 0,-1-1-1 16,1 0 1-16,0 0-3 0,-2-1-1 0,2 1 0 0,-1-1-1 15,0 0 1-15,0 0-3 0,1 1 4 0,-1 0-4 0,1 1 0 0,0 2 5 16,0 0-8-16,0 2 1 0,0 0 1 0,0 2-3 0,0 0 4 0,1 2-4 16,0 1 4-16,1 0-2 0,0 2-1 0,1 1 5 0,-1 1-6 15,3 2 2-15,0 1-2 0,0 0 1 0,2 3 2 0,-1-1 2 0,0 2-1 16,-1 1 2-16,0-2-1 0,1 2-7 0,-1-1 5 0,0 0-2 0,0 1-2 16,-2-1 3-16,1-1 0 0,-3-1-3 0,1-2 3 0,0-1-1 15,-2-2-1-15,1-2-2 0,-2 0 1 0,1-2-2 0,-1 1-1 0,-1-1-7 16,1-1-6-16,-2 0-15 0,1 0-30 0,-1-1-34 0,1 0-37 15,-1 0-33-15,0-1-29 0,1 0-23 0,-1-1-51 0,1-3-238 0</inkml:trace>
  <inkml:trace contextRef="#ctx0" brushRef="#br0" timeOffset="35585.03">20168 6991 737 0,'0'-5'133'0,"1"0"-1"0,-1 1-53 15,1 2-37-15,0 2-20 0,0 1-11 0,2 2 2 0,1 2 2 0,2 1 5 16,-1 0 4-16,2 3 1 0,0 1 7 0,1 1-7 0,-2 2 4 0,2 0-1 15,0 3-5-15,0 0-1 0,1 1-1 0,0 0-3 0,0 2-1 16,-1 1-2-16,1 1 0 0,-1 2-3 0,0 1-4 0,1 0-3 0,0-1-1 16,-1 0 0-16,1-3-1 0,-1 0 1 0,0-1 1 0,0-2-4 15,-1 0 2-15,0-1-2 0,-1-2-1 0,1 1 0 0,-1 0 0 0,-1-2-1 16,2 0 1-16,-1-3 2 0,0 0 1 0,0-1-1 0,-1-2 0 0,0-1-3 16,-1-1-2-16,1-1 3 0,-1-1-4 0,-1-1 1 0,0-1 1 15,-1-1-2-15,0-1-1 0,-1 0-1 0,1-2-11 0,-1-2-24 0,0-3-29 16,0-2-35-16,0-2-36 0,-1-2-38 0,-1-1-38 0,0-4-84 0,-1-2-75 15</inkml:trace>
  <inkml:trace contextRef="#ctx0" brushRef="#br0" timeOffset="35803.03">20280 7112 368 0,'-9'-19'140'0,"-1"0"-42"0,-2-3-19 15,4 6-3-15,2 3-8 0,1 3-5 0,1 1-10 0,2 1-8 0,0 3-8 16,1 1-8-16,2 1-4 0,0 1-10 0,1 0-7 0,1 1-6 0,1 0-2 16,3 1-2-16,4 0 1 0,2 0 3 0,2 1-4 0,3 0 2 15,2 0 2-15,0 0-1 0,1 0 7 0,2 0-4 0,1-1 3 0,0 1-1 16,0-1 2-16,-3 1 7 0,0-1 3 0,0 1 7 0,-2 0 5 0,0 0 3 15,-2 0 5-15,-1 0-3 0,0-1 0 0,-2 1-2 0,-1 1-6 16,-2 0-2-16,-2 0-1 0,-1 0-9 0,-1 1-3 0,-2 0-5 0,-1 3-7 16,-2-1-1-16,-2 2-5 0,-1 0 1 0,-3 0-1 0,-1 1-4 15,-4-1 3-15,-2 3-2 0,-1 1 1 0,-5 0 0 0,-1 0 2 0,-1-1-1 16,-1-2 1-16,1 1-2 0,1 0-4 0,1 0-4 0,-1 1-11 0,1-1-6 16,2 2-15-16,-2-2-21 0,2 2-27 0,0 0-33 0,2 1-34 15,2 0-53-15,1 0-239 0</inkml:trace>
  <inkml:trace contextRef="#ctx0" brushRef="#br0" timeOffset="36235.06">20767 6930 1258 0,'-1'-11'60'0,"0"2"6"0,2-1-35 0,0 5-22 0,1 3-18 15,1 1-5-15,1 2 2 0,0 1-6 0,1 2 4 0,0 1 1 0,1 1-3 16,-1 1-2-16,-1 0 2 0,0-1 1 0,0 1 4 0,0 2 3 16,1 0 0-16,-1 0 7 0,0 1-4 0,0-1 4 0,0-1 1 0,1-1-3 15,-1 0 4-15,0-1 1 0,0 0 1 0,0-1-2 0,0-2 6 16,-1-1-3-16,1-1 4 0,-1-1 1 0,-1 1 2 0,1-2 1 0,1 1 2 16,-1-1-3-16,-1-1 0 0,2 0 1 0,1-1-4 0,0-1 0 0,0 0-2 15,0-2-3-15,1 1 0 0,-1 0-4 0,1 1-4 0,-1 0 3 16,1-1 3-16,-1 0 0 0,-1 0 5 0,2 0-4 0,-1 1-3 0,-1-1 2 15,1 0 0-15,-1 2 2 0,0 0 0 0,-1 0-1 0,0 2-2 16,-1 0 0-16,1 1-2 0,-2 1 0 0,1 0-1 0,1 1 1 0,-2 1 1 16,1 1 0-16,1 1 5 0,-1 1 0 0,0 1 3 0,0 1 0 15,0-1 1-15,0 0-1 0,-1 1-2 0,1 1 1 0,2 0-5 0,-1 1 1 16,0 0 1-16,1-1-5 0,1 1 1 0,0 0 2 0,1 0 2 0,1-1-3 16,0 0 2-16,-1-1-1 0,-1-1-2 0,0-2 5 0,1 1-3 15,0-2-2-15,-1 1 2 0,1-2-1 0,-1 0-1 0,-1 0 3 0,1-1-2 16,0-1 1-16,0 0-4 0,0 0-2 0,0 0-1 0,-1-2-5 0,1 1-1 15,1-2-8-15,-1 0-13 0,1 0-22 0,0-2-33 0,0 0-34 0,1-2-36 16,0-1-43-16,1 0-287 0</inkml:trace>
  <inkml:trace contextRef="#ctx0" brushRef="#br0" timeOffset="36517.83">21467 6468 1410 0,'-2'-12'71'0,"1"1"14"0,1 1-25 16,1 3-24-16,0 5-22 0,1 1-13 0,0 1-5 0,1 1-2 0,2 2-3 16,0 2 4-16,3 2 0 0,-2 0 3 0,3 2 2 0,-1 2 3 15,-1-1 2-15,0 2-1 0,-1 0 2 0,0 1 1 0,-1 1 0 0,1 3 2 16,0 1-1-16,-2 2 0 0,1 4-2 0,0-2 2 0,0 3 0 0,-1-2-2 16,1-1 2-16,-1 2-3 0,0-1 1 0,1 2-4 0,-1 0 1 0,0-2-1 15,1 0-2-15,-1-1-1 0,0-3 1 0,0-1-1 0,0-3-1 16,0-2 1-16,0-3 1 0,0 0 5 0,1 0 2 0,-1-1 0 0,2-1-1 15,-2-1 2-15,1 0 1 0,0-2-1 0,-1 0 0 0,1 0-5 16,-2 0-4-16,0-1-5 0,1 0 4 0,-2-2-5 0,0 0-10 0,0-1-8 16,-2-1-22-16,0 1-17 0,0-2-31 0,-1 1-40 0,-1-2-48 0,-2-1-51 15,-2-2-69-15,0-4-220 0</inkml:trace>
  <inkml:trace contextRef="#ctx0" brushRef="#br0" timeOffset="36804.83">21375 6649 1041 0,'-7'-10'144'0,"2"-1"-15"0,-1 1-45 15,1 2-36-15,2 4-19 0,2 1-11 0,0 2-13 0,1 1-5 0,1 0-4 16,1 2 4-16,0-1 1 0,2 2 8 0,1 1 2 0,2-1 5 16,0 2 9-16,3 0 1 0,3-2 7 0,2 1-4 0,2-1-1 0,1 0-5 15,3 0 0-15,2 0-2 0,-1 0-3 0,1-1 2 0,-2 0 0 16,1 1 5-16,-1-2 6 0,-1 1 4 0,1-2 5 0,-1 0 0 0,-1 1-1 16,-2-1-3-16,0 0-3 0,-2 0-6 0,-1 0-1 0,-1 0-7 0,0 0-3 15,-1 0 1-15,-2 0-7 0,0 0 1 0,-2-1-2 0,0 1-1 16,-1-1 3-16,-2 0-2 0,1 0 7 0,-3 0-4 0,0-1 7 0,0 1-2 15,-1-1-7-15,0 1 1 0,0 0-4 0,-2 0 2 0,1 0-6 0,-2 0 0 16,1 1-6-16,0 0 3 0,1 0 0 0,-1-1-1 0,0 1 1 16,-1 0-2-16,0 0-1 0,2 0 0 0,-1 0-3 0,-1-1 2 0,0 1-4 15,0 1 1-15,1-1-1 0,-1 1-4 0,0-1-3 0,0 1-4 16,-1 0-8-16,0 0-4 0,0 1-8 0,0 0-16 0,0 0-16 0,-1-1-28 16,0 2-22-16,1-1-28 0,0 0-19 0,1 1-28 0,0 0-34 0,1 0-54 15,1-2-287-15</inkml:trace>
  <inkml:trace contextRef="#ctx0" brushRef="#br0" timeOffset="39668.83">18856 6771 1087 0,'-14'-29'100'16,"0"-1"0"-16,-2-5-12 0,2 5-22 0,3 5-24 0,2 1-13 15,1 1-9-15,0 2-7 0,0 2-4 0,1 0 0 0,-1 3-4 0,0-1 2 16,0 1 2-16,0 0 1 0,-1 0 0 0,1 1-2 0,2-1 4 0,0 2-11 16,0 2 0-16,2-2-1 0,0 1-2 0,2 0 6 0,0 0-7 15,1 2 4-15,1-1 2 0,0 0-2 0,2-1 7 0,1-1-8 0,1 1 5 16,2-2-2-16,2 0 3 0,3-1-4 0,3 1-1 0,4-4 1 0,3 0-2 15,4 0 2-15,5-1-3 0,4 0-2 0,4-1 2 0,5-1-1 16,2-1 2-16,3 0 1 0,5-1-2 0,2-1 1 0,2 2 1 0,4 0-2 16,2 2-1-16,4-1-4 0,2 1 0 0,2 2-1 0,1-1 5 15,2 2 1-15,1 1 1 0,1 2-6 0,4 0 1 16,0 2 2-16,0 1-2 0,3 3 2 0,-1 0 1 0,2 1-3 0,3 2 3 0,1 1 2 0,4 3 2 16,-3 2-4-16,3 1 1 0,-3 2-1 0,2 2-2 0,-2 1 1 15,-1 3 0-15,-1 0 1 0,-4 1 6 0,2 1 0 0,-2 2 0 0,1 0-3 16,-1 1-2-16,-5 0-2 0,0 1 1 0,-4 2-1 0,-4-1 2 0,-1 1 1 15,-3 1-1-15,-3-1 1 0,-2 1-2 0,0 3 2 0,-5 1-2 16,-2 2-3-16,-5 1 3 0,-3 0-1 0,-5 3 3 0,-3 0 1 0,-3 2-1 16,-4 1-2-16,-2 4-1 0,-4 0 0 0,-4 2-1 0,-4 0-3 15,-5 1-1-15,-5 1 0 0,-5 0-3 0,-6 3 6 0,-6-2-1 0,-7 2-2 16,-4 1 5-16,-7 0-1 0,-4-1 0 0,-6 0 2 0,-2-1 1 0,-4 0-2 16,-2-1 2-16,-3 2-1 0,-2-2-8 0,-2 0 3 0,-2 1 2 15,-2-1 2-15,-2 0 5 0,-4 0-1 0,-1-1-3 0,-3 0 1 0,-2-1 2 16,-3-1-1-16,-1 0 0 0,2-3 2 0,-3-1-1 0,1-1 1 0,-1 2 2 15,-1-2-2-15,0 0-1 0,-2 1 1 0,0-3-5 0,0 1-2 16,-4-1 2-16,2 0 5 0,0-1 4 0,3 0-2 0,1-3 1 0,2-4 0 16,0-1-4-16,3-1 4 0,1-4-1 0,1 0-1 0,3-2 3 15,0-2 0-15,2-4 4 0,0-2 1 0,1-2-2 0,2-4 2 0,-1-3-1 16,4-2-2-16,0-3 3 0,0-3 3 0,3-1 0 0,0-2 2 0,1-1 4 16,3-1 6-16,0-3 7 0,1-2 9 0,3-1 1 0,1-3 1 15,3 0-3-15,2-1-6 0,2-1-4 0,3 0 5 0,3-1-5 0,4 0-4 16,0 0-2-16,5 0-10 0,1-1 0 0,3 4 1 0,4-1-3 0,2 2 1 15,1 2-1-15,4 0-4 0,0 1-2 0,4 3 1 0,1-2-4 16,1 1 0-16,3 3-2 0,1 0-7 0,1 3 2 0,2 2-5 0,1 0-1 16,2 4-1-16,1-1-2 0,1 3 1 0,1 1-4 0,3 0-2 15,3 3 0-15,2 0-4 0,0 2-5 0,2 0-4 0,2 2-15 0,0 0-22 16,4 1-41-16,2 2-34 0,3-1-37 0,1 0-54 0,2 0-54 0,1-1-299 16</inkml:trace>
  <inkml:trace contextRef="#ctx0" brushRef="#br0" timeOffset="40251.83">22667 6538 853 0,'-3'-9'141'0,"0"2"-85"0,-2-1-28 16,3 6-24-16,-1 2-15 0,-1 1-4 0,0 1-2 0,-1 2 2 0,-1 1-2 16,-1 1 6-16,-1 0 3 0,-1 1 5 0,0-1 2 0,0 2 0 15,0-1 2-15,1 0-2 0,0 1 2 0,1-1 1 0,1 1-1 0,1-1 1 16,0 0 0-16,1-2 0 0,1 0 0 0,2-1 2 0,-1-1 6 0,1-1 6 15,0 0 7-15,1 0 10 0,1 0 5 0,0 0 1 0,1-1 3 16,1 1-3-16,2-1 0 0,2 0-3 0,1 0-1 0,4-1-1 0,2 0-4 16,2 0 1-16,3-1 1 0,2-1-1 0,2 1 2 0,3-2 3 15,3 0 3-15,2 1 4 0,2-1 0 0,2 1-1 0,1-1-1 0,3 0-5 16,1 0-4-16,2-1-3 0,3 1-4 0,2-1-1 0,1 0-4 0,3 1-4 16,2 0-7-16,1 0 0 0,3 0 0 0,2 0-4 0,1 0 7 15,3 1-10-15,1 0 4 0,3 0 1 0,1 0 3 0,1 0 3 0,1-1-4 16,2 1 3-16,1 0 1 0,-1 1 5 0,4-1 7 0,-2 0-1 0,2-1-2 15,-1 1 3-15,1 0 1 0,3 0-2 0,-1 0 1 0,-1 1-2 16,3 0-2-16,-2 1 4 0,0 0-1 0,0-1 1 0,-1 2 2 0,0 0-2 16,-2 0 0-16,-1 1 0 0,0 0-11 0,-2 0 3 0,-2 0 2 15,-1 1-8-15,-4 0 5 0,-2 0 0 0,0 1-2 0,-3 1 2 0,-1 0-6 16,-7 1-6-16,-3 0 1 0,-4 1 0 0,-2 0-5 0,-2-1 3 0,-3 1-1 16,-2-1-4-16,-3-1 2 0,-2 0 0 0,0 1-3 0,-3 0 5 15,-1-1-4-15,-3-1-1 0,-2 1 9 0,-2 0-3 0,-2-1 1 0,-3 0-1 16,-1 0-14-16,-3-1-1 0,-2-1-4 0,-2 0-8 0,-3-1-4 0,0-1-1 15,-3 0-10-15,-1 0-4 0,0 0-16 0,-2-2-12 0,0-1-14 16,-2-2-27-16,-2-1-21 0,-2-2-30 0,-2-1-18 0,-2-1 0 0,-1-1-2 16,-1 0-20-16,0-3-29 0,-2-1-109 0,1-2-63 0</inkml:trace>
  <inkml:trace contextRef="#ctx0" brushRef="#br0" timeOffset="40550.83">26123 6255 1137 0,'6'-3'79'0,"-1"0"-14"0,4 1-32 0,1 3-19 0,1 2-10 0,2 2-3 16,3 1 2-16,2 1-3 0,3 1-3 0,1 0-2 0,0 1 0 15,2 1 2-15,0 0 3 0,2-1 3 0,0 1-1 0,1 0 2 0,1-2 5 16,-1-1-3-16,2 0 2 0,-1-1-2 0,1 0-2 0,1-1 2 0,-1 0-2 16,0 0 2-16,1 0 3 0,0 0 0 0,1 1 0 0,0 0 0 15,-1 1-2-15,-1 1 2 0,0 0-1 0,-1 0 1 0,0 1-1 0,-1 0 1 16,-1 0-4-16,-2 0 5 0,-2 1-3 0,0-1 0 0,-4 0 0 0,-1 2-7 15,-2-1 1-15,-1 2-1 0,-3 1 2 0,-2 0-2 0,-4 2-3 16,-2 2 0-16,-3 1-5 0,-3-1 5 0,-2 2-2 0,-6 1 3 0,-3-1 0 16,-3 2 1-16,-2 0-1 0,-1 0-1 0,-2 2 2 0,1 0-1 0,-2-1 1 15,0 2 1-15,2-2-3 0,-3 0-3 0,2 1 1 0,1-2-1 16,1 1 2-16,3 0-1 0,3-3-5 0,0 0-11 0,1-2-11 0,1 0-17 16,2-3-14-16,2-1-23 0,1-2-32 0,0-2-36 0,1-1-84 0,1-2-250 15</inkml:trace>
  <inkml:trace contextRef="#ctx0" brushRef="#br0" timeOffset="41017.83">28110 6639 1011 0,'5'2'56'0,"0"3"-17"0,1 4-17 0,0 2-3 16,-1 4-1-16,1 1 1 0,0 3-2 0,1 2-4 0,-1 0-7 0,1 3 4 15,-1 2 1-15,0 1 6 0,2 1 2 0,-1-2-6 0,2 3 4 16,-1-3-1-16,3 1 3 0,1 0 4 0,-1 0-1 0,3 0-2 0,-1-2-3 16,2-1-3-16,1-2 0 0,1-2 1 0,-1-2 3 0,1-4 2 0,1-1 4 15,0-3 7-15,2-2 3 0,2-3 5 0,-1-3-1 0,2-1-1 16,1-4-1-16,0-2-7 0,3-2 0 0,0-3-3 0,1-2-8 0,-2-1 2 15,1-3-3-15,-1-2-4 0,-1-1-2 0,1-3-1 0,-1-2 2 16,0-1-2-16,-1-1-2 0,-1-2-4 0,-1 0 11 0,-2 0-1 0,1-3 0 16,-3 1-3-16,-1-1-11 0,-3 1-4 0,-2-1 4 0,-1 1 0 0,-4-1-4 15,-1 1 0-15,-4 1-2 0,-2-2 1 0,-1 1 2 0,-4 0 3 16,-3 1-3-16,-2 3 3 0,-4 1-1 0,-1 0-3 0,-2 3 2 0,-3-1-5 16,-1 1 0-16,-4 3-2 0,-1 2-1 0,1 1 9 0,-2 2-6 0,1 4 0 15,-1 2-1-15,1 3-3 0,-1 2 5 0,-1 3-1 0,-1 3-1 16,-1 2 2-16,0 3-4 0,0 1 2 0,2 4 3 0,-1 2-2 0,1 1 3 15,-1 0 0-15,1 4 0 0,-1 1 1 0,2 1-1 0,-1 1-4 0,1 1-2 16,0 0-2-16,0 3-7 0,1 0-14 0,-1 2-33 0,2-1-35 16,0 2-35-16,1-3-22 0,3 1-9 0,3 1-5 0,2-2-13 0,3 0-38 15,0-2-182-15</inkml:trace>
  <inkml:trace contextRef="#ctx0" brushRef="#br0" timeOffset="41367.83">28980 6545 1176 0,'11'-7'40'0,"1"2"-3"0,3 0-17 0,-3 4-16 15,-1 2-6-15,-1 2-6 0,-2 2-2 0,0 2 1 0,-1 1-1 0,-1 1 3 16,0 1 1-16,-2 4 0 0,0 1 3 0,-1 1 3 0,-1-1 3 16,1 1 3-16,-2 0-1 0,1 1 3 0,0-1-1 0,-1 1-3 0,-1 0 3 15,1 0-5-15,-1 0 0 0,0 0 1 0,1 0-4 0,-2-2 0 16,1 0 1-16,0-2 2 0,0-2 2 0,0-1 0 0,0-3 4 0,0-3 0 15,0-1 5-15,1-1 5 0,1-2 3 0,-1 0 1 0,1-2 3 0,1-2 0 16,-1 1 0-16,3-4 1 0,0-1-11 0,1-2-3 0,0-1-3 16,0 0-7-16,1-1 2 0,0 0 1 0,0 0-7 0,1 0 2 0,-2 0 0 15,2 2-1-15,2 0 1 0,-1 1 0 0,1 1 0 0,-1 0-3 16,0 1-2-16,-1 1 1 0,1 1-3 0,-1 2-1 0,0 2 0 0,0 2-1 16,0 1 0-16,0 2 2 0,0 2 2 0,-1 2 2 0,1 1-2 0,0 2 5 15,0 1-1-15,1 4-3 0,-2 1 1 0,1 2 1 0,-2 0-1 0,0 1-3 16,-1 1 3-16,-1 0-5 0,-2 0-8 0,0-1 2 0,0-1-4 15,-2-2-6-15,-1 1-3 0,0-2-8 0,-2-1-8 0,0-1-17 0,0-1-21 16,-1-1-28-16,0-2-18 0,2-1-8 0,-2 0 3 0,1-3-2 16,0-1-40-16,0-4-58 0</inkml:trace>
  <inkml:trace contextRef="#ctx0" brushRef="#br0" timeOffset="41600.83">29766 6279 1237 0,'10'-4'50'0,"0"3"-3"0,3 2-18 0,-1 4-6 0,0 3-10 16,1 1-2-16,0 5-4 0,-1 1-5 0,0 4 2 0,-1 4-3 0,-1 0 0 15,-1 4 1-15,-1 1 1 0,-2 2 0 0,1 1-2 0,-2 2 2 0,1 2-2 16,-1 1 1-16,-1-1-2 0,0 1 1 0,0-3 2 0,1 1-1 16,-2 0 1-16,0-1-7 0,-1 0 4 0,-1-2-4 0,0-1-5 0,-2-2 3 15,1-2-6-15,-1-2 2 0,0-3 5 0,1-2 2 0,-1-3 3 16,1-5-3-16,0-2-1 0,1-3-6 0,-1-3-1 0,-1-3-16 0,1-1-24 15,-1-5-37-15,-1-2-29 0,-3-3-21 0,-2-5-23 0,-3-2-39 0,-4-4-228 16</inkml:trace>
  <inkml:trace contextRef="#ctx0" brushRef="#br0" timeOffset="41787.83">29605 6568 895 0,'3'-3'146'0,"-2"2"-1"0,3-2-59 0,0 3-29 15,1 1-17-15,2 2-8 0,1 2-5 0,1 0-9 0,2 3-6 0,1 2-2 16,1 1-5-16,2 2-2 0,1-1-3 0,1 1 0 0,-1-1-1 15,3-1-3-15,-1 1 0 0,0-3-4 0,3 0 1 0,-2-1-4 0,-1-1 3 16,1-1 3-16,-1-1-2 0,-1-2 3 0,-2 0-3 0,-1-2-7 0,1 1-5 16,-1-2-13-16,-1 1-18 0,2 0-15 0,-1-1-11 0,1-1-9 15,-2 0-1-15,0 0-4 0,-1-1 4 0,-1 1 4 0,2-1 3 0,-3-1 3 16,1 0-1-16,-1 0 1 0,-2 1 8 0,0-1 3 0,-1-1-15 16,0 0-19-16,-1-1 14 0</inkml:trace>
  <inkml:trace contextRef="#ctx0" brushRef="#br0" timeOffset="41984.83">30212 6637 118 0,'4'-11'120'0,"0"2"-5"0,1-4-15 16,0 4-3-16,-2 3-16 0,-1 2-27 0,0 1-20 0,-1 0-16 15,0 2-11-15,-1 0-7 0,0 1-1 0,1 2-3 0,-1 1 2 0,1 2 6 16,0 1 2-16,0 3 3 0,1 2 6 0,0 1 10 0,3 1 10 16,0 1 8-16,1 2 9 0,0 1 0 0,1 0-1 0,0 2-3 0,1 1-3 15,0 1-1-15,0 1-4 0,0 2-1 0,0 1-5 0,0 2-6 0,-1 0-9 16,-1 1 1-16,1 1-5 0,0 1-5 0,-1 0 2 0,1 1-5 16,-1 0 1-16,0-1-1 0,0-2 2 0,1-1-6 0,-2-2 0 0,0 0-2 15,0 1-3-15,-2-3 0 0,-1 0-4 0,-2-3-2 0,0-5-2 0,-1-1-1 16,-1-2-8-16,0-3-5 0,-1-3-11 0,0-2-19 0,-1-3-4 15,1-1 6-15,-2-4 6 0,-2-3 14 0,-2-5 2 0,-2-5-20 0,-2-3-29 16,0-6-43-16,-1-5-64 0,-2-2-249 0</inkml:trace>
  <inkml:trace contextRef="#ctx0" brushRef="#br0" timeOffset="42184.83">30254 6662 244 0,'8'-27'230'0,"0"2"-135"0,1-6 7 0,1 7-13 0,0 6-15 16,1 2-1-16,0 3-4 0,1 2-15 0,-1 3-10 0,0 0-15 15,2 2-13-15,0 2-8 0,3 1-4 0,-1 3-2 0,4 1-4 0,3 3-1 16,0 2 2-16,3 2-1 0,-1 1 0 0,0 0 3 0,0 1 0 15,-2 2-1-15,1 1 1 0,-1 0 0 0,-1 0 1 0,-1 0 2 0,-1 1-3 16,-4 0 1-16,-1-1 0 0,-3 0 1 0,-1-2 1 0,-2 0-5 16,-3 0-1-16,-1-1 0 0,-4 0-2 0,-1 2 3 0,-3 0-3 0,-3 0 2 15,-2-1 0-15,-4 0 0 0,-2-1 0 0,-2 0 0 0,-4-1 0 0,-1 0 0 16,1-1 2-16,-2-2 0 0,1-2 1 0,2-2-2 0,0-1-10 16,0-2-29-16,0 0-36 0,-1-1-44 0,1-2-64 0,1 0-158 0,1-2 48 15</inkml:trace>
  <inkml:trace contextRef="#ctx0" brushRef="#br0" timeOffset="42534.83">30767 6658 1215 0,'13'1'40'0,"3"1"-9"0,3 3-20 15,-3 5-9-15,0 1-2 0,-1 2 1 0,0 1-4 0,-3 0 3 0,0 1-6 16,-3-1-3-16,-1 1 4 0,-2 0-7 0,-1 0 0 0,-2-3 1 15,0 1-3-15,-2-2 2 0,1-2 2 0,-1 0-1 0,-1-2 4 0,0-1 0 16,1-4 3-16,-1 1 5 0,1-3 2 0,0-1 2 0,-1-1 3 0,2-1 2 16,2-4 0-16,-1-1-2 0,3-3-6 0,1-2 1 0,-1-1-2 15,2 0 3-15,0-2 1 0,1 0-1 0,1 0 3 0,-1 0 2 16,2 0 0-16,0 2-2 0,0 0 2 0,0 2-1 0,0 2 2 0,-2 0 2 0,0 4-1 16,0 1 0-16,1 2-4 0,-2 1-2 0,-1 3-6 0,0 1 0 15,-2 2-1-15,0 2-1 0,0 2 3 0,0 3-3 0,-1 1-1 0,0 4 0 16,0 2-2-16,-1 1 2 0,-1 1 2 0,-1 3 1 0,0-1-4 15,-1 1 1-15,0 0-1 0,-1-1 2 0,0 1 4 0,0-3-5 0,0-3-3 16,0 0-1-16,1-2-4 0,0 0 2 0,-1-3 0 0,1-2-2 0,1-2 1 16,-1-1-2-16,1-2-2 0,-1-3-2 0,0-2-3 0,1-2-20 15,-1-2-15-15,1-3-25 0,-1-2-10 0,0-2-5 0,-1-3-11 0,1-1-32 16,-1-3-51-16,0-2-104 0</inkml:trace>
  <inkml:trace contextRef="#ctx0" brushRef="#br0" timeOffset="42700.83">31374 6488 279 0,'11'-5'168'0,"1"2"-81"0,4 1 1 0,-3 5-15 0,-2 2-6 0,2 4-7 16,-1 0-3-16,0 3-8 0,1 3-12 0,-2 0-11 0,-1 3-6 0,1 4-5 16,-2 2-3-16,0 2-3 0,-1 3-1 0,-2-1 0 0,2 3 0 15,-3 0-1-15,2 2-2 0,0 0-4 0,-1 2 1 0,0-1 0 0,-1 0-3 16,2-2 0-16,-1 0 1 0,0-3 0 0,0 0 2 0,-1-2 0 0,1 0-6 16,-1-4-4-16,0-1 0 0,-1-3-2 0,0-2-8 0,-2 0-9 15,-1-2-9-15,-2 1-16 0,-2-3-27 0,0 0-34 0,-2-2-63 0,-1-3-87 16,-3-2 9-16</inkml:trace>
  <inkml:trace contextRef="#ctx0" brushRef="#br0" timeOffset="42851.83">31396 6692 1543 0,'22'-11'188'0,"2"-1"-145"0,9 0-5 0,-4 6-16 15,2 4-15-15,1 2-7 0,2 4-5 0,2 1-10 0,0 2-4 0,-1 0-10 16,1 2-18-16,0-1-11 0,-2 1-16 0,-1 0-28 0,-2 0-20 15,0-1-26-15,-5 0-33 0,0-1-35 0,-3-1-72 0,-1 0-123 0</inkml:trace>
  <inkml:trace contextRef="#ctx0" brushRef="#br0" timeOffset="43435.83">27246 6130 2325 0,'27'-43'5'0,"3"-2"42"16,10-9-28-16,1 12-8 0,0 8-14 0,8 6-5 0,7 0-2 0,7 1 1 15,5 1 0-15,5 0-4 0,1 4 0 0,4-1-8 0,0 1-2 16,2 4 10-16,2-2 10 0,0 2 7 0,5 1 5 0,1-2-4 0,2 2-5 16,3 0-3-16,2-1-3 0,3 1 12 0,3 0 0 0,3 2-2 15,4 0 4-15,3 1-14 0,5 3 1 0,1 1 4 0,2 3-1 0,1-1 1 16,1 3-1-16,0 0-2 0,-1 3-4 0,0 3 5 0,-1 1-4 0,1 2 1 16,1 3 3-16,-2 2-5 0,2 1 5 0,-1 3 2 0,2 2-1 15,0 3 1-15,-3 2 1 0,1 3 3 0,-4 2-5 0,0 4-2 0,0 2-9 16,-2 2-14-16,-58-16 8 0,11 4-1 0,-2 3-1 0,12 4 5 0,-4 1-7 15,11 7 3-15,-4 2-1 0,10 4 2 0,-48-19 32 0,4 2-3 16,0 2-3-16,1 3-4 0,-2 1-38 0,3 3 6 0,-2 2-3 0,2 4 0 16,-3 0-1-16,1 6-5 0,-1 0 2 0,0 4 44 0,-4 2 0 15,1 4-10-15,-4 2 38 0,-1 4-40 0,-5 2 6 0,-7 0-42 0,-4 2-30 16,-5 0 9-16,-6 1 7 0,-8 0 63 0,-3 0 10 0,-7-2-5 0,-6 0 16 16,-5-1 1-16,-6-2 1 0,-7-1 10 0,-43 51-73 0,-10-11 0 15,-8-14-3-15,-3-12-2 0,-4-14 56 0,1-9-5 0,-2-11-2 0,-13-9-25 16,-78 16-5-16,13-17 3 0,15-10-4 0,38-10 26 0,-3-3-6 0,-6-3-1 15,-4-2 2-15,-4-3-4 0,-3-3 1 0,-4-2-2 0,-2-1 2 16,-2-3 0-16,-1-2 3 0,-2-4-2 0,1-2 2 0,-1-3-2 0,-2-3 2 16,3-2-1-16,0-5 2 0,5-1 0 0,4-3 3 0,3-3-3 15,5-4-3-15,2-2 0 0,5-4 1 0,6-4 12 0,6-2 0 0,7-5 5 16,7-2-2-16,4-3-5 0,9-3-2 0,6-1-2 0,7-3-6 0,8 0-12 16,4 0-24-16,8-3-28 0,6 3-34 0,7-1-41 0,6-1-65 15,7 2-120-15,7 0-359 0</inkml:trace>
  <inkml:trace contextRef="#ctx0" brushRef="#br0" timeOffset="45885">27010 9817 668 0,'-2'-3'66'0,"-1"0"-11"0,1-1-31 0,0 3-17 0,1 0-6 16,1 1-2-16,0 0-2 0,0 0 3 0,0 0-5 0,-1 1 1 0,1-1-1 16,0 1 1-16,-1 1 2 0,0-1-1 0,-1 1 0 0,2 0 1 15,-1 1 1-15,0-1 1 0,1 1 3 0,-1-1-1 0,2 1 6 0,-2-1 3 16,1 1 8-16,0-1 4 0,-1 1 3 0,0 0 3 0,-1 1-1 0,0 0 3 15,0 1-3-15,-1 0-3 0,1 0-1 0,-2 1-4 0,1 0-2 16,-1 1-2-16,0-1 0 0,-1 2-6 0,1 0 1 0,-1 0-3 0,0 2-4 16,0 0 4-16,-1 1-3 0,1 2-1 0,0 1 1 0,-1-1-2 0,0 2 1 15,0 1 3-15,-1 3-1 0,1-1-2 0,-1 2 0 0,0 3 3 16,0-1 2-16,0 3 0 0,1 0 2 0,-1 3-6 0,1 2-2 0,0-1 3 16,1 3-6-16,1 1 4 0,0 2-1 0,1 3-5 0,0-1 2 15,1 1-1-15,-1-3 4 0,1 2-1 0,1 1-2 0,1-1 0 0,0 2-9 16,1-2 4-16,0-1 5 0,1 2-3 0,0-2 11 0,0 3-5 0,0-3-2 15,0 0 2-15,1 1-2 0,0-1-2 0,0 1 3 0,0-1-1 16,1-2 1-16,0-1 1 0,1-2 1 0,1 2 0 0,0-1-4 0,1 2 1 16,0-1 2-16,1 2-8 0,1-1 4 0,0 0 0 0,0 2-4 0,1 1 11 15,-2 0-3-15,1-1 0 0,0 0-1 0,0 2-3 0,-2-1-3 16,1 1 5-16,-1 1-2 0,-1-2 4 0,-1 1-3 0,-1-1-2 0,0 1 4 16,-1-1-7-16,0-3 4 0,-1 2 4 0,-1-3-7 0,0 1 9 15,1 0 2-15,-1 0-6 0,0-4 8 0,0 0-12 0,1-4 1 0,0 1 0 16,0-2 5-16,1 0-2 0,1-1-1 0,0-1 1 0,1 0-3 0,-1-2 6 15,2 1-3-15,-2 0 0 0,1-2 1 0,1 3-8 0,-1-1 6 16,0 1 1-16,0 1-4 0,0 0 2 0,0 1-7 0,0 1 2 0,0-2 7 16,-1 1-2-16,0 0 5 0,-1 1 0 0,0 1-4 0,0-2 2 0,0 1 2 15,1-1-9-15,0 0 3 0,0 0-1 0,0 1-2 0,1 0 3 16,0 0-5-16,1 0 1 0,0-1-2 0,1 1 0 0,1-2 1 0,-1-1 2 16,1 1 1-16,-1-2 3 0,0 0-2 0,-2 0 4 0,1-2-3 0,-1 1 2 15,0-2-6-15,1-1 1 0,-1 1 11 0,1 1 0 0,-1 0 3 16,0 1 0-16,0 0-8 0,0-3-2 0,-1 2 3 0,0 0 1 0,0-1-3 15,0-2 4-15,1 1-2 0,0-2 1 0,-1 0 3 0,1 0-5 0,0-1 2 16,0-1 1-16,0 0 0 0,0 0 2 0,0 0 2 0,2-2 0 16,-1-1 2-16,1-3 5 0,-1 1 0 0,0-1 2 0,0 0 2 0,-1-1 1 15,2-1 0-15,0-1 5 0,0 0 1 0,0-1 3 0,1 0 1 16,-1 0 0-16,0-2-1 0,0 0 0 0,-1 0-3 0,0 0-3 0,0 0 1 16,0-1-1-16,0 1-3 0,0-1-2 0,0-1 2 0,1 1-5 0,0 0 5 15,0 0 0-15,1 0-2 0,0 0-2 0,1 0-2 0,0 0-1 16,0 0 1-16,2 1-1 0,-1 0-4 0,1 0 1 0,3 0-1 0,1-1 4 15,0 0-3-15,2 0 2 0,1 0 3 0,1-1 1 0,2 0 0 16,2 0 3-16,1 1-2 0,3-2 1 0,1 1 8 0,1 0 4 0,1-1-1 16,0 1 1-16,2-1-2 0,3 0-6 0,2 0-1 0,2 1-3 0,0 0-5 15,0-1 5-15,2 1-4 0,1 1-2 0,1-1 7 0,1 2-5 16,2-1 1-16,2 1-1 0,1 0-3 0,4-1-2 0,-1 2-6 0,3-1 0 16,0 0-5-16,1 1 2 0,1 0 7 0,2 1-4 0,0-1 1 0,2 0 1 15,2-1-1-15,-1 0 3 0,1 2-3 0,3-1 2 0,-1 1 1 16,1-1 5-16,-1 0 2 0,-1 0 8 0,0-1 3 0,0 1 3 0,-1 1-1 15,-1-1 4-15,-1 0-6 0,-1-1 3 0,1 0-1 0,0 1-2 16,-2-1-2-16,-1 0 0 0,0 0-4 0,-1-1-2 0,0 2-1 0,-2-1 1 16,-1 1-4-16,-1 0 2 0,-1 1-4 0,0 1-3 0,0 1 5 0,-1 0-6 15,0 2 3-15,-2 0-1 0,0-1-1 0,-2 1 2 0,0-1-1 16,-4-1-2-16,-4 1-11 0,-1-1-6 0,-5 0 0 0,0-1 0 0,-2 0 11 16,0 0 8-16,-2 0-6 0,-1 0 16 0,-3-2-6 0,-3 2 5 0,-1-2 0 15,-4 0-11-15,1 2-3 0,-1-2-8 0,-2 1 11 0,2-1-3 16,-1 0-3-16,0 0 4 0,-3-1-11 0,0 1 2 0,0-1 6 0,-1 0 1 15,0 0 1-15,-2-1-1 0,1 0-3 0,-1-1 4 0,-2 1 2 0,1-1 5 16,-1-1 10-16,0 0-9 0,0-1 2 0,-4 0-4 0,2-1-5 16,0 0 9-16,-1-1-7 0,-1-1 2 0,0 0-2 0,-2-2 2 0,0 0-14 15,0-4-6-15,-2-1 6 0,0-1-2 0,-2-2 17 0,1-1-1 0,0-3-5 16,-3-3-11-16,0 0-4 0,-2-2 8 0,0-1 1 0,2 0 7 16,-3-2 14-16,3 0-15 0,-2-2 10 0,0-3-9 0,2-3-3 0,-1-1 14 15,1-2-13-15,0-2 15 0,-1-2-5 0,3-2 1 0,-2-3-7 0,1-3 0 16,-1-3 0-16,0-2 2 0,1-1 9 0,-1 0-4 0,1-1-1 15,0-2 5-15,-2 0-5 0,1-2-1 0,1 0-23 0,-2-3 11 0,1-3 0 16,-2-3-1-16,-2-3 13 0,1-3-19 0,-2-1 3 0,1 0 4 16,-1 1 4-16,-2 3-8 0,1 0-3 0,-1 0 5 0,1 1-3 0,2 2 9 15,0 0 1-15,1 1-3 0,1 1 1 0,1 2-1 0,1 1-9 0,1 1 7 16,2-1 2-16,-1 1 3 0,1 0 3 0,0 1-3 0,0 0-1 16,2 1 1-16,0 2 2 0,0 2-7 0,0 4-9 0,1 2 15 0,-1 2-6 15,0 2 0-15,-1 2 3 0,0 3-12 0,-1 1 7 0,0 4-1 16,-1 2-4-16,0 0-4 0,0 1-6 0,-1 1-2 0,0 3-3 0,-1 1-10 15,0 4-2-15,-1 0-12 0,1 2-12 0,-1 2-17 0,-1 1-14 0,1 3-12 16,-1 1-26-16,0 2-10 0,-1 0-22 0,-2 2-22 0,0 1-15 16,-2 2-25-16,-5 1-40 0,-3 0-66 0,-5 2-127 0,-3 0-148 0</inkml:trace>
  <inkml:trace contextRef="#ctx0" brushRef="#br0" timeOffset="46351.99">27202 9561 1664 0,'-9'-17'65'16,"1"-1"6"-16,-1-4-34 0,3 9-14 0,3 2-12 0,0 2-6 0,1 2-2 15,1 1-3-15,0 1 2 0,1 1 2 0,2 0-5 0,-1 1 4 0,2-1-9 16,1 1 2-16,2 1-2 0,4-1 0 0,4-2 1 0,4 1-2 0,4-1 7 16,5 0 0-16,4 0-1 0,7-1 3 0,3 1-4 0,3 0 3 15,5 0 3-15,3 1 0 0,3 0 7 0,5 0-4 0,3 1 5 16,2 1-5-16,5-1-3 0,2 1 0 0,3 1-3 0,5-1 5 0,2 1-2 15,3 1 3-15,3 0 1 0,0 1 0 0,3 0 6 0,-2 0 1 0,2 0 6 16,-1-2 6-16,0 0 8 0,0-1 3 0,-3 0 5 0,0 0 4 0,-2-1-5 16,-2 0 0-16,-1 0-3 0,0 0-3 0,0-1-6 0,-3 1-7 15,0 0-2-15,0 1-5 0,-3 0-7 0,-2 1 3 0,-2 0-5 0,-4 1-4 16,-2 2 6-16,-2 0-6 0,-2 2 2 0,-4-1 1 0,-3 1 0 16,-2 2 4-16,-3 0-7 0,-2 2 3 0,-5 1-5 0,-4-1 3 0,-1 2-3 15,-4 1-1-15,-1 1 2 0,-4 0-4 0,0 0-3 0,-2 1 4 0,-1 0-7 16,-2 3-3-16,0 0 7 0,-3 0-10 0,-1 4-14 0,-1 0-17 15,-4 1-40-15,-3 2-51 0,-5 1-54 0,-4 2-85 0,-5 3-76 0,-8 4-94 16,-10 3-229-16</inkml:trace>
  <inkml:trace contextRef="#ctx0" brushRef="#br0" timeOffset="63820.22">21454 14246 282 0,'-8'-6'77'0,"0"0"-34"16,-2-1-14-16,1 0-10 0,0 0-2 0,-1 1-4 0,0-1-5 0,-1 3 1 15,0-2-5-15,-2 0-3 0,-1 2-5 0,-1-1-1 0,-1 2 0 0,-1-1 5 16,-2 0 7-16,1 0 14 0,1 1 19 0,-2 0 12 0,1 0 15 16,-1-1 0-16,0 1-8 0,-2 0-7 0,2 0-10 0,-2 2-13 0,0 0-11 15,0 1-7-15,-4 0-2 0,-1 1 0 0,0 1 1 0,-1 0-3 16,0 3-3-16,-2 0 2 0,0 0-4 0,-3 2 5 0,0 2-4 0,-3 1 1 15,0 1 4-15,-1 2 7 0,-3 2 12 0,3 1 10 0,-3 1 16 0,2-1 18 16,2 1 12-16,1 1 17 0,4-2-1 0,0 1-12 0,2-1-19 16,1 2-23-16,0 0-14 0,4 2-16 0,-1 1-5 0,2 1-5 0,0 2-9 15,0 0-3-15,3 2 5 0,-1 1-7 0,1 0 2 0,2 3 4 16,0-1-6-16,1 2 0 0,0-3 3 0,4 1-7 0,0-1 0 0,1 1 2 16,1 0-2-16,1 1 5 0,1-1-3 0,1-1 3 0,3-1 4 0,-1-1 3 15,1 1 1-15,1 0-2 0,2 1-2 0,2-1-1 0,1 1 5 16,1-2-2-16,1 2-3 0,2 0 5 0,0 0-3 0,4 1 0 0,0 0 4 15,3 1-8-15,0-1-2 0,2 0-3 0,3 1-1 0,1 1 2 0,0 0-2 16,2 2 2-16,1-3-2 0,1 2 2 0,2-3-2 0,1 1 4 16,0 0 0-16,1-1 2 0,2 0 7 0,2 1 2 0,0-1 2 0,3-1-3 15,-2-2 6-15,3 1-2 0,1-1-2 0,1 2 4 0,5 0-14 0,-1-3 5 16,1-1-2-16,2-2-5 0,0-2 10 0,2-2-4 16,-1-3-2-16,4-3 5 0,-1-2-2 0,1-2 2 0,0-3 12 0,0-2-2 0,0-2 4 15,1-3 6-15,0 0 9 0,-1-1 3 0,0-1 3 0,1-3 5 0,-1-1-3 16,-2-2 3-16,0-1 10 0,-1 0-11 0,0-1-6 0,-3-1 0 15,0-1-13-15,-2-1-1 0,0-2-1 0,0-2-9 0,-1-1 6 0,0-2-3 16,-1 0 0-16,1-1-7 0,-3-2 1 0,-1 0-1 0,-2-2-2 16,-1 0 14-16,-2 1-1 0,-1-3 1 0,0 2 0 0,-2-1 1 0,-2 0 2 15,-2 1 8-15,-2 0 7 0,-1-3 1 0,-1 1 4 0,-2-1-1 0,0 1 5 16,-1 2-2-16,-3 1 0 0,1 0 3 0,-2-2-10 0,0 2 1 16,-1-3-4-16,-2 3-8 0,0-2 0 0,-2 0-5 0,-1 1 0 0,-1-2-2 15,-2 0-6-15,0-1-1 0,-2 1-7 0,-3 0-3 0,0 1 3 16,-3-1-4-16,0 2-1 0,-2 0 0 0,-2 0 6 0,-1-1 5 0,-1 0 1 15,0 0-5-15,-3 2-5 0,0 2 2 0,0-1-4 0,-1 1 5 16,1-2 2-16,-3 1-5 0,0 1 7 0,1-1-12 0,0 1 8 0,0-1 2 16,-1 2-3-16,-1 1 12 0,1-1-5 0,0 1 5 0,-1 1-5 0,0-2-1 15,-3 3-3-15,0-2-5 0,2 1-3 0,-2 2-2 0,0-1-5 0,1 1-8 16,-2 1-7-16,0 0-1 0,-1 0 3 0,-3 0 0 0,1 1 6 16,-1 1 5-16,-1 1 3 0,2 1 1 0,-1 2 3 0,1 0-3 0,1 0 2 15,0 2 9-15,0 0-2 0,1 0 6 0,-1 2-1 0,3-2-3 0,-1 0 5 16,0 0 0-16,3 0 4 0,-1 1-1 0,0 0-3 0,0 0-3 15,0 0-2-15,-1 0 4 0,0 1-4 0,0-1 0 0,1 2-6 0,0 0 1 16,1 0-1-16,-2 1-7 0,-1-1 1 0,1 2-4 0,-2-1-2 16,0 1 6-16,-1 2-1 0,-2-1-3 0,1 2-6 0,-4 1 2 0,0 0 1 15,-3 1 3-15,0 1 5 0,-3 1 3 0,1 1 2 0,0 0 2 0,2 1-1 16,0 0-3-16,1 1 9 0,-1 0-11 0,2 1-2 0,-1 2-8 16,1-1-21-16,1 4-9 0,0 1-13 0,-1 2-10 0,-1 1-4 0,0 1-11 15,0 4-14-15,0 1-20 0,-1 2-32 0,2 4-44 0,-2 2-77 0,2 6-129 16,-4 2-256-16</inkml:trace>
  <inkml:trace contextRef="#ctx0" brushRef="#br0" timeOffset="66437.42">20993 14764 219 0,'1'0'78'0,"2"0"-34"0,1-1-19 0,-1 0-11 16,0-1-6-16,0 0-8 0,2 1-2 0,-1-1-3 0,1 1 0 16,0-1-1-16,0 1-3 0,-1-1-6 0,0 1 1 0,0-1-4 0,0 1 0 15,0 0 2-15,-1-2 4 0,0 0 9 0,0 0 4 0,-1-1 4 0,0 0 4 16,-1 0 1-16,-1-2 5 0,1 1-2 0,-1-1-3 0,0-1-11 16,0-1-25-16,-1 1-45 0,-1-2-75 0</inkml:trace>
  <inkml:trace contextRef="#ctx0" brushRef="#br0" timeOffset="66887.42">20825 14785 1287 0,'-3'-3'302'0,"-1"-1"-156"0,-1-1-39 0,0-1-16 0,0 0-14 0,1-1-38 16,0 0-25-16,-1 2-31 0,1-1-8 0,0 0 0 0,-1 1 5 16,1-1 3-16,-2 0-1 0,2 0 6 0,0 0-10 0,0 0 15 0,-1 1 9 15,2-1 3-15,-1 2 9 0,1-2 5 0,0 0 7 0,1 2 4 0,1-1 9 16,0 1-4-16,1-1 0 0,0 1-12 0,1 1-10 0,0-1-12 16,0 1-7-16,1 0 0 0,0 0-5 0,1 0-5 0,0 1-1 0,1 0-3 15,1-1 4-15,1 2 11 0,1-1-1 16,2 1 7-16,0-2-2 0,2 1 5 0,1-1-2 0,0 1-1 0,1 0 2 0,2 0 0 0,0 0 0 15,0 1-2-15,0 0-5 0,-1 0 4 0,1 1-3 0,1 0 3 0,-1 2-1 16,2 0-15-16,0 0-13 0,2 2-37 0,-1-1-31 0,2 1-30 16,0 1-36-16,-2 0-38 0,2 2-15 0,1 0-30 0,0 1-36 0,1 1-188 15</inkml:trace>
  <inkml:trace contextRef="#ctx0" brushRef="#br0" timeOffset="67304.42">21623 14868 1396 0,'5'-1'270'0,"2"-1"-108"0,1-1-47 0,2 0-22 16,0 0-19-16,1-1-36 0,1-1-28 0,2 1-23 0,2 0-7 0,1 0 1 15,0 1-2-15,1 0-2 0,0 2-7 0,-1-2-5 0,1 2 2 0,0-1 8 16,-2 0 11-16,-2-1 6 0,1 1 8 0,-2-1 0 0,0 1 5 16,-2 1 3-16,-3-1 5 0,0 1 8 0,-1-1 8 0,-1-1 6 0,-2 1 4 15,0 1-3-15,-1-1-4 0,0 1-3 0,-1-1 6 0,0 1 0 16,-1-1-1-16,0 0 1 0,1 1-8 0,-1-1-3 0,0 1 0 0,-1-1-2 15,1 1-9-15,-1-1 3 0,1 1-7 0,1 0 0 0,-2 1 5 0,1 0-8 16,0 0-2-16,-1-1-3 0,0 1 2 0,0 0 0 0,0 0-4 16,0 0-4-16,0 0-3 0,0 0 7 0,0 0-1 0,0 1 2 0,0-2 2 15,0 1-4-15,0-1-1 0,1 1 2 0,0 0 2 0,1-1-4 16,-1 0 3-16,-1 0-2 0,2 0 1 0,0 0-1 0,0-1-2 0,2 1 1 16,0-1-2-16,-1 1 2 0,0-1 8 0,0 1-5 0,0-1 0 0,0 0 3 15,0 1 3-15,1-1 3 0,0 0-1 0,-1 0-5 0,0-1 6 0,0 1-4 16,-1 1 1-16,2 0 4 0,-2-1-7 0,2 0 8 0,-3 1 0 15,1-1 1-15,0 0-1 0,-1 0-1 0,2-1 2 0,-1 1-1 0,0 1 1 16,2-1-1-16,-3 1-6 0,0 0 1 0,1-1 0 0,-1 1 4 16,1 0 1-16,-1 0-3 0,0 0-6 0,-1 0-4 0,0 0 2 0,0 1-3 15,0 0-3-15,-1 1-9 0,1-1-15 0,0 1-4 0,0-1-3 0,0 0-13 16,-1 0-6-16,0 1-4 0,0 0-4 0,1 0 0 0,-1 1-11 16,0 0-20-16,-1 0-19 0,0 1-39 0,0 0-46 0,-1 2-50 0,-1 1-61 15,-2 1-68-15,-2 3-138 0</inkml:trace>
  <inkml:trace contextRef="#ctx0" brushRef="#br0" timeOffset="68369.42">17496 15027 346 0,'-4'-3'156'16,"0"0"-52"-16,-1-2-15 0,1 2-13 0,0-1-16 0,1 1-20 0,2-1-12 16,-2 1-7-16,1-1-6 0,-1 1 4 0,1 1-4 0,1 0-6 15,0 0 0-15,0 1-5 0,0-1 4 0,0 0 1 0,0 0 5 0,1 0 2 16,-1 1 5-16,0-1 6 0,1 1 1 0,0 0 6 0,0 0 3 0,1 1 3 16,-1 0 2-16,0 0-5 0,0 1-3 0,0-1-4 0,1 0-6 15,0 0-6-15,0 0-2 0,0 0-3 0,0 1 0 0,1-1 6 0,2 1-5 16,-1 0 2-16,1 0 8 0,2 0-1 0,0 0 11 0,2 0-2 15,1 0-5-15,2-1 5 0,0 1-2 0,1-1 3 0,2-1 3 0,0 0-3 16,3 0 0-16,-1-1-6 0,2 1-1 0,1 0-4 0,0-1-3 0,1 1-7 16,1-1 1-16,1 0-6 0,-1-1 1 0,2 1 0 0,-2-1-2 15,3 0 4-15,2 0-6 0,-2-1 6 0,1 0-2 0,-2 1-4 0,1 1 5 16,-1-1-5-16,-1 1-1 0,1 0 1 0,1 1 0 0,-2 0 6 0,1-1-1 16,-1 2 1-16,1 0-6 0,0 0-6 0,-2 0 4 0,1 1-8 15,-2 0 5-15,0 0 2 0,1 1 3 0,-1 0-1 0,-2 1-1 16,1-1-2-16,-1 0-3 0,-2 1 0 0,0 0 0 0,0 0-3 0,-2 0-6 15,0 0-7-15,-2 1-12 0,0-1-17 0,-1 1-22 0,0 0-20 0,-1-1-29 16,-1 1-36-16,0-1-47 0,-1 1-59 0,1-1-65 0,-2 0-237 0</inkml:trace>
  <inkml:trace contextRef="#ctx0" brushRef="#br0" timeOffset="68781.14">17674 15403 1145 0,'-1'-3'154'0,"2"-1"-67"0,0-1-9 15,0-1-6-15,1 0-21 0,2 0-34 0,0-1-32 0,2 2-13 0,1 0 3 16,1-1 10-16,1 1 4 0,-1 0-4 0,1 1-1 0,0 0-4 15,2 1 7-15,0-1 8 0,0 1 8 0,-1-1 2 0,2 2 1 0,-1 0 8 16,1-1 2-16,1 1 8 0,0-1 1 0,0 1 2 0,0 0 2 0,-1 0 0 16,1 0 2-16,1 0 0 0,0 1 2 0,2-1-4 0,1-1 5 15,-2 0-6-15,4 1-1 0,1-1 3 0,-1 1-5 0,2-1-1 0,-1 1 1 16,0-1-4-16,2 0 2 0,-1 1 0 0,-2 0-4 0,3 0 7 16,-2 0-9-16,-1 0 10 0,0 1-4 0,0-1-8 0,-2 1 4 0,0-1-10 15,1 1 5-15,0 0 0 0,-3 1-4 0,0-1 5 0,-2 1-4 0,0 0-5 16,-2 1 6-16,0 0-3 0,0 0-2 0,-3 0 4 0,1 0-7 15,-1 1-1-15,-1-1 2 0,-1 1 2 0,0-1 1 0,1 1-2 0,-2 0 0 16,1 0-5-16,-1 0 1 0,0 1 1 0,-2-1-5 0,0 0 2 0,0 0-4 16,0 1-7-16,-1-2-2 0,0 1-13 0,-1 0-5 0,0-1-16 15,0 1-11-15,0 1-14 0,0-2-25 0,0 1-24 0,-1-1-38 0,0-1-51 16,-1 1-45-16,1-2-53 0,0 1-90 0,-1-2-26 0</inkml:trace>
  <inkml:trace contextRef="#ctx0" brushRef="#br0" timeOffset="69387.5">18545 14750 1075 0,'-2'-2'183'0,"0"1"-97"0,0 0-34 15,1 0-15-15,0 1-17 0,0 0-24 0,1-1-34 0,0 0-25 16,1 2-5-16,0-1 8 0,0 0 16 0,0 1 12 0,1-1 3 0,1 0 5 16,1 1 4-16,0 0 14 0,1 0 13 0,0 0 9 0,0 0 14 0,-1 0 10 15,2 0 3-15,-1 0 4 0,1 0 3 0,0 0-1 0,1 0 1 16,0 0-3-16,0 1-8 0,2-1-7 0,0 1-4 0,1 0-6 0,2 0-7 16,1 1-1-16,0 1-9 0,2 0-3 0,1 1 1 0,3 0-3 15,0 1 2-15,0 0-2 0,2 1 0 0,1-1 0 0,0 2 0 0,1 0 0 16,-1 1-4-16,0 0 2 0,2 1-2 0,-1 0 5 0,0-1 2 15,1 0-3-15,-2 0 1 0,0 0-2 0,1 1 2 0,1 1 2 0,0-1-6 16,-1 1 2-16,0 1 1 0,-1-1 2 0,-2 1 2 0,1-1-4 0,0 1 0 16,1 1-2-16,-1 1 0 0,0 0 6 0,0 0-5 0,0 0 1 15,-2 2-4-15,1-1 2 0,-2 1 0 0,0 0-4 0,-2 1-4 0,0 0-6 16,0-1 9-16,-2 2-2 0,-2 0 9 0,-1-1-6 0,-2 1-8 0,-2 0 1 16,-1-2-2-16,-3 0 9 0,-1 0-2 0,-2-1-2 0,-2 1 2 15,-1-3 2-15,-2 0 7 0,0 0 5 0,-1-1 5 0,-1-1 2 0,0-2 7 16,-1 0 8-16,1-1 7 0,-1-2 4 0,0-1 8 0,0 1 3 0,-1 0 6 15,0-1 4-15,0 0-6 0,0-1 0 0,0 0-9 0,-1 1-3 16,-1-1-1-16,-1 0-9 0,1-2-6 0,-1-1-6 0,1 1-7 0,-1 1 2 16,-1-1 0-16,1-1-7 0,0 0-2 0,0 1-4 0,-1 0-2 15,1 0 3-15,-1 0 0 0,1-2 1 0,1 1-4 0,0 1-3 0,0 0 7 16,1-1-4-16,0 1 5 0,2-1 1 0,-1 0-3 0,1 1 3 0,2-1-5 16,-2 1 6-16,2-1-2 0,0 1 2 0,-1-1 2 0,1 1-3 0,0 0-1 15,0 0-1-15,1-2 1 0,1 2 1 0,1-1 0 0,-1 2-2 16,1-1 1-16,1 0-5 0,-1 1 9 0,2 0-5 0,-1-1-2 0,1 1 4 15,0-1-5-15,0 0-1 0,1 1-10 0,0-1-1 0,1 0-1 16,0 1-1-16,1-1 4 0,0 1-12 0,0 1-12 0,0-1-11 0,1 1-19 16,1 1-36-16,0 0-35 0,1 0-78 0,1 1-114 0,1 1-137 0,0-2-207 15</inkml:trace>
  <inkml:trace contextRef="#ctx0" brushRef="#br0" timeOffset="71120.39">22907 14859 249 0,'-2'-2'191'0,"0"0"-111"15,-1 0-36-15,1 0-16 0,-1-1-13 0,0 2-12 0,0 0-6 0,0-1-5 16,-1 1-3-16,1 0 2 0,0 0-1 0,-1 0 1 0,0-1 1 16,0 2-2-16,0-1 2 0,1 0 0 0,0-1 3 0,0 0 3 0,0 0 4 15,0 0 3-15,0 0 4 0,0 2 9 0,1-1 5 0,0 0 8 0,-1 1 1 16,-1-1 1-16,1 1-6 0,-1 0-6 0,0 0-6 0,1 1-9 16,-1 0-4-16,-1 0-7 0,0 1-3 0,0 0-8 0,-1 1-8 0,1 1-7 15,0-1-5-15,0 0-4 0,-1 1-2 0,-1 0-5 0,0 0-10 16,1 0-3-16,0 0 0 0,2-1 9 0,2-1 17 0,0-2 15 0,1 2 11 15,1-2 8-15,-1 1 6 0,2-1 2 0,-1 0 2 0,1 1 0 0,0-1-4 16,0 0-11-16,2-1-29 0,-1 1-139 0</inkml:trace>
  <inkml:trace contextRef="#ctx0" brushRef="#br0" timeOffset="71821.39">18132 15828 770 0,'-7'-2'184'0,"-2"0"-52"0,-2-1-11 16,2 0-11-16,1 2-20 0,1-2-30 0,0 1-28 0,1 0-9 0,1 0 0 15,1 2 7-15,0-1 4 0,2 0-2 0,0 0-4 0,1 0-7 16,0 1 0-16,1 0-1 0,1 0-3 0,0-1-1 0,1 1 1 0,2-1 0 15,0 0 7-15,4 0-6 0,3 0 3 0,1-1-9 0,6 0-1 0,3 0 9 16,1-1-11-16,5 2 0 0,2-1-7 0,3-1-4 0,2 1 8 16,3-1-1-16,2 0-3 0,1-1-1 0,5-1-1 0,1-1 0 0,0 0 4 15,2 0-1-15,0-2-3 0,0 0 1 0,1-1-2 0,1 1 4 0,0-2 1 16,1 0-6-16,-2-1 2 16,0 0-5-16,-1 0-5 0,0 1-1 0,1-1-11 0,-3 1-16 0,1 0-23 0,-2 1-26 0,0 1-30 0,0 2-36 15,-3 0-35-15,1 0-42 0,-1 2-59 0,-2 0-263 0</inkml:trace>
  <inkml:trace contextRef="#ctx0" brushRef="#br0" timeOffset="72053.39">18601 16860 1722 0,'-3'-3'536'0,"1"-2"-393"15,0-1-3-15,3-1-35 0,1-3-13 0,2 0-42 0,4-4-44 0,5-4-11 16,5-4-9-16,7-3-5 0,4-4 13 0,5 0-4 0,4-1 5 16,6 1 3-16,2-3-6 0,4 0 5 0,2-2-10 0,3-1-13 0,3 1 2 15,0 1-3-15,1 1-1 0,0 1 8 0,-2 2-1 0,1 0 5 0,-2 4-7 16,-3 2-10-16,0 2-28 0,-2 2-23 0,-1 1-23 0,3 1-35 16,-1 1-27-16,3 2-38 0,1 1-57 0,0 1-58 0,2 2-141 0,1-1-74 15</inkml:trace>
  <inkml:trace contextRef="#ctx0" brushRef="#br0" timeOffset="72487.58">19119 17273 1516 0,'0'1'161'16,"0"-1"-28"-16,0 1-21 0,0-1-16 0,0 1-28 0,0 0-41 0,1-1-25 15,1 0-21-15,1 1 9 0,1-1-1 0,2 0 5 0,1 1 4 0,2-1-12 16,2 1 10-16,2-1 1 0,2-1 2 0,2 0 6 0,3 0-3 16,1-1-1-16,2 0 3 0,3-2-4 0,-1 1 8 0,4-2-3 0,-1 0-3 15,3-1 5-15,0 1-13 0,2-2 8 0,0-1 0 0,1 0-7 0,1 0-4 16,1-1-16-16,2-1-20 0,-1 1-28 0,3-1-42 0,0-1-47 15,1 0-61-15,1 0-50 0,7-2-58 0,33-7-277 0</inkml:trace>
  <inkml:trace contextRef="#ctx0" brushRef="#br0" timeOffset="72722.58">19284 17905 2039 0,'-1'0'524'0,"0"0"-326"15,0 1-33-15,0-1-16 0,0 1-21 0,1-1-59 0,-1 0-38 0,0 0-31 16,1 0-13-16,0 0-22 0,0-1 12 0,2 0-2 0,0-1-5 16,2 1 0-16,2-2-9 0,2-1 1 0,1-1 5 0,3 0 2 0,2-1-5 15,3-1-1-15,1-2-7 0,5 0-4 0,23-11-15 0,4-1-16 0,3 0-16 16,1-1-38-16,-3 1-8 0,-3 2-21 0,-5 0-13 0,-5 3 8 15,-1 0-24-15,1 0-17 0,0 1-13 0,-2-1-29 0,2 0-42 0,-1 1-213 16</inkml:trace>
  <inkml:trace contextRef="#ctx0" brushRef="#br0" timeOffset="73037.58">20229 17029 2703 0,'-3'0'266'0,"1"-1"-86"16,0 1-39-16,1 0-23 0,2 0-41 0,-2-1-33 0,2 0-49 0,0 1-28 15,1-1-19-15,1 2-8 0,0 0 7 0,2 2-6 0,1 1-10 0,3 1-17 16,3 1-11-16,3 0 5 0,4 2 10 0,2-1-3 0,1 2-7 0,3 1-3 16,-13-5 20-16,4 2 10 0,-2 0 13 0,4 1 15 0,-1 2 7 15,2 0 6-15,-1 2 17 0,2 1 2 0,0 1 4 0,-4 0 5 0,1-1-4 16,-2 2 8-16,-1 0 1 0,-1 1 4 0,-1-1 5 0,-1 1-9 15,0 1 12-15,-1 0-1 0,-2 0-6 0,0 2 7 0,-1 0-10 0,0 0 1 16,-2 1 4-16,0 1-13 0,-1-2-3 0,-1 1-5 0,-1 0-1 0,-1 0-2 16,-1 1-4-16,-2-1-8 0,0 0 6 0,-2 0-7 0,-1 0-3 15,-2-2-9-15,0 2-24 0,-3-3 24 0,1-1-22 0,-3-2-19 0,-1 0-23 16,-1-1-78-16,-1-1-48 0,-2-1-93 0,-3-1-166 0,8-6-131 0</inkml:trace>
  <inkml:trace contextRef="#ctx0" brushRef="#br0" timeOffset="73344.03">19434 15754 2779 0,'-11'-3'286'15,"1"0"-181"-15,-2-1-20 0,4 2-24 0,2-1-18 0,1 1-39 0,3 1-50 16,2 0-34-16,2 0-26 0,1 1 17 0,2 0 19 0,2 1 26 0,3 1 15 16,4-1-8-16,2 0-1 0,5 0-2 0,5 0 4 0,1-2 8 15,4-3 9-15,-1 0 8 0,2-3 2 0,0-1 5 0,1-1 4 0,3-2 3 16,-2-1-2-16,1 0 9 0,-4 0 3 0,-2 2 5 0,-2 0 3 0,0 0-4 16,-2 1-2-16,1 0-6 0,0 2 3 0,-3 0-4 0,2 1-1 15,-3 0 1-15,1 2-5 0,0 1-6 0,-1 2-3 0,1 0-6 0,0 2-11 16,-2 2-13-16,2 2-37 0,0 3-47 0,-2 0-29 0,3 3-38 15,-2 3-23-15,2 2-46 0,1 4-58 0,-2 4-82 0,-1 3-349 0</inkml:trace>
  <inkml:trace contextRef="#ctx0" brushRef="#br0" timeOffset="73953.07">20342 16943 1937 0,'-3'-2'316'0,"1"-2"-131"0,-2 0-30 0,3-1-18 0,-1 1-40 16,2-1-55-16,-1-1-50 0,1 0-34 0,1 1-11 0,1-1 6 15,1 2-10-15,0 0 4 0,2 1-12 0,2 0-15 0,2 0 6 0,1 0 2 16,2 1 25-16,0 0 10 0,0 2 8 0,1 1 8 0,0 1-5 15,-1 1 11-15,1 1 5 0,-3 1 5 0,2 1 2 0,0 2-2 0,-1 0 8 16,0 1-3-16,-1 1 7 0,0 3 6 0,0-2-4 0,0 3 0 0,0 0 0 16,-1-1-1-16,0 1 4 0,-1 2 0 0,0 1-5 0,0 0 2 15,-4-9 10-15,0 2-3 0,0 0 2 0,1 3 2 0,-1 0-16 0,0 2 5 16,0 0-3-16,0 3-10 0,-1 1 5 0,-2-1-8 0,0 1-5 0,-2 0 1 16,0 0-29-16,-2 1-27 0,-1 1-64 0,-2 0-83 0,-1 2-114 15,-2 1-207-15,-3-1-185 0</inkml:trace>
  <inkml:trace contextRef="#ctx0" brushRef="#br0" timeOffset="74753.07">22799 14768 1273 0,'0'-3'186'0,"-1"1"-82"0,0-2-45 0,1 1-18 0,0 1-15 0,0 0-19 16,1 1-27-16,0 0-10 0,-1 1-9 0,1 0 1 0,-1 0-3 0,1 1-7 15,0-1-7-15,0 1-13 0,0 0-4 0,1 0 4 0,-1-1 16 16,1 1 17-16,0-1 20 0,0 0 12 0,0-1 8 0,-1 0 13 0,0 0 13 16,0 0 15-16,-1 0 17 0,1 0 7 0,1 0 6 0,-1 0-2 15,0 0-3-15,1 1-7 0,0 0-5 0,-1 1-8 0,1-1-7 0,0 0-4 16,2 0-11-16,-1-1-5 0,2 3-9 0,1-1-9 0,1 2-1 0,3 0-2 16,1 0 4-16,3 0 2 0,2 1 1 0,3-1 1 0,0 0 5 15,2 0 5-15,0-1 4 0,2 1 6 0,1-2-1 0,1 0 6 0,0-1 7 16,1 0 2-16,0-2 6 0,0 1 6 0,2-1 2 0,0-2 5 15,1 0 1-15,-2-2-5 0,2 0-6 0,-1-1-8 0,0 2 1 0,-2-2-8 16,-2 0-8-16,0 1-5 0,-2 0-6 0,-1 0-3 0,0 0-1 0,-1 0 1 16,-1 1-5-16,-1 0 5 0,-2 0-6 0,-1 1-2 0,-2 0 1 15,-1 0-7-15,-1 1 6 0,-2-1-4 0,-1 1 0 0,0 1 5 0,-2 0-5 16,0 1 4-16,-2-1-6 0,0 1 7 0,-1 0-3 0,-1 0-2 0,0 1 6 16,-1 0-17-16,1 0 8 0,-1 0-5 0,0 1-11 0,-1 0 0 15,1 0 1-15,-1 0-4 0,0 0 2 0,0 0-1 0,0 0-5 0,0 1 0 16,0 0-2-16,0 1 0 0,0 0 0 0,0 1-2 0,-1 0-5 15,1 0-10-15,-1 0-14 0,0 1-11 0,0-1-11 0,0 1-17 0,0-1-23 16,0 1-30-16,0 0-30 0,-1 0-29 0,-1-1-42 0,1-1-47 0,-1 0-60 16,0-1-288-16</inkml:trace>
  <inkml:trace contextRef="#ctx0" brushRef="#br0" timeOffset="75053.07">23845 14324 1121 0,'-1'-2'837'0,"1"1"-644"0,-1 0-86 0,2 1-56 16,-1 1-18-16,0-1-20 0,1 1-13 0,-1 0-12 0,2 2-4 0,0 1 2 15,0 1-1-15,1 1 11 0,1 1 1 0,0 2 0 0,1 1 0 16,0 1-8-16,0 0 7 0,3 0 1 0,0 1 3 0,1 0-2 0,1-1-4 16,0 0 5-16,1 0-1 0,-1 0 7 0,1-1-2 0,1 1-6 15,-1-2 1-15,1-1-7 0,-1 0 5 0,2 0 2 0,0-1 7 0,-1 0 2 16,0 0 14-16,-3 0 0 0,1 0 0 0,0-2 8 0,-1 1-16 0,0 0 6 15,-1-1-3-15,-1 0 1 0,-1-1-1 0,-2 1-1 0,1-1-2 16,-1 0-9-16,-1 0-1 0,-1 0-7 0,0 1-7 0,-1-1 2 0,0 1-2 16,-2 0-3-16,-1 1 0 0,-1 3-3 0,-1 0-1 0,-1 2-2 15,-1 0 2-15,-2 1-4 0,-1 0-7 0,-1 1-8 0,-1 1-14 0,-1 0-6 16,1 0-22-16,-3 2-23 0,0 2-20 0,-2 1-17 0,0-1-4 0,1 2-13 16,-2-1-17-16,1-2-26 0,1 0-29 0,0 0-62 0,0-2-115 15</inkml:trace>
  <inkml:trace contextRef="#ctx0" brushRef="#br0" timeOffset="75471.07">24489 14718 2352 0,'0'3'424'0,"-1"-1"-296"0,0 2-84 0,1-1-35 0,1 2-13 0,0 2-4 15,1 1-9-15,1 6-17 0,2 4-4 0,0 3 6 0,2 2 16 16,-1 2 6-16,0-1 0 0,1 0-5 0,0-1-10 0,1 0-4 0,0 1-7 16,1-2-6-16,1 1 2 0,0-1 2 0,1-2 2 0,0-1 11 15,1 0 3-15,0-2 0 0,1-2 7 0,0-2 5 0,-1-2 9 0,-1-3 12 16,1 0 12-16,-1-2 10 0,1-3 6 0,-1 0 8 0,0-2-2 0,1-1-2 16,1-2-2-16,2-1-3 0,0 1-12 0,0-4 9 0,0 0-1 15,0-2 5-15,-1-1 15 0,0-1-3 0,1-1-1 0,0-2-7 0,0-3-3 16,-2-2-7-16,-1-1-10 0,0 0-7 0,1-1-5 0,-2-2-8 15,-1 1-1-15,0-2-6 0,-2 1 3 0,-1-1-3 0,-2-1 6 0,-1 1 0 16,-1-2-1-16,0-1-1 0,-3 2 0 0,-2 0-1 0,-1 2-8 0,-2-1 4 16,-1 1-3-16,-1 0 3 0,-1 0 0 0,-2 1-6 0,0 1-1 15,-1-1 0-15,-3 1-13 0,0 2 4 0,-2 1 4 0,0 2-2 0,-2 1 10 16,-1 3-3-16,0-1-8 0,-4 2-1 0,-1 2-8 0,1 2-8 0,-4 3-21 16,1 3-3-16,-2 2-5 0,-1 4-6 0,-3 3 3 0,0 3-10 15,-2 3-20-15,1 2-9 0,-1 4 3 0,3 3 1 0,1 2 3 0,3 4-11 16,2-1-16-16,2 3-10 0,2 1-18 0,3 1-12 0,3 1-21 0,6 1-25 15,3 0-25-15,4-2-81 0,6-4 17 0</inkml:trace>
  <inkml:trace contextRef="#ctx0" brushRef="#br0" timeOffset="75837.07">25332 14401 1301 0,'1'-5'771'0,"0"0"-536"0,0 0-84 0,0 1-68 15,-1 1-28-15,1 3-27 0,-1 0-36 0,1 0-28 0,0 0-9 16,-1 3-4-16,0 1 13 0,0 3 15 0,0 2-1 0,0 2 4 0,0 4 3 16,-1 1-1-16,0 3 6 0,-1 1-1 0,1-2-4 0,0 2 11 0,0 0-1 15,1 0 7-15,0-1 8 0,-1 1-10 0,1-1 2 0,0-3-2 16,1 1 0-16,-1-1 0 0,2 0-5 0,0-3 4 0,0 0-1 0,0 0-2 16,0-2 2-16,2 0-5 0,0-3 2 0,-1 0 5 0,1-1 5 0,-1-3 4 15,1-1 3-15,1-1 6 0,-1-2 8 0,1-1 4 0,-1 0 7 16,1-2-3-16,1-1 0 0,1-1-2 0,-1-1-7 0,2 0-1 0,1 0-7 15,1-1-7-15,0-1-5 0,-1 2-4 0,0 0-5 0,0 1 4 16,1 0-8-16,-1 2-7 0,1 1-2 0,0 1-9 0,0 1 1 0,-2 2-3 16,3 1-5-16,-1 1 1 0,0 2 1 0,1 2 7 0,0 1 2 0,0 2 6 15,0 0 1-15,1 2 4 0,-2 2 7 0,0 0 2 0,-1 0 4 16,-1 1-2-16,0 1-2 0,0-1-2 0,0-1 4 0,0 0-5 0,0 0 1 16,-1 0-7-16,0-2-5 0,-2-1-5 0,0 0-6 0,0-2-6 15,-1-1-11-15,0-1-15 0,-1-2-26 0,-1-1-33 0,0-1-48 0,-1-2-49 16,0-2-34-16,0-2-20 0,0-3-7 0,-1-5-256 0</inkml:trace>
  <inkml:trace contextRef="#ctx0" brushRef="#br0" timeOffset="76070.07">26031 14015 1393 0,'3'-2'638'0,"-1"0"-454"0,2 0-71 0,-1 1-57 0,1 1-19 15,-1 1-11-15,1 2-9 0,1 0-6 0,1 3 0 0,0 4-5 0,1 2 5 16,1 3 0-16,-1 1 5 0,1 3 0 0,0 4-4 0,0 2-5 15,0 5-6-15,0 1-1 0,0 3 3 0,-1 1 1 0,-1 0-4 0,0 1-5 16,-1 1 0-16,1 2 0 0,-1 0-12 0,0-1 12 0,1 1-6 16,-1-1-6-16,-1 2 4 0,1-1-19 0,1-3-10 0,0 0-8 0,0-2-9 15,1 0-19-15,-2-2-4 0,0-1-1 0,1-3 4 0,-1-3 14 16,0-4 13-16,-1-4 19 0,1-3 15 0,0-3 13 0,0-4 8 0,-1-2 5 16,0-3-4-16,-1-1-24 0,0-2-25 0,-1-1-37 0,0-2-29 0,-1-4-25 15,-1-1-50-15,0-3-57 0,-3-6-460 0</inkml:trace>
  <inkml:trace contextRef="#ctx0" brushRef="#br0" timeOffset="76387.07">25928 14495 1547 0,'0'-3'851'0,"0"2"-574"0,0-1-91 0,0 0-66 0,1 1-29 16,-1-1-32-16,1 1-27 0,-1 1-27 0,0 0-17 0,1-1-13 16,-1 1-5-16,1 0-10 0,-1 0-20 0,1 1-18 0,0-1-34 0,0 1-19 15,2 1-8-15,0 0 4 0,1 1 14 0,0 0 6 0,3 1 2 0,2-1-5 16,3-1-7-16,1 0 0 0,3-1-5 0,1-1 8 0,4-1 14 15,1-2 10-15,1 0 25 0,0-2 18 0,-2-1 14 0,1-1 19 0,0-1 11 16,-1 0 6-16,0 0 5 0,0 0 0 0,-1-1-10 0,1 4-3 16,-1-1-2-16,-2 1-2 0,2 0 6 0,-3 2 4 0,1 0 3 0,-3 1 3 15,0 2 3-15,-1 0 4 0,-1 1 7 0,-2 0 4 0,-1 2 1 0,-1 0 3 16,-2 2 1-16,0 0 0 0,-2 2 4 0,1 1-2 0,-1 3-2 16,-1 2-3-16,0 2 2 0,0 1-3 0,0 2 7 0,1 2-1 0,-1 2 0 15,1 2 6-15,-1 3-12 0,0 1 6 0,1 3-1 0,0 0-3 16,-1 2-2-16,2 1-9 0,-1 5-6 0,-1 1 0 0,1 1-4 0,0 1 1 15,1 3-3-15,0 1-4 0,0 1-1 0,0 3 3 0,1 1 1 0,0 0 0 16,0 1 1-16,0-1-9 0,-1 0-1 0,2-1-7 0,-1-1-12 16,1-1-13-16,1-4-19 0,1-2-36 0,1-1-57 0,-1-4-84 0,1-2-220 15</inkml:trace>
  <inkml:trace contextRef="#ctx0" brushRef="#br0" timeOffset="76688.07">26566 14482 2616 0,'4'-5'255'0,"0"-1"-125"0,1 0-97 0,2 0-21 0,0 1-19 0,1 0-17 16,2 0-19-16,1 2-20 0,2 2-7 0,2 0-3 0,2 1 8 0,2 0 2 15,1 2-1-15,2 2-11 0,0 2-1 0,1 2 4 0,1-1 21 16,0 1 24-16,-1-1 12 0,-1 0 7 0,-1-1 11 0,-2-1-3 0,-1 0 6 15,-2 0 3-15,-2 0-6 0,-1 1 3 0,-1-1-6 0,-4-1 5 0,1 1-4 16,-3-1 2-16,-2 1 6 0,-1 1 11 0,-1 0 1 0,-2 0-2 16,0 0-5-16,-1 1-14 0,-2 2-5 0,0 0-1 0,-3 2 0 0,-1 1-3 15,-1-1 3-15,-3 2-4 0,-2 2 2 0,-3 2-5 0,0-1-8 0,-1 2-8 16,-1-1-12-16,-2 1-10 0,0 0-16 0,-1 1-20 0,-1 1-38 16,1-1-27-16,-1 1-25 0,-1 0-29 0,-1-2-26 0,0 2-45 0,-1-2-80 15,2-1-45-15</inkml:trace>
  <inkml:trace contextRef="#ctx0" brushRef="#br0" timeOffset="77037.07">27053 14641 1913 0,'4'-2'593'0,"1"0"-395"0,0 0-103 16,-1 1-45-16,-1 1-28 0,1 0-7 0,-1 0-13 0,1 1-19 0,0 1-15 15,-1 0-11-15,1 2-5 0,0 1-1 0,0 2 2 0,0 3-5 0,1 2-9 16,-1 2 2-16,1 4 8 0,0 1 9 0,0 0 13 0,0 3 4 15,0 1-2-15,0-1 0 0,-1 2-9 0,0-1-10 16,-1-3-13-16,0 2-14 0,0-1-3 0,0-2 5 0,-1-1 13 0,3-3 6 0,-1-1 7 0,1-3 8 16,1-1 7-16,-2-2 15 0,2-2 6 0,-2-2 6 0,1-1 6 15,1-3 12-15,-1 0 15 0,0-3 17 0,1-2 18 0,-1-1 6 16,2-3 11-16,1 0-1 0,1-1 1 0,-1-1-3 0,1-1-5 0,0 0-1 16,-1-1-9-16,1 0-2 0,0 2-5 0,1-1-18 0,0 0-8 0,-1 1-6 15,-1 0-10-15,-1 4 9 0,0-1-3 0,-1 3-6 0,0 1-1 16,-1 1-10-16,0 1 2 0,-1 0-2 0,0 1-9 0,1 2-4 0,-1-1-7 15,1 2-5-15,0 2 1 0,0 1 4 0,0 2 3 0,2 2 1 0,-2 0 5 16,1 3-4-16,0 1 1 0,1 2 6 0,0 0-8 0,0 3 1 0,-1 1-5 16,-1 2-11-16,2 0-1 0,-1 0-6 0,1 0-11 0,-1 0-4 15,-2-1-15-15,2-1-15 0,-2-2-19 0,0-2-11 0,-1-2-17 0,0-2-12 16,0-3-29-16,0 0-53 0,-2-2-59 0,1-2-86 0,0-4-197 16</inkml:trace>
  <inkml:trace contextRef="#ctx0" brushRef="#br0" timeOffset="77287.07">28004 14123 2079 0,'6'-3'385'0,"0"0"-206"15,1-1-89-15,1 2-37 0,-2 2-15 0,2 0 0 0,-1 1-9 0,0 2-11 16,2 2-4-16,-1 1-6 0,-1 3-2 0,2 1-3 0,0 4-5 0,2 3 1 16,0 3-1-16,1 4 2 0,-1 4 2 0,0 1-2 0,1 3 1 15,-2 2 1-15,1 2 3 0,-1 5-5 0,-1 2-3 0,0 0 11 0,-1 3-8 16,1 1 2-16,-1 0-4 0,-1 1-11 0,0 2-4 0,0-1-4 15,-2 0-2-15,0 0-16 0,-1-2-5 0,0-1-11 0,0-3-5 0,0-2 4 16,0-2-8-16,-1-6 26 0,1-1 3 0,0-5 8 0,0-3 16 0,0-4-7 16,1-3 5-16,0-3-2 0,-1-3-5 0,2-1-7 0,-1-5-8 15,-1-1-20-15,0-2-29 0,-1-2-47 0,-1-2-47 0,0-2-33 0,-2-2-58 16,-1-5-55-16,-1-6-392 0</inkml:trace>
  <inkml:trace contextRef="#ctx0" brushRef="#br0" timeOffset="77438.07">27869 14665 2306 0,'1'-1'268'16,"-1"2"-100"-16,2 0-81 0,0 0-28 0,-1-1-26 0,3 0-7 0,-1 1-18 15,2 0-6-15,1 1-2 0,0 0-5 0,1 0 1 0,1 0-13 0,3 1 2 16,2 0-17-16,2-1-11 0,3 1-9 0,2 0-10 0,4 0 2 0,-1 0 1 16,3-2-3-16,2 0-12 0,4-3-14 0,1-1-20 0,3-3-38 15,1-1-33-15,2-3-61 0,4-3-94 0,4-4-387 0</inkml:trace>
  <inkml:trace contextRef="#ctx0" brushRef="#br0" timeOffset="98020.74">17712 11251 66 0,'-3'-4'39'0,"1"0"-14"0,-1-1-5 0,-1 0-6 16,1 0-3-16,0 0-3 0,0 1 0 0,0 0-1 0,0 0 3 0,-1 0 1 16,0 1 3-16,0 0 1 0,0 0 0 0,-1 0 1 0,0-1-3 15,0 1-2-15,-1-1-2 0,-1 1-3 0,-1 0 0 0,0 0 0 0,0 1 1 16,-1-1 0-16,-1 2 0 0,2-1 1 0,-3 0-1 0,0 1-1 0,0-1-1 15,-3 0-3-15,2 1-1 0,-2 1 0 0,-1 0 1 0,0 1-1 16,0 0 0-16,-2 1-2 0,0-1 1 0,0 0-1 0,1 1 2 0,-2 0-1 16,0 0-2-16,-1 1 2 0,-2 0-2 0,-1 0 2 0,-1 0 0 0,-2 1 2 15,-1 0-1-15,3 0 5 0,-1 0 3 0,4-1 5 0,0-1 2 16,0 1 0-16,1 0 1 0,2 0-3 0,-1 0 1 0,1 1-3 0,2 0-2 16,0 0-3-16,0 0 0 0,0 1-1 0,2 0-2 0,-1 2 2 15,1 0-2-15,-1 2-1 0,0-1-1 0,1 2-3 0,-1 0-2 0,-1 2 2 16,1 0 2-16,0 1-7 0,-2 1-1 0,1 0-1 0,-1 1-3 0,2 0 8 15,-2 2-2-15,2 0-2 0,0-1 2 0,1-1 1 0,0 1 1 16,1 1 3-16,1-2 0 0,2-1-1 0,1-2 2 0,2-1-1 16,2 0-1-16,-1 0 1 0,2-1 1 0,1 1 0 15,0-1 1-15,0 2 0 0,2-1 1 0,0 1-1 0,1-1 0 0,1 1-1 0,0-1 0 0,1 1 1 16,0-1 0-16,1-2 0 0,-1 1-1 0,2-1 2 0,0 1-1 0,1 0 0 16,0-1-1-16,-1 0 1 0,2 0 0 0,-1 0 1 0,1 0 1 15,0 0-1-15,-1-1 2 0,1 1 3 0,0 0 1 0,1-1 5 0,1 0 2 16,0 0 3-16,1-1 3 0,0 0 2 0,1 0 2 0,0-1 4 0,1-1-1 15,0 1 2-15,2-3-1 0,-1 2-1 0,3-1-3 0,0 0-5 16,2-1-6-16,0 1-3 0,1 0-4 0,2-1 0 0,0 0-1 0,1 0-2 16,-1-1 0-16,3 0-2 0,0-1 1 0,-1-1-3 0,1 0 2 0,-1 0 0 15,-1-1-1-15,2-1 4 0,0 0-5 0,2-1 3 0,0 0-1 16,-2-1-3-16,0 0 2 0,-3 0-2 0,1-1 3 0,0 0 1 0,-2 0-2 16,2 1 3-16,-1-1-2 0,0-1 1 0,-1 0 3 0,0 0-2 15,-1-1 2-15,0-1 0 0,-1 0-2 0,-1 0 2 0,0 0 2 0,0-1 2 16,-1-1 1-16,-1 0-1 0,1 0-2 0,0-1 2 0,-1 1-1 0,-1-2 2 15,1 1 0-15,-2 0-4 0,-1-1 5 0,-2 1-6 0,-1 0 6 16,0-2-1-16,0 0-2 0,0 1 4 0,-2-1-6 0,1 3 4 0,-2-1-2 16,1 1-1-16,-3 1-3 0,1-1-1 0,0 1-1 0,-2 2-2 0,0 0 3 15,-1-1-4-15,0 1 1 0,-1-1 1 0,0 0 0 0,0-1 3 16,-1 0-6-16,-2 0 0 0,0-2 0 0,0 0-2 0,-1-1 3 0,0 0-5 16,-1 0 1-16,-1 0-1 0,0 0-2 0,-2-1 4 0,-1 0-1 15,0-1 3-15,-2 0 9 0,1 1 0 0,-1 0 0 0,0 0 2 0,-2-3-11 16,-2-1 4-16,-1 1-2 0,-2 1-2 0,1-1 4 0,-2 1-9 0,-2 0 1 15,0 1-1-15,-1 1-1 0,-2 1 1 0,1 2 0 0,-3 0-1 16,2 2 4-16,-2 2 1 0,2-1 2 0,1 1 0 0,0 0-2 0,1 1 2 16,1 1-5-16,2 1-5 0,0 2-17 0,1 2-20 0,-2 1-23 0,-1 3-21 15,-1 2-11-15,-2 1-13 0,-2 3-14 0,-1 2-26 0,-1 3-137 16</inkml:trace>
  <inkml:trace contextRef="#ctx0" brushRef="#br0" timeOffset="99538.77">19386 11489 152 0,'-2'-10'84'0,"0"0"-26"0,0-4-14 0,1 3-11 0,0 0-1 0,1 1-4 15,1 0-6-15,-1 0-3 0,-1 1-3 0,2 0-2 0,-1 0-3 16,0 0-3-16,2 1-4 0,-1 1 2 0,2 0 0 0,-1 1-1 0,1 1 1 16,0-1-6-16,-2 1 0 0,2 0-1 0,-1 0 2 15,0 1 0-15,-1 0-2 0,1 1 2 0,0 0-2 0,0 1 3 0,1-1 0 0,0-1-1 16,0 2 4-16,0 0 0 0,1 0 1 0,-1 0 3 0,1-1 1 0,1 1 5 15,0-1 3-15,1 0 4 0,1 0-1 0,0 0 3 0,1 0-3 16,0-1-4-16,0 0 0 0,3 0-4 0,-1-1 0 0,2 0-2 0,1 1-4 16,0-1 1-16,-1 0-4 0,2 1-2 0,0-1 0 0,1 1-2 0,0 1-1 15,0-1-1-15,2 2 2 0,-2-1-2 0,0 2 1 0,2-1 1 16,0 1-4-16,-1 0 3 0,1 0-2 0,0 2 0 0,1 1-1 0,-1 0-1 16,1 2 1-16,-2-1 1 0,0 2 2 0,-1 1 1 0,1 0-2 0,-2 2 3 15,0 0 0-15,0 1-2 0,-1 1-1 0,1-1 3 0,-1 3-1 16,0 1-1-16,-1 0 1 0,-2 2-6 0,1-1 1 0,-2 4 3 0,1 0 4 15,0 2 4-15,-3 2-3 0,0 1 0 0,-1 2-2 0,-1 1 0 16,-1 1 1-16,-2 1 2 0,-1 0-1 0,-2 2-1 0,-2 1 2 0,-2 0-3 16,0 0 1-16,-2-2-1 0,0-1-1 0,0-4 0 0,-3 2 1 0,0-3 1 15,-1 2-3-15,-1-1 2 0,0-2-1 0,-1 0 1 0,-2-1-6 16,0-3 2-16,-1 0 0 0,0-1 3 0,0-2 6 0,-2 0 5 0,0-2 0 16,0-1 0-16,-3-2 2 0,0-3-3 0,-2 1-1 0,-2-2-1 0,2-1 1 15,1 0 1-15,-1-3 0 0,2 0 4 0,-3-2 0 0,1-1-1 16,-1 0 2-16,0-2 5 0,2-1 1 0,1 0 4 0,0-2 6 0,3 0 0 15,-1 0 9-15,2-2 5 0,1 0 3 0,-1 0-8 0,1 0-3 16,2 0-8-16,1-1-9 0,0 0 1 0,1 1-12 0,0 0-4 0,1 2 5 16,0 0-3-16,2 0-1 0,0 0 0 0,1 0-6 0,1-1-2 0,0 2 1 15,1-1-1-15,-1 2-5 0,1-1 2 0,1 0 1 0,1 0-3 16,-1-1 7-16,1 1-5 0,0-1-1 0,0 1 3 0,1 0-4 0,1 0 6 16,0 1-1-16,1-1-1 0,0 1 3 0,0-1-2 0,0 0 2 0,1 1 0 15,0 0-2-15,1 0 1 0,0 1-3 0,0 1 4 0,0 0 0 16,0-1-1-16,0 1-1 0,0 0-1 0,1 0-2 0,0 1 1 0,1 0 1 15,-1 0-4-15,1 1 1 0,0-1 0 0,0 1 0 0,0-1 0 0,0 1 0 16,0 0-1-16,0 1 2 0,1 0-2 0,-1 0 1 0,0 0-5 16,0 1 2-16,0 0-3 0,1 0-7 0,-2 0-11 0,1 1-22 0,-1-1-14 15,0 0-8-15,0 0-4 0,0-1 5 0,0 1-2 0,0 0-2 16,0 0-6-16,0 0-4 0,1 0-13 0,-1-1-21 0,0 0-124 0</inkml:trace>
  <inkml:trace contextRef="#ctx0" brushRef="#br0" timeOffset="100572.74">22120 11257 151 0,'-1'-7'64'0,"0"1"-24"15,0-2-5-15,0 0-6 0,0 2-3 0,1 0-3 0,0 0-4 0,0 1-4 16,0 0-1-16,1 0-1 0,0 1 2 0,-1-1-2 0,1 1 1 16,0 0-3-16,1 0 0 0,-1 0-1 0,0 0-1 0,1 0-1 0,1 1-2 15,0-1 1-15,1 0 0 0,1 1 0 0,-1 0 0 0,0 1-2 0,0-1 3 16,0 0 1-16,1 1 5 0,1-1 3 0,-1 1 0 0,2 0 3 15,1 0 1-15,1 0 2 0,1 0 1 0,1 0-4 0,1 1-2 0,1-1-3 16,3 1-4-16,1 0-2 0,2 1-1 0,1 1-3 0,0 0 0 16,0 1-1-16,1 0-3 0,1 1 1 0,-2 1-3 0,1 0-1 0,1 1 3 15,0 1-2-15,0-1 0 0,-1 3 0 0,-1 0-4 0,1 2 1 0,-1 1-6 16,-2 1 2-16,1 0-1 0,-1 2 2 0,-1 1 4 0,0 0 2 16,-2 0 2-16,0 1-3 0,-3 1 0 0,0 0-4 0,0-2-2 0,-2 3 3 15,-1-1 0-15,-2 2 6 0,-2 0 2 0,-2 0-2 0,-2 2 2 16,-1-2-5-16,-3 2 0 0,-3 0-1 0,-1-1 1 0,-3-1 2 0,-2 1 3 15,-2-2-3-15,-2 2 2 0,-2 1-2 0,-1-1 0 0,-1 1 1 0,-3-2 3 16,-2-2-3-16,1 0 4 0,-2-1 0 0,0-1-3 0,-1-1 2 0,0-1-1 16,3-1 3-16,-1-1 4 0,4-2 4 0,1-3 4 0,1 0 7 15,3-2 3-15,-1-1 2 0,2-1 2 0,-2-3-2 0,2 0 1 0,-1-3-2 16,0-1-4-16,1 1 1 0,2-4-6 0,-1 0-6 0,1-2-3 16,0 0-3-16,2-1-1 0,1-1 4 0,0 1-3 0,1-2-1 0,0 0 1 15,2-1-1-15,0 1 3 0,1-2-5 0,1 0 4 0,1-1-1 0,0 1-2 16,1-1 5-16,1 1-3 0,0 1-1 0,2 0 1 0,-1 2-4 15,1-1 4-15,1 1-2 0,0 0 0 0,1 0 3 0,0 0 0 0,1 0 6 16,0 1-2-16,-1 1 2 0,1 0 1 0,-1 2-6 0,1 0 4 0,0 0-1 16,0 2-5-16,0 0 0 0,0 0-1 0,0 2-5 0,0 0 3 15,-1 1-10-15,1 0-1 0,0 1 2 0,-1 1-4 0,1 0 5 0,-1 0 2 16,0 2-7-16,1-1-2 0,1 1-2 0,0 0-14 0,0 0-6 16,-1 1-18-16,1 1-20 0,1 0-5 0,1 0-11 0,0 1-3 0,1 0-1 15,1 0-3-15,1 1-8 0,1 0 1 0,1 0-14 0,2 0-50 0,4 1-64 16</inkml:trace>
  <inkml:trace contextRef="#ctx0" brushRef="#br0" timeOffset="101521.74">24410 11493 196 0,'4'-9'68'15,"-1"0"-21"-15,1-1-16 0,-1 2-18 0,-2 2-6 0,1 1-6 0,0 1-5 16,-1 0-1-16,1 0-4 0,-1 1-5 0,0-1-3 0,-1 0-6 0,0 1-6 16,1 0-2-16,-1 0-5 0,0 0 4 0,1-1 8 0,0-1 7 15,1 2 8-15,0-2 7 0,1 0 5 0,0 2 8 0,1-2 9 0,1-1 7 16,0 1 9-16,1-1 4 0,-1 0 4 0,0 1 5 0,1-1 0 0,-1 1 2 15,2 0 3-15,1 0 0 0,-1-1-1 0,1 0-2 0,0-2-8 16,0 1-4-16,0 0-4 0,-1 0-5 0,1 0 2 0,1 1-2 0,0-1-1 16,-1 1 1-16,1 0-3 0,1 0-1 0,0-1-4 0,1 1-3 15,1 1-3-15,-1-1-3 0,1 1-1 0,-1 1-2 0,1-1-4 0,1 1 2 16,1 1-2-16,0 0-6 0,0 1 2 0,2 1-1 0,0 0-1 0,1 0 1 16,-1 1-2-16,0 0-1 0,1 0 0 0,-1 1 0 0,-2 0 2 15,1 0-2-15,0 0 3 0,0-1-2 0,-2 2 0 0,1 0-1 0,2 0-1 16,1 1 1-16,-3-1-1 0,2 0 3 0,-3 1 0 0,0-1-2 15,-1 1 0-15,1 1 0 0,-1-1 0 0,0 1 1 0,0 0 0 0,-2 1 3 16,2 1-3-16,-1 0-1 0,0 1 1 0,0 0-1 0,-1 2-3 0,-1 1 1 16,0 1-4-16,-1 0 2 0,0 0-2 0,-1 0-2 0,-1 1 1 0,-1 1 0 15,-2 1 4-15,0-1 5 0,-1-1 0 0,-1 1-2 0,-1 1-1 16,-1-1-2-16,0 0 0 0,-3 0 1 0,1 1 0 0,-1-1-3 0,-2 0 2 16,-1-2-1-16,-1 0 0 0,0-1 0 0,-1-1 1 0,0 0 0 15,-1 0 3-15,-1-2 1 0,0 2-3 0,0-2 1 0,-2 1-1 0,2-1 0 16,-1 1 5-16,-1 0-1 0,0 0-1 0,0 0 2 0,-1 0-1 15,0 0 2-15,0 0-1 0,-1-1 1 0,0 0-2 0,0-1 0 0,-1-1 2 16,0 1 0-16,1-2-1 0,-1 0-2 0,-1 1 3 0,1-2-2 0,0 0 0 16,-1 0 3-16,0-1-1 0,3-1-1 0,-1 0-1 0,1-1 3 0,3 0-2 15,1 0 1-15,1-1 3 0,0 1-1 0,0-1 4 0,1 0 1 16,0 0 3-16,1-1 2 0,1 0 3 0,1 1 2 0,-1-1-1 0,3-1-1 16,-1 2-4-16,-1-2 2 0,2-1-2 0,-1 2 0 0,0-2-2 15,0 1-6-15,1-1 0 0,-1 0-2 0,1 0 0 0,0 0 4 0,0-1-6 16,1 0 2-16,-1-1-1 0,0 0-4 0,0 0 6 0,1 1-3 0,1 1-3 15,1-1-2-15,-1 0 5 0,1 0-4 0,-1 0 1 0,1 1 0 16,0 0-6-16,1 0 6 0,0 1-3 0,1-1 0 0,-1 2-3 0,1-1-8 16,0 1-3-16,-1 0-9 0,1-1-5 0,-1 1-10 0,1 1-9 0,-1 0-12 15,0 0-12-15,1 1-10 0,-2 0-13 0,2 0-13 0,-1 0-18 16,0 3-131-16</inkml:trace>
  <inkml:trace contextRef="#ctx0" brushRef="#br0" timeOffset="108554.16">16929 11787 109 0,'1'0'56'0,"0"0"-35"16,2 1-13-16,0-1-11 0,0 1-8 0,0 0-12 0,0 0-9 16,0 0-5-16,0 1-23 0</inkml:trace>
  <inkml:trace contextRef="#ctx0" brushRef="#br0" timeOffset="109490.16">16977 11769 86 0,'-2'-3'54'0,"3"0"-11"0,-1 0-12 16,1 0-7-16,0 0-5 0,-1 2-3 0,0-1-3 0,0-1-4 0,0 1-1 16,0 0 0-16,0 1 2 0,0 0 1 0,0 0 1 0,0 0 0 15,0 0 3-15,0 0 1 0,0-1 1 0,0 1-1 0,0 0-3 0,1 0-2 16,-1-1-1-16,0 0-2 0,1 0 0 0,-1 1 1 0,1-1-2 16,0 1 0-16,1 0-3 0,-2-1-2 0,2 1-1 0,-1 0 0 0,0 0 0 15,1 0-1-15,0 0 0 0,-1 1 0 0,2-1-1 0,-1 1 0 0,1 0 1 16,1-1 0-16,-1 1 0 0,1-1 0 0,0 1 0 0,0 0-1 15,1-1 2-15,-1 1-2 0,0-1 3 0,2 1 1 0,-2-1 2 0,0-1 5 16,1 1-1-16,-1-1 1 0,1 1 2 0,0-1-1 0,0 0 1 0,-1 0-3 16,0 0-2-16,0 0 0 0,0 1 1 0,0-1-1 0,-1 0 1 15,0 0-2-15,0-1-1 0,0 1 1 0,0-1-4 0,-1 1 2 0,1 0-2 16,0 1 2-16,0 0 0 0,1-1 0 0,0 0 8 0,0 0 1 16,0-1 4-16,1 2 5 0,0-2 0 0,2-1 5 0,0 1 0 0,2-1-3 15,0-1-1-15,2 1-3 0,1-2-2 0,2 2-2 0,0-1-2 0,0-2-1 16,1 2-5-16,-1-2 0 0,1 1 1 0,-1 0-4 0,0 0-2 15,1 2-1-15,-2-1-1 0,-1 2-2 0,1 0 2 0,1 1-3 0,-1 1-1 16,0-1 2-16,-3 1-1 0,1 1 3 0,0 0-5 0,-1 1 0 0,0 0 4 16,-1 1-3-16,-1-1 6 0,1 1-2 0,0 0 1 0,-1 0 0 15,1-1-1-15,0 1 2 0,0-1-1 0,-1 1-2 0,2 1 1 0,1-3-1 16,0 2 3-16,2-1-1 0,0-1-1 0,-1 2-1 0,1-2 1 16,1 0 2-16,-1 0-1 0,0 0-1 0,2 0 0 0,0 0-1 0,0 0 0 15,-1 0 0-15,-1 0 0 0,0-1 2 0,0 1-2 0,-1-1 2 0,-1 1 0 16,1 0-5-16,-1 1 4 0,0-1-2 0,0 1 2 0,1 0 3 15,-2 1-5-15,1 1 2 0,-1-1-3 0,0 2 1 0,-1 0 3 0,-1 0-1 16,-1 1 0-16,1 0-1 0,0 0 0 0,1 0 0 0,-1 1 0 16,1 1-1-16,0 1-3 0,-1-1 3 0,-1 2-1 0,0-1 3 0,1 1-1 15,0 0-2-15,0 0 2 0,0-1 1 0,1 0-1 0,-2-1 0 16,0 0 1-16,1 1-3 0,-2-1 2 0,0 0 1 0,0 1-2 0,-1-1 2 16,0 1-1-16,-1-1 1 0,0 0 4 0,-1 0-4 0,0 0 0 0,0 0 0 15,-2-2-2-15,1 3 2 0,-1-2 0 0,1 1-1 0,-2-1-1 0,-1 1 0 16,1-2 3-16,-1 1 0 0,0 0 1 0,0-1 0 0,-1 0 0 15,2 0-1-15,-3 0 2 0,1 0 0 0,-2 0 0 0,0-1 2 0,0 2-1 16,0-1 1-16,-1-1 0 0,-1 1 0 0,1-1-2 0,-2 1 0 0,1 0-3 16,-1-1 1-16,1 1-4 0,-2 0-1 0,-1 1 3 0,1 0-1 15,0 0 3-15,1 0-2 0,0-2-3 0,1 1 1 0,0 0 4 0,0-1-5 16,-2 1 5-16,-2-2-4 0,1 2 0 0,-1 2 4 0,0-1-4 16,2 2 3-16,-1-1 1 0,-1 0 4 0,0 1 0 0,0-1 1 0,0-2-4 15,0 1-2-15,2-1-1 0,0 0 0 0,1 1 0 0,-1-1 4 0,1-1-3 16,-1 1-3-16,0 0 0 0,1 0-4 0,0 1 6 0,1-1 1 15,-1-2-1-15,0 2 1 0,1 0 0 0,-1-1 1 0,0 1 1 0,0-2-1 16,0 1-2-16,0-1-1 0,0-1 2 0,0 1 1 0,-1-1-1 0,1-1-1 16,-1 0-2-16,1-1 2 0,-1 1 1 0,1 0-2 0,-1-1-3 15,0 0 0-15,0 0-5 0,-1 0 6 0,-1 1 1 0,0-1-2 0,0 1 2 16,-1 0-3-16,-1 1 2 0,1-1 2 0,0 1 1 0,0-1 1 16,0 0-2-16,-2 1 4 0,-1 0 0 0,1 0-1 0,0-1 2 0,0 1-1 15,-1-2 1-15,0 1 1 0,1-2 3 0,0-1-3 0,-1 1 4 0,0-1 1 16,0 0-5-16,1-1 2 0,0-1-5 0,-2-1 1 0,1 0 0 15,-1 0 0-15,1-1 1 0,-1 0-1 0,-1-2-3 0,-1 1 1 0,2 1 2 16,-2-1-6-16,1 0 5 0,2 1-1 0,-2-1-3 0,0 1 4 0,0 0 0 16,1 0 1-16,-1 1-2 0,0 0 3 0,1 1 2 0,0 0 3 15,0 0 1-15,1 1-6 0,1-1-2 0,-1 0-3 0,2 0-1 0,-1 0 5 16,-1-1 1-16,1 1-3 0,1-1 4 0,1 1-6 0,0-1 4 16,1 1 2-16,0 0-5 0,1 1 8 0,1-1-7 0,0-1-2 0,1 0 4 15,0 0-6-15,0 0-3 0,1 0 4 0,-1 0-1 0,2 1 2 0,1 0-4 16,-1 0-2-16,2 1-2 0,0-1-5 0,0 2 0 0,-1-1-6 15,2 1-3-15,0 1-5 0,0-1-7 0,1 1-7 16,0 0-7-16,0 0-14 0,0 1-14 0,1 0-13 0,0 0-13 0,0 0-4 0,0 1-8 0,0 0-6 16,0 0-87-16</inkml:trace>
  <inkml:trace contextRef="#ctx0" brushRef="#br0" timeOffset="112405.16">22056 11815 252 0,'1'-2'94'0,"0"0"-29"0,1-1-19 0,-1 1-10 16,1 0-7-16,0 0-4 0,1-1-6 0,0 0 0 0,0 1-5 15,-1-1 1-15,2 2-4 0,-1-1-4 0,1 0 0 0,1-1-6 0,0 1 3 16,0 1 0-16,0-1-2 0,1 0 0 0,1 1-2 0,1-1 2 0,0 0 0 16,0 0 3-16,0 0-1 0,1 1-1 0,-1 0 3 0,1 0 1 15,1 0 2-15,1 0-2 0,1 0 0 0,0 0 0 0,0 0-1 0,2 0 0 16,2 1-4-16,0 1-2 0,1 0-1 0,1 1 1 0,-1 0 0 0,1 0 1 15,0 0-1-15,1 1-1 0,0 1 1 0,1 0 0 0,0 1 1 16,1 0-1-16,-1 0-1 0,-1 0-1 0,1 1 2 0,-2 0 1 0,1-2-1 16,-2 3-3-16,-2 1-1 0,0-1 0 0,1 1 1 0,-3 0 2 15,0 1-3-15,-3-1-1 0,0 0-3 0,-1 1-1 0,-1-1 1 0,-2 2 1 16,-2-1 0-16,-1 0 3 0,-1 1 1 0,-1-1 2 0,-3 0 1 0,-1 1 3 16,-3 0-2-16,-1-1 0 0,-3 0 1 0,-3 0 0 0,-2 2 4 15,-3 1 3-15,-3 0 0 0,-1 1 0 0,-3-1-2 0,-2-1-3 0,0 0 1 16,-1 0 0-16,1-1 1 0,0-1 5 0,2 0-1 0,0-3 7 15,2 1 1-15,2-1 4 0,-2-1-1 0,2-1 0 0,0-1-1 0,1 0 0 16,2-1-3-16,3 0-2 0,0-2-2 0,2 1-2 0,1 0 2 0,2-2-2 16,0 1-2-16,1-1-4 0,0 0-6 0,-1 0-5 0,2 0-17 15,0 0-14-15,0 1-27 0,2-1-27 0,-1-1-37 0,1 1-42 0,0 0-188 16</inkml:trace>
  <inkml:trace contextRef="#ctx0" brushRef="#br0" timeOffset="113355.15">24722 11905 577 0,'1'-4'55'0,"1"0"-35"15,0-2-19-15,0 3-10 0,-2 0-7 0,1 2-3 0,0 0-5 0,-1 0-5 0,2 1-1 16,-1 1-3-16,1 0-5 0,0 0-4 0,-1 0-5 0,2 1 3 0,-1 0 5 15,1 1 12-15,-1 0 12 0,1-1 8 0,0 0 7 0,0 1 4 16,1-1 4-16,0-1 4 0,0 1 4 0,1-1 5 0,0 0 3 0,1 0 3 16,1-1 2-16,1 0-3 0,1 1-1 0,1-1-6 0,1 0-2 15,0 0-8-15,0 0-2 0,1 1-2 0,1 0 0 0,1 1-2 0,1 0 1 16,1 0-2-16,0 0 0 0,2 1 1 0,0 1-3 0,1 0 2 16,1 0-3-16,0 0 2 0,-2 1-1 0,2 1-1 0,0 0 3 0,-1 1-3 15,1 0 0-15,0 0 0 0,-1 0-2 0,0 0 1 0,0 0 2 0,-2 2 3 16,-1 0-1-16,1 0 3 0,-2-1 0 0,-1 1-3 0,-1 0 0 0,-2-2-2 15,0 1 1-15,-2-1 1 0,-1 1 0 0,-1-2 3 0,-1 1 1 16,0 0-1-16,-3-1 0 0,0 1 0 0,-2-2-4 0,-3 1 1 0,-1 1 3 16,-2 0 1-16,-2 0 3 0,-2 0 0 0,-1 0 0 0,-5-1 1 15,-1-1 0-15,-2 1 1 0,0-2-1 0,-2 2 1 0,0-1 2 0,1 0 1 16,-1-1 1-16,-1 1 1 0,0-1-6 0,0 0 1 0,0 0 0 16,1 0-2-16,0-1-1 0,0-1-2 0,3 0 0 0,0 0-1 0,-1-1-1 15,4 0 0-15,-2 0-1 0,2-1 0 0,3 0-2 0,0-1-1 0,2 1-2 16,0-1-6-16,0 0-8 0,2-1-7 0,-1-1-9 0,2 0-13 15,0-1-13-15,1 0-10 0,1 0-9 0,-1-1-5 0,3 0-8 0,-1-1-6 16,2 0-71-16</inkml:trace>
  <inkml:trace contextRef="#ctx0" brushRef="#br0" timeOffset="142573.74">17068 13291 567 0,'-7'-4'123'0,"-1"1"-9"0,0-1-23 0,2 2-22 15,0 0-18-15,2 0-22 0,0 0-17 0,1 2-5 0,0-1-5 16,1 1-5-16,0 0-2 0,1 1-4 0,-2 1-2 0,1 0-5 0,0 1-1 16,0-1 0-16,1 1 3 0,-1 0 10 0,-1 0 3 0,1 1 0 0,-1 0 0 15,1 0 0-15,-1 0 3 0,1 0 11 0,-1-1 3 0,1 1 2 16,-1 0 0-16,0 0-8 0,0 0 0 0,0 0 0 0,1 0 3 0,-1 0 3 15,2 1-3-15,0-1 3 0,0 1-1 0,1-1 0 0,1 1 3 0,0 0-1 16,2 1 2-16,1 0-3 0,1 1-1 0,1 1-2 0,-1-2-1 16,3 2 3-16,1 1-1 0,2 0-2 0,2 0-1 0,1 0-7 0,0 0 0 15,2-1 1-15,-1 1-4 0,1 1 1 0,0 0-2 0,2 1 0 16,-1-1 4-16,0 0-4 0,1-2 1 0,-1 1-5 0,0-1 5 0,-2 0 1 16,-1 1 0-16,0-1 1 0,-1 1-6 0,-2-2 2 0,0 1 1 0,-1-1 4 15,-2 1 1-15,-1-2 0 0,-1 1 1 0,-1-1 1 0,-1 0 1 16,-2-1 3-16,-1 0 1 0,-1 0 1 0,-2 2-4 0,-1 0-2 0,-2 0-3 15,-1 2-7-15,-2-1-1 0,-1 1-3 0,-2-1 0 0,-1 1 0 0,-2-1-3 16,-1 0 3-16,-1 0-1 0,1-1 6 0,-1 0 3 0,0-2 1 16,1-1 3-16,1-1-2 0,2-1 6 0,0-2 2 0,1 0 2 0,1 0 2 15,2-2 3-15,0-2 0 0,1 1 4 0,0-2-2 0,0 0-4 16,1-1 0-16,1-1-2 0,0 0 2 0,1-1 0 0,0 0-4 0,1 1-2 16,1-2-5-16,1 0-5 0,0-2 1 0,2-1-6 0,1 0-2 0,1-1-1 15,2-2 0-15,0 0 3 0,0-1 3 0,2 0-1 0,-1-1 3 16,0 0 5-16,1 0-3 0,-2 1 4 0,1-1-2 0,0 0 1 0,0 2 9 15,0-1-2-15,0 0 4 0,-1 0-5 0,-1 2 0 0,-1-1 2 0,-1 3 3 16,0 0 2-16,-2 0-2 0,0 3 11 0,-1-1 3 0,-1 1 4 16,0 2-2-16,-1 0-12 0,-2 0 5 0,0 1-12 0,-1 2 9 0,-1 0-1 15,0 2-7-15,-1-1-7 0,1 2-4 0,-1 1-1 0,1-1-3 16,0 2 5-16,0 0-7 0,-1 2-4 0,0 2-5 0,1 1-2 0,1 2 4 16,-1 1 2-16,1 1-5 0,0 2-7 0,1-1-20 0,1 2-17 0,1 0-18 15,0 1-28-15,2 1-40 0,2-1-31 0,1 2-21 0,2 0-12 16,2-1-3-16,2 0-8 0,3 1-163 0</inkml:trace>
  <inkml:trace contextRef="#ctx0" brushRef="#br0" timeOffset="142874.74">17427 13495 1420 0,'-2'1'145'0,"0"1"-27"0,1 0-42 15,0 1-23-15,2 0-17 0,1 0-24 0,2 3-12 0,1 1 0 0,1 1 1 16,1 2-2-16,0 1-2 0,1 1-5 0,0-1-4 0,0 0-4 15,1 0-7-15,1-1-4 0,-1 0-5 0,0-2 0 0,1 0 1 0,-1-1-1 16,0-3 4-16,0-1 7 0,-1-3 3 0,1 0 10 0,-1-1 9 16,0-2 3-16,0-2 8 0,-2-1 8 0,0-1 4 0,-1-1 5 0,1-1 4 15,-2-2 0-15,1 0 1 0,-1-3-4 0,0-1-6 0,-2-1 3 0,0 0-9 16,0 2 3-16,-2-2-4 0,0 1-9 0,0 0 6 0,-1 3-2 16,-1-1 2-16,0 0-5 0,-1-1-4 0,0 2 2 0,-1-1-3 0,-1 0-2 15,0 2-4-15,-1 1-3 0,0 1 2 0,-1 1 0 0,0 1 0 16,-1 0-6-16,0 2-2 0,0 1 1 0,0 0-4 0,2 2 1 0,-2 1-14 15,1 2-2-15,1 0-5 0,-2 1-6 0,0 3-6 0,0 1-13 16,0 1-9-16,1 2-15 0,-1 0-14 0,2 3-19 0,2-1-30 0,0 2-30 16,2 2-21-16,0-2-16 0,3 2-5 0,1-2-85 0</inkml:trace>
  <inkml:trace contextRef="#ctx0" brushRef="#br0" timeOffset="143173.74">17807 13568 806 0,'-3'1'471'0,"-1"2"-362"0,1 0-32 0,1 2-25 0,1 0-18 15,2-2-14-15,0 3-13 0,1-2-10 0,2 2-1 0,0 0 0 0,1 0-6 16,0 0-5-16,1-3-25 0,1 1-22 0,1-3-15 0,-1 0-14 16,2-1 9-16,1-2 8 0,1 0 17 0,-2-3 18 0,1-1 16 0,-2-1 16 15,-1-2 9-15,-1-1 13 0,0 0 14 0,-2-3 13 0,0-1 8 0,-2 1 11 16,0 0-2-16,0 0-5 0,-1 0-2 0,-1-1-12 0,0 1-6 15,-1 1-4-15,0-1-5 0,-1 0 0 0,1 1-4 0,-2 1-1 0,0 1-2 16,-1 1-1-16,-1 0 2 0,0 1-9 0,-1 1-5 0,1 0-6 0,0 2-4 16,-2 0 0-16,0 0 2 0,0 1-5 0,0 2-2 0,0 1 3 15,1 1-6-15,-2 0-1 0,1 2-8 0,0 2-7 0,0 2-5 0,-1 0-7 16,1 3-5-16,0 0-9 0,0 3-3 0,0 0-9 0,1 0-12 16,1 2-18-16,1-1-29 0,0 1-20 0,1-1-19 0,1 1-11 0,1-1-117 15</inkml:trace>
  <inkml:trace contextRef="#ctx0" brushRef="#br0" timeOffset="143473.74">18172 13508 1371 0,'-2'0'129'0,"-1"1"-37"15,0 1-41-15,2 1-14 0,0 0-5 0,1 0-24 0,1 1-8 0,0 0-7 16,1 2-3-16,1 0 3 0,-1 1 0 0,1-1-6 0,1 0-11 15,0 0-11-15,0-1-18 0,2-1-14 0,0-1 2 0,0-2 0 0,1-1 21 16,0-2 18-16,1-2 9 0,-1 0 10 0,-1-2 6 0,1-1 7 0,-2-2 4 16,0 0 5-16,0-1 6 0,-1 0 5 0,0-1 9 0,0-2 3 15,0 0 4-15,-1-1-1 0,0 0-3 0,-1-1-3 0,-1-1-4 0,1 0-5 16,-2 1-5-16,0 0 0 0,0 0-8 0,-2 1 4 0,0 1 1 16,-2-1-17-16,0 1-2 0,-1 0-12 0,-1 2 1 0,0 3 11 0,-1 0-7 15,-1 1 5-15,-1 1-11 0,-1 1-1 0,0 1 5 0,1 2 0 0,1 1 0 16,-2 2-1-16,0 3-4 0,2 2-5 0,-1 2-14 0,1 1-13 15,1 1-33-15,0 0-45 0,1 3-80 0,1 1-106 0,3-1-281 0</inkml:trace>
  <inkml:trace contextRef="#ctx0" brushRef="#br0" timeOffset="145190.73">19900 13302 276 0,'-2'-2'103'16,"-1"1"-33"-16,0-1-22 0,0 1-18 0,0 1-9 0,1-1-8 15,0 1-5-15,1 0 1 0,-1 0-5 0,1 0-1 0,0 0 3 0,0 0-3 16,0 0 4-16,-1 0 0 0,1 1 0 0,0-1 5 0,1 1 7 0,-1-1 16 16,1 0 15-16,0 0 17 0,0 0 11 0,1-1 5 0,-1 0 2 15,0 0 0-15,0-1 6 0,1-1 1 0,0 1-3 0,-1-1-1 0,2 1-16 16,-1 0-9-16,1 0-19 0,0-1-16 0,0 2-7 0,1-1-9 16,0 0-3-16,1 1-5 0,0 0-4 0,2 0-2 0,0 2-2 0,1 1 3 15,1 0-4-15,1 0-7 0,0 2 2 0,0-1-8 0,-1 2-8 0,1 0 1 16,-2 0-8-16,1 0-2 0,-1 1 3 0,0-1-12 0,-2 2-4 15,0-1-10-15,-1 1-5 0,0 1 2 0,-2-2 2 0,0 3 9 0,-1-1 3 16,-2 1 7-16,1-1 8 0,-1 1 10 0,0 1 8 0,-1-2 5 0,0 1 6 16,1-1 0-16,-1-1 4 0,0-1 1 0,1-1-1 0,0-1 4 15,0 0-2-15,1-1 6 0,1 0 3 0,0-2 0 0,1 0 4 0,0 0-3 16,1-1 4-16,0 1 2 0,1-1 0 0,1 0-3 0,1-1 2 0,0 1-2 16,1-1 2-16,1 0-3 0,1 1-6 0,0-1 1 0,1 1 0 15,0-1 0-15,0 1 1 0,1 0 0 0,-1 0 7 0,0 0 2 0,1 1 7 16,-1 0 9-16,-2 1 3 0,1 0 7 0,-1 0 1 0,-1 1-3 15,-1 0 2-15,0 2-7 0,-1 0-5 0,0 0 1 0,-2 1-4 0,0 1 1 16,-2 2 3-16,-1 0-7 0,-1 0 1 0,-2 2-5 0,-2 0-2 0,-1 1-2 16,-1 1-6-16,-1 0-3 0,-1 0 3 0,-2-1-2 0,1 0-1 15,-2-1-4-15,-1 0-1 0,-1-2-3 0,1 1-2 0,0-1-1 0,0-2-7 16,0 0-3-16,1-2-6 0,0-1-17 0,1-1-12 0,0 0-21 0,1-1-25 16,-1 0-25-16,2 0-28 0,0-1-28 0,3 1-34 0,-1 0-40 15,1 0-50-15,1-1-144 0</inkml:trace>
  <inkml:trace contextRef="#ctx0" brushRef="#br0" timeOffset="146523.76">22625 13480 1734 0,'-1'-5'176'0,"0"0"-34"0,0-1-81 0,1 3-26 15,0-3-11-15,1 1-18 0,1 0-16 0,-1 0-16 0,1 1-10 16,0 0-4-16,-1 0 2 0,1 0-1 0,0-1-7 0,0-1-10 0,-1-1-6 16,-1 1 5-16,1-2 11 0,0 0 14 0,-2-2 11 0,1-1 5 0,-2 0 6 15,0 0 6-15,1 1 5 0,-2-1 12 0,0 0 9 0,1 1 11 16,-1 0 16-16,0 2-4 0,0 1 3 0,1 1 1 0,1 0-5 0,0 2 3 16,0 1-6-16,-1 1-6 0,1 2-11 0,0 0-2 0,0 1-8 15,1 1-8-15,-1 2 1 0,1 2-5 0,-1 1 11 0,1 2 5 0,0 4 4 16,0 1 3-16,1 2-10 0,1 0-3 0,-1 3-5 0,2 2-1 0,0 0 0 15,1 1-3-15,1 1-1 0,-1 0-2 0,2 1-2 0,0 1 4 16,0-1-2-16,0-1 0 0,-1-1 1 0,0-2 1 0,2 0-4 0,-1-2-1 16,0-1 0-16,-1 0-6 0,0-1-10 0,0-2-7 0,0 1-36 0,0-1-38 15,0 0-35-15,1-1-66 0,-2-1-65 0,2 1-63 0,2 0-58 16,0 0-180-16</inkml:trace>
  <inkml:trace contextRef="#ctx0" brushRef="#br0" timeOffset="147691.75">25183 13426 1159 0,'1'-2'177'0,"0"0"-33"16,0-1-63-16,1 0-13 0,0 1-8 0,0-1-13 0,0 1-12 0,1 0-12 16,-1 0-5-16,0 0-2 0,-1 1-4 0,0-1 1 0,0 0-5 15,1-1-4-15,-2 0 7 0,1 1-4 0,0-2 1 0,-1 1 0 0,0 0-1 16,0-1 4-16,-1 0-3 0,1-1 2 0,-2 0-1 0,0 0 2 0,0 0 2 16,-1 0 1-16,0 0-2 0,0 1-1 0,0-1 3 0,0 1-1 15,-1-2 5-15,0 2 2 0,0-1 7 0,0 0-1 0,-1 0-1 0,1 0 5 16,0 0 0-16,1 1 5 0,0 1-1 0,0-1 2 0,0 2-1 0,1 1-17 15,0-1 2-15,0 0-13 0,2 1-5 0,-1 0 9 0,0 1-7 16,1 1 4-16,1 1-3 0,0 1 13 0,0 0 2 0,0 1-4 0,1 2 2 16,1 3-14-16,0 1-6 0,2 2 0 0,-2 2-4 0,1 0 6 0,2 2 0 15,0 1 0-15,0 0 0 0,0 2-8 0,1-1 4 0,-1 1-7 16,0-1-5-16,0 1-8 0,0 2-19 0,-1 0-18 0,0 2-20 0,1 2-24 16,-1-1-19-16,0 1-19 0,0 0-28 0,0 2-33 0,-1-1-32 15,0 2-40-15,-1 1-39 0,0 2-200 0</inkml:trace>
  <inkml:trace contextRef="#ctx0" brushRef="#br0" timeOffset="148773.75">28123 13386 790 0,'-1'-6'135'0,"0"0"-32"16,0-1-39-16,-1 1-25 0,0 0-6 0,2 0-11 0,-1 1-11 0,1 1 5 15,-1 0-3-15,-1-1 1 0,1 1 3 0,-3-1 2 0,3 0 2 0,-2 0 3 16,2 1 0-16,0-1 0 0,-1 0 5 0,0 1 1 0,1 0 12 16,0 0 6-16,0 0-3 0,1 1 6 0,0-1-1 0,-1 0 4 0,2 1 9 15,-1-1-4-15,0 0-4 0,1 1-4 0,1-1-6 0,0 1 2 0,0 0-8 16,1 0-13-16,0 0 1 0,1 0-5 0,0-1-6 0,1 1 3 16,1 1-7-16,0 0 1 0,0 0-3 0,1 1-1 0,0 0 3 0,1 0-6 15,1 1 1-15,1 1 2 0,1 0-4 0,0 1 1 0,-1 0 1 16,2 0-4-16,0-1 2 0,0 2 4 0,0 0 3 0,0 0-6 0,-1 0-2 15,0 0-2-15,1 0-2 0,-3 0 6 0,2 1 1 0,-2 0-2 0,1 1-5 16,0 0 1-16,-1 0 4 0,-1 0 8 0,-1 2-3 0,0 0-3 16,-3 0 2-16,2 1-12 0,0 0 9 0,-2 1-3 0,0 0 0 0,-1-1 1 15,0 1 0-15,0 2 8 0,-1 0-2 0,0 2 5 0,0 0-4 0,-1 0 4 16,-1 0 6-16,0 1-3 0,0 0 4 0,0 0-3 0,-1 0 0 16,0 1 7-16,0 0-2 0,0-2-5 0,-2 3-3 0,1 0-2 0,0-1 1 15,-1-1-5-15,0 0-2 0,1 0-3 0,-1 0-4 0,0 0 2 16,0-1 1-16,0 1-6 0,-1-1 0 0,1 1 2 0,-2-2-1 0,0 1-1 15,1-1 2-15,-1 0-6 0,1-2-1 0,0 1-6 0,0-3 0 0,0 1-3 16,0-1-9-16,-1 0-7 0,0-1-16 0,2 0-11 0,-1-1-23 16,0-1-32-16,2 0-20 0,-2-2-28 0,0 2-19 0,1 0-22 0,0 1-19 15,0 0-11-15,1-1-9 0,1 0 4 0,1 0 7 0,1 0-128 16</inkml:trace>
  <inkml:trace contextRef="#ctx0" brushRef="#br0" timeOffset="148890.75">28516 13949 883 0,'5'0'288'0,"2"3"-88"15,2-1-40-15,-1 2-29 0,0-1-21 0,-1 0-18 0,0 1-16 0,-2 1-33 0,2-1-18 0,-1 1-8 16,-1 0-16-16,0 0-3 0,-2 0-11 0,-1 2-15 0,0-1-12 16,-1-1-16-16,-1 1-27 0,-1 0-35 0,-1 0-35 0,-3-1-35 0,-1 0-32 15,-2 0-31-15,-2 0-45 0,0 0-155 0</inkml:trace>
  <inkml:trace contextRef="#ctx0" brushRef="#br0" timeOffset="149590.75">27847 13500 1500 0,'0'-12'162'16,"0"0"-26"-16,0-3-69 0,0 1-15 0,0 1-14 0,1-1-9 15,0 0-13-15,0 0-12 0,2-1-8 0,-2 1-2 0,1-2-4 0,0 3-6 16,1-3 1-16,1-1-27 0,0 0 3 0,1 1 12 0,1-2 0 0,2 0 30 16,0 0 4-16,0-2-2 0,2 0 8 0,0 1 2 0,3-1 3 15,0 0 2-15,0 1 6 0,2 0-1 0,0 1 1 0,1-1-2 0,0 2-6 16,1-1-3-16,1 1 1 0,0 2-6 0,2 0 1 0,0 1-1 16,2 0 2-16,-1 0 5 0,1 4-3 0,0 0 1 0,1 1-5 0,1 1 4 15,0 2-1-15,1 1-4 0,1 2 1 0,1 2-11 0,2 2 2 0,-2 3 1 16,3 1-5-16,-1 3 0 0,2 2-1 0,0 2-2 0,4 3 0 15,-2 4-3-15,1 2-1 0,1 0-3 0,-2 3-3 0,1 1 5 0,-2-1-1 16,1 3 1-16,-2 0 2 0,0 3-1 0,-1 1 3 0,-1 2 1 0,-1-1-6 16,-1 1 6-16,-3 1-1 0,1 1 3 0,-1 1 9 0,-2 0-9 15,0 2-2-15,-2-1 2 0,-1 3-1 0,1 0 2 0,0-1 7 0,-1 1-3 16,0-2-3-16,0 0 3 0,-3 1-5 0,-1 0 4 0,-2-1-6 0,-1 1 6 16,-2-2-1-16,-2 0-5 0,-2 0 10 0,-1-2-4 0,-2 0-2 15,-1-2 0-15,-1 0-3 0,-3-2-4 0,0 1 4 0,-3-2 2 0,-1-1 0 16,-2-3 2-16,-1-1-3 0,-3-2 2 0,-1-3-1 0,-1 1-1 15,-3-2 4-15,-3-1-3 0,-1-1 3 0,-1-2 5 0,-1-1-1 0,0-3 3 16,-1 0 1-16,-2-3 0 0,0-2 4 0,-4-1-5 0,0-3 0 0,-2-2 4 16,-1-2-7-16,-3-3 10 0,-1-2 6 0,0-2 7 0,-3-2 10 15,1 0 14-15,-1-4 11 0,-2-1 7 0,0-3-3 0,-1-1-11 0,-1-3-10 16,0-1-7-16,1-1-5 0,-4-1-11 0,-1-3-8 0,0-3-6 16,-1 0 0-16,-1-3-1 0,1 3-1 0,1-2-8 0,1 1-9 0,2 1-6 15,1-1-13-15,1 2-24 0,4 1-8 0,1 2-31 0,4-1-27 0,1 1-29 16,1 0-48-16,4-2-51 0,-1 1-73 0,1-1-111 0,2-3-224 15</inkml:trace>
  <inkml:trace contextRef="#ctx0" brushRef="#br0" timeOffset="157124.99">15664 11448 326 0,'-1'-3'190'0,"1"1"-159"0,0-1-20 0,1 1-18 16,2 0-13-16,0 1-23 0,2-1-26 0,0 0-28 0,0-1-2 0,1-1-62 16</inkml:trace>
  <inkml:trace contextRef="#ctx0" brushRef="#br0" timeOffset="157327.99">15765 11395 161 0,'2'1'124'0,"1"0"-33"0,0 0-14 0,1 1-10 15,-1-1-6-15,0 0-9 0,2 0-5 0,-1 0-7 0,1 0-1 0,0 0-6 16,1-1-2-16,1 0 2 0,2 0-1 0,0-1 4 0,1 0-1 15,0 0 0-15,0-1-3 0,2 0-2 0,-1-1-1 0,4-1-6 0,1 1-1 16,1 1-7-16,1-2 0 0,3 1-5 0,0 0-3 0,-1 1-1 0,2-1-6 16,-1 0 2-16,-1 1-2 0,1 1 1 0,1 0 1 0,-2 1-5 15,1-1 3-15,-1 1-2 0,-1 0 0 0,0-1 6 0,0 1-5 0,0-1 3 16,-1 1 6-16,1-1-8 0,-1 0 8 0,0 0 1 0,0-1-8 0,0 1 7 16,-1-1-6-16,1 2-5 0,1-2 3 0,-1 0-3 0,-1 1 1 15,0 0-7-15,-1 0-3 0,-2 1-6 0,0 1-19 0,1 0-37 0,-1 0-38 16,-1 1-46-16,1 0-44 0,-1 0-92 0,0-1 22 0</inkml:trace>
  <inkml:trace contextRef="#ctx0" brushRef="#br0" timeOffset="157624.99">15708 11867 1415 0,'4'-10'161'0,"1"0"-79"0,4-1-45 0,2 2-28 0,3 2-13 16,3 2-16-16,6 0-11 0,2 0-14 0,1 0-6 0,1 0 7 15,-2 1 8-15,2 0 9 0,-1 1-1 0,1 0-10 0,0 1-6 0,-1-1-5 16,0 1 5-16,0-1 3 0,2 0 7 0,-2 0 1 0,3-1-3 15,0 0-2-15,-2 1-2 0,0-1-2 0,-1 0 3 0,0 0 3 0,-1-1 0 16,0 1-8-16,-2 0-15 0,-2 0-10 0,2 0-16 0,-2 2-12 0,0-1-19 16,0 1-19-16,-2 1-98 0</inkml:trace>
  <inkml:trace contextRef="#ctx0" brushRef="#br0" timeOffset="158129.99">15942 12085 893 0,'2'-7'209'16,"1"0"-116"-16,2-2-50 0,2 3-28 0,1-1-17 0,2 1-14 16,3 1-5-16,2 0-7 0,1 2 0 0,1-1 8 0,1 2 5 0,-1 0 4 0,1 0 3 15,0 0-4-15,2 2-5 0,-1-1 1 0,3 2 2 0,0 0-1 16,1 0 5-16,0 0 0 0,1 0 2 0,0 0 5 0,0-1-2 0,0 0 2 15,-1 0-2-15,-1 0 3 0,0-1 1 0,1 0-3 0,-2 1-2 16,1 0-10-16,-2 0-6 0,-2 0-14 0,0 0-10 0,-2 0-9 0,1 1-10 16,-2-1-3-16,1 1-10 0,0 0-16 0,-2 0-23 0,-2 0-41 15,-1 1-44-15</inkml:trace>
  <inkml:trace contextRef="#ctx0" brushRef="#br0" timeOffset="158444.99">15732 12593 1449 0,'0'-5'120'0,"2"1"-79"0,1-2-40 16,2 1-21-16,1 0-13 0,3 2-27 0,2-1-23 0,3 0-14 0,2 1 2 15,0-1 26-15,-1 1 30 0,0 0 21 0,0 0 11 0,1-1-10 16,1 0-9-16,2-1-5 0,2 0 1 0,1-1 6 0,2-1 2 0,1 0 10 16,-1 0-1-16,0 0 7 0,-2 1 5 0,1-1 2 0,0 1 3 0,-2 0-2 15,1 1 0-15,0 0 0 0,-3 2 1 0,2 0-3 0,-1 0 1 16,-1 0 0-16,2 2-3 0,1-1 3 0,-2 0-5 0,1 1-1 0,0 1-4 16,-1-1-1-16,0 1-1 0,2 1-9 0,-3 0-14 0,1 1-18 0,-2 1-12 15,-2 1-7-15,0 0-3 0,-1 1 0 0,-1 1-9 0,-2 1-19 16,-1 1-49-16,0 0-3 0</inkml:trace>
  <inkml:trace contextRef="#ctx0" brushRef="#br0" timeOffset="158741.99">16051 12878 1692 0,'10'-10'225'0,"0"0"-132"0,6-2-34 0,1 2-28 15,1 1-19-15,3 1-17 0,4 2-12 0,1 0-11 0,2 1-6 16,0 2 4-16,-1 0-3 15,0 1 1-15,-2 0-12 0,0 2-29 0,-1 0-26 0,1 1-18 0,1 1-2 0,-1 0 10 0,1 0 7 0,-1 1-2 0,0-1-17 16,1 1-25-16,0 0-12 0,0-1-7 0,-1 1-4 0,0-1-137 16</inkml:trace>
  <inkml:trace contextRef="#ctx0" brushRef="#br0" timeOffset="159229.99">17523 9626 1650 0,'1'-6'274'0,"0"2"-190"0,0 1-54 0,1 6-32 0,0 5-12 0,1 5-1 16,3 5 1-16,-1 5-2 0,0 3 4 0,0 4 1 0,-2 2 1 16,-2 1 3-16,0 0 0 0,-2-1 2 0,0 2 0 0,0-1 2 0,0 2 0 15,2 0-2-15,0 1-8 0,2-1-3 0,1-1-4 0,0 0-15 0,2-1-9 16,1 2-23-16,0-3-18 0,0 1-8 0,1-3-4 0,1 0 2 15,-1-1-13-15,1-1-5 0,-1-2-11 0,0 0-2 0,0-3 0 0,-1-4 1 16,2-1-4-16,0-1-12 0,1-4-152 0</inkml:trace>
  <inkml:trace contextRef="#ctx0" brushRef="#br0" timeOffset="159828.99">21022 9455 925 0,'0'1'98'15,"0"2"-60"-15,0 4-31 0,1 3-5 0,1 2-3 0,1 3 0 0,-1 2-1 16,-1 4-3-16,-1 0 2 0,-1 2 3 0,-1 2 3 0,0 0 3 0,0 2 4 16,-1-1-1-16,0 4-3 0,0 0-1 0,-1 1-3 0,2 0 1 15,-1 0-3-15,1-3 0 0,1 1 0 0,-1-1-4 0,1 1 3 16,0-1 1-16,1 1 2 0,-1 0-2 0,1-2-4 0,0 1 1 0,1-2 2 16,-1-1 2-16,1 0 3 0,0 1-7 0,-1 0-4 0,0-2-5 0,1 0-5 15,-1-2-19-15,1 0-21 0,0 0-16 0,0-1-10 0,1 2-2 0,0-1-6 16,0-1-9-16,1 0-20 0,0-1-27 0,2-3-87 0</inkml:trace>
  <inkml:trace contextRef="#ctx0" brushRef="#br0" timeOffset="160125.99">22813 9647 1940 0,'5'-12'85'0,"-1"1"-53"16,1 1-47-16,-1 5-15 0,-1 5-16 0,1 5 4 0,0 1 3 0,1 6 3 16,2 3 7-16,-2 3 6 0,0 2 4 0,-3 4 10 0,1 2 0 15,-1 2 2-15,0 2 2 0,1 1 3 0,0 2 3 0,0 0-1 0,1 2-3 16,1 2-2-16,0 1-1 0,0 0-5 0,1 0-4 0,1 1-20 15,0 0-28-15,1 1-31 0,0 0-20 0,-1 0 0 0,1-1 7 0,0 2 16 16,-2 0-4-16,2-1-3 0,0-1-10 0,0-1-12 0,0-1 2 0,0 1-12 16,1-1-32-16,-2 0-67 0</inkml:trace>
  <inkml:trace contextRef="#ctx0" brushRef="#br0" timeOffset="160458.99">25480 9501 1155 0,'8'-7'791'0,"-1"2"-750"0,2 2-45 0,-3 8-25 0,1 5 3 16,0 7 5-16,2 6 12 0,-1 2-4 0,-1 5-4 0,-1 1-1 15,-3 4-3-15,0 0 8 0,-2 4 5 0,0-1 4 0,0 1 4 0,1 0 0 16,0-2-3-16,2-1 0 0,1 2 2 0,1 1-4 0,1-1-3 0,1 1 0 16,2 0-7-16,1 1-7 0,2 0-6 0,-1 0-14 0,0 0-7 15,1-1-8-15,0 0-12 0,-1 1-12 0,0-2-10 0,1-1-8 0,-1 0-27 16,-2 0-26-16,0 1-31 0,-2 2-30 0,-1 0-166 0</inkml:trace>
  <inkml:trace contextRef="#ctx0" brushRef="#br0" timeOffset="165675.98">20905 14502 360 0,'-7'-1'135'0,"-2"-1"-35"0,1-1-11 0,-1 0-17 16,2-1-16-16,1-1-13 0,0 0-1 0,1 0-7 0,0-1-3 15,0-1 2-15,0 1-4 0,1-2-5 0,1 1-2 0,0 0-4 0,1-2 0 16,1 0-4-16,1-2-3 0,2-1-4 0,0-1-2 0,2-1-4 0,2-1 1 16,1-2-1-16,2 1-3 0,0-2-3 0,1 0 1 0,-1-1-3 15,1 0 7-15,1-3 0 0,2 1-1 0,1 0-2 0,2 1 2 0,-1 2-2 16,2 1 6-16,1 1 6 0,0 0 0 16,1-1 6-16,1 1 3 0,1-1 2 0,1 1-1 0,2 3-3 0,0-2-3 0,3 2-9 0,0 1 2 15,4 0-1-15,1 1 0 0,3-1 6 0,1 2-3 0,1 0-5 0,2 2 6 16,2 1-2-16,1 1-3 0,2 1 1 0,0 3-6 0,1-1-1 15,2 2 2-15,-4 2-3 0,0 1 1 0,0 2-1 0,-1 1-7 0,-1 3 5 16,1 2-4-16,-4 3 2 0,-1 3 12 0,-1 1 1 0,-2 3 2 0,0 2-1 16,-3 2-6-16,-1 1 1 0,-2 2 0 0,1 2 0 0,-2 0-3 15,-1 4 1-15,-3 0 2 0,-1 3-1 0,-2 0 0 0,-4 1-2 0,0 1-2 16,-4 1 3-16,-3 3-1 0,-2 0-4 0,-3 1-2 0,-3 2 1 0,-3 0 3 16,-4 1 2-16,-3 1 0 0,-3 1-10 0,-5 4-9 0,-3-1 3 15,-5 0 3-15,-4 1-1 0,-4-2 7 0,0 0 1 0,-4 1-6 0,1-3 13 16,-1 0 0-16,-4-1 3 0,0-1 8 0,-2-2-11 0,-4-1 0 15,-2 0 2-15,-1 0-1 0,-3-1 5 0,1-1 2 0,-3-2 0 0,0-3 7 16,1 0 5-16,-1-1 4 0,1-1 6 0,1-2-6 0,-1-5-3 0,2-1 0 16,-1-4-3-16,0-4 2 0,0-1-3 0,2-5 2 0,1-3-7 15,-1-4-2-15,1-3-5 0,-2-4-9 0,1-4-5 0,2-4 1 0,-1-3-10 16,1-4 0-16,1-2 4 0,-1-3 6 0,3-4 16 0,2-3 4 0,2-4 4 16,1-4 4-16,1-2 3 0,3-3 3 0,1-1 6 0,4-2-4 15,2-5 5-15,2 0 1 0,1-1 2 0,2 0 0 0,4 0-6 0,2-1 2 16,1-2-3-16,4-1-4 0,0 1 2 0,3-4-13 0,4 1-5 15,3-2-3-15,2-3-3 0,2 1 2 0,2-1-2 0,2 1-5 0,2-1 5 16,2-1 0-16,4 1 3 0,1 1 3 0,3 0-7 0,2 0 4 0,2 0-3 16,2 1 0-16,4 2 1 0,0 3-12 0,3 3 11 0,-2 2-1 15,3 2-2-15,3 2 12 0,1 1-12 0,1 4 1 0,1 4-2 0,-1 1 0 16,3 4 1-16,0 1 2 0,3 4-3 0,1 2 0 0,1 2 3 0,0 6 1 16,1 2-1-16,3 3 0 0,0 3-6 0,1 4-3 0,-1 2 6 15,2 4-1-15,-1 3-2 0,-2 2 2 0,0 4-5 0,-1 3 0 0,1 3 2 16,-2 3 8-16,-1 4-1 0,-2 3-1 0,-1 2-4 0,-1 2-4 15,1 2 5-15,-1 0-2 0,-3 5 0 0,1 1-2 0,-3 5-1 0,0 1-5 16,-4 1 5-16,-2 3 2 0,-2 1-2 0,-2 3 9 0,-1 1 3 0,-3 3-8 16,-2 0 4-16,-1 1-1 0,-5 0-4 0,1 0 3 0,-3 0-3 15,-1 0 3-15,0 1 0 0,-3-1 0 0,-1 0 3 0,-2-1-6 0,-2 2 3 16,-2-3-1-16,-2-1-2 0,-3-3 3 0,-2-1-7 0,-2 0 3 0,-3-1-9 16,-2-2 6-16,-1-2 2 0,-2-3-1 0,-3 1 3 0,-1-2-5 15,-4-2 0-15,-1 1 1 0,-3-3-3 0,-2-1 5 0,-3 0 1 0,-2-6-1 16,-1-2 1-16,-1-3-2 0,0-2-4 0,-2-3 0 0,0-2 6 15,0-3-5-15,-1-1 5 0,-1-4 1 0,0-4-2 0,-1-1 5 0,1-4 0 16,2-2 4-16,1-4 4 0,0-3 3 0,1-4 4 0,1-3-2 0,4-2 4 16,0-4 5-16,1-2 0 0,2-3 1 0,0-2-1 0,5-3-2 15,0-4 3-15,1-2-1 0,2-1-6 0,0-2-1 0,3-1 0 0,0-1 1 16,3-4-5-16,3 1-1 0,3-2-3 0,2-2-5 0,3-2 9 0,1-1 0 16,2 0-9-16,4-2 1 0,1-1-1 0,2 0-2 0,2-1 1 15,2 3 4-15,1-1-8 0,3 1 3 0,3 2 3 0,3 1 0 0,1 2 9 16,3 3-7-16,2 0-6 0,-1 5-1 0,3-1 2 0,2 0-2 15,3 4 3-15,2 0-1 0,4 6-1 0,-1 1-2 0,3 3 1 0,1 2-2 16,-1 4-2-16,1 2-6 0,-2 4 0 0,1 3 2 0,-1 4 4 0,1 0 2 16,0 3 4-16,2 4 0 0,-2 2 0 0,-1 2-2 0,2 4-4 15,-3 0 8-15,2 3-4 0,-2 3 2 0,0 2-1 0,2 2-6 0,-3 1-1 16,0 4 6-16,-1 1-7 0,-3 1 5 0,1 3-2 0,-2 1-3 0,0 5 6 16,-2 1-8-16,-1 2 5 0,-2 2-1 0,0 0-2 0,-2 2 4 15,-3 2-8-15,0 2 3 0,-2 2-10 0,-2-1 0 0,0 2 2 0,-1-1 1 16,0 1 3-16,-5 2 2 0,0 0-3 0,-2-1-2 0,-3 2 3 0,-2 0 5 15,-2 0-2-15,-2-1 5 0,-2 0 0 0,-2 0-9 0,-3 0 11 16,-3 0-2-16,-3-3 2 0,-2 0 4 0,-3-3-5 0,-2 1-3 0,-2-1 1 16,-1 0 3-16,-1-1 3 0,-1-5-6 0,-2-3 6 0,0-2 0 15,-1-4-2-15,-1 0 6 0,0-5-1 0,2-3 1 0,-1-4 6 0,1-2 1 16,1-4-10-16,0-4-2 0,0-4-8 0,-2-2-17 0,1-2-21 0,-2-5-42 16,2-3-54-16,1-4-74 0,1-2-72 0,0-3-47 0,0-5-182 15</inkml:trace>
  <inkml:trace contextRef="#ctx0" brushRef="#br0" timeOffset="178623.63">3694 9527 407 0,'-6'-10'62'0,"-1"2"-36"0,0-3-22 0,2 2-13 0,0 0-11 16,1-1-8-16,-1-1-9 0,0 0-17 0,-1 0-27 0,-2 3-108 0</inkml:trace>
  <inkml:trace contextRef="#ctx0" brushRef="#br0" timeOffset="179076.63">3392 9445 81 0,'-27'9'81'0,"-1"-1"-15"0,-4 1-8 0,5-3 6 0,7-1-1 15,3-1 0-15,2-2-8 0,3-1-10 0,2-2-10 0,3-1-10 0,2 0-1 16,0-1-6-16,2 1 6 0,2-1 5 0,0-1 11 0,2-1 13 15,0-1 10-15,0-1 9 0,3-1 2 0,0-1-2 0,2 1-5 0,1-3-4 16,1-1-1-16,0 1-4 0,1-1 0 0,1 0 3 0,0 0-7 0,1-2-1 16,0 1-4-16,2 0-4 0,0 2-3 0,0-1 1 0,1 1-6 15,1 0-1-15,1 0-7 0,1 1-2 0,0 0-1 0,2-1-1 0,2 0 3 16,1-1-7-16,3 0 0 0,3 1-7 0,1-1-3 0,3 0-3 16,1 1-1-16,2 0-1 0,1 2-3 0,0 3 1 0,1-2-4 0,1 2 0 15,1 1 0-15,2 0 0 0,3 1-1 0,1 0 1 0,1-1-2 0,2 1-1 16,-3 1 1-16,0 1-3 0,0 1 3 0,1 2-4 0,0 0-1 15,-2 2 0-15,0 2 0 0,-1 0-2 0,-2 2 4 0,-2 1 2 0,1 1-5 16,-3 2 3-16,1-2 3 0,-2 2-4 0,-2 0 5 0,-1 0-2 0,-4 1-1 16,1-2-2-16,-2 2 2 0,-2 1-2 0,-1 0 2 0,-3 1 2 15,-1 0-5-15,-1 1 0 0,-4 2-7 0,-2 0-1 0,-3 1 1 0,-2 3 2 16,-2 1 4-16,-3 0-3 0,-4 2-6 0,-4-1-18 0,-4 1 0 0,-3 1-1 16,-4 0-1-16,-4 3 10 0,-4-1-1 0,-6 1 6 0,-2-1 5 15,-3-2 8-15,-3-1 9 0,-1-3 0 0,-6-1 7 0,-1 0-1 0,-2-4 0 16,-4 1 2-16,2-2 2 0,-4-1 4 0,1-3 4 0,0-1 2 15,-2-1 5-15,0 0 7 0,-1 0 13 0,1 1 24 0,0-1 15 0,1-3 15 16,4 1 2-16,1-2-11 0,3 0-13 0,2 0-18 0,4-1-16 16,3 0-8-16,1-1-7 0,3 0-4 0,1 0-6 0,3-1-5 0,2-1 3 15,2 0-4-15,2 0 1 0,3 0 3 0,3-1-3 0,1-1-4 0,2 0-2 16,2 0-4-16,1 0-5 0,2 0 4 0,2-1-4 0,0 0-7 0,2 0-7 16,1 1-32-16,1-1-27 0,2 0-36 0,2 0-34 0,1-1-14 15,3 1-15-15,2-1-14 0,1 1-16 0,3-1-24 0,2-1-18 0,1-2-25 16,3-1-263-16</inkml:trace>
  <inkml:trace contextRef="#ctx0" brushRef="#br0" timeOffset="179692.37">6096 9323 1394 0,'-16'-12'318'0,"2"2"-240"0,-4-3-40 0,6 5-40 16,4 3-4-16,2-1-12 0,1-1-17 0,2 0-19 0,0 0-11 0,0-1-1 16,2 1 15-16,-1 0 21 0,0 2 16 0,0 0 12 0,-1 0 6 15,2 0 7-15,0-2 6 0,0 0 4 0,3 0 6 0,1-2 2 0,1-1-3 16,0-2-5-16,3 0 1 0,4-1-8 0,1 2-2 0,3-1-2 0,1-1-1 16,2 0-1-16,2 0 1 0,2 1-3 0,0 0 3 0,3 0-6 15,0 1-2-15,2 0 2 0,1 1-4 0,2-1 10 0,0 2 0 0,3 0-1 16,-1 2 0-16,3 0-3 0,1 2 0 0,2 0-2 0,2 3-2 15,-1 0 1-15,1 2-2 0,1 1 1 0,1 1 2 0,3 0-2 0,0 2-8 16,0 1-3-16,-1 1-1 0,2 3 2 0,-2 1 9 0,-2 1-1 16,0 3-2-16,0 0-5 0,-2 1 3 0,0 2 0 0,1-1-1 0,-2 4 1 15,1 2-4-15,-3 1-4 0,0 3 3 0,0 0-3 0,-2-1-1 0,1 1 4 16,-3-1 0-16,-2 1-3 0,1-1-1 16,-4 2 4-16,-1 0-3 0,-3 0 6 0,-4 0 1 0,-2-1-7 0,-3 1 5 0,-3 0 8 0,-5 3 3 15,-3-2 11-15,-5 2 3 0,-3 0 1 0,-6-1 2 0,-5 2 4 0,-6-1-2 16,-4 2-1-16,-8 4-1 0,-4 0-3 0,-6 1 3 0,-5-1 4 0,-4 0-2 15,-5-1 0-15,-1 0-1 0,-3 1-3 0,0-3 6 0,-1-1 5 16,3-5 11-16,1-2 21 0,5-3 11 0,3-2 8 0,3-3-2 0,3-2-20 16,3-5-16-16,3 0-13 0,2-2-9 0,4-1-4 0,1-2-3 15,3-2 1-15,2-1-4 0,2-1-1 0,3 0-1 0,0-1-8 0,1-1-2 16,3 0-6-16,1-1-1 0,4 1-11 0,2-2-12 0,2 0-22 16,2 0-27-16,1-1-29 0,2 2-43 0,1 0-44 0,1-1-46 0,3 0-27 15,3-1-5-15,2-1 15 0,5 1-2 0,7-2-133 0</inkml:trace>
  <inkml:trace contextRef="#ctx0" brushRef="#br0" timeOffset="180228.37">11514 9899 1990 0,'2'-8'190'0,"1"1"-124"0,1-2-65 0,4 3-8 0,0 2-8 16,4 1-10-16,0 1-14 0,3 1-17 0,1 1-13 0,-1 1 4 0,-2 1 4 15,1 1 7-15,-1 2 3 0,0 0-6 0,1 0-1 0,0 2 2 16,3 0 12-16,1-1 17 0,-1 1 13 0,2-1 10 0,1 0 4 0,0-1-2 16,3 0 1-16,0-1-4 0,0 0 4 0,2 0 2 0,-1-1 7 0,0-1 7 15,2 0 9-15,0-1 6 0,3 1 4 0,0-1-4 0,2 0 0 16,1 1-5-16,3-1-7 0,2 0-2 0,2 0-2 16,-1 0-3-16,1 0-1 0,2 0 2 0,0-1 0 0,0 1 8 0,1 0-4 0,-1 0 1 15,0 1-2-15,1 0-5 0,0 0 7 0,0 1-8 0,-1 0 0 0,2 0-4 16,1 0-3-16,-1-1 2 0,3 2-3 0,-2 0-1 0,-1 0 0 0,2 1-4 15,2 0-10-15,-2 1-9 0,1 1-26 0,-1 1-73 0,2 1-148 16,-4 1-111-16,1 2-79 0,1 1-65 0</inkml:trace>
  <inkml:trace contextRef="#ctx0" brushRef="#br0" timeOffset="207598.48">17497 13953 317 0,'20'-6'102'0,"1"-3"-17"0,9-1-10 0,-2 0-22 16,-2 1-17-16,2 0-13 0,0 0-8 0,2 0-7 0,-1 2-1 15,1 0-2-15,-2 1 2 0,2 0-3 0,-1-1-5 0,0 0 2 0,0 0-1 16,-1 2 3-16,-2-2-3 0,0 2 1 0,-1 0-1 0,-1-1 0 16,0 0 3-16,-2 0-1 0,0 0 2 0,0 0-1 0,-2 0 0 0,0 1 0 15,0 1 4-15,-1-2 2 0,-1 1 3 0,1 0 5 0,-2 0-3 0,-1 1 1 16,2 0-3-16,-2-1-4 0,-1 1-1 0,1 1-5 0,0 0 0 16,-2 0-1-16,-2 1-1 0,0-1 1 0,0 0 0 0,-1 2-3 0,0-1 3 15,-1 1-3-15,-1 1 2 0,0-2 0 0,0 2 0 0,-1-1-1 0,0 0-1 16,-1 1-1-16,0-1-3 0,-1 1-9 0,-2-1-11 0,1 1-19 15,0 0-20-15,-2 0-18 0,0 1-16 0,-2 0-19 0,0 0-19 0,-1 0-95 16</inkml:trace>
  <inkml:trace contextRef="#ctx0" brushRef="#br0" timeOffset="208328.49">19936 14258 488 0,'2'-5'76'16,"1"-1"-8"-16,-1-2-7 0,0 1-23 0,-1 2-14 0,0-1-14 0,-1 1-6 15,0 0-3-15,0 1-1 0,0-1-1 0,0 1 0 0,-1 1-1 0,1-2 2 16,-1 1 0-16,0 0 2 0,0 0 2 0,-1 0 0 0,1-1 5 16,1 1 3-16,-1 1 7 0,1-2 6 15,0 1 4-15,0-2 5 0,-1 0 3 0,1 1 5 0,1 0 6 0,-1 0 1 0,2 0 5 0,0 1 2 0,0-1 4 16,1 0 7-16,1 1-5 0,1 0-1 0,0 0-6 0,1 0-8 15,1-2-3-15,1 1-4 0,2 0-7 0,1 1-3 0,3 0-2 0,1-1 5 16,1 0 1-16,2-1-2 0,1 0 2 0,2 0-7 0,1-1-1 16,2 1-1-16,-1-1-9 0,3 1 4 0,0-1-5 0,1-1-4 0,0-1 2 15,1 1-8-15,0-1-1 0,-1 1 3 0,3-1-2 0,-2 3-1 0,1-2-3 16,-2-1-1-16,-1 1 2 0,-1 1-5 0,0 0-1 0,0 0-2 16,-2 1-5-16,-1 0 0 0,-1 0 1 0,-1 1-5 0,-2 0-13 0,0 1-28 15,-3 0-37-15,-1 2-23 0,0-1-29 0,-1 0-5 0,-1 1-10 0,0-2-16 16,0 2-5-16,0 0-13 0,2 0-23 0,0-1-150 0</inkml:trace>
  <inkml:trace contextRef="#ctx0" brushRef="#br0" timeOffset="209244.56">22839 14204 252 0,'2'-2'96'0,"0"0"-22"0,-1-1-14 15,1 2-16-15,-1-2-9 0,0 1-6 0,0-1-3 0,1 0-2 0,-1 0 4 16,0 0 2-16,0-2 3 0,1 1 1 0,-1 0-3 0,0 0-1 0,0-2-2 15,0 2 4-15,1-2 2 0,-1 0 4 0,1 1 3 0,1 0 0 0,0 0 0 16,0 0 4-16,1 0 1 0,1-1 2 0,1 1 2 0,1 0 1 16,-1 0-3-16,3 0-3 0,0 1-6 0,2 0-7 0,0 0-3 0,2 1-4 15,0-1 2-15,2 0-3 0,1 1 0 0,2-1-3 0,0 1 1 16,3-1 4-16,1 0-1 0,1 0 1 0,0 0 1 0,0-1-4 0,2 2 1 16,-1-1 2-16,0 0-4 0,1 0-6 0,-2 0 0 0,2 1-10 0,-2 1 4 15,0-2-4-15,-1 1-2 0,0-1 2 0,-1 1-8 0,-1-1 6 16,-1 1-2-16,-2-1-2 0,1 1-2 0,-1 0-2 0,-1 0 3 0,2 1-9 15,0-1-3-15,-1 1-16 0,-1 0-32 0,-2 0-29 0,-1 0-32 16,0-1-24-16,-1 1-9 0,0 0-10 0,-1 0-1 0,-1 0-9 0,0 1-17 16,0-1-46-16,1 0-64 0</inkml:trace>
  <inkml:trace contextRef="#ctx0" brushRef="#br0" timeOffset="209832.56">25583 14308 231 0,'0'-1'68'15,"-1"1"-31"-15,-1 0-18 0,0-1-7 0,-2 1-2 0,0-2-2 0,0 0 0 16,-1 0 4-16,1 0 2 0,-1 1 3 16,0-1 2-16,0-1 4 0,0 0 1 0,-1 0 3 0,2 0 5 0,-1-1-3 0,2-1 5 0,0 0 1 15,0-1-4-15,0 0 3 0,0 1-1 0,1 0 0 0,1-1 6 16,0 1 4-16,1-1 3 0,0 1 5 0,1 0 0 0,0 0 1 0,1 0 1 16,1-1-3-16,1 0 0 0,1 1 0 0,0-2-4 0,2 1-2 0,0 0-1 15,1 0-4-15,1 1-6 0,0-1-1 0,2 0 1 0,0 1-3 16,3 1 5-16,3-1-4 0,-1 2 4 0,0-2-3 0,1 0-2 0,-1 0-1 15,1 1-6-15,0 1 0 0,2-1-6 0,-1 0-1 0,0 1-2 16,2-1-2-16,0 1 3 0,0-1-4 0,0 1-2 0,-1 0-2 0,1 0 1 16,0 1-1-16,-1 0 0 0,0 0 0 0,-2 1-4 0,1 0 1 0,0 0-1 15,-2-1 2-15,1 0-1 0,0 0 0 0,0-1-2 0,-1 1-4 16,0 0 4-16,-1-2-2 0,-2 1-4 0,-2-2-6 0,0 0-11 0,0 1-9 16,-1-1-8-16,0 0-21 0,0 0-9 0,-2-1-16 0,1 1-9 0,0 0-1 15,-1 0-1-15,2-1 3 0,0 1-9 0,-1 0-2 0,1-1-4 16,-2-1-8-16,1 1-2 15,0-2-7-15,0 1-15 0,-1 0-5 0,1-2-130 0</inkml:trace>
  <inkml:trace contextRef="#ctx0" brushRef="#br0" timeOffset="124599.53">4424 7414 1556 0,'-39'-10'510'0,"-5"0"-421"16,-11-1-74-16,4 2-26 0,4 2-6 0,2 0-8 0,-1 1-7 15,0-1-43-15,-1 1-64 0,-2 2-66 0,-1 2-28 0,-1 2 26 0,0 3 57 16,-1 3 72-16,-1 1 61 0,1 2 59 0,0 2 33 0,0 1 28 0,1 1 18 15,0 0-9-15,-3 0-9 0,2 2-12 0,-1 2-27 0,0 2-12 16,0 1-11-16,1 2-12 0,-1 2-2 0,0-1-6 0,-1 2-12 16,2-1-11-16,1 1 12 0,1 2-8 0,2-1 12 0,0 2-3 0,0-1-13 0,1 2-2 15,1 0-4-15,1 2 0 0,0-1 0 0,2 4 7 0,2-1 1 16,-1 2 0-16,4-1 1 0,2-2-8 0,3 2 3 0,3 1 4 0,1 0 0 16,3 1 3-16,1 0-11 0,3-1 2 0,2-1 0 0,1 1 0 15,1-1 8-15,4 0-6 0,4-1 2 0,5 0-2 0,1-1 2 0,4 2-2 16,2 0-4-16,2 0-3 0,5-2-4 0,4-2 2 0,3 0-3 0,3 0 2 15,0-2-3-15,5 2 5 0,3-3-1 0,2 0 4 0,5-2-5 16,2-2-5-16,4 0 6 0,4-3-3 16,4-1 7-16,2 0-1 0,4-4-3 0,3 1 1 0,4-2-3 0,3-3-1 0,3-3 3 0,5 0 7 0,3-2-1 15,3-3 1-15,5-1-3 0,2-3-1 0,3-1 2 0,2-2 2 16,3-1 1-16,3-1 1 0,0 1 0 0,2-1 1 0,2-1 0 0,1 2-1 16,0-1 2-16,3 1-2 0,1 0-3 0,0 0 2 0,1 0-1 0,2 0 0 15,-1 1 4-15,2 0-2 0,0 2 1 0,1-1-5 0,0 1 4 16,-1 0-1-16,1-2 5 0,0 0-2 0,0-1 0 0,0 1-7 0,1-2-1 15,-2 1 5-15,1 0 0 0,0-1 5 0,-3 0-3 0,-1-1 7 16,0 0-4-16,0-2 6 0,-3-2 6 0,0-3-10 0,-2-2 4 0,-2 0 2 16,-1-4-2-16,-1 0 1 0,-2-2 4 0,-1-1-3 0,-3-2-4 0,-2 1 2 15,-5-3-2-15,-1 1 4 0,-3-4 6 0,-4 0 3 0,-1-3 3 16,-4 1-1-16,-4-1 0 0,-3 2-1 0,-5-2 2 0,-4 1 8 0,-3-3 1 16,-5 2 2-16,-2 0 8 0,-5-1-4 0,-4 1 7 0,-1-2 4 15,-8 0-7-15,-3 0 0 0,-4 0 2 0,-6 1 2 0,-2-1 2 0,-5-1-1 16,-2-1-1-16,-6 0-8 0,-3 0-10 0,-4-1-10 0,-5 0-9 0,-2-2-11 15,-5-1-11-15,-4 1 3 0,-5-3 1 0,-5 2 3 0,-1 0 11 16,-5-2-5-16,-2 2 0 0,-3-1 5 0,-3 0 0 0,-5-3 9 0,-3 1 3 16,-4 1 1-16,-3-1-3 0,-2 1 5 0,-5 0-2 0,0 0 5 0,-4 1 2 15,-1 3-4-15,-3 0 2 0,-5 2-4 0,-1 1-4 0,-5 2-4 16,-3 3-3-16,-2 2 1 0,-4 5-5 0,-3 2 10 0,-2 4 1 0,-1 4-3 16,-5 3 5-16,-1 6-4 0,-3 5 7 0,-4 7-3 0,0 4-2 0,-3 6 5 15,-1 7-9-15,-1 2 1 0,-1 8 2 0,0 3-4 0,0 6 0 16,1 4-13-16,1 5 3 0,0 4-3 0,4 3-10 0,1 3-9 0,2 5-40 15,0 2-92-15,5 2-124 0,2 1-143 0,4 1-40 0,3 1-285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AFE9-6C4C-4CC6-9ECF-5472C59C1EE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E6948-025C-4CD2-BB5A-47438B31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E6948-025C-4CD2-BB5A-47438B315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780-9FC2-BDF6-1216-D8FAE565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22CE-0BEC-67DE-82DC-485D28AD4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85AB-1423-7DD2-8DCC-2D70C6C0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5FC6-A58E-F35A-AC4F-522A0E3E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62A2-F322-C652-5EC7-0C50BEA3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CFE8-61D4-5568-249A-66BD19AC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B5A41-50F7-3C2F-E645-B43F595B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2E7D-C568-CA59-2B1A-CFD5083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0D78-BAAC-65D6-0851-8E2A7CAF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8A08-5ACC-D9D3-40EA-628C9F99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16C39-9F53-7136-9BE8-2787A43F2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E4736-EB58-ED5A-135D-B4884B68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C166-BBCE-3ABB-813B-C6E7383F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83AA-9E9F-66CB-6D39-FCD24A0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7927-8173-E6FB-9BC7-2CAE844E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7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AF4-4DCC-2C9A-A772-5AA6D8E9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AE98-D18E-C11D-AAA8-FE1310C9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250E-72E4-396A-BCD1-8AA4C79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7BAB3-A48E-74DD-8EC1-F3F42729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B9CC-A83E-7669-AB96-477530C2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1C9-C1BB-FBF0-192C-A47F8ED8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DC501-2150-6DEC-C22E-78A0DE76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DB41-EBEA-7463-BA21-D0A370F8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9442-CEC3-A83C-74D4-C4F67AE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E468-BA65-580E-C3F5-C09C2551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6C49-1720-6EF7-BA53-367F8E8A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C498-9B41-7431-AAE9-9A18E1D9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9384B-CC85-9C93-12FC-C030AD84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16932-356E-33B6-287B-006D79BE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5D8E1-D223-7E77-0F4C-D07AE32D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41775-0F39-81CA-B021-37720939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716A-2AE0-9308-C6C4-20D55019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0E659-5107-3B64-C55D-831C6211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9248-5F3E-E9B6-177B-2716077B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6B90B-246F-857A-88CD-D8728392A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8EB34-B8F8-BEF2-6407-45A0821B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B53DB-E052-963C-63E5-3F2CC456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40A20-91DA-E4AB-915C-ED919280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50B68-3562-9452-AD80-3B3FBCDB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5EF9-FB58-4182-1ABE-398D6E55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D06C6-5521-54A2-4B87-7DA4446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B3BD6-DFC9-A80D-98B5-DB64640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8CDB0-8D4C-0398-0CB8-39423A35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F308F-666E-7035-08E2-EAC428B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47F58-439E-F6DC-E529-5E35C8F9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B7AA-5EAD-87B7-9FC1-7B283F6F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09F1-205D-89FD-A891-DCABCE49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60BD-ED41-F886-54F0-98AB2347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77B91-7E22-DA9C-6FA0-C9C913BF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5227B-0D1E-5310-5547-BD2749D2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AFA4B-1595-B4CD-3499-BB832ED7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571A-8DB7-77D7-441B-6FC897D3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7066-7486-B887-FA62-CFE3D3B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DE289-F099-D34D-9ED0-033A12AC4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22854-4FD3-CB8C-B1F7-1EB867341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116F-93D4-85AA-D367-C118BB18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B2BD0-6652-F736-64D2-7E39E3E1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5FDF8-EEDF-35DD-404A-240145BE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A40EC-7715-0288-7D20-6EA3BCD5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9495-6E80-C631-2CF5-C652F32E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8B82-8447-DA48-C825-1CD4D369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A6FF5-E6DD-454D-8767-10B00D69637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D4B7-8249-1767-BF68-3778B970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B040-9DF5-76D6-201C-FD743E4A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16E43-B9C4-47DB-9726-3F020942B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7" Type="http://schemas.openxmlformats.org/officeDocument/2006/relationships/image" Target="../media/image6.png"/><Relationship Id="rId46" Type="http://schemas.openxmlformats.org/officeDocument/2006/relationships/customXml" Target="../ink/ink7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473-A35A-8128-E395-C46348BAA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2-dars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3A60-30E2-3957-6EDF-D5D09F97C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9986"/>
            <a:ext cx="9144000" cy="567813"/>
          </a:xfrm>
        </p:spPr>
        <p:txBody>
          <a:bodyPr/>
          <a:lstStyle/>
          <a:p>
            <a:r>
              <a:rPr lang="en-US" dirty="0"/>
              <a:t>Davronbek Malikov</a:t>
            </a:r>
          </a:p>
        </p:txBody>
      </p:sp>
    </p:spTree>
    <p:extLst>
      <p:ext uri="{BB962C8B-B14F-4D97-AF65-F5344CB8AC3E}">
        <p14:creationId xmlns:p14="http://schemas.microsoft.com/office/powerpoint/2010/main" val="12352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CE031-9531-E4E3-DD59-34ED067F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Ml</a:t>
            </a:r>
            <a:r>
              <a:rPr lang="en-US" sz="4800" dirty="0"/>
              <a:t> </a:t>
            </a:r>
            <a:r>
              <a:rPr lang="en-US" sz="4800" dirty="0" err="1"/>
              <a:t>turlari</a:t>
            </a:r>
            <a:r>
              <a:rPr lang="en-US" sz="4800" dirty="0"/>
              <a:t> </a:t>
            </a:r>
            <a:r>
              <a:rPr lang="en-US" sz="4800" dirty="0" err="1"/>
              <a:t>va</a:t>
            </a:r>
            <a:r>
              <a:rPr lang="en-US" sz="4800" dirty="0"/>
              <a:t> </a:t>
            </a:r>
            <a:r>
              <a:rPr lang="en-US" sz="4800" dirty="0" err="1"/>
              <a:t>uning</a:t>
            </a:r>
            <a:r>
              <a:rPr lang="en-US" sz="4800" dirty="0"/>
              <a:t> </a:t>
            </a:r>
            <a:r>
              <a:rPr lang="en-US" sz="4800" dirty="0" err="1"/>
              <a:t>tadbiqlari</a:t>
            </a:r>
            <a:r>
              <a:rPr lang="en-US" sz="4800" dirty="0"/>
              <a:t>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D16A-EC83-D401-92A4-D6E9AEF8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Supervised Ml</a:t>
            </a:r>
          </a:p>
          <a:p>
            <a:r>
              <a:rPr lang="en-US" sz="2000"/>
              <a:t>Input va output data berilishi kerak</a:t>
            </a:r>
          </a:p>
          <a:p>
            <a:r>
              <a:rPr lang="en-US" sz="2000"/>
              <a:t>Asosiy xususiyati berilgan malumotlar tarixiga ko’ra yangi xusiyatlar uchun uy narxini predict qiladi</a:t>
            </a:r>
          </a:p>
          <a:p>
            <a:pPr marL="0" indent="0">
              <a:buNone/>
            </a:pPr>
            <a:r>
              <a:rPr lang="en-US" sz="2000"/>
              <a:t>Masalan:Maydoni:8900, Yotoqxonasi: 5ta, Hammom:3ta , Joylashgan qavati:1</a:t>
            </a:r>
          </a:p>
          <a:p>
            <a:pPr marL="0" indent="0">
              <a:buNone/>
            </a:pPr>
            <a:r>
              <a:rPr lang="en-US" sz="2000" b="1"/>
              <a:t>Uy narxi?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E510E-75B2-EFA6-08BB-6BAFA4D9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601025"/>
            <a:ext cx="5150277" cy="14807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54AA5-822C-29EE-9FE8-70B2AF0DA299}"/>
                  </a:ext>
                </a:extLst>
              </p14:cNvPr>
              <p14:cNvContentPartPr/>
              <p14:nvPr/>
            </p14:nvContentPartPr>
            <p14:xfrm>
              <a:off x="730080" y="1958400"/>
              <a:ext cx="1122480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54AA5-822C-29EE-9FE8-70B2AF0DA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720" y="1949040"/>
                <a:ext cx="11243520" cy="45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52F6ED-BCD4-A65F-7F66-8C2B3C58DE4A}"/>
                  </a:ext>
                </a:extLst>
              </p14:cNvPr>
              <p14:cNvContentPartPr/>
              <p14:nvPr/>
            </p14:nvContentPartPr>
            <p14:xfrm>
              <a:off x="9635080" y="3503640"/>
              <a:ext cx="1648800" cy="18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52F6ED-BCD4-A65F-7F66-8C2B3C58D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28960" y="3497520"/>
                <a:ext cx="1661040" cy="18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B60B2C-A755-0F8C-192A-55D401DBEA26}"/>
                  </a:ext>
                </a:extLst>
              </p14:cNvPr>
              <p14:cNvContentPartPr/>
              <p14:nvPr/>
            </p14:nvContentPartPr>
            <p14:xfrm>
              <a:off x="9699160" y="3413280"/>
              <a:ext cx="1746720" cy="181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B60B2C-A755-0F8C-192A-55D401DBEA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3040" y="3407160"/>
                <a:ext cx="1758960" cy="18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5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CE031-9531-E4E3-DD59-34ED067F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Ml</a:t>
            </a:r>
            <a:r>
              <a:rPr lang="en-US" sz="4800" dirty="0"/>
              <a:t> </a:t>
            </a:r>
            <a:r>
              <a:rPr lang="en-US" sz="4800" dirty="0" err="1"/>
              <a:t>turlari</a:t>
            </a:r>
            <a:r>
              <a:rPr lang="en-US" sz="4800" dirty="0"/>
              <a:t> </a:t>
            </a:r>
            <a:r>
              <a:rPr lang="en-US" sz="4800" dirty="0" err="1"/>
              <a:t>va</a:t>
            </a:r>
            <a:r>
              <a:rPr lang="en-US" sz="4800" dirty="0"/>
              <a:t> </a:t>
            </a:r>
            <a:r>
              <a:rPr lang="en-US" sz="4800" dirty="0" err="1"/>
              <a:t>uning</a:t>
            </a:r>
            <a:r>
              <a:rPr lang="en-US" sz="4800" dirty="0"/>
              <a:t> </a:t>
            </a:r>
            <a:r>
              <a:rPr lang="en-US" sz="4800" dirty="0" err="1"/>
              <a:t>tadbiqlari</a:t>
            </a:r>
            <a:r>
              <a:rPr lang="en-US" sz="4800" dirty="0"/>
              <a:t>(3)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D16A-EC83-D401-92A4-D6E9AEF8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Unsupervised Ml</a:t>
            </a:r>
          </a:p>
          <a:p>
            <a:r>
              <a:rPr lang="en-US" sz="2000"/>
              <a:t>Faqat Input data beriladi</a:t>
            </a:r>
          </a:p>
          <a:p>
            <a:r>
              <a:rPr lang="en-US" sz="2000"/>
              <a:t>Asosiy xususiyati guruxlash, mahsulot qanday sotilishi.</a:t>
            </a:r>
          </a:p>
          <a:p>
            <a:pPr marL="0" indent="0">
              <a:buNone/>
            </a:pPr>
            <a:r>
              <a:rPr lang="en-US" sz="2000"/>
              <a:t>Masalan:Masalan O’zbekiston xududi uchun qanday kinolar yaxshi ketyapti?</a:t>
            </a:r>
          </a:p>
          <a:p>
            <a:pPr marL="0" indent="0">
              <a:buNone/>
            </a:pPr>
            <a:r>
              <a:rPr lang="en-US" sz="2000"/>
              <a:t>Kam yillik daromadga egalar uchun qanday mahsulotlar sotishimiz mumkin?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3D5A7-978A-586B-5C03-3175A2F9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852101"/>
            <a:ext cx="5150277" cy="9785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6A2E96-EF32-30F4-4088-1E198A7D4CC4}"/>
                  </a:ext>
                </a:extLst>
              </p14:cNvPr>
              <p14:cNvContentPartPr/>
              <p14:nvPr/>
            </p14:nvContentPartPr>
            <p14:xfrm>
              <a:off x="810720" y="2127240"/>
              <a:ext cx="9554760" cy="386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6A2E96-EF32-30F4-4088-1E198A7D4C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360" y="2117880"/>
                <a:ext cx="9573480" cy="38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99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CE031-9531-E4E3-DD59-34ED067F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Ml</a:t>
            </a:r>
            <a:r>
              <a:rPr lang="en-US" sz="4800" dirty="0"/>
              <a:t> </a:t>
            </a:r>
            <a:r>
              <a:rPr lang="en-US" sz="4800" dirty="0" err="1"/>
              <a:t>turlari</a:t>
            </a:r>
            <a:r>
              <a:rPr lang="en-US" sz="4800" dirty="0"/>
              <a:t> </a:t>
            </a:r>
            <a:r>
              <a:rPr lang="en-US" sz="4800" dirty="0" err="1"/>
              <a:t>va</a:t>
            </a:r>
            <a:r>
              <a:rPr lang="en-US" sz="4800" dirty="0"/>
              <a:t> </a:t>
            </a:r>
            <a:r>
              <a:rPr lang="en-US" sz="4800" dirty="0" err="1"/>
              <a:t>uning</a:t>
            </a:r>
            <a:r>
              <a:rPr lang="en-US" sz="4800" dirty="0"/>
              <a:t> </a:t>
            </a:r>
            <a:r>
              <a:rPr lang="en-US" sz="4800" dirty="0" err="1"/>
              <a:t>tadbiqlari</a:t>
            </a:r>
            <a:r>
              <a:rPr lang="en-US" sz="4800" dirty="0"/>
              <a:t>(4)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D16A-EC83-D401-92A4-D6E9AEF8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Reinforcement Ml</a:t>
            </a:r>
            <a:endParaRPr lang="en-US" sz="2000" b="1" dirty="0"/>
          </a:p>
          <a:p>
            <a:r>
              <a:rPr lang="en-US" sz="2000"/>
              <a:t>Qaror qilish</a:t>
            </a:r>
            <a:endParaRPr lang="en-US" sz="2000" dirty="0"/>
          </a:p>
          <a:p>
            <a:r>
              <a:rPr lang="en-US" sz="2000"/>
              <a:t>Predict qilmaydi</a:t>
            </a:r>
            <a:endParaRPr lang="en-US" sz="2000" dirty="0"/>
          </a:p>
          <a:p>
            <a:pPr marL="0" indent="0">
              <a:buNone/>
            </a:pPr>
            <a:r>
              <a:rPr lang="en-US" sz="2000"/>
              <a:t>Masalan:Tesla </a:t>
            </a:r>
            <a:r>
              <a:rPr lang="en-US" sz="2000" dirty="0"/>
              <a:t>Autopilot.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FF092-8BE9-1D9D-291C-9A541FA3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09783"/>
            <a:ext cx="5150277" cy="186318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03A7AE-433C-810F-2D82-0C985D1644B4}"/>
                  </a:ext>
                </a:extLst>
              </p14:cNvPr>
              <p14:cNvContentPartPr/>
              <p14:nvPr/>
            </p14:nvContentPartPr>
            <p14:xfrm>
              <a:off x="750600" y="2821320"/>
              <a:ext cx="4051440" cy="73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03A7AE-433C-810F-2D82-0C985D1644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760" y="2061000"/>
                <a:ext cx="10125360" cy="35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22BB62-82B0-0265-C7DD-0580E82D6999}"/>
                  </a:ext>
                </a:extLst>
              </p14:cNvPr>
              <p14:cNvContentPartPr/>
              <p14:nvPr/>
            </p14:nvContentPartPr>
            <p14:xfrm>
              <a:off x="710280" y="2008800"/>
              <a:ext cx="9430200" cy="312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22BB62-82B0-0265-C7DD-0580E82D69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920" y="1999440"/>
                <a:ext cx="9448920" cy="31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51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1C1-3F6B-9719-25B8-7A36137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 err="1"/>
              <a:t>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38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587C-60CF-4513-3CDC-C24E4AAA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3961-AEC9-A50F-A496-CA2BE486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Guruh</a:t>
            </a:r>
            <a:r>
              <a:rPr lang="en-US" dirty="0"/>
              <a:t> </a:t>
            </a:r>
            <a:r>
              <a:rPr lang="en-US" dirty="0" err="1"/>
              <a:t>bo’lib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yakka</a:t>
            </a:r>
            <a:r>
              <a:rPr lang="en-US" dirty="0"/>
              <a:t> </a:t>
            </a:r>
            <a:r>
              <a:rPr lang="en-US" dirty="0" err="1"/>
              <a:t>tartibda</a:t>
            </a:r>
            <a:r>
              <a:rPr lang="en-US" dirty="0"/>
              <a:t> </a:t>
            </a:r>
            <a:r>
              <a:rPr lang="en-US" dirty="0" err="1"/>
              <a:t>malumotlatni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, </a:t>
            </a:r>
            <a:r>
              <a:rPr lang="en-US" dirty="0" err="1"/>
              <a:t>ulashish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loyihani</a:t>
            </a:r>
            <a:r>
              <a:rPr lang="en-US" dirty="0"/>
              <a:t> </a:t>
            </a:r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rivojlantirish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beruvchi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.</a:t>
            </a:r>
          </a:p>
          <a:p>
            <a:r>
              <a:rPr lang="en-US" dirty="0"/>
              <a:t>Gitlab, </a:t>
            </a:r>
            <a:r>
              <a:rPr lang="en-US" dirty="0" err="1"/>
              <a:t>Gitbucket</a:t>
            </a:r>
            <a:r>
              <a:rPr lang="en-US" dirty="0"/>
              <a:t>, </a:t>
            </a:r>
            <a:r>
              <a:rPr lang="en-US" dirty="0" err="1"/>
              <a:t>SourceForge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0095B-4481-A524-BACB-5BEBEEBE405F}"/>
                  </a:ext>
                </a:extLst>
              </p14:cNvPr>
              <p14:cNvContentPartPr/>
              <p14:nvPr/>
            </p14:nvContentPartPr>
            <p14:xfrm>
              <a:off x="293040" y="689760"/>
              <a:ext cx="10748880" cy="316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0095B-4481-A524-BACB-5BEBEEBE4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80" y="680400"/>
                <a:ext cx="10767600" cy="31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03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33017-C4C7-92B3-34AD-1B79F78A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92FB-2F79-C4CC-3B96-431D659D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err="1"/>
              <a:t>Python:Malumot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,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7B4DE0-8945-59DD-4E7B-973F26110B77}"/>
                  </a:ext>
                </a:extLst>
              </p14:cNvPr>
              <p14:cNvContentPartPr/>
              <p14:nvPr/>
            </p14:nvContentPartPr>
            <p14:xfrm>
              <a:off x="3830400" y="2972160"/>
              <a:ext cx="6435720" cy="135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7B4DE0-8945-59DD-4E7B-973F26110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40" y="2962800"/>
                <a:ext cx="6454440" cy="13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7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9196-4C81-FCEC-662B-482CA1F2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52EB-C3B9-DFE6-0510-525ECE3B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7AD71-10CF-EFA9-B2EA-B52DC383B9EC}"/>
                  </a:ext>
                </a:extLst>
              </p14:cNvPr>
              <p14:cNvContentPartPr/>
              <p14:nvPr/>
            </p14:nvContentPartPr>
            <p14:xfrm>
              <a:off x="411840" y="77040"/>
              <a:ext cx="11275920" cy="60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7AD71-10CF-EFA9-B2EA-B52DC383B9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80" y="67680"/>
                <a:ext cx="11294640" cy="60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7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3DC47-F303-2AEB-33CF-357B83A2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3FA8-F2DC-920E-EBE6-D710208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0EEF-70A9-1FE8-DFE4-ED6E5FE2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F8FE0D-29DC-2CC1-7A8C-3C145FD53F4A}"/>
                  </a:ext>
                </a:extLst>
              </p14:cNvPr>
              <p14:cNvContentPartPr/>
              <p14:nvPr/>
            </p14:nvContentPartPr>
            <p14:xfrm>
              <a:off x="1019160" y="925560"/>
              <a:ext cx="9347400" cy="53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F8FE0D-29DC-2CC1-7A8C-3C145FD53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800" y="916200"/>
                <a:ext cx="936612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1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2310C-E804-DF1E-D941-BB7999719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5410-D46D-6D85-452F-51B2AFB6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0959-6D48-6581-FCC8-4CD900A3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20A7-272D-700E-955A-335B25A8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darsimizgacha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315D-FA00-6A57-A7C7-505C8C6A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O’tilgan</a:t>
            </a:r>
            <a:r>
              <a:rPr lang="en-US" dirty="0"/>
              <a:t> 2 ta </a:t>
            </a:r>
            <a:r>
              <a:rPr lang="en-US" dirty="0" err="1"/>
              <a:t>mavzuni</a:t>
            </a:r>
            <a:r>
              <a:rPr lang="en-US" dirty="0"/>
              <a:t> </a:t>
            </a:r>
            <a:r>
              <a:rPr lang="en-US" dirty="0" err="1"/>
              <a:t>takrorlash</a:t>
            </a:r>
            <a:endParaRPr lang="en-US" dirty="0"/>
          </a:p>
          <a:p>
            <a:r>
              <a:rPr lang="en-US" dirty="0" err="1"/>
              <a:t>Faylda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o’qish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savollarga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berish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misollar</a:t>
            </a:r>
            <a:r>
              <a:rPr lang="en-US" dirty="0"/>
              <a:t> </a:t>
            </a:r>
            <a:r>
              <a:rPr lang="en-US" dirty="0" err="1"/>
              <a:t>yechish</a:t>
            </a:r>
            <a:endParaRPr lang="en-US" dirty="0"/>
          </a:p>
          <a:p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taklif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savollarni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/ </a:t>
            </a:r>
            <a:r>
              <a:rPr lang="en-US" dirty="0" err="1"/>
              <a:t>aytish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+ repository </a:t>
            </a:r>
            <a:r>
              <a:rPr lang="en-US" dirty="0" err="1"/>
              <a:t>ochish</a:t>
            </a:r>
            <a:r>
              <a:rPr lang="en-US" dirty="0"/>
              <a:t>, </a:t>
            </a:r>
            <a:r>
              <a:rPr lang="en-US" dirty="0" err="1"/>
              <a:t>fayllarni</a:t>
            </a:r>
            <a:r>
              <a:rPr lang="en-US" dirty="0"/>
              <a:t> </a:t>
            </a:r>
            <a:r>
              <a:rPr lang="en-US" dirty="0" err="1"/>
              <a:t>yuklash</a:t>
            </a:r>
            <a:r>
              <a:rPr lang="en-US" dirty="0"/>
              <a:t>+ link </a:t>
            </a:r>
            <a:r>
              <a:rPr lang="en-US" dirty="0" err="1"/>
              <a:t>jonatish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0E33B1-43AC-7346-840C-0B841E5BC2E7}"/>
                  </a:ext>
                </a:extLst>
              </p14:cNvPr>
              <p14:cNvContentPartPr/>
              <p14:nvPr/>
            </p14:nvContentPartPr>
            <p14:xfrm>
              <a:off x="2340360" y="1824840"/>
              <a:ext cx="8414640" cy="10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0E33B1-43AC-7346-840C-0B841E5BC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1000" y="1815480"/>
                <a:ext cx="843336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C11570-2250-F234-256A-CC7D2536A7AB}"/>
                  </a:ext>
                </a:extLst>
              </p14:cNvPr>
              <p14:cNvContentPartPr/>
              <p14:nvPr/>
            </p14:nvContentPartPr>
            <p14:xfrm>
              <a:off x="1290600" y="2724120"/>
              <a:ext cx="9544680" cy="390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C11570-2250-F234-256A-CC7D2536A7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1240" y="2714760"/>
                <a:ext cx="956340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1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F1C3-BB42-951A-E72A-F9CC2EB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Bugun</a:t>
            </a:r>
            <a:r>
              <a:rPr lang="en-US" dirty="0"/>
              <a:t> </a:t>
            </a:r>
            <a:r>
              <a:rPr lang="en-US" dirty="0" err="1"/>
              <a:t>darsimizda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D423-6A90-F1C5-EDC0-9E1E092D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Takrorlash</a:t>
            </a:r>
            <a:endParaRPr lang="en-US" dirty="0"/>
          </a:p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muammolarni</a:t>
            </a:r>
            <a:r>
              <a:rPr lang="en-US" dirty="0"/>
              <a:t> </a:t>
            </a:r>
            <a:r>
              <a:rPr lang="en-US" dirty="0" err="1"/>
              <a:t>xal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?</a:t>
            </a:r>
          </a:p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 </a:t>
            </a:r>
            <a:r>
              <a:rPr lang="en-US" dirty="0" err="1"/>
              <a:t>tadbiqlari</a:t>
            </a:r>
            <a:r>
              <a:rPr lang="en-US" dirty="0"/>
              <a:t>(</a:t>
            </a:r>
            <a:r>
              <a:rPr lang="en-US" dirty="0" err="1"/>
              <a:t>Ml</a:t>
            </a:r>
            <a:r>
              <a:rPr lang="en-US" dirty="0"/>
              <a:t> applications)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 err="1"/>
              <a:t>Qo’shimcha</a:t>
            </a:r>
            <a:r>
              <a:rPr lang="en-US" dirty="0"/>
              <a:t> material</a:t>
            </a:r>
          </a:p>
          <a:p>
            <a:r>
              <a:rPr lang="en-US" dirty="0" err="1"/>
              <a:t>Python:Malumot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, operations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4F19A8-2A68-84A9-A2F1-2CF160E61A1C}"/>
                  </a:ext>
                </a:extLst>
              </p14:cNvPr>
              <p14:cNvContentPartPr/>
              <p14:nvPr/>
            </p14:nvContentPartPr>
            <p14:xfrm>
              <a:off x="994320" y="1645200"/>
              <a:ext cx="5734440" cy="33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4F19A8-2A68-84A9-A2F1-2CF160E61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960" y="1635840"/>
                <a:ext cx="575316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16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20A7-272D-700E-955A-335B25A8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darsda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315D-FA00-6A57-A7C7-505C8C6A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err="1"/>
              <a:t>Ml</a:t>
            </a:r>
            <a:r>
              <a:rPr lang="en-US" dirty="0"/>
              <a:t> </a:t>
            </a:r>
          </a:p>
          <a:p>
            <a:r>
              <a:rPr lang="en-US" dirty="0" err="1"/>
              <a:t>Turlari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tadbiqlari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xaqida</a:t>
            </a:r>
            <a:r>
              <a:rPr lang="en-US" dirty="0"/>
              <a:t> </a:t>
            </a:r>
            <a:r>
              <a:rPr lang="en-US" dirty="0" err="1"/>
              <a:t>qisqacha</a:t>
            </a:r>
            <a:r>
              <a:rPr lang="en-US" dirty="0"/>
              <a:t> </a:t>
            </a:r>
            <a:r>
              <a:rPr lang="en-US" dirty="0" err="1"/>
              <a:t>malumotlar</a:t>
            </a:r>
            <a:r>
              <a:rPr lang="en-US" dirty="0"/>
              <a:t>(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topshiriqlarni</a:t>
            </a:r>
            <a:r>
              <a:rPr lang="en-US" dirty="0"/>
              <a:t> </a:t>
            </a:r>
            <a:r>
              <a:rPr lang="en-US"/>
              <a:t>bajarish)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722BD9-7D2A-E22C-05F3-2CA65B3DA174}"/>
                  </a:ext>
                </a:extLst>
              </p14:cNvPr>
              <p14:cNvContentPartPr/>
              <p14:nvPr/>
            </p14:nvContentPartPr>
            <p14:xfrm>
              <a:off x="999360" y="1540080"/>
              <a:ext cx="5694840" cy="189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722BD9-7D2A-E22C-05F3-2CA65B3DA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000" y="1530720"/>
                <a:ext cx="5713560" cy="19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06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85174-6EBE-63CF-AC21-D8F4D8ED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4AB8-CEB9-F445-09D0-3EFA6342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 err="1"/>
              <a:t>Barchaga</a:t>
            </a:r>
            <a:r>
              <a:rPr lang="en-US" b="1" dirty="0"/>
              <a:t> </a:t>
            </a:r>
            <a:r>
              <a:rPr lang="en-US" b="1" dirty="0" err="1"/>
              <a:t>rahmat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51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D549-3884-481A-AB93-40BC4E0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9411"/>
          </a:xfrm>
        </p:spPr>
        <p:txBody>
          <a:bodyPr/>
          <a:lstStyle/>
          <a:p>
            <a:pPr algn="ctr"/>
            <a:r>
              <a:rPr lang="en-US" b="1" dirty="0" err="1"/>
              <a:t>Takrorlash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80D9EF-0F71-DAAA-B58D-B394D67D02C2}"/>
                  </a:ext>
                </a:extLst>
              </p14:cNvPr>
              <p14:cNvContentPartPr/>
              <p14:nvPr/>
            </p14:nvContentPartPr>
            <p14:xfrm>
              <a:off x="4692600" y="2754720"/>
              <a:ext cx="2961720" cy="132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80D9EF-0F71-DAAA-B58D-B394D67D0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3240" y="2745360"/>
                <a:ext cx="2980440" cy="13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5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4EBF-B318-2DA3-018E-8663B51C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Takrorlash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E962-97C2-453F-76AC-9D0D16F4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Human learning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uning</a:t>
            </a:r>
            <a:r>
              <a:rPr lang="en-US" sz="2800" dirty="0"/>
              <a:t> </a:t>
            </a:r>
            <a:r>
              <a:rPr lang="en-US" sz="2800" dirty="0" err="1"/>
              <a:t>turlari</a:t>
            </a:r>
            <a:endParaRPr lang="en-US" sz="2800" dirty="0"/>
          </a:p>
          <a:p>
            <a:r>
              <a:rPr lang="en-US" sz="2800" dirty="0"/>
              <a:t>Machine learning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uning</a:t>
            </a:r>
            <a:r>
              <a:rPr lang="en-US" sz="2800" dirty="0"/>
              <a:t> </a:t>
            </a:r>
            <a:r>
              <a:rPr lang="en-US" sz="2800" dirty="0" err="1"/>
              <a:t>turlari</a:t>
            </a:r>
            <a:endParaRPr lang="en-US" sz="2800" dirty="0"/>
          </a:p>
          <a:p>
            <a:r>
              <a:rPr lang="en-US" sz="2800" dirty="0"/>
              <a:t>Machine learning: human learning  </a:t>
            </a:r>
            <a:r>
              <a:rPr lang="en-US" sz="2800" dirty="0" err="1"/>
              <a:t>yordamida</a:t>
            </a:r>
            <a:endParaRPr lang="en-US" sz="2800" dirty="0"/>
          </a:p>
          <a:p>
            <a:r>
              <a:rPr lang="en-US" sz="2800" dirty="0"/>
              <a:t>AI/ML da </a:t>
            </a:r>
            <a:r>
              <a:rPr lang="en-US" sz="2800" dirty="0" err="1"/>
              <a:t>Proyekt</a:t>
            </a:r>
            <a:r>
              <a:rPr lang="en-US" sz="2800" dirty="0"/>
              <a:t>(</a:t>
            </a:r>
            <a:r>
              <a:rPr lang="en-US" sz="2800" dirty="0" err="1"/>
              <a:t>loyiha</a:t>
            </a:r>
            <a:r>
              <a:rPr lang="en-US" sz="2800" dirty="0"/>
              <a:t>) </a:t>
            </a:r>
            <a:r>
              <a:rPr lang="en-US" sz="2800" dirty="0" err="1"/>
              <a:t>qanday</a:t>
            </a:r>
            <a:r>
              <a:rPr lang="en-US" sz="2800" dirty="0"/>
              <a:t> </a:t>
            </a:r>
            <a:r>
              <a:rPr lang="en-US" sz="2800" dirty="0" err="1"/>
              <a:t>qilinadi</a:t>
            </a:r>
            <a:r>
              <a:rPr lang="en-US" sz="2800" dirty="0"/>
              <a:t>? </a:t>
            </a:r>
            <a:r>
              <a:rPr lang="en-US" sz="2800" dirty="0" err="1"/>
              <a:t>Qanday</a:t>
            </a:r>
            <a:r>
              <a:rPr lang="en-US" sz="2800" dirty="0"/>
              <a:t> </a:t>
            </a:r>
            <a:r>
              <a:rPr lang="en-US" sz="2800" dirty="0" err="1"/>
              <a:t>ketma</a:t>
            </a:r>
            <a:r>
              <a:rPr lang="en-US" sz="2800" dirty="0"/>
              <a:t> </a:t>
            </a:r>
            <a:r>
              <a:rPr lang="en-US" sz="2800" dirty="0" err="1"/>
              <a:t>ketliklar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?</a:t>
            </a:r>
          </a:p>
          <a:p>
            <a:r>
              <a:rPr lang="en-US" sz="2800" dirty="0"/>
              <a:t>Python(Vs code)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334464-B191-35CC-9199-C88D725B0EF5}"/>
                  </a:ext>
                </a:extLst>
              </p14:cNvPr>
              <p14:cNvContentPartPr/>
              <p14:nvPr/>
            </p14:nvContentPartPr>
            <p14:xfrm>
              <a:off x="1213200" y="1425960"/>
              <a:ext cx="7223040" cy="34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334464-B191-35CC-9199-C88D725B0E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840" y="1416600"/>
                <a:ext cx="7241760" cy="34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1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D549-3884-481A-AB93-40BC4E0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9411"/>
          </a:xfrm>
        </p:spPr>
        <p:txBody>
          <a:bodyPr/>
          <a:lstStyle/>
          <a:p>
            <a:pPr algn="ctr"/>
            <a:r>
              <a:rPr lang="en-US" b="1" dirty="0"/>
              <a:t>Machine learning </a:t>
            </a:r>
            <a:r>
              <a:rPr lang="en-US" b="1" dirty="0" err="1"/>
              <a:t>turlari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uning</a:t>
            </a:r>
            <a:r>
              <a:rPr lang="en-US" b="1" dirty="0"/>
              <a:t> </a:t>
            </a:r>
            <a:r>
              <a:rPr lang="en-US" b="1" dirty="0" err="1"/>
              <a:t>tadbiqlari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89FEF8-4C61-11B6-7F97-979D1AB3B753}"/>
                  </a:ext>
                </a:extLst>
              </p14:cNvPr>
              <p14:cNvContentPartPr/>
              <p14:nvPr/>
            </p14:nvContentPartPr>
            <p14:xfrm>
              <a:off x="5227200" y="2324520"/>
              <a:ext cx="5962320" cy="125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89FEF8-4C61-11B6-7F97-979D1AB3B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7840" y="2315160"/>
                <a:ext cx="5981040" cy="12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76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15DC-FA09-30FC-2238-8B033A06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muammolarni</a:t>
            </a:r>
            <a:r>
              <a:rPr lang="en-US" dirty="0"/>
              <a:t> </a:t>
            </a:r>
            <a:r>
              <a:rPr lang="en-US" dirty="0" err="1"/>
              <a:t>xal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26C4-D154-4D80-D765-D3E7425F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muammo</a:t>
            </a:r>
            <a:r>
              <a:rPr lang="en-US" dirty="0"/>
              <a:t>/ </a:t>
            </a:r>
            <a:r>
              <a:rPr lang="en-US" dirty="0" err="1"/>
              <a:t>topshiriq</a:t>
            </a:r>
            <a:r>
              <a:rPr lang="en-US" dirty="0"/>
              <a:t> </a:t>
            </a:r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yechishimizga</a:t>
            </a:r>
            <a:r>
              <a:rPr lang="en-US" dirty="0"/>
              <a:t> </a:t>
            </a:r>
            <a:r>
              <a:rPr lang="en-US" dirty="0" err="1"/>
              <a:t>mosmi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Malumotlar</a:t>
            </a:r>
            <a:r>
              <a:rPr lang="en-US" b="1" dirty="0"/>
              <a:t>(Data) </a:t>
            </a:r>
            <a:r>
              <a:rPr lang="en-US" b="1" dirty="0" err="1"/>
              <a:t>to’planishi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qisqacha</a:t>
            </a:r>
            <a:r>
              <a:rPr lang="en-US" b="1" dirty="0"/>
              <a:t> </a:t>
            </a:r>
            <a:r>
              <a:rPr lang="en-US" b="1" dirty="0" err="1"/>
              <a:t>muammoni</a:t>
            </a:r>
            <a:r>
              <a:rPr lang="en-US" b="1" dirty="0"/>
              <a:t> </a:t>
            </a:r>
            <a:r>
              <a:rPr lang="en-US" b="1" dirty="0" err="1"/>
              <a:t>nima</a:t>
            </a:r>
            <a:r>
              <a:rPr lang="en-US" b="1" dirty="0"/>
              <a:t> </a:t>
            </a:r>
            <a:r>
              <a:rPr lang="en-US" b="1" dirty="0" err="1"/>
              <a:t>ekanligini</a:t>
            </a:r>
            <a:r>
              <a:rPr lang="en-US" b="1" dirty="0"/>
              <a:t> </a:t>
            </a:r>
            <a:r>
              <a:rPr lang="en-US" b="1" dirty="0" err="1"/>
              <a:t>yozib</a:t>
            </a:r>
            <a:r>
              <a:rPr lang="en-US" b="1" dirty="0"/>
              <a:t> </a:t>
            </a:r>
            <a:r>
              <a:rPr lang="en-US" b="1" dirty="0" err="1"/>
              <a:t>olishimiz</a:t>
            </a:r>
            <a:r>
              <a:rPr lang="en-US" b="1" dirty="0"/>
              <a:t> </a:t>
            </a:r>
            <a:r>
              <a:rPr lang="en-US" b="1" dirty="0" err="1"/>
              <a:t>kerak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Misol</a:t>
            </a:r>
            <a:r>
              <a:rPr lang="en-US" b="1" dirty="0"/>
              <a:t>: Next word prediction</a:t>
            </a:r>
          </a:p>
          <a:p>
            <a:r>
              <a:rPr lang="en-US" dirty="0" err="1"/>
              <a:t>Muammoni</a:t>
            </a:r>
            <a:r>
              <a:rPr lang="en-US" dirty="0"/>
              <a:t> </a:t>
            </a:r>
            <a:r>
              <a:rPr lang="en-US" dirty="0" err="1"/>
              <a:t>yechishdan</a:t>
            </a:r>
            <a:r>
              <a:rPr lang="en-US" dirty="0"/>
              <a:t> </a:t>
            </a:r>
            <a:r>
              <a:rPr lang="en-US" dirty="0" err="1"/>
              <a:t>maqsad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? </a:t>
            </a:r>
            <a:r>
              <a:rPr lang="en-US" dirty="0" err="1"/>
              <a:t>Nimalarga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nimaga</a:t>
            </a:r>
            <a:r>
              <a:rPr lang="en-US" dirty="0"/>
              <a:t> </a:t>
            </a:r>
            <a:r>
              <a:rPr lang="en-US" dirty="0" err="1"/>
              <a:t>erishamiz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Insonni</a:t>
            </a:r>
            <a:r>
              <a:rPr lang="en-US" dirty="0"/>
              <a:t> </a:t>
            </a:r>
            <a:r>
              <a:rPr lang="en-US" dirty="0" err="1"/>
              <a:t>sog’ligiga</a:t>
            </a:r>
            <a:r>
              <a:rPr lang="en-US" dirty="0"/>
              <a:t> </a:t>
            </a:r>
            <a:r>
              <a:rPr lang="en-US" dirty="0" err="1"/>
              <a:t>e’tiborli</a:t>
            </a:r>
            <a:r>
              <a:rPr lang="en-US" dirty="0"/>
              <a:t> </a:t>
            </a:r>
            <a:r>
              <a:rPr lang="en-US" dirty="0" err="1"/>
              <a:t>bo’lishni</a:t>
            </a:r>
            <a:r>
              <a:rPr lang="en-US" dirty="0"/>
              <a:t> , </a:t>
            </a:r>
            <a:r>
              <a:rPr lang="en-US" dirty="0" err="1"/>
              <a:t>futbolchilar</a:t>
            </a:r>
            <a:r>
              <a:rPr lang="en-US" dirty="0"/>
              <a:t> </a:t>
            </a:r>
            <a:r>
              <a:rPr lang="en-US" dirty="0" err="1"/>
              <a:t>jarohat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ehtimolini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oldini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9A1A6D-967D-94F3-0F6F-F6E372792FFA}"/>
                  </a:ext>
                </a:extLst>
              </p14:cNvPr>
              <p14:cNvContentPartPr/>
              <p14:nvPr/>
            </p14:nvContentPartPr>
            <p14:xfrm>
              <a:off x="169200" y="1197720"/>
              <a:ext cx="11346120" cy="420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9A1A6D-967D-94F3-0F6F-F6E372792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40" y="1188360"/>
                <a:ext cx="11364840" cy="42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15DC-FA09-30FC-2238-8B033A06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muammolarni</a:t>
            </a:r>
            <a:r>
              <a:rPr lang="en-US" dirty="0"/>
              <a:t> </a:t>
            </a:r>
            <a:r>
              <a:rPr lang="en-US" dirty="0" err="1"/>
              <a:t>xal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26C4-D154-4D80-D765-D3E7425F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Muammoni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yechamiz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Malumotlarni</a:t>
            </a:r>
            <a:r>
              <a:rPr lang="en-US" b="1" dirty="0"/>
              <a:t> </a:t>
            </a:r>
            <a:r>
              <a:rPr lang="en-US" b="1" dirty="0" err="1"/>
              <a:t>to’plash</a:t>
            </a:r>
            <a:r>
              <a:rPr lang="en-US" b="1" dirty="0"/>
              <a:t>--- </a:t>
            </a:r>
            <a:r>
              <a:rPr lang="en-US" b="1" dirty="0" err="1"/>
              <a:t>Tayyorlash</a:t>
            </a:r>
            <a:r>
              <a:rPr lang="en-US" b="1" dirty="0"/>
              <a:t>(</a:t>
            </a:r>
            <a:r>
              <a:rPr lang="en-US" b="1" dirty="0" err="1"/>
              <a:t>tozalash</a:t>
            </a:r>
            <a:r>
              <a:rPr lang="en-US" b="1" dirty="0"/>
              <a:t>, </a:t>
            </a:r>
            <a:r>
              <a:rPr lang="en-US" b="1" dirty="0" err="1"/>
              <a:t>malumot</a:t>
            </a:r>
            <a:r>
              <a:rPr lang="en-US" b="1" dirty="0"/>
              <a:t> </a:t>
            </a:r>
            <a:r>
              <a:rPr lang="en-US" b="1" dirty="0" err="1"/>
              <a:t>turlarini</a:t>
            </a:r>
            <a:r>
              <a:rPr lang="en-US" b="1" dirty="0"/>
              <a:t> </a:t>
            </a:r>
            <a:r>
              <a:rPr lang="en-US" b="1" dirty="0" err="1"/>
              <a:t>moslashtirish</a:t>
            </a:r>
            <a:r>
              <a:rPr lang="en-US" b="1" dirty="0"/>
              <a:t>….)--- model </a:t>
            </a:r>
            <a:r>
              <a:rPr lang="en-US" b="1" dirty="0" err="1"/>
              <a:t>aniqlash</a:t>
            </a:r>
            <a:r>
              <a:rPr lang="en-US" b="1" dirty="0"/>
              <a:t>----model </a:t>
            </a:r>
            <a:r>
              <a:rPr lang="en-US" b="1" dirty="0" err="1"/>
              <a:t>baxolash</a:t>
            </a:r>
            <a:r>
              <a:rPr lang="en-US" b="1" dirty="0"/>
              <a:t>(training, testing)----</a:t>
            </a:r>
            <a:r>
              <a:rPr lang="en-US" b="1" dirty="0" err="1"/>
              <a:t>natija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Demak:</a:t>
            </a:r>
          </a:p>
          <a:p>
            <a:pPr marL="514350" indent="-514350">
              <a:buAutoNum type="arabicPeriod"/>
            </a:pPr>
            <a:r>
              <a:rPr lang="en-US" b="1" dirty="0"/>
              <a:t>Bu </a:t>
            </a:r>
            <a:r>
              <a:rPr lang="en-US" b="1" dirty="0" err="1"/>
              <a:t>muammo</a:t>
            </a:r>
            <a:r>
              <a:rPr lang="en-US" b="1" dirty="0"/>
              <a:t> </a:t>
            </a:r>
            <a:r>
              <a:rPr lang="en-US" b="1" dirty="0" err="1"/>
              <a:t>bizga</a:t>
            </a:r>
            <a:r>
              <a:rPr lang="en-US" b="1" dirty="0"/>
              <a:t> </a:t>
            </a:r>
            <a:r>
              <a:rPr lang="en-US" b="1" dirty="0" err="1"/>
              <a:t>mosmi</a:t>
            </a:r>
            <a:r>
              <a:rPr lang="en-US" b="1" dirty="0"/>
              <a:t>?</a:t>
            </a:r>
          </a:p>
          <a:p>
            <a:pPr marL="514350" indent="-514350">
              <a:buAutoNum type="arabicPeriod"/>
            </a:pPr>
            <a:r>
              <a:rPr lang="en-US" b="1" dirty="0" err="1"/>
              <a:t>Muammoni</a:t>
            </a:r>
            <a:r>
              <a:rPr lang="en-US" b="1" dirty="0"/>
              <a:t> </a:t>
            </a:r>
            <a:r>
              <a:rPr lang="en-US" b="1" dirty="0" err="1"/>
              <a:t>yechishdan</a:t>
            </a:r>
            <a:r>
              <a:rPr lang="en-US" b="1" dirty="0"/>
              <a:t> </a:t>
            </a:r>
            <a:r>
              <a:rPr lang="en-US" b="1" dirty="0" err="1"/>
              <a:t>maqsad?Nimalarga</a:t>
            </a:r>
            <a:r>
              <a:rPr lang="en-US" b="1" dirty="0"/>
              <a:t> </a:t>
            </a:r>
            <a:r>
              <a:rPr lang="en-US" b="1" dirty="0" err="1"/>
              <a:t>erisha</a:t>
            </a:r>
            <a:r>
              <a:rPr lang="en-US" b="1" dirty="0"/>
              <a:t> </a:t>
            </a:r>
            <a:r>
              <a:rPr lang="en-US" b="1" dirty="0" err="1"/>
              <a:t>olamiz</a:t>
            </a:r>
            <a:r>
              <a:rPr lang="en-US" b="1" dirty="0"/>
              <a:t>?</a:t>
            </a:r>
          </a:p>
          <a:p>
            <a:pPr marL="514350" indent="-514350">
              <a:buAutoNum type="arabicPeriod"/>
            </a:pPr>
            <a:r>
              <a:rPr lang="en-US" b="1" dirty="0" err="1"/>
              <a:t>Muammoni</a:t>
            </a:r>
            <a:r>
              <a:rPr lang="en-US" b="1" dirty="0"/>
              <a:t> </a:t>
            </a:r>
            <a:r>
              <a:rPr lang="en-US" b="1" dirty="0" err="1"/>
              <a:t>qanday</a:t>
            </a:r>
            <a:r>
              <a:rPr lang="en-US" b="1" dirty="0"/>
              <a:t> </a:t>
            </a:r>
            <a:r>
              <a:rPr lang="en-US" b="1" dirty="0" err="1"/>
              <a:t>yechamiz</a:t>
            </a:r>
            <a:r>
              <a:rPr lang="en-US" b="1" dirty="0"/>
              <a:t>?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774F6B-03DD-4BDA-2EA2-457217667640}"/>
                  </a:ext>
                </a:extLst>
              </p14:cNvPr>
              <p14:cNvContentPartPr/>
              <p14:nvPr/>
            </p14:nvContentPartPr>
            <p14:xfrm>
              <a:off x="4392360" y="4450320"/>
              <a:ext cx="7200" cy="13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774F6B-03DD-4BDA-2EA2-45721766764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400" y="1979640"/>
                <a:ext cx="10816920" cy="37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04DB5A-2619-3563-42A0-529EECCA4AB9}"/>
                  </a:ext>
                </a:extLst>
              </p14:cNvPr>
              <p14:cNvContentPartPr/>
              <p14:nvPr/>
            </p14:nvContentPartPr>
            <p14:xfrm>
              <a:off x="328320" y="964800"/>
              <a:ext cx="10967040" cy="511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04DB5A-2619-3563-42A0-529EECCA4A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8960" y="955440"/>
                <a:ext cx="10985760" cy="51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75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D549-3884-481A-AB93-40BC4E0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9411"/>
          </a:xfrm>
        </p:spPr>
        <p:txBody>
          <a:bodyPr/>
          <a:lstStyle/>
          <a:p>
            <a:pPr algn="ctr"/>
            <a:r>
              <a:rPr lang="en-US" b="1" dirty="0"/>
              <a:t>Machine learning </a:t>
            </a:r>
            <a:r>
              <a:rPr lang="en-US" b="1" dirty="0" err="1"/>
              <a:t>yordamida</a:t>
            </a:r>
            <a:r>
              <a:rPr lang="en-US" b="1" dirty="0"/>
              <a:t> </a:t>
            </a:r>
            <a:r>
              <a:rPr lang="en-US" b="1" dirty="0" err="1"/>
              <a:t>qanday</a:t>
            </a:r>
            <a:r>
              <a:rPr lang="en-US" b="1" dirty="0"/>
              <a:t> </a:t>
            </a:r>
            <a:r>
              <a:rPr lang="en-US" b="1" dirty="0" err="1"/>
              <a:t>muammolarni</a:t>
            </a:r>
            <a:r>
              <a:rPr lang="en-US" b="1" dirty="0"/>
              <a:t> </a:t>
            </a:r>
            <a:r>
              <a:rPr lang="en-US" b="1" dirty="0" err="1"/>
              <a:t>xal</a:t>
            </a:r>
            <a:r>
              <a:rPr lang="en-US" b="1" dirty="0"/>
              <a:t> </a:t>
            </a:r>
            <a:r>
              <a:rPr lang="en-US" b="1" dirty="0" err="1"/>
              <a:t>qila</a:t>
            </a:r>
            <a:r>
              <a:rPr lang="en-US" b="1" dirty="0"/>
              <a:t> </a:t>
            </a:r>
            <a:r>
              <a:rPr lang="en-US" b="1" dirty="0" err="1"/>
              <a:t>olamiz</a:t>
            </a:r>
            <a:r>
              <a:rPr lang="en-US" b="1" dirty="0"/>
              <a:t>?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08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E031-9531-E4E3-DD59-34ED067F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tadbiqlari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D16A-EC83-D401-92A4-D6E9AEF8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</a:p>
          <a:p>
            <a:r>
              <a:rPr lang="en-US" dirty="0"/>
              <a:t>Unsupervised</a:t>
            </a:r>
          </a:p>
          <a:p>
            <a:r>
              <a:rPr lang="en-US" dirty="0"/>
              <a:t>Reinforcement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CA8132-FB52-0909-4CCB-56A08A6CEAE7}"/>
                  </a:ext>
                </a:extLst>
              </p14:cNvPr>
              <p14:cNvContentPartPr/>
              <p14:nvPr/>
            </p14:nvContentPartPr>
            <p14:xfrm>
              <a:off x="396360" y="204480"/>
              <a:ext cx="11454840" cy="626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CA8132-FB52-0909-4CCB-56A08A6CEA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00" y="195120"/>
                <a:ext cx="11473560" cy="628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21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418</Words>
  <Application>Microsoft Office PowerPoint</Application>
  <PresentationFormat>Widescreen</PresentationFormat>
  <Paragraphs>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2-dars</vt:lpstr>
      <vt:lpstr>Bugun darsimizda:</vt:lpstr>
      <vt:lpstr>Takrorlash</vt:lpstr>
      <vt:lpstr>Takrorlash</vt:lpstr>
      <vt:lpstr>Machine learning turlari va uning tadbiqlari </vt:lpstr>
      <vt:lpstr>Ml yordamida qanday muammolarni xal qila olamiz(1)</vt:lpstr>
      <vt:lpstr>Ml yordamida qanday muammolarni xal qila olamiz(2)</vt:lpstr>
      <vt:lpstr>Machine learning yordamida qanday muammolarni xal qila olamiz? </vt:lpstr>
      <vt:lpstr>Ml turlari va uning tadbiqlari(1)</vt:lpstr>
      <vt:lpstr>Ml turlari va uning tadbiqlari(2)</vt:lpstr>
      <vt:lpstr>Ml turlari va uning tadbiqlari(3)</vt:lpstr>
      <vt:lpstr>Ml turlari va uning tadbiqlari(4)</vt:lpstr>
      <vt:lpstr>Github</vt:lpstr>
      <vt:lpstr>Github</vt:lpstr>
      <vt:lpstr>Python:Malumot turlari, operations</vt:lpstr>
      <vt:lpstr>PowerPoint Presentation</vt:lpstr>
      <vt:lpstr>PowerPoint Presentation</vt:lpstr>
      <vt:lpstr>PowerPoint Presentation</vt:lpstr>
      <vt:lpstr>Keyingi darsimizgacha:</vt:lpstr>
      <vt:lpstr>Keyingi darsda:</vt:lpstr>
      <vt:lpstr>Barchaga rahmat!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turlari va tadbiqlari</dc:title>
  <dc:creator>Davronbek Malikov</dc:creator>
  <cp:lastModifiedBy>Davronbek Malikov</cp:lastModifiedBy>
  <cp:revision>4</cp:revision>
  <dcterms:created xsi:type="dcterms:W3CDTF">2024-10-15T04:53:34Z</dcterms:created>
  <dcterms:modified xsi:type="dcterms:W3CDTF">2024-12-23T13:35:52Z</dcterms:modified>
</cp:coreProperties>
</file>