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3" r:id="rId4"/>
    <p:sldId id="264" r:id="rId5"/>
    <p:sldId id="266" r:id="rId6"/>
    <p:sldId id="267" r:id="rId7"/>
    <p:sldId id="273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7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3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21A3F8-82AE-4289-A578-2D90D5FE8D66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>
            <a:extLst>
              <a:ext uri="{FF2B5EF4-FFF2-40B4-BE49-F238E27FC236}">
                <a16:creationId xmlns:a16="http://schemas.microsoft.com/office/drawing/2014/main" id="{0AC14BE1-D95E-49F9-AF86-AD8068E19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Alt Başlık 8">
            <a:extLst>
              <a:ext uri="{FF2B5EF4-FFF2-40B4-BE49-F238E27FC236}">
                <a16:creationId xmlns:a16="http://schemas.microsoft.com/office/drawing/2014/main" id="{16F31A5A-42C7-4A86-AED3-DA4D3DE67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03543"/>
            <a:ext cx="9144000" cy="1048620"/>
          </a:xfrm>
        </p:spPr>
        <p:txBody>
          <a:bodyPr/>
          <a:lstStyle/>
          <a:p>
            <a:r>
              <a:rPr lang="en-US" sz="3000" b="1" dirty="0"/>
              <a:t>Vehicle Detection &amp; External Communication</a:t>
            </a:r>
          </a:p>
          <a:p>
            <a:r>
              <a:rPr lang="en-US" sz="3000" b="1" dirty="0"/>
              <a:t>Subsystems</a:t>
            </a:r>
            <a:endParaRPr lang="en-US" sz="3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277815" y="529261"/>
            <a:ext cx="246185" cy="29828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43DC638-8151-47FE-88F3-A997487BD246}"/>
              </a:ext>
            </a:extLst>
          </p:cNvPr>
          <p:cNvSpPr/>
          <p:nvPr/>
        </p:nvSpPr>
        <p:spPr>
          <a:xfrm rot="16200000">
            <a:off x="2719016" y="-665756"/>
            <a:ext cx="246185" cy="26362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2C83728-3012-4CD7-B184-A08FB1C351FE}"/>
              </a:ext>
            </a:extLst>
          </p:cNvPr>
          <p:cNvSpPr/>
          <p:nvPr/>
        </p:nvSpPr>
        <p:spPr>
          <a:xfrm>
            <a:off x="10668000" y="3336419"/>
            <a:ext cx="246185" cy="29828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7AFBA55-5786-4ED1-866A-CD341325C0F4}"/>
              </a:ext>
            </a:extLst>
          </p:cNvPr>
          <p:cNvSpPr/>
          <p:nvPr/>
        </p:nvSpPr>
        <p:spPr>
          <a:xfrm rot="16200000">
            <a:off x="9226799" y="4881851"/>
            <a:ext cx="246185" cy="26362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F36777F7-7A3A-4C44-B4B0-8EDA0160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64" y="1212651"/>
            <a:ext cx="8495071" cy="21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External Communication System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Improvements to be done: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Distance sensor data should be added to the system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Client should not be connected to the hotspot manually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Client mode function should be able to run before server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D19FAABD-8974-4520-A376-3E3268E5F78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55374" y="4042554"/>
            <a:ext cx="8376535" cy="17206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23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Detection Subsystem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Detecting </a:t>
            </a:r>
            <a:r>
              <a:rPr lang="en-US" dirty="0"/>
              <a:t>the opponent to be caught within 5cm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Detecting the opponent if it reaches from back within 5cm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Giving meaningful data to Pi to trigger handshake protocol</a:t>
            </a:r>
            <a:endParaRPr lang="tr-TR" dirty="0"/>
          </a:p>
          <a:p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95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Detection Subsystem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Main Solution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Two time-of-flight distance sensors at the front and back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89CB92-19BF-4B35-8EE8-5FF0531EE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44" y="3500383"/>
            <a:ext cx="9183712" cy="10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Detection Subsystem (Tests)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4F6D6C-601C-4ADE-9E1C-05C64C291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502" y="3905093"/>
            <a:ext cx="4595891" cy="2003337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83BC0-C9C9-45E4-8FC9-29370809B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54" y="1743316"/>
            <a:ext cx="2124075" cy="1933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DE80C3-A6AA-4F84-9BE9-607475404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754" y="1381380"/>
            <a:ext cx="2672544" cy="2657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47DF97-B761-4DF6-B132-77EEB1252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508" y="1638300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System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Communicating with the opponent via Wi-Fi protocol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Executing handshake protocol</a:t>
            </a:r>
          </a:p>
          <a:p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14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System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Main Solution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algorithm utilizing network programming</a:t>
            </a:r>
          </a:p>
          <a:p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902FC-A745-4CCE-987A-52F709B99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33" y="3429000"/>
            <a:ext cx="7277294" cy="10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System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Main Solution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algorithm utilizing network programming</a:t>
            </a:r>
          </a:p>
          <a:p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E2E386-9117-4EBD-9CE3-CD728E13E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9" y="3109623"/>
            <a:ext cx="102012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System(Results)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BAABCF-5341-4D42-937F-4A0FDF5AB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188" y="2389590"/>
            <a:ext cx="4063623" cy="2078820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CD373-FF0A-4BB4-AE03-E0F7B162C23E}"/>
              </a:ext>
            </a:extLst>
          </p:cNvPr>
          <p:cNvSpPr/>
          <p:nvPr/>
        </p:nvSpPr>
        <p:spPr>
          <a:xfrm>
            <a:off x="1016188" y="1820013"/>
            <a:ext cx="362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Duayenler</a:t>
            </a:r>
            <a:r>
              <a:rPr lang="en-US" dirty="0"/>
              <a:t> as server: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3F7B51-9DAF-4E3D-8F26-34E6A736F81C}"/>
              </a:ext>
            </a:extLst>
          </p:cNvPr>
          <p:cNvSpPr/>
          <p:nvPr/>
        </p:nvSpPr>
        <p:spPr>
          <a:xfrm flipH="1">
            <a:off x="6358595" y="1820012"/>
            <a:ext cx="3446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Opponent as client: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80ABC8-3087-4F7C-AAFC-384C8C7E8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03" y="2563350"/>
            <a:ext cx="5876190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9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System(Results)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CD373-FF0A-4BB4-AE03-E0F7B162C23E}"/>
              </a:ext>
            </a:extLst>
          </p:cNvPr>
          <p:cNvSpPr/>
          <p:nvPr/>
        </p:nvSpPr>
        <p:spPr>
          <a:xfrm>
            <a:off x="1016188" y="1820013"/>
            <a:ext cx="362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Duayenler</a:t>
            </a:r>
            <a:r>
              <a:rPr lang="en-US" dirty="0"/>
              <a:t> as client: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3F7B51-9DAF-4E3D-8F26-34E6A736F81C}"/>
              </a:ext>
            </a:extLst>
          </p:cNvPr>
          <p:cNvSpPr/>
          <p:nvPr/>
        </p:nvSpPr>
        <p:spPr>
          <a:xfrm flipH="1">
            <a:off x="6358595" y="1820012"/>
            <a:ext cx="3446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Opponent as server: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79B373-0893-47A5-9A29-2CC7B134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588" y="2610652"/>
            <a:ext cx="4334266" cy="1947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AD9192-DB84-4545-843A-50666443D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07" y="2565464"/>
            <a:ext cx="5434844" cy="22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1639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165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K2D</vt:lpstr>
      <vt:lpstr>Wingdings</vt:lpstr>
      <vt:lpstr>Wingdings 2</vt:lpstr>
      <vt:lpstr>HDOfficeLightV0</vt:lpstr>
      <vt:lpstr>PowerPoint Presentation</vt:lpstr>
      <vt:lpstr>Vehicle Detection Subsystem</vt:lpstr>
      <vt:lpstr>Vehicle Detection Subsystem</vt:lpstr>
      <vt:lpstr>Vehicle Detection Subsystem (Tests)</vt:lpstr>
      <vt:lpstr>External Communication System</vt:lpstr>
      <vt:lpstr>External Communication System</vt:lpstr>
      <vt:lpstr>External Communication System</vt:lpstr>
      <vt:lpstr>External Communication System(Results)</vt:lpstr>
      <vt:lpstr>External Communication System(Results)</vt:lpstr>
      <vt:lpstr>External Communication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Erdem Tuna</dc:creator>
  <cp:lastModifiedBy>İlker Sağlık</cp:lastModifiedBy>
  <cp:revision>21</cp:revision>
  <dcterms:created xsi:type="dcterms:W3CDTF">2018-12-27T13:07:49Z</dcterms:created>
  <dcterms:modified xsi:type="dcterms:W3CDTF">2018-12-28T09:47:53Z</dcterms:modified>
</cp:coreProperties>
</file>