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7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3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21A3F8-82AE-4289-A578-2D90D5FE8D66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5F53-BE29-4829-966E-3C3AA11B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>
            <a:extLst>
              <a:ext uri="{FF2B5EF4-FFF2-40B4-BE49-F238E27FC236}">
                <a16:creationId xmlns:a16="http://schemas.microsoft.com/office/drawing/2014/main" id="{0AC14BE1-D95E-49F9-AF86-AD8068E19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Alt Başlık 8">
            <a:extLst>
              <a:ext uri="{FF2B5EF4-FFF2-40B4-BE49-F238E27FC236}">
                <a16:creationId xmlns:a16="http://schemas.microsoft.com/office/drawing/2014/main" id="{16F31A5A-42C7-4A86-AED3-DA4D3DE67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03543"/>
            <a:ext cx="9144000" cy="1048620"/>
          </a:xfrm>
        </p:spPr>
        <p:txBody>
          <a:bodyPr/>
          <a:lstStyle/>
          <a:p>
            <a:r>
              <a:rPr lang="en-US" sz="3000" b="1" dirty="0"/>
              <a:t>Vehicles chasing each other around</a:t>
            </a:r>
            <a:endParaRPr lang="tr-TR" sz="3000" b="1" dirty="0"/>
          </a:p>
          <a:p>
            <a:r>
              <a:rPr lang="en-US" sz="3000" b="1" dirty="0"/>
              <a:t> a closed course with varying properties</a:t>
            </a:r>
            <a:endParaRPr lang="en-US" sz="3000" dirty="0"/>
          </a:p>
          <a:p>
            <a:endParaRPr lang="en-US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277815" y="529261"/>
            <a:ext cx="246185" cy="29828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3DC638-8151-47FE-88F3-A997487BD246}"/>
              </a:ext>
            </a:extLst>
          </p:cNvPr>
          <p:cNvSpPr/>
          <p:nvPr/>
        </p:nvSpPr>
        <p:spPr>
          <a:xfrm rot="16200000">
            <a:off x="2719016" y="-665756"/>
            <a:ext cx="246185" cy="26362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2C83728-3012-4CD7-B184-A08FB1C351FE}"/>
              </a:ext>
            </a:extLst>
          </p:cNvPr>
          <p:cNvSpPr/>
          <p:nvPr/>
        </p:nvSpPr>
        <p:spPr>
          <a:xfrm>
            <a:off x="10668000" y="3336419"/>
            <a:ext cx="246185" cy="29828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7AFBA55-5786-4ED1-866A-CD341325C0F4}"/>
              </a:ext>
            </a:extLst>
          </p:cNvPr>
          <p:cNvSpPr/>
          <p:nvPr/>
        </p:nvSpPr>
        <p:spPr>
          <a:xfrm rot="16200000">
            <a:off x="9226799" y="4881851"/>
            <a:ext cx="246185" cy="26362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F36777F7-7A3A-4C44-B4B0-8EDA0160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4" y="1212651"/>
            <a:ext cx="8495071" cy="21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F97691-73FC-4C96-91A3-D479BFC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FAC309-3115-46CA-8F41-4B0C333A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692A2DB-6FBE-4F52-800A-8C53C9991E07}"/>
              </a:ext>
            </a:extLst>
          </p:cNvPr>
          <p:cNvSpPr/>
          <p:nvPr/>
        </p:nvSpPr>
        <p:spPr>
          <a:xfrm rot="16200000">
            <a:off x="6100403" y="1021195"/>
            <a:ext cx="122549" cy="113148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FCA7416-C5BB-4F00-A910-309359A445F7}"/>
              </a:ext>
            </a:extLst>
          </p:cNvPr>
          <p:cNvSpPr/>
          <p:nvPr/>
        </p:nvSpPr>
        <p:spPr>
          <a:xfrm>
            <a:off x="149786" y="365760"/>
            <a:ext cx="122549" cy="60237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6457BBC8-454E-46A6-A643-C75B1FEE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5959496"/>
            <a:ext cx="787940" cy="78794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F9A0-1A4E-4A36-B91E-72859EB60B7D}"/>
              </a:ext>
            </a:extLst>
          </p:cNvPr>
          <p:cNvSpPr txBox="1"/>
          <p:nvPr/>
        </p:nvSpPr>
        <p:spPr>
          <a:xfrm>
            <a:off x="5555703" y="6488668"/>
            <a:ext cx="15848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latin typeface="K2D" panose="00000500000000000000" pitchFamily="2" charset="-34"/>
                <a:cs typeface="K2D" panose="00000500000000000000" pitchFamily="2" charset="-34"/>
              </a:rPr>
              <a:t>DUAYENLER</a:t>
            </a:r>
            <a:endParaRPr lang="en-US" dirty="0">
              <a:latin typeface="K2D" panose="00000500000000000000" pitchFamily="2" charset="-34"/>
              <a:cs typeface="K2D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952067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13</Words>
  <Application>Microsoft Office PowerPoint</Application>
  <PresentationFormat>Geniş ekran</PresentationFormat>
  <Paragraphs>3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K2D</vt:lpstr>
      <vt:lpstr>Wingdings 2</vt:lpstr>
      <vt:lpstr>HDOfficeLightV0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Erdem Tuna</dc:creator>
  <cp:lastModifiedBy>Erdem Tuna</cp:lastModifiedBy>
  <cp:revision>5</cp:revision>
  <dcterms:created xsi:type="dcterms:W3CDTF">2018-12-27T13:07:49Z</dcterms:created>
  <dcterms:modified xsi:type="dcterms:W3CDTF">2018-12-27T13:46:43Z</dcterms:modified>
</cp:coreProperties>
</file>