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103"/>
    <a:srgbClr val="BD1003"/>
    <a:srgbClr val="B5100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592-3F1A-493D-8890-47A9C951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53B-AE3C-480B-B447-1FF66734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4456-1879-4361-AC56-F8F5A78E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75A4-5665-4E07-8130-65DF9800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23A2-EE87-48C1-B29C-7D0FF45B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138F-6807-4294-B202-54602104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3A4F-ACCC-49B3-8002-7C58A227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522C-9BAC-426E-AA2D-70FF6D4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C988-2F6D-4D5F-B285-04CE49F1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F6BA-921B-4D39-96B7-32F8F749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18EEE-B497-4650-8D2A-AE187F168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12C2-8D98-40DE-8FA8-0607D8FE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EE6D-B565-4D87-A6AC-8BA100F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7244-DA87-4D8A-A042-3C08AEEB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467F-596D-4B6B-8066-FC76CDA0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3930-4E0C-4448-AFD7-0324F425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6197-9760-445D-ACE5-26AD179B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12E6-3142-4D65-9DA8-EED9B330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0DCB-53CA-4A30-8015-17C094C7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30BF-C01D-4C78-B87A-AB78643B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0F54-0763-4F76-AE14-38706E56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28699-9A87-4753-A0DC-2DB3E402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94C6-22F8-4C83-9940-BF3A650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CED-7F6C-4417-98C4-FC49E257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0A76-9069-4993-A2C2-9C7A126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1EF-60DD-455E-9CB2-5407981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1B1F-DCA3-4A79-AEE1-8CD17ACEE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E60B7-7D9B-414F-BCFE-247293538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73CFA-DB1A-4482-973A-DD7DA67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C4DE-6F4A-46E5-A9E7-1C1E0D85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E7791-7D34-43F7-ABE2-D2DCA1CC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8213-4D7D-4B91-A86E-6D433969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A56C-D49C-465D-AF16-2F3A0039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BC24-41BC-4668-9A6D-6322FACD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E7B24-1CFB-4D94-89E8-269BD808C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FD00-5962-4466-A267-D3C04637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F1A61-690B-48E2-82ED-03DD2C7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22A79-9321-4BC0-A5D2-1B0C013C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271A-A5C8-4A56-8B16-4FE4209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F460-E567-4FC8-8C5D-66384E5F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0B90B-685F-470A-8D82-CE9C5671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EC33-0918-48C9-B686-9B2D6586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BC507-3BCE-4351-B01F-B97A3B63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18AC6-6BD2-4B72-8A0D-AC8A8BA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D6B63-B3A0-4CB7-85AE-0B7428D5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29D0-1F61-4F63-B1BD-0378561D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BCAD-59B2-49CB-A93C-7DFFE828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6EC2-D468-4D8E-AC39-E1B22AB4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9ADE-50A3-418D-B1F6-0155B592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F7154-9909-475C-B59C-FC9FB36D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4CAB-C400-44CC-927D-1A2E8558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71A4-F9F0-4181-99FB-711DDA2B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5814-AAEE-41CC-96E8-A64F0138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DD30-45F2-4E80-B44D-4FDEF53B8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B499D-78C1-4BE9-A47A-2EDD1BDA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57658-453D-486D-91F9-D55C751E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8A681-7A74-4D22-86A9-74245F4C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D614-D4FD-42B7-8A5C-F45752DF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CE20E-C738-4602-9481-241005CB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9864C-AE7A-4F96-BB33-0FF5E90B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A18F-BB5A-4187-979D-E0F2E297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CE1B-5F36-4E4C-B957-7CB9DD38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D8EC-75BF-4D8D-8F01-E3726485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1A37-9481-4BC2-9C8E-7E1DE4605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344D-F35E-43AC-A821-A6AF8ADC1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2A3C-DF8E-433F-AAE5-3619976F7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6705600" cy="838200"/>
          </a:xfrm>
        </p:spPr>
        <p:txBody>
          <a:bodyPr>
            <a:normAutofit/>
          </a:bodyPr>
          <a:lstStyle/>
          <a:p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1793-91F8-4A67-986E-DF71DA3BB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6858000" cy="3505200"/>
          </a:xfrm>
        </p:spPr>
        <p:txBody>
          <a:bodyPr>
            <a:normAutofit/>
          </a:bodyPr>
          <a:lstStyle/>
          <a:p>
            <a:endParaRPr lang="tr-TR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0D4112-3A14-4DAB-9D4C-0E343BD737D2}"/>
              </a:ext>
            </a:extLst>
          </p:cNvPr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  <a:ln w="38100">
            <a:solidFill>
              <a:srgbClr val="C5110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7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3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C3E2-2AC7-47A3-A93C-70FA5981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EBD7-9041-42F9-A493-7BB63647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DE35-25DD-4421-A27B-1E3B769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6885-9495-45A4-B638-F45899CE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3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99F1-45AE-4B25-B358-A890D5DD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BCDE-6D1D-451F-8B04-294B2612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Ozturk</dc:creator>
  <cp:lastModifiedBy>Can Erdoğan</cp:lastModifiedBy>
  <cp:revision>7</cp:revision>
  <dcterms:created xsi:type="dcterms:W3CDTF">2006-08-16T00:00:00Z</dcterms:created>
  <dcterms:modified xsi:type="dcterms:W3CDTF">2018-09-24T11:25:11Z</dcterms:modified>
</cp:coreProperties>
</file>