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80" r:id="rId2"/>
    <p:sldId id="281" r:id="rId3"/>
    <p:sldId id="282" r:id="rId4"/>
    <p:sldId id="283" r:id="rId5"/>
    <p:sldId id="284" r:id="rId6"/>
    <p:sldId id="285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1103"/>
    <a:srgbClr val="BD1003"/>
    <a:srgbClr val="B51003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147F9-AFD0-4912-B3EF-35AA0D815F5D}" type="datetimeFigureOut">
              <a:rPr lang="tr-TR" smtClean="0"/>
              <a:t>28.09.2018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06C07-EC19-4DB2-9956-7CF0A77728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08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4592-3F1A-493D-8890-47A9C9510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1953B-AE3C-480B-B447-1FF66734E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44456-1879-4361-AC56-F8F5A78E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75A4-5665-4E07-8130-65DF9800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23A2-EE87-48C1-B29C-7D0FF45B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138F-6807-4294-B202-54602104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03A4F-ACCC-49B3-8002-7C58A2279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522C-9BAC-426E-AA2D-70FF6D47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C988-2F6D-4D5F-B285-04CE49F1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F6BA-921B-4D39-96B7-32F8F749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18EEE-B497-4650-8D2A-AE187F168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512C2-8D98-40DE-8FA8-0607D8FED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6EE6D-B565-4D87-A6AC-8BA100F5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7244-DA87-4D8A-A042-3C08AEEB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7467F-596D-4B6B-8066-FC76CDA0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3930-4E0C-4448-AFD7-0324F425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6197-9760-445D-ACE5-26AD179B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12E6-3142-4D65-9DA8-EED9B330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90DCB-53CA-4A30-8015-17C094C7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30BF-C01D-4C78-B87A-AB78643B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0F54-0763-4F76-AE14-38706E56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28699-9A87-4753-A0DC-2DB3E4020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94C6-22F8-4C83-9940-BF3A6502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0CED-7F6C-4417-98C4-FC49E257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F0A76-9069-4993-A2C2-9C7A1263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D1EF-60DD-455E-9CB2-54079818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1B1F-DCA3-4A79-AEE1-8CD17ACEE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E60B7-7D9B-414F-BCFE-247293538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73CFA-DB1A-4482-973A-DD7DA677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CC4DE-6F4A-46E5-A9E7-1C1E0D85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E7791-7D34-43F7-ABE2-D2DCA1CC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5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8213-4D7D-4B91-A86E-6D433969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AA56C-D49C-465D-AF16-2F3A0039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7BC24-41BC-4668-9A6D-6322FACDE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E7B24-1CFB-4D94-89E8-269BD808C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3FD00-5962-4466-A267-D3C04637D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F1A61-690B-48E2-82ED-03DD2C78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22A79-9321-4BC0-A5D2-1B0C013C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271A-A5C8-4A56-8B16-4FE42096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0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F460-E567-4FC8-8C5D-66384E5F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0B90B-685F-470A-8D82-CE9C5671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EEC33-0918-48C9-B686-9B2D6586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BC507-3BCE-4351-B01F-B97A3B63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9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18AC6-6BD2-4B72-8A0D-AC8A8BA0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D6B63-B3A0-4CB7-85AE-0B7428D5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C29D0-1F61-4F63-B1BD-0378561D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BCAD-59B2-49CB-A93C-7DFFE828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6EC2-D468-4D8E-AC39-E1B22AB4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09ADE-50A3-418D-B1F6-0155B5925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F7154-9909-475C-B59C-FC9FB36D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44CAB-C400-44CC-927D-1A2E8558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871A4-F9F0-4181-99FB-711DDA2B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5814-AAEE-41CC-96E8-A64F0138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BDD30-45F2-4E80-B44D-4FDEF53B8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B499D-78C1-4BE9-A47A-2EDD1BDA8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57658-453D-486D-91F9-D55C751E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8A681-7A74-4D22-86A9-74245F4C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AD614-D4FD-42B7-8A5C-F45752DF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0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CE20E-C738-4602-9481-241005CB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9864C-AE7A-4F96-BB33-0FF5E90B5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A18F-BB5A-4187-979D-E0F2E2970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5CE1B-5F36-4E4C-B957-7CB9DD38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AD8EC-75BF-4D8D-8F01-E37264850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/>
              <a:t>Işıklandırma Malzeme Seçimi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1F71-BAB3-4336-A05E-FA4ED361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D3EEAC4C-E489-40BE-AE52-B31541E78C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650" y="1825624"/>
          <a:ext cx="7886700" cy="1821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35364885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688956968"/>
                    </a:ext>
                  </a:extLst>
                </a:gridCol>
              </a:tblGrid>
              <a:tr h="607163">
                <a:tc>
                  <a:txBody>
                    <a:bodyPr/>
                    <a:lstStyle/>
                    <a:p>
                      <a:pPr algn="l" fontAlgn="ctr"/>
                      <a:r>
                        <a:rPr lang="tr-T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İstenilen Ekipman</a:t>
                      </a: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Seçilen Ekipman</a:t>
                      </a: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4042268296"/>
                  </a:ext>
                </a:extLst>
              </a:tr>
              <a:tr h="607163">
                <a:tc>
                  <a:txBody>
                    <a:bodyPr/>
                    <a:lstStyle/>
                    <a:p>
                      <a:pPr algn="l" fontAlgn="ctr"/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Anti-</a:t>
                      </a:r>
                      <a:r>
                        <a:rPr lang="tr-T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Collision</a:t>
                      </a:r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Light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1435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AVEO </a:t>
                      </a:r>
                      <a:r>
                        <a:rPr lang="tr-T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Engineering</a:t>
                      </a:r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RedBaron</a:t>
                      </a:r>
                      <a:r>
                        <a:rPr lang="tr-T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DayLite</a:t>
                      </a:r>
                      <a:endParaRPr lang="tr-T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617091752"/>
                  </a:ext>
                </a:extLst>
              </a:tr>
              <a:tr h="607163">
                <a:tc>
                  <a:txBody>
                    <a:bodyPr/>
                    <a:lstStyle/>
                    <a:p>
                      <a:pPr algn="l" fontAlgn="ctr"/>
                      <a:r>
                        <a:rPr lang="tr-T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Navigation</a:t>
                      </a:r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Light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1435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AVEO </a:t>
                      </a:r>
                      <a:r>
                        <a:rPr lang="tr-T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Engineering</a:t>
                      </a:r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  <a:r>
                        <a:rPr lang="tr-T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Andromeda</a:t>
                      </a:r>
                      <a:r>
                        <a:rPr lang="tr-T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DayLite</a:t>
                      </a:r>
                      <a:endParaRPr lang="tr-T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ctr"/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35725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08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/>
              <a:t>Çarpışma Engelleyici Işıklar</a:t>
            </a:r>
            <a:endParaRPr lang="en-US" sz="3600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F5FCAB1-A998-413A-9B78-303A9B19B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980" y="1700895"/>
            <a:ext cx="4112507" cy="2313286"/>
          </a:xfrm>
          <a:prstGeom prst="rect">
            <a:avLst/>
          </a:prstGeom>
        </p:spPr>
      </p:pic>
      <p:pic>
        <p:nvPicPr>
          <p:cNvPr id="7" name="Picture 2" descr="https://encrypted-tbn0.gstatic.com/images?q=tbn:ANd9GcRSGkGJV45eio4SUKCmZzNunlAJXd3cGh9mR07mWMI14so4gtop">
            <a:extLst>
              <a:ext uri="{FF2B5EF4-FFF2-40B4-BE49-F238E27FC236}">
                <a16:creationId xmlns:a16="http://schemas.microsoft.com/office/drawing/2014/main" id="{9A56DF27-B15A-40FA-876C-97138016B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199" y="3997101"/>
            <a:ext cx="4112507" cy="230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/>
              <a:t>AVEO </a:t>
            </a:r>
            <a:r>
              <a:rPr lang="tr-TR" sz="3600" dirty="0" err="1"/>
              <a:t>Engineering</a:t>
            </a:r>
            <a:r>
              <a:rPr lang="tr-TR" sz="3600" dirty="0"/>
              <a:t> </a:t>
            </a:r>
            <a:r>
              <a:rPr lang="tr-TR" sz="3600" dirty="0" err="1"/>
              <a:t>RedBaron</a:t>
            </a:r>
            <a:r>
              <a:rPr lang="tr-TR" sz="3600" dirty="0"/>
              <a:t> </a:t>
            </a:r>
            <a:r>
              <a:rPr lang="tr-TR" sz="3600" dirty="0" err="1"/>
              <a:t>DayLite</a:t>
            </a:r>
            <a:endParaRPr lang="tr-T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1F71-BAB3-4336-A05E-FA4ED361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Anti-collision LED light – Red or White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FF688E6-7E01-4182-AEEA-13287C925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6" r="15046"/>
          <a:stretch/>
        </p:blipFill>
        <p:spPr>
          <a:xfrm>
            <a:off x="5772150" y="2732617"/>
            <a:ext cx="2743200" cy="253735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58B07FC-057C-4DD2-A9F3-A64896F8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486025"/>
            <a:ext cx="19050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8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err="1"/>
              <a:t>Navigasyon</a:t>
            </a:r>
            <a:r>
              <a:rPr lang="tr-TR" sz="3600" dirty="0"/>
              <a:t> / Pozisyon Işıkları</a:t>
            </a:r>
            <a:endParaRPr lang="en-US" sz="3600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D4AE864-50E4-4C5D-A14F-9FF711F54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547" y="1690689"/>
            <a:ext cx="6680906" cy="37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6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AF5A-86BB-4574-8B65-ED23F3EB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/>
              <a:t>AVEO </a:t>
            </a:r>
            <a:r>
              <a:rPr lang="tr-TR" sz="3600" dirty="0" err="1"/>
              <a:t>Engineering</a:t>
            </a:r>
            <a:r>
              <a:rPr lang="tr-TR" sz="3600" dirty="0"/>
              <a:t>  </a:t>
            </a:r>
            <a:r>
              <a:rPr lang="tr-TR" sz="3600" dirty="0" err="1"/>
              <a:t>Andromeda</a:t>
            </a:r>
            <a:r>
              <a:rPr lang="tr-TR" sz="3600" dirty="0"/>
              <a:t> </a:t>
            </a:r>
            <a:r>
              <a:rPr lang="tr-TR" sz="3600" dirty="0" err="1"/>
              <a:t>DayLite</a:t>
            </a:r>
            <a:endParaRPr lang="tr-T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1F71-BAB3-4336-A05E-FA4ED361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Navigation / Position / Strobe LED light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3EBB23F-AD29-4137-94EF-6A81F2D50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3" r="8333"/>
          <a:stretch/>
        </p:blipFill>
        <p:spPr>
          <a:xfrm>
            <a:off x="4705350" y="2729706"/>
            <a:ext cx="3810000" cy="254317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E40AF96-C41F-499A-8899-DF919DA3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486025"/>
            <a:ext cx="19050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1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99F1-45AE-4B25-B358-A890D5DD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/>
              <a:t>Elektrik Mimari</a:t>
            </a:r>
            <a:endParaRPr lang="en-US" sz="3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BE7D9-6B0A-4550-9F20-13929A4E35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608" y="1825625"/>
            <a:ext cx="4478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5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50</Words>
  <Application>Microsoft Office PowerPoint</Application>
  <PresentationFormat>Ekran Gösterisi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Işıklandırma Malzeme Seçimi</vt:lpstr>
      <vt:lpstr>Çarpışma Engelleyici Işıklar</vt:lpstr>
      <vt:lpstr>AVEO Engineering RedBaron DayLite</vt:lpstr>
      <vt:lpstr>Navigasyon / Pozisyon Işıkları</vt:lpstr>
      <vt:lpstr>AVEO Engineering  Andromeda DayLite</vt:lpstr>
      <vt:lpstr>Elektrik Mimari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 Elektrik/Aviyonik Grubu </dc:title>
  <dc:creator>Halil Temurtaş</dc:creator>
  <cp:lastModifiedBy>Halil Temurtaş</cp:lastModifiedBy>
  <cp:revision>17</cp:revision>
  <dcterms:created xsi:type="dcterms:W3CDTF">2018-09-27T15:46:51Z</dcterms:created>
  <dcterms:modified xsi:type="dcterms:W3CDTF">2018-09-28T19:16:59Z</dcterms:modified>
</cp:coreProperties>
</file>