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myH\Documents\GitHub\HandWritingResearch\Jsondata0607temy\temy_output2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myH\Documents\GitHub\HandWritingResearch\Jsondata0607temy\temy_output5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myH\Documents\GitHub\HandWritingResearch\Jsondata0607temy\temy_output3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myH\Documents\GitHub\HandWritingResearch\Jsondata0607temy\temy_output8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temy_output2!$B$2:$B$864</c:f>
              <c:numCache>
                <c:formatCode>General</c:formatCode>
                <c:ptCount val="863"/>
                <c:pt idx="0">
                  <c:v>4505</c:v>
                </c:pt>
                <c:pt idx="1">
                  <c:v>4506</c:v>
                </c:pt>
                <c:pt idx="2">
                  <c:v>4517</c:v>
                </c:pt>
                <c:pt idx="3">
                  <c:v>4533</c:v>
                </c:pt>
                <c:pt idx="4">
                  <c:v>4547</c:v>
                </c:pt>
                <c:pt idx="5">
                  <c:v>4563</c:v>
                </c:pt>
                <c:pt idx="6">
                  <c:v>4577</c:v>
                </c:pt>
                <c:pt idx="7">
                  <c:v>4593</c:v>
                </c:pt>
                <c:pt idx="8">
                  <c:v>4625</c:v>
                </c:pt>
                <c:pt idx="9">
                  <c:v>4629</c:v>
                </c:pt>
                <c:pt idx="10">
                  <c:v>4645</c:v>
                </c:pt>
                <c:pt idx="11">
                  <c:v>4659</c:v>
                </c:pt>
                <c:pt idx="12">
                  <c:v>4675</c:v>
                </c:pt>
                <c:pt idx="13">
                  <c:v>4689</c:v>
                </c:pt>
                <c:pt idx="14">
                  <c:v>4698</c:v>
                </c:pt>
                <c:pt idx="15">
                  <c:v>4705</c:v>
                </c:pt>
                <c:pt idx="16">
                  <c:v>4721</c:v>
                </c:pt>
                <c:pt idx="17">
                  <c:v>4735</c:v>
                </c:pt>
                <c:pt idx="18">
                  <c:v>4749</c:v>
                </c:pt>
                <c:pt idx="19">
                  <c:v>4765</c:v>
                </c:pt>
                <c:pt idx="20">
                  <c:v>4773</c:v>
                </c:pt>
                <c:pt idx="21">
                  <c:v>5030</c:v>
                </c:pt>
                <c:pt idx="22">
                  <c:v>5031</c:v>
                </c:pt>
                <c:pt idx="23">
                  <c:v>5035</c:v>
                </c:pt>
                <c:pt idx="24">
                  <c:v>5049</c:v>
                </c:pt>
                <c:pt idx="25">
                  <c:v>5065</c:v>
                </c:pt>
                <c:pt idx="26">
                  <c:v>5080</c:v>
                </c:pt>
                <c:pt idx="27">
                  <c:v>5096</c:v>
                </c:pt>
                <c:pt idx="28">
                  <c:v>5109</c:v>
                </c:pt>
                <c:pt idx="29">
                  <c:v>5380</c:v>
                </c:pt>
                <c:pt idx="30">
                  <c:v>5381</c:v>
                </c:pt>
                <c:pt idx="31">
                  <c:v>5395</c:v>
                </c:pt>
                <c:pt idx="32">
                  <c:v>5409</c:v>
                </c:pt>
                <c:pt idx="33">
                  <c:v>5425</c:v>
                </c:pt>
                <c:pt idx="34">
                  <c:v>5439</c:v>
                </c:pt>
                <c:pt idx="35">
                  <c:v>5455</c:v>
                </c:pt>
                <c:pt idx="36">
                  <c:v>5471</c:v>
                </c:pt>
                <c:pt idx="37">
                  <c:v>5485</c:v>
                </c:pt>
                <c:pt idx="38">
                  <c:v>5499</c:v>
                </c:pt>
                <c:pt idx="39">
                  <c:v>5515</c:v>
                </c:pt>
                <c:pt idx="40">
                  <c:v>5529</c:v>
                </c:pt>
                <c:pt idx="41">
                  <c:v>5548</c:v>
                </c:pt>
                <c:pt idx="42">
                  <c:v>5567</c:v>
                </c:pt>
                <c:pt idx="43">
                  <c:v>5581</c:v>
                </c:pt>
                <c:pt idx="44">
                  <c:v>5597</c:v>
                </c:pt>
                <c:pt idx="45">
                  <c:v>5613</c:v>
                </c:pt>
                <c:pt idx="46">
                  <c:v>5627</c:v>
                </c:pt>
                <c:pt idx="47">
                  <c:v>5641</c:v>
                </c:pt>
                <c:pt idx="48">
                  <c:v>5657</c:v>
                </c:pt>
                <c:pt idx="49">
                  <c:v>5673</c:v>
                </c:pt>
                <c:pt idx="50">
                  <c:v>5687</c:v>
                </c:pt>
                <c:pt idx="51">
                  <c:v>5701</c:v>
                </c:pt>
                <c:pt idx="52">
                  <c:v>5717</c:v>
                </c:pt>
                <c:pt idx="53">
                  <c:v>5733</c:v>
                </c:pt>
                <c:pt idx="54">
                  <c:v>5755</c:v>
                </c:pt>
                <c:pt idx="55">
                  <c:v>5771</c:v>
                </c:pt>
                <c:pt idx="56">
                  <c:v>5785</c:v>
                </c:pt>
                <c:pt idx="57">
                  <c:v>5799</c:v>
                </c:pt>
                <c:pt idx="58">
                  <c:v>5815</c:v>
                </c:pt>
                <c:pt idx="59">
                  <c:v>5830</c:v>
                </c:pt>
                <c:pt idx="60">
                  <c:v>6364</c:v>
                </c:pt>
                <c:pt idx="61">
                  <c:v>6377</c:v>
                </c:pt>
                <c:pt idx="62">
                  <c:v>6393</c:v>
                </c:pt>
                <c:pt idx="63">
                  <c:v>6407</c:v>
                </c:pt>
                <c:pt idx="64">
                  <c:v>6421</c:v>
                </c:pt>
                <c:pt idx="65">
                  <c:v>6437</c:v>
                </c:pt>
                <c:pt idx="66">
                  <c:v>6459</c:v>
                </c:pt>
                <c:pt idx="67">
                  <c:v>6492</c:v>
                </c:pt>
                <c:pt idx="68">
                  <c:v>6505</c:v>
                </c:pt>
                <c:pt idx="69">
                  <c:v>6521</c:v>
                </c:pt>
                <c:pt idx="70">
                  <c:v>6535</c:v>
                </c:pt>
                <c:pt idx="71">
                  <c:v>6549</c:v>
                </c:pt>
                <c:pt idx="72">
                  <c:v>6565</c:v>
                </c:pt>
                <c:pt idx="73">
                  <c:v>6579</c:v>
                </c:pt>
                <c:pt idx="74">
                  <c:v>6595</c:v>
                </c:pt>
                <c:pt idx="75">
                  <c:v>6609</c:v>
                </c:pt>
                <c:pt idx="76">
                  <c:v>6625</c:v>
                </c:pt>
                <c:pt idx="77">
                  <c:v>6639</c:v>
                </c:pt>
                <c:pt idx="78">
                  <c:v>6655</c:v>
                </c:pt>
                <c:pt idx="79">
                  <c:v>6671</c:v>
                </c:pt>
                <c:pt idx="80">
                  <c:v>6690</c:v>
                </c:pt>
                <c:pt idx="81">
                  <c:v>6707</c:v>
                </c:pt>
                <c:pt idx="82">
                  <c:v>6721</c:v>
                </c:pt>
                <c:pt idx="83">
                  <c:v>6737</c:v>
                </c:pt>
                <c:pt idx="84">
                  <c:v>6753</c:v>
                </c:pt>
                <c:pt idx="85">
                  <c:v>6767</c:v>
                </c:pt>
                <c:pt idx="86">
                  <c:v>6781</c:v>
                </c:pt>
                <c:pt idx="87">
                  <c:v>6797</c:v>
                </c:pt>
                <c:pt idx="88">
                  <c:v>6811</c:v>
                </c:pt>
                <c:pt idx="89">
                  <c:v>6827</c:v>
                </c:pt>
                <c:pt idx="90">
                  <c:v>6859</c:v>
                </c:pt>
                <c:pt idx="91">
                  <c:v>6865</c:v>
                </c:pt>
                <c:pt idx="92">
                  <c:v>6879</c:v>
                </c:pt>
                <c:pt idx="93">
                  <c:v>6895</c:v>
                </c:pt>
                <c:pt idx="94">
                  <c:v>6909</c:v>
                </c:pt>
                <c:pt idx="95">
                  <c:v>6925</c:v>
                </c:pt>
                <c:pt idx="96">
                  <c:v>6939</c:v>
                </c:pt>
                <c:pt idx="97">
                  <c:v>6955</c:v>
                </c:pt>
                <c:pt idx="98">
                  <c:v>6971</c:v>
                </c:pt>
                <c:pt idx="99">
                  <c:v>6985</c:v>
                </c:pt>
                <c:pt idx="100">
                  <c:v>6999</c:v>
                </c:pt>
                <c:pt idx="101">
                  <c:v>7016</c:v>
                </c:pt>
                <c:pt idx="102">
                  <c:v>7530</c:v>
                </c:pt>
                <c:pt idx="103">
                  <c:v>7547</c:v>
                </c:pt>
                <c:pt idx="104">
                  <c:v>7548</c:v>
                </c:pt>
                <c:pt idx="105">
                  <c:v>7561</c:v>
                </c:pt>
                <c:pt idx="106">
                  <c:v>7576</c:v>
                </c:pt>
                <c:pt idx="107">
                  <c:v>7599</c:v>
                </c:pt>
                <c:pt idx="108">
                  <c:v>7615</c:v>
                </c:pt>
                <c:pt idx="109">
                  <c:v>7629</c:v>
                </c:pt>
                <c:pt idx="110">
                  <c:v>7645</c:v>
                </c:pt>
                <c:pt idx="111">
                  <c:v>7659</c:v>
                </c:pt>
                <c:pt idx="112">
                  <c:v>7675</c:v>
                </c:pt>
                <c:pt idx="113">
                  <c:v>7689</c:v>
                </c:pt>
                <c:pt idx="114">
                  <c:v>7705</c:v>
                </c:pt>
                <c:pt idx="115">
                  <c:v>7721</c:v>
                </c:pt>
                <c:pt idx="116">
                  <c:v>7735</c:v>
                </c:pt>
                <c:pt idx="117">
                  <c:v>7749</c:v>
                </c:pt>
                <c:pt idx="118">
                  <c:v>7765</c:v>
                </c:pt>
                <c:pt idx="119">
                  <c:v>7787</c:v>
                </c:pt>
                <c:pt idx="120">
                  <c:v>7796</c:v>
                </c:pt>
                <c:pt idx="121">
                  <c:v>8046</c:v>
                </c:pt>
                <c:pt idx="122">
                  <c:v>8061</c:v>
                </c:pt>
                <c:pt idx="123">
                  <c:v>8065</c:v>
                </c:pt>
                <c:pt idx="124">
                  <c:v>8079</c:v>
                </c:pt>
                <c:pt idx="125">
                  <c:v>8095</c:v>
                </c:pt>
                <c:pt idx="126">
                  <c:v>8109</c:v>
                </c:pt>
                <c:pt idx="127">
                  <c:v>8125</c:v>
                </c:pt>
                <c:pt idx="128">
                  <c:v>8139</c:v>
                </c:pt>
                <c:pt idx="129">
                  <c:v>8147</c:v>
                </c:pt>
                <c:pt idx="130">
                  <c:v>8155</c:v>
                </c:pt>
                <c:pt idx="131">
                  <c:v>8171</c:v>
                </c:pt>
                <c:pt idx="132">
                  <c:v>8191</c:v>
                </c:pt>
                <c:pt idx="133">
                  <c:v>8207</c:v>
                </c:pt>
                <c:pt idx="134">
                  <c:v>8222</c:v>
                </c:pt>
                <c:pt idx="135">
                  <c:v>8230</c:v>
                </c:pt>
                <c:pt idx="136">
                  <c:v>8373</c:v>
                </c:pt>
                <c:pt idx="137">
                  <c:v>8391</c:v>
                </c:pt>
                <c:pt idx="138">
                  <c:v>8395</c:v>
                </c:pt>
                <c:pt idx="139">
                  <c:v>8409</c:v>
                </c:pt>
                <c:pt idx="140">
                  <c:v>8425</c:v>
                </c:pt>
                <c:pt idx="141">
                  <c:v>8439</c:v>
                </c:pt>
                <c:pt idx="142">
                  <c:v>8455</c:v>
                </c:pt>
                <c:pt idx="143">
                  <c:v>8471</c:v>
                </c:pt>
                <c:pt idx="144">
                  <c:v>8485</c:v>
                </c:pt>
                <c:pt idx="145">
                  <c:v>8499</c:v>
                </c:pt>
                <c:pt idx="146">
                  <c:v>8515</c:v>
                </c:pt>
                <c:pt idx="147">
                  <c:v>8537</c:v>
                </c:pt>
                <c:pt idx="148">
                  <c:v>8577</c:v>
                </c:pt>
                <c:pt idx="149">
                  <c:v>8581</c:v>
                </c:pt>
                <c:pt idx="150">
                  <c:v>8597</c:v>
                </c:pt>
                <c:pt idx="151">
                  <c:v>8611</c:v>
                </c:pt>
                <c:pt idx="152">
                  <c:v>8626</c:v>
                </c:pt>
                <c:pt idx="153">
                  <c:v>8641</c:v>
                </c:pt>
                <c:pt idx="154">
                  <c:v>8657</c:v>
                </c:pt>
                <c:pt idx="155">
                  <c:v>8772</c:v>
                </c:pt>
                <c:pt idx="156">
                  <c:v>8785</c:v>
                </c:pt>
                <c:pt idx="157">
                  <c:v>8799</c:v>
                </c:pt>
                <c:pt idx="158">
                  <c:v>8815</c:v>
                </c:pt>
                <c:pt idx="159">
                  <c:v>8829</c:v>
                </c:pt>
                <c:pt idx="160">
                  <c:v>8845</c:v>
                </c:pt>
                <c:pt idx="161">
                  <c:v>8859</c:v>
                </c:pt>
                <c:pt idx="162">
                  <c:v>8875</c:v>
                </c:pt>
                <c:pt idx="163">
                  <c:v>8889</c:v>
                </c:pt>
                <c:pt idx="164">
                  <c:v>8905</c:v>
                </c:pt>
                <c:pt idx="165">
                  <c:v>8921</c:v>
                </c:pt>
                <c:pt idx="166">
                  <c:v>8941</c:v>
                </c:pt>
                <c:pt idx="167">
                  <c:v>8957</c:v>
                </c:pt>
                <c:pt idx="168">
                  <c:v>8972</c:v>
                </c:pt>
                <c:pt idx="169">
                  <c:v>8987</c:v>
                </c:pt>
                <c:pt idx="170">
                  <c:v>9001</c:v>
                </c:pt>
                <c:pt idx="171">
                  <c:v>9017</c:v>
                </c:pt>
                <c:pt idx="172">
                  <c:v>9031</c:v>
                </c:pt>
                <c:pt idx="173">
                  <c:v>9040</c:v>
                </c:pt>
                <c:pt idx="174">
                  <c:v>9176</c:v>
                </c:pt>
                <c:pt idx="175">
                  <c:v>9186</c:v>
                </c:pt>
                <c:pt idx="176">
                  <c:v>9189</c:v>
                </c:pt>
                <c:pt idx="177">
                  <c:v>9205</c:v>
                </c:pt>
                <c:pt idx="178">
                  <c:v>9221</c:v>
                </c:pt>
                <c:pt idx="179">
                  <c:v>9235</c:v>
                </c:pt>
                <c:pt idx="180">
                  <c:v>9249</c:v>
                </c:pt>
                <c:pt idx="181">
                  <c:v>9265</c:v>
                </c:pt>
                <c:pt idx="182">
                  <c:v>9287</c:v>
                </c:pt>
                <c:pt idx="183">
                  <c:v>9326</c:v>
                </c:pt>
                <c:pt idx="184">
                  <c:v>9331</c:v>
                </c:pt>
                <c:pt idx="185">
                  <c:v>9339</c:v>
                </c:pt>
                <c:pt idx="186">
                  <c:v>9347</c:v>
                </c:pt>
                <c:pt idx="187">
                  <c:v>9361</c:v>
                </c:pt>
                <c:pt idx="188">
                  <c:v>9377</c:v>
                </c:pt>
                <c:pt idx="189">
                  <c:v>9391</c:v>
                </c:pt>
                <c:pt idx="190">
                  <c:v>9407</c:v>
                </c:pt>
                <c:pt idx="191">
                  <c:v>9421</c:v>
                </c:pt>
                <c:pt idx="192">
                  <c:v>9437</c:v>
                </c:pt>
                <c:pt idx="193">
                  <c:v>9445</c:v>
                </c:pt>
                <c:pt idx="194">
                  <c:v>10297</c:v>
                </c:pt>
                <c:pt idx="195">
                  <c:v>10298</c:v>
                </c:pt>
                <c:pt idx="196">
                  <c:v>10299</c:v>
                </c:pt>
                <c:pt idx="197">
                  <c:v>10315</c:v>
                </c:pt>
                <c:pt idx="198">
                  <c:v>10329</c:v>
                </c:pt>
                <c:pt idx="199">
                  <c:v>10345</c:v>
                </c:pt>
                <c:pt idx="200">
                  <c:v>10359</c:v>
                </c:pt>
                <c:pt idx="201">
                  <c:v>10375</c:v>
                </c:pt>
                <c:pt idx="202">
                  <c:v>10389</c:v>
                </c:pt>
                <c:pt idx="203">
                  <c:v>10405</c:v>
                </c:pt>
                <c:pt idx="204">
                  <c:v>10421</c:v>
                </c:pt>
                <c:pt idx="205">
                  <c:v>10441</c:v>
                </c:pt>
                <c:pt idx="206">
                  <c:v>10457</c:v>
                </c:pt>
                <c:pt idx="207">
                  <c:v>10471</c:v>
                </c:pt>
                <c:pt idx="208">
                  <c:v>10487</c:v>
                </c:pt>
                <c:pt idx="209">
                  <c:v>10501</c:v>
                </c:pt>
                <c:pt idx="210">
                  <c:v>10517</c:v>
                </c:pt>
                <c:pt idx="211">
                  <c:v>10531</c:v>
                </c:pt>
                <c:pt idx="212">
                  <c:v>10547</c:v>
                </c:pt>
                <c:pt idx="213">
                  <c:v>10561</c:v>
                </c:pt>
                <c:pt idx="214">
                  <c:v>10577</c:v>
                </c:pt>
                <c:pt idx="215">
                  <c:v>10599</c:v>
                </c:pt>
                <c:pt idx="216">
                  <c:v>10621</c:v>
                </c:pt>
                <c:pt idx="217">
                  <c:v>10629</c:v>
                </c:pt>
                <c:pt idx="218">
                  <c:v>10645</c:v>
                </c:pt>
                <c:pt idx="219">
                  <c:v>10659</c:v>
                </c:pt>
                <c:pt idx="220">
                  <c:v>10675</c:v>
                </c:pt>
                <c:pt idx="221">
                  <c:v>10689</c:v>
                </c:pt>
                <c:pt idx="222">
                  <c:v>10812</c:v>
                </c:pt>
                <c:pt idx="223">
                  <c:v>10831</c:v>
                </c:pt>
                <c:pt idx="224">
                  <c:v>10847</c:v>
                </c:pt>
                <c:pt idx="225">
                  <c:v>10861</c:v>
                </c:pt>
                <c:pt idx="226">
                  <c:v>10877</c:v>
                </c:pt>
                <c:pt idx="227">
                  <c:v>10890</c:v>
                </c:pt>
                <c:pt idx="228">
                  <c:v>10906</c:v>
                </c:pt>
                <c:pt idx="229">
                  <c:v>10921</c:v>
                </c:pt>
                <c:pt idx="230">
                  <c:v>10937</c:v>
                </c:pt>
                <c:pt idx="231">
                  <c:v>10959</c:v>
                </c:pt>
                <c:pt idx="232">
                  <c:v>10989</c:v>
                </c:pt>
                <c:pt idx="233">
                  <c:v>11005</c:v>
                </c:pt>
                <c:pt idx="234">
                  <c:v>11021</c:v>
                </c:pt>
                <c:pt idx="235">
                  <c:v>11035</c:v>
                </c:pt>
                <c:pt idx="236">
                  <c:v>11049</c:v>
                </c:pt>
                <c:pt idx="237">
                  <c:v>11065</c:v>
                </c:pt>
                <c:pt idx="238">
                  <c:v>11079</c:v>
                </c:pt>
                <c:pt idx="239">
                  <c:v>11095</c:v>
                </c:pt>
                <c:pt idx="240">
                  <c:v>11109</c:v>
                </c:pt>
                <c:pt idx="241">
                  <c:v>11125</c:v>
                </c:pt>
                <c:pt idx="242">
                  <c:v>11139</c:v>
                </c:pt>
                <c:pt idx="243">
                  <c:v>11155</c:v>
                </c:pt>
                <c:pt idx="244">
                  <c:v>11172</c:v>
                </c:pt>
                <c:pt idx="245">
                  <c:v>11312</c:v>
                </c:pt>
                <c:pt idx="246">
                  <c:v>11313</c:v>
                </c:pt>
                <c:pt idx="247">
                  <c:v>11327</c:v>
                </c:pt>
                <c:pt idx="248">
                  <c:v>11349</c:v>
                </c:pt>
                <c:pt idx="249">
                  <c:v>11365</c:v>
                </c:pt>
                <c:pt idx="250">
                  <c:v>11379</c:v>
                </c:pt>
                <c:pt idx="251">
                  <c:v>11395</c:v>
                </c:pt>
                <c:pt idx="252">
                  <c:v>11409</c:v>
                </c:pt>
                <c:pt idx="253">
                  <c:v>11425</c:v>
                </c:pt>
                <c:pt idx="254">
                  <c:v>11439</c:v>
                </c:pt>
                <c:pt idx="255">
                  <c:v>11455</c:v>
                </c:pt>
                <c:pt idx="256">
                  <c:v>11471</c:v>
                </c:pt>
                <c:pt idx="257">
                  <c:v>11485</c:v>
                </c:pt>
                <c:pt idx="258">
                  <c:v>11507</c:v>
                </c:pt>
                <c:pt idx="259">
                  <c:v>11515</c:v>
                </c:pt>
                <c:pt idx="260">
                  <c:v>11537</c:v>
                </c:pt>
                <c:pt idx="261">
                  <c:v>11567</c:v>
                </c:pt>
                <c:pt idx="262">
                  <c:v>11581</c:v>
                </c:pt>
                <c:pt idx="263">
                  <c:v>11597</c:v>
                </c:pt>
                <c:pt idx="264">
                  <c:v>11612</c:v>
                </c:pt>
                <c:pt idx="265">
                  <c:v>19452</c:v>
                </c:pt>
                <c:pt idx="266">
                  <c:v>19472</c:v>
                </c:pt>
                <c:pt idx="267">
                  <c:v>19487</c:v>
                </c:pt>
                <c:pt idx="268">
                  <c:v>19501</c:v>
                </c:pt>
                <c:pt idx="269">
                  <c:v>19517</c:v>
                </c:pt>
                <c:pt idx="270">
                  <c:v>19531</c:v>
                </c:pt>
                <c:pt idx="271">
                  <c:v>19547</c:v>
                </c:pt>
                <c:pt idx="272">
                  <c:v>19561</c:v>
                </c:pt>
                <c:pt idx="273">
                  <c:v>19577</c:v>
                </c:pt>
                <c:pt idx="274">
                  <c:v>19609</c:v>
                </c:pt>
                <c:pt idx="275">
                  <c:v>19613</c:v>
                </c:pt>
                <c:pt idx="276">
                  <c:v>19629</c:v>
                </c:pt>
                <c:pt idx="277">
                  <c:v>19643</c:v>
                </c:pt>
                <c:pt idx="278">
                  <c:v>19659</c:v>
                </c:pt>
                <c:pt idx="279">
                  <c:v>19673</c:v>
                </c:pt>
                <c:pt idx="280">
                  <c:v>19689</c:v>
                </c:pt>
                <c:pt idx="281">
                  <c:v>19703</c:v>
                </c:pt>
                <c:pt idx="282">
                  <c:v>19719</c:v>
                </c:pt>
                <c:pt idx="283">
                  <c:v>19733</c:v>
                </c:pt>
                <c:pt idx="284">
                  <c:v>19749</c:v>
                </c:pt>
                <c:pt idx="285">
                  <c:v>19771</c:v>
                </c:pt>
                <c:pt idx="286">
                  <c:v>19787</c:v>
                </c:pt>
                <c:pt idx="287">
                  <c:v>19801</c:v>
                </c:pt>
                <c:pt idx="288">
                  <c:v>19817</c:v>
                </c:pt>
                <c:pt idx="289">
                  <c:v>19892</c:v>
                </c:pt>
                <c:pt idx="290">
                  <c:v>19910</c:v>
                </c:pt>
                <c:pt idx="291">
                  <c:v>19921</c:v>
                </c:pt>
                <c:pt idx="292">
                  <c:v>19937</c:v>
                </c:pt>
                <c:pt idx="293">
                  <c:v>19959</c:v>
                </c:pt>
                <c:pt idx="294">
                  <c:v>19989</c:v>
                </c:pt>
                <c:pt idx="295">
                  <c:v>20003</c:v>
                </c:pt>
                <c:pt idx="296">
                  <c:v>20019</c:v>
                </c:pt>
                <c:pt idx="297">
                  <c:v>20033</c:v>
                </c:pt>
                <c:pt idx="298">
                  <c:v>20049</c:v>
                </c:pt>
                <c:pt idx="299">
                  <c:v>20063</c:v>
                </c:pt>
                <c:pt idx="300">
                  <c:v>20079</c:v>
                </c:pt>
                <c:pt idx="301">
                  <c:v>20092</c:v>
                </c:pt>
                <c:pt idx="302">
                  <c:v>20109</c:v>
                </c:pt>
                <c:pt idx="303">
                  <c:v>20131</c:v>
                </c:pt>
                <c:pt idx="304">
                  <c:v>20147</c:v>
                </c:pt>
                <c:pt idx="305">
                  <c:v>20161</c:v>
                </c:pt>
                <c:pt idx="306">
                  <c:v>20169</c:v>
                </c:pt>
                <c:pt idx="307">
                  <c:v>20177</c:v>
                </c:pt>
                <c:pt idx="308">
                  <c:v>20191</c:v>
                </c:pt>
                <c:pt idx="309">
                  <c:v>20207</c:v>
                </c:pt>
                <c:pt idx="310">
                  <c:v>20221</c:v>
                </c:pt>
                <c:pt idx="311">
                  <c:v>20229</c:v>
                </c:pt>
                <c:pt idx="312">
                  <c:v>20359</c:v>
                </c:pt>
                <c:pt idx="313">
                  <c:v>20360</c:v>
                </c:pt>
                <c:pt idx="314">
                  <c:v>20363</c:v>
                </c:pt>
                <c:pt idx="315">
                  <c:v>20379</c:v>
                </c:pt>
                <c:pt idx="316">
                  <c:v>20393</c:v>
                </c:pt>
                <c:pt idx="317">
                  <c:v>20409</c:v>
                </c:pt>
                <c:pt idx="318">
                  <c:v>20423</c:v>
                </c:pt>
                <c:pt idx="319">
                  <c:v>20439</c:v>
                </c:pt>
                <c:pt idx="320">
                  <c:v>20453</c:v>
                </c:pt>
                <c:pt idx="321">
                  <c:v>20469</c:v>
                </c:pt>
                <c:pt idx="322">
                  <c:v>20483</c:v>
                </c:pt>
                <c:pt idx="323">
                  <c:v>20499</c:v>
                </c:pt>
                <c:pt idx="324">
                  <c:v>20521</c:v>
                </c:pt>
                <c:pt idx="325">
                  <c:v>20537</c:v>
                </c:pt>
                <c:pt idx="326">
                  <c:v>20551</c:v>
                </c:pt>
                <c:pt idx="327">
                  <c:v>20567</c:v>
                </c:pt>
                <c:pt idx="328">
                  <c:v>20581</c:v>
                </c:pt>
                <c:pt idx="329">
                  <c:v>20597</c:v>
                </c:pt>
                <c:pt idx="330">
                  <c:v>20611</c:v>
                </c:pt>
                <c:pt idx="331">
                  <c:v>20627</c:v>
                </c:pt>
                <c:pt idx="332">
                  <c:v>20640</c:v>
                </c:pt>
                <c:pt idx="333">
                  <c:v>20656</c:v>
                </c:pt>
                <c:pt idx="334">
                  <c:v>20671</c:v>
                </c:pt>
                <c:pt idx="335">
                  <c:v>20687</c:v>
                </c:pt>
                <c:pt idx="336">
                  <c:v>20709</c:v>
                </c:pt>
                <c:pt idx="337">
                  <c:v>20742</c:v>
                </c:pt>
                <c:pt idx="338">
                  <c:v>20753</c:v>
                </c:pt>
                <c:pt idx="339">
                  <c:v>20769</c:v>
                </c:pt>
                <c:pt idx="340">
                  <c:v>20783</c:v>
                </c:pt>
                <c:pt idx="341">
                  <c:v>20799</c:v>
                </c:pt>
                <c:pt idx="342">
                  <c:v>20813</c:v>
                </c:pt>
                <c:pt idx="343">
                  <c:v>20829</c:v>
                </c:pt>
                <c:pt idx="344">
                  <c:v>20843</c:v>
                </c:pt>
                <c:pt idx="345">
                  <c:v>20859</c:v>
                </c:pt>
                <c:pt idx="346">
                  <c:v>31969</c:v>
                </c:pt>
                <c:pt idx="347">
                  <c:v>31983</c:v>
                </c:pt>
                <c:pt idx="348">
                  <c:v>31987</c:v>
                </c:pt>
                <c:pt idx="349">
                  <c:v>32003</c:v>
                </c:pt>
                <c:pt idx="350">
                  <c:v>32018</c:v>
                </c:pt>
                <c:pt idx="351">
                  <c:v>32033</c:v>
                </c:pt>
                <c:pt idx="352">
                  <c:v>32047</c:v>
                </c:pt>
                <c:pt idx="353">
                  <c:v>32062</c:v>
                </c:pt>
                <c:pt idx="354">
                  <c:v>32079</c:v>
                </c:pt>
                <c:pt idx="355">
                  <c:v>32085</c:v>
                </c:pt>
                <c:pt idx="356">
                  <c:v>32093</c:v>
                </c:pt>
                <c:pt idx="357">
                  <c:v>32115</c:v>
                </c:pt>
                <c:pt idx="358">
                  <c:v>32131</c:v>
                </c:pt>
                <c:pt idx="359">
                  <c:v>32145</c:v>
                </c:pt>
                <c:pt idx="360">
                  <c:v>32161</c:v>
                </c:pt>
                <c:pt idx="361">
                  <c:v>32175</c:v>
                </c:pt>
                <c:pt idx="362">
                  <c:v>32191</c:v>
                </c:pt>
                <c:pt idx="363">
                  <c:v>32484</c:v>
                </c:pt>
                <c:pt idx="364">
                  <c:v>32485</c:v>
                </c:pt>
                <c:pt idx="365">
                  <c:v>32505</c:v>
                </c:pt>
                <c:pt idx="366">
                  <c:v>32521</c:v>
                </c:pt>
                <c:pt idx="367">
                  <c:v>32535</c:v>
                </c:pt>
                <c:pt idx="368">
                  <c:v>32551</c:v>
                </c:pt>
                <c:pt idx="369">
                  <c:v>32565</c:v>
                </c:pt>
                <c:pt idx="370">
                  <c:v>32581</c:v>
                </c:pt>
                <c:pt idx="371">
                  <c:v>32595</c:v>
                </c:pt>
                <c:pt idx="372">
                  <c:v>32611</c:v>
                </c:pt>
                <c:pt idx="373">
                  <c:v>32619</c:v>
                </c:pt>
                <c:pt idx="374">
                  <c:v>32625</c:v>
                </c:pt>
                <c:pt idx="375">
                  <c:v>32641</c:v>
                </c:pt>
                <c:pt idx="376">
                  <c:v>32656</c:v>
                </c:pt>
                <c:pt idx="377">
                  <c:v>32671</c:v>
                </c:pt>
                <c:pt idx="378">
                  <c:v>32701</c:v>
                </c:pt>
                <c:pt idx="379">
                  <c:v>32709</c:v>
                </c:pt>
                <c:pt idx="380">
                  <c:v>32722</c:v>
                </c:pt>
                <c:pt idx="381">
                  <c:v>32739</c:v>
                </c:pt>
                <c:pt idx="382">
                  <c:v>32753</c:v>
                </c:pt>
                <c:pt idx="383">
                  <c:v>32769</c:v>
                </c:pt>
                <c:pt idx="384">
                  <c:v>32782</c:v>
                </c:pt>
                <c:pt idx="385">
                  <c:v>32796</c:v>
                </c:pt>
                <c:pt idx="386">
                  <c:v>32813</c:v>
                </c:pt>
                <c:pt idx="387">
                  <c:v>32821</c:v>
                </c:pt>
                <c:pt idx="388">
                  <c:v>32906</c:v>
                </c:pt>
                <c:pt idx="389">
                  <c:v>32924</c:v>
                </c:pt>
                <c:pt idx="390">
                  <c:v>32941</c:v>
                </c:pt>
                <c:pt idx="391">
                  <c:v>32954</c:v>
                </c:pt>
                <c:pt idx="392">
                  <c:v>32971</c:v>
                </c:pt>
                <c:pt idx="393">
                  <c:v>32984</c:v>
                </c:pt>
                <c:pt idx="394">
                  <c:v>33000</c:v>
                </c:pt>
                <c:pt idx="395">
                  <c:v>33015</c:v>
                </c:pt>
                <c:pt idx="396">
                  <c:v>33030</c:v>
                </c:pt>
                <c:pt idx="397">
                  <c:v>33053</c:v>
                </c:pt>
                <c:pt idx="398">
                  <c:v>33083</c:v>
                </c:pt>
                <c:pt idx="399">
                  <c:v>33096</c:v>
                </c:pt>
                <c:pt idx="400">
                  <c:v>33113</c:v>
                </c:pt>
                <c:pt idx="401">
                  <c:v>33127</c:v>
                </c:pt>
                <c:pt idx="402">
                  <c:v>33143</c:v>
                </c:pt>
                <c:pt idx="403">
                  <c:v>33157</c:v>
                </c:pt>
                <c:pt idx="404">
                  <c:v>33173</c:v>
                </c:pt>
                <c:pt idx="405">
                  <c:v>33187</c:v>
                </c:pt>
                <c:pt idx="406">
                  <c:v>33195</c:v>
                </c:pt>
                <c:pt idx="407">
                  <c:v>33374</c:v>
                </c:pt>
                <c:pt idx="408">
                  <c:v>33375</c:v>
                </c:pt>
                <c:pt idx="409">
                  <c:v>33391</c:v>
                </c:pt>
                <c:pt idx="410">
                  <c:v>33405</c:v>
                </c:pt>
                <c:pt idx="411">
                  <c:v>33421</c:v>
                </c:pt>
                <c:pt idx="412">
                  <c:v>33455</c:v>
                </c:pt>
                <c:pt idx="413">
                  <c:v>33457</c:v>
                </c:pt>
                <c:pt idx="414">
                  <c:v>33472</c:v>
                </c:pt>
                <c:pt idx="415">
                  <c:v>33486</c:v>
                </c:pt>
                <c:pt idx="416">
                  <c:v>33503</c:v>
                </c:pt>
                <c:pt idx="417">
                  <c:v>33518</c:v>
                </c:pt>
                <c:pt idx="418">
                  <c:v>33533</c:v>
                </c:pt>
                <c:pt idx="419">
                  <c:v>33547</c:v>
                </c:pt>
                <c:pt idx="420">
                  <c:v>33563</c:v>
                </c:pt>
                <c:pt idx="421">
                  <c:v>33571</c:v>
                </c:pt>
                <c:pt idx="422">
                  <c:v>33889</c:v>
                </c:pt>
                <c:pt idx="423">
                  <c:v>33904</c:v>
                </c:pt>
                <c:pt idx="424">
                  <c:v>33906</c:v>
                </c:pt>
                <c:pt idx="425">
                  <c:v>33923</c:v>
                </c:pt>
                <c:pt idx="426">
                  <c:v>33936</c:v>
                </c:pt>
                <c:pt idx="427">
                  <c:v>33953</c:v>
                </c:pt>
                <c:pt idx="428">
                  <c:v>33969</c:v>
                </c:pt>
                <c:pt idx="429">
                  <c:v>33991</c:v>
                </c:pt>
                <c:pt idx="430">
                  <c:v>34005</c:v>
                </c:pt>
                <c:pt idx="431">
                  <c:v>34013</c:v>
                </c:pt>
                <c:pt idx="432">
                  <c:v>34021</c:v>
                </c:pt>
                <c:pt idx="433">
                  <c:v>34035</c:v>
                </c:pt>
                <c:pt idx="434">
                  <c:v>34051</c:v>
                </c:pt>
                <c:pt idx="435">
                  <c:v>34065</c:v>
                </c:pt>
                <c:pt idx="436">
                  <c:v>34081</c:v>
                </c:pt>
                <c:pt idx="437">
                  <c:v>34095</c:v>
                </c:pt>
                <c:pt idx="438">
                  <c:v>34111</c:v>
                </c:pt>
                <c:pt idx="439">
                  <c:v>34125</c:v>
                </c:pt>
                <c:pt idx="440">
                  <c:v>34140</c:v>
                </c:pt>
                <c:pt idx="441">
                  <c:v>34155</c:v>
                </c:pt>
                <c:pt idx="442">
                  <c:v>34171</c:v>
                </c:pt>
                <c:pt idx="443">
                  <c:v>34185</c:v>
                </c:pt>
                <c:pt idx="444">
                  <c:v>34300</c:v>
                </c:pt>
                <c:pt idx="445">
                  <c:v>34311</c:v>
                </c:pt>
                <c:pt idx="446">
                  <c:v>34313</c:v>
                </c:pt>
                <c:pt idx="447">
                  <c:v>34327</c:v>
                </c:pt>
                <c:pt idx="448">
                  <c:v>34343</c:v>
                </c:pt>
                <c:pt idx="449">
                  <c:v>34365</c:v>
                </c:pt>
                <c:pt idx="450">
                  <c:v>34381</c:v>
                </c:pt>
                <c:pt idx="451">
                  <c:v>34395</c:v>
                </c:pt>
                <c:pt idx="452">
                  <c:v>34411</c:v>
                </c:pt>
                <c:pt idx="453">
                  <c:v>34424</c:v>
                </c:pt>
                <c:pt idx="454">
                  <c:v>34441</c:v>
                </c:pt>
                <c:pt idx="455">
                  <c:v>34454</c:v>
                </c:pt>
                <c:pt idx="456">
                  <c:v>34471</c:v>
                </c:pt>
                <c:pt idx="457">
                  <c:v>34485</c:v>
                </c:pt>
                <c:pt idx="458">
                  <c:v>34501</c:v>
                </c:pt>
                <c:pt idx="459">
                  <c:v>34554</c:v>
                </c:pt>
                <c:pt idx="460">
                  <c:v>34583</c:v>
                </c:pt>
                <c:pt idx="461">
                  <c:v>34597</c:v>
                </c:pt>
                <c:pt idx="462">
                  <c:v>34613</c:v>
                </c:pt>
                <c:pt idx="463">
                  <c:v>34627</c:v>
                </c:pt>
                <c:pt idx="464">
                  <c:v>34643</c:v>
                </c:pt>
                <c:pt idx="465">
                  <c:v>34657</c:v>
                </c:pt>
                <c:pt idx="466">
                  <c:v>34673</c:v>
                </c:pt>
                <c:pt idx="467">
                  <c:v>34686</c:v>
                </c:pt>
                <c:pt idx="468">
                  <c:v>34705</c:v>
                </c:pt>
                <c:pt idx="469">
                  <c:v>34718</c:v>
                </c:pt>
                <c:pt idx="470">
                  <c:v>34733</c:v>
                </c:pt>
                <c:pt idx="471">
                  <c:v>34755</c:v>
                </c:pt>
                <c:pt idx="472">
                  <c:v>34772</c:v>
                </c:pt>
                <c:pt idx="473">
                  <c:v>34785</c:v>
                </c:pt>
                <c:pt idx="474">
                  <c:v>34801</c:v>
                </c:pt>
                <c:pt idx="475">
                  <c:v>34905</c:v>
                </c:pt>
                <c:pt idx="476">
                  <c:v>34906</c:v>
                </c:pt>
                <c:pt idx="477">
                  <c:v>34921</c:v>
                </c:pt>
                <c:pt idx="478">
                  <c:v>34955</c:v>
                </c:pt>
                <c:pt idx="479">
                  <c:v>34956</c:v>
                </c:pt>
                <c:pt idx="480">
                  <c:v>34973</c:v>
                </c:pt>
                <c:pt idx="481">
                  <c:v>34987</c:v>
                </c:pt>
                <c:pt idx="482">
                  <c:v>35003</c:v>
                </c:pt>
                <c:pt idx="483">
                  <c:v>35019</c:v>
                </c:pt>
                <c:pt idx="484">
                  <c:v>35033</c:v>
                </c:pt>
                <c:pt idx="485">
                  <c:v>35046</c:v>
                </c:pt>
                <c:pt idx="486">
                  <c:v>35055</c:v>
                </c:pt>
                <c:pt idx="487">
                  <c:v>35063</c:v>
                </c:pt>
                <c:pt idx="488">
                  <c:v>35079</c:v>
                </c:pt>
                <c:pt idx="489">
                  <c:v>35093</c:v>
                </c:pt>
                <c:pt idx="490">
                  <c:v>35115</c:v>
                </c:pt>
                <c:pt idx="491">
                  <c:v>35123</c:v>
                </c:pt>
                <c:pt idx="492">
                  <c:v>45360</c:v>
                </c:pt>
                <c:pt idx="493">
                  <c:v>45361</c:v>
                </c:pt>
                <c:pt idx="494">
                  <c:v>45374</c:v>
                </c:pt>
                <c:pt idx="495">
                  <c:v>45397</c:v>
                </c:pt>
                <c:pt idx="496">
                  <c:v>45426</c:v>
                </c:pt>
                <c:pt idx="497">
                  <c:v>45442</c:v>
                </c:pt>
                <c:pt idx="498">
                  <c:v>45456</c:v>
                </c:pt>
                <c:pt idx="499">
                  <c:v>45472</c:v>
                </c:pt>
                <c:pt idx="500">
                  <c:v>45487</c:v>
                </c:pt>
                <c:pt idx="501">
                  <c:v>45502</c:v>
                </c:pt>
                <c:pt idx="502">
                  <c:v>45509</c:v>
                </c:pt>
                <c:pt idx="503">
                  <c:v>45519</c:v>
                </c:pt>
                <c:pt idx="504">
                  <c:v>45533</c:v>
                </c:pt>
                <c:pt idx="505">
                  <c:v>45546</c:v>
                </c:pt>
                <c:pt idx="506">
                  <c:v>45562</c:v>
                </c:pt>
                <c:pt idx="507">
                  <c:v>45577</c:v>
                </c:pt>
                <c:pt idx="508">
                  <c:v>45593</c:v>
                </c:pt>
                <c:pt idx="509">
                  <c:v>45614</c:v>
                </c:pt>
                <c:pt idx="510">
                  <c:v>45628</c:v>
                </c:pt>
                <c:pt idx="511">
                  <c:v>45645</c:v>
                </c:pt>
                <c:pt idx="512">
                  <c:v>45653</c:v>
                </c:pt>
                <c:pt idx="513">
                  <c:v>47952</c:v>
                </c:pt>
                <c:pt idx="514">
                  <c:v>47968</c:v>
                </c:pt>
                <c:pt idx="515">
                  <c:v>47969</c:v>
                </c:pt>
                <c:pt idx="516">
                  <c:v>47983</c:v>
                </c:pt>
                <c:pt idx="517">
                  <c:v>48018</c:v>
                </c:pt>
                <c:pt idx="518">
                  <c:v>48019</c:v>
                </c:pt>
                <c:pt idx="519">
                  <c:v>48034</c:v>
                </c:pt>
                <c:pt idx="520">
                  <c:v>48048</c:v>
                </c:pt>
                <c:pt idx="521">
                  <c:v>48064</c:v>
                </c:pt>
                <c:pt idx="522">
                  <c:v>48078</c:v>
                </c:pt>
                <c:pt idx="523">
                  <c:v>48095</c:v>
                </c:pt>
                <c:pt idx="524">
                  <c:v>48108</c:v>
                </c:pt>
                <c:pt idx="525">
                  <c:v>48125</c:v>
                </c:pt>
                <c:pt idx="526">
                  <c:v>48146</c:v>
                </c:pt>
                <c:pt idx="527">
                  <c:v>48177</c:v>
                </c:pt>
                <c:pt idx="528">
                  <c:v>48191</c:v>
                </c:pt>
                <c:pt idx="529">
                  <c:v>48206</c:v>
                </c:pt>
                <c:pt idx="530">
                  <c:v>48222</c:v>
                </c:pt>
                <c:pt idx="531">
                  <c:v>48237</c:v>
                </c:pt>
                <c:pt idx="532">
                  <c:v>48253</c:v>
                </c:pt>
                <c:pt idx="533">
                  <c:v>48267</c:v>
                </c:pt>
                <c:pt idx="534">
                  <c:v>48282</c:v>
                </c:pt>
                <c:pt idx="535">
                  <c:v>48296</c:v>
                </c:pt>
                <c:pt idx="536">
                  <c:v>48312</c:v>
                </c:pt>
                <c:pt idx="537">
                  <c:v>48327</c:v>
                </c:pt>
                <c:pt idx="538">
                  <c:v>48343</c:v>
                </c:pt>
                <c:pt idx="539">
                  <c:v>48365</c:v>
                </c:pt>
                <c:pt idx="540">
                  <c:v>48378</c:v>
                </c:pt>
                <c:pt idx="541">
                  <c:v>48395</c:v>
                </c:pt>
                <c:pt idx="542">
                  <c:v>48408</c:v>
                </c:pt>
                <c:pt idx="543">
                  <c:v>48425</c:v>
                </c:pt>
                <c:pt idx="544">
                  <c:v>48433</c:v>
                </c:pt>
                <c:pt idx="545">
                  <c:v>48719</c:v>
                </c:pt>
                <c:pt idx="546">
                  <c:v>48735</c:v>
                </c:pt>
                <c:pt idx="547">
                  <c:v>48755</c:v>
                </c:pt>
                <c:pt idx="548">
                  <c:v>48768</c:v>
                </c:pt>
                <c:pt idx="549">
                  <c:v>48784</c:v>
                </c:pt>
                <c:pt idx="550">
                  <c:v>48798</c:v>
                </c:pt>
                <c:pt idx="551">
                  <c:v>48814</c:v>
                </c:pt>
                <c:pt idx="552">
                  <c:v>48828</c:v>
                </c:pt>
                <c:pt idx="553">
                  <c:v>48844</c:v>
                </c:pt>
                <c:pt idx="554">
                  <c:v>48859</c:v>
                </c:pt>
                <c:pt idx="555">
                  <c:v>48875</c:v>
                </c:pt>
                <c:pt idx="556">
                  <c:v>48896</c:v>
                </c:pt>
                <c:pt idx="557">
                  <c:v>48926</c:v>
                </c:pt>
                <c:pt idx="558">
                  <c:v>48942</c:v>
                </c:pt>
                <c:pt idx="559">
                  <c:v>48956</c:v>
                </c:pt>
                <c:pt idx="560">
                  <c:v>48971</c:v>
                </c:pt>
                <c:pt idx="561">
                  <c:v>48986</c:v>
                </c:pt>
                <c:pt idx="562">
                  <c:v>49003</c:v>
                </c:pt>
                <c:pt idx="563">
                  <c:v>49018</c:v>
                </c:pt>
                <c:pt idx="564">
                  <c:v>49032</c:v>
                </c:pt>
                <c:pt idx="565">
                  <c:v>49046</c:v>
                </c:pt>
                <c:pt idx="566">
                  <c:v>49061</c:v>
                </c:pt>
                <c:pt idx="567">
                  <c:v>49077</c:v>
                </c:pt>
                <c:pt idx="568">
                  <c:v>49093</c:v>
                </c:pt>
                <c:pt idx="569">
                  <c:v>49115</c:v>
                </c:pt>
                <c:pt idx="570">
                  <c:v>49129</c:v>
                </c:pt>
                <c:pt idx="571">
                  <c:v>49144</c:v>
                </c:pt>
                <c:pt idx="572">
                  <c:v>49159</c:v>
                </c:pt>
                <c:pt idx="573">
                  <c:v>49174</c:v>
                </c:pt>
                <c:pt idx="574">
                  <c:v>49188</c:v>
                </c:pt>
                <c:pt idx="575">
                  <c:v>49205</c:v>
                </c:pt>
                <c:pt idx="576">
                  <c:v>49219</c:v>
                </c:pt>
                <c:pt idx="577">
                  <c:v>49235</c:v>
                </c:pt>
                <c:pt idx="578">
                  <c:v>49249</c:v>
                </c:pt>
                <c:pt idx="579">
                  <c:v>49265</c:v>
                </c:pt>
                <c:pt idx="580">
                  <c:v>49287</c:v>
                </c:pt>
                <c:pt idx="581">
                  <c:v>49303</c:v>
                </c:pt>
                <c:pt idx="582">
                  <c:v>49316</c:v>
                </c:pt>
                <c:pt idx="583">
                  <c:v>49333</c:v>
                </c:pt>
                <c:pt idx="584">
                  <c:v>49349</c:v>
                </c:pt>
                <c:pt idx="585">
                  <c:v>49362</c:v>
                </c:pt>
                <c:pt idx="586">
                  <c:v>49376</c:v>
                </c:pt>
                <c:pt idx="587">
                  <c:v>49393</c:v>
                </c:pt>
                <c:pt idx="588">
                  <c:v>49406</c:v>
                </c:pt>
                <c:pt idx="589">
                  <c:v>49421</c:v>
                </c:pt>
                <c:pt idx="590">
                  <c:v>49437</c:v>
                </c:pt>
                <c:pt idx="591">
                  <c:v>49451</c:v>
                </c:pt>
                <c:pt idx="592">
                  <c:v>49576</c:v>
                </c:pt>
                <c:pt idx="593">
                  <c:v>49592</c:v>
                </c:pt>
                <c:pt idx="594">
                  <c:v>49594</c:v>
                </c:pt>
                <c:pt idx="595">
                  <c:v>49608</c:v>
                </c:pt>
                <c:pt idx="596">
                  <c:v>49625</c:v>
                </c:pt>
                <c:pt idx="597">
                  <c:v>49646</c:v>
                </c:pt>
                <c:pt idx="598">
                  <c:v>49660</c:v>
                </c:pt>
                <c:pt idx="599">
                  <c:v>49676</c:v>
                </c:pt>
                <c:pt idx="600">
                  <c:v>49690</c:v>
                </c:pt>
                <c:pt idx="601">
                  <c:v>49706</c:v>
                </c:pt>
                <c:pt idx="602">
                  <c:v>49721</c:v>
                </c:pt>
                <c:pt idx="603">
                  <c:v>49736</c:v>
                </c:pt>
                <c:pt idx="604">
                  <c:v>49751</c:v>
                </c:pt>
                <c:pt idx="605">
                  <c:v>49766</c:v>
                </c:pt>
                <c:pt idx="606">
                  <c:v>49775</c:v>
                </c:pt>
                <c:pt idx="607">
                  <c:v>49910</c:v>
                </c:pt>
                <c:pt idx="608">
                  <c:v>49924</c:v>
                </c:pt>
                <c:pt idx="609">
                  <c:v>49938</c:v>
                </c:pt>
                <c:pt idx="610">
                  <c:v>49954</c:v>
                </c:pt>
                <c:pt idx="611">
                  <c:v>49969</c:v>
                </c:pt>
                <c:pt idx="612">
                  <c:v>49984</c:v>
                </c:pt>
                <c:pt idx="613">
                  <c:v>49999</c:v>
                </c:pt>
                <c:pt idx="614">
                  <c:v>50015</c:v>
                </c:pt>
                <c:pt idx="615">
                  <c:v>50037</c:v>
                </c:pt>
                <c:pt idx="616">
                  <c:v>50051</c:v>
                </c:pt>
                <c:pt idx="617">
                  <c:v>50067</c:v>
                </c:pt>
                <c:pt idx="618">
                  <c:v>50080</c:v>
                </c:pt>
                <c:pt idx="619">
                  <c:v>50096</c:v>
                </c:pt>
                <c:pt idx="620">
                  <c:v>50110</c:v>
                </c:pt>
                <c:pt idx="621">
                  <c:v>50126</c:v>
                </c:pt>
                <c:pt idx="622">
                  <c:v>50141</c:v>
                </c:pt>
                <c:pt idx="623">
                  <c:v>50157</c:v>
                </c:pt>
                <c:pt idx="624">
                  <c:v>50170</c:v>
                </c:pt>
                <c:pt idx="625">
                  <c:v>50187</c:v>
                </c:pt>
                <c:pt idx="626">
                  <c:v>50209</c:v>
                </c:pt>
                <c:pt idx="627">
                  <c:v>50225</c:v>
                </c:pt>
                <c:pt idx="628">
                  <c:v>50239</c:v>
                </c:pt>
                <c:pt idx="629">
                  <c:v>50255</c:v>
                </c:pt>
                <c:pt idx="630">
                  <c:v>50269</c:v>
                </c:pt>
                <c:pt idx="631">
                  <c:v>50285</c:v>
                </c:pt>
                <c:pt idx="632">
                  <c:v>50299</c:v>
                </c:pt>
                <c:pt idx="633">
                  <c:v>50315</c:v>
                </c:pt>
                <c:pt idx="634">
                  <c:v>50329</c:v>
                </c:pt>
                <c:pt idx="635">
                  <c:v>50344</c:v>
                </c:pt>
                <c:pt idx="636">
                  <c:v>50359</c:v>
                </c:pt>
                <c:pt idx="637">
                  <c:v>50375</c:v>
                </c:pt>
                <c:pt idx="638">
                  <c:v>50483</c:v>
                </c:pt>
                <c:pt idx="639">
                  <c:v>50486</c:v>
                </c:pt>
                <c:pt idx="640">
                  <c:v>50500</c:v>
                </c:pt>
                <c:pt idx="641">
                  <c:v>50509</c:v>
                </c:pt>
                <c:pt idx="642">
                  <c:v>50570</c:v>
                </c:pt>
                <c:pt idx="643">
                  <c:v>50598</c:v>
                </c:pt>
                <c:pt idx="644">
                  <c:v>50615</c:v>
                </c:pt>
                <c:pt idx="645">
                  <c:v>50629</c:v>
                </c:pt>
                <c:pt idx="646">
                  <c:v>50644</c:v>
                </c:pt>
                <c:pt idx="647">
                  <c:v>50659</c:v>
                </c:pt>
                <c:pt idx="648">
                  <c:v>50765</c:v>
                </c:pt>
                <c:pt idx="649">
                  <c:v>50786</c:v>
                </c:pt>
                <c:pt idx="650">
                  <c:v>50800</c:v>
                </c:pt>
                <c:pt idx="651">
                  <c:v>50816</c:v>
                </c:pt>
                <c:pt idx="652">
                  <c:v>50830</c:v>
                </c:pt>
                <c:pt idx="653">
                  <c:v>50846</c:v>
                </c:pt>
                <c:pt idx="654">
                  <c:v>50860</c:v>
                </c:pt>
                <c:pt idx="655">
                  <c:v>50870</c:v>
                </c:pt>
                <c:pt idx="656">
                  <c:v>50892</c:v>
                </c:pt>
                <c:pt idx="657">
                  <c:v>50907</c:v>
                </c:pt>
                <c:pt idx="658">
                  <c:v>50920</c:v>
                </c:pt>
                <c:pt idx="659">
                  <c:v>50936</c:v>
                </c:pt>
                <c:pt idx="660">
                  <c:v>50959</c:v>
                </c:pt>
                <c:pt idx="661">
                  <c:v>50989</c:v>
                </c:pt>
                <c:pt idx="662">
                  <c:v>51005</c:v>
                </c:pt>
                <c:pt idx="663">
                  <c:v>51019</c:v>
                </c:pt>
                <c:pt idx="664">
                  <c:v>51035</c:v>
                </c:pt>
                <c:pt idx="665">
                  <c:v>51049</c:v>
                </c:pt>
                <c:pt idx="666">
                  <c:v>51065</c:v>
                </c:pt>
                <c:pt idx="667">
                  <c:v>51079</c:v>
                </c:pt>
                <c:pt idx="668">
                  <c:v>51094</c:v>
                </c:pt>
                <c:pt idx="669">
                  <c:v>51109</c:v>
                </c:pt>
                <c:pt idx="670">
                  <c:v>51125</c:v>
                </c:pt>
                <c:pt idx="671">
                  <c:v>51218</c:v>
                </c:pt>
                <c:pt idx="672">
                  <c:v>51234</c:v>
                </c:pt>
                <c:pt idx="673">
                  <c:v>51236</c:v>
                </c:pt>
                <c:pt idx="674">
                  <c:v>51251</c:v>
                </c:pt>
                <c:pt idx="675">
                  <c:v>51266</c:v>
                </c:pt>
                <c:pt idx="676">
                  <c:v>51280</c:v>
                </c:pt>
                <c:pt idx="677">
                  <c:v>51296</c:v>
                </c:pt>
                <c:pt idx="678">
                  <c:v>51327</c:v>
                </c:pt>
                <c:pt idx="679">
                  <c:v>51348</c:v>
                </c:pt>
                <c:pt idx="680">
                  <c:v>51364</c:v>
                </c:pt>
                <c:pt idx="681">
                  <c:v>51378</c:v>
                </c:pt>
                <c:pt idx="682">
                  <c:v>51394</c:v>
                </c:pt>
                <c:pt idx="683">
                  <c:v>51409</c:v>
                </c:pt>
                <c:pt idx="684">
                  <c:v>51424</c:v>
                </c:pt>
                <c:pt idx="685">
                  <c:v>51438</c:v>
                </c:pt>
                <c:pt idx="686">
                  <c:v>51447</c:v>
                </c:pt>
                <c:pt idx="687">
                  <c:v>51454</c:v>
                </c:pt>
                <c:pt idx="688">
                  <c:v>51469</c:v>
                </c:pt>
                <c:pt idx="689">
                  <c:v>51485</c:v>
                </c:pt>
                <c:pt idx="690">
                  <c:v>51498</c:v>
                </c:pt>
                <c:pt idx="691">
                  <c:v>51514</c:v>
                </c:pt>
                <c:pt idx="692">
                  <c:v>51545</c:v>
                </c:pt>
                <c:pt idx="693">
                  <c:v>51551</c:v>
                </c:pt>
                <c:pt idx="694">
                  <c:v>51567</c:v>
                </c:pt>
                <c:pt idx="695">
                  <c:v>51692</c:v>
                </c:pt>
                <c:pt idx="696">
                  <c:v>51708</c:v>
                </c:pt>
                <c:pt idx="697">
                  <c:v>51718</c:v>
                </c:pt>
                <c:pt idx="698">
                  <c:v>51799</c:v>
                </c:pt>
                <c:pt idx="699">
                  <c:v>51815</c:v>
                </c:pt>
                <c:pt idx="700">
                  <c:v>51830</c:v>
                </c:pt>
                <c:pt idx="701">
                  <c:v>51844</c:v>
                </c:pt>
                <c:pt idx="702">
                  <c:v>51859</c:v>
                </c:pt>
                <c:pt idx="703">
                  <c:v>52014</c:v>
                </c:pt>
                <c:pt idx="704">
                  <c:v>52015</c:v>
                </c:pt>
                <c:pt idx="705">
                  <c:v>52016</c:v>
                </c:pt>
                <c:pt idx="706">
                  <c:v>52030</c:v>
                </c:pt>
                <c:pt idx="707">
                  <c:v>52046</c:v>
                </c:pt>
                <c:pt idx="708">
                  <c:v>52060</c:v>
                </c:pt>
                <c:pt idx="709">
                  <c:v>52076</c:v>
                </c:pt>
                <c:pt idx="710">
                  <c:v>52098</c:v>
                </c:pt>
                <c:pt idx="711">
                  <c:v>52114</c:v>
                </c:pt>
                <c:pt idx="712">
                  <c:v>52128</c:v>
                </c:pt>
                <c:pt idx="713">
                  <c:v>52144</c:v>
                </c:pt>
                <c:pt idx="714">
                  <c:v>52158</c:v>
                </c:pt>
                <c:pt idx="715">
                  <c:v>52174</c:v>
                </c:pt>
                <c:pt idx="716">
                  <c:v>52189</c:v>
                </c:pt>
                <c:pt idx="717">
                  <c:v>52205</c:v>
                </c:pt>
                <c:pt idx="718">
                  <c:v>52300</c:v>
                </c:pt>
                <c:pt idx="719">
                  <c:v>52312</c:v>
                </c:pt>
                <c:pt idx="720">
                  <c:v>52316</c:v>
                </c:pt>
                <c:pt idx="721">
                  <c:v>52331</c:v>
                </c:pt>
                <c:pt idx="722">
                  <c:v>52346</c:v>
                </c:pt>
                <c:pt idx="723">
                  <c:v>52360</c:v>
                </c:pt>
                <c:pt idx="724">
                  <c:v>52376</c:v>
                </c:pt>
                <c:pt idx="725">
                  <c:v>52390</c:v>
                </c:pt>
                <c:pt idx="726">
                  <c:v>52406</c:v>
                </c:pt>
                <c:pt idx="727">
                  <c:v>52420</c:v>
                </c:pt>
                <c:pt idx="728">
                  <c:v>52437</c:v>
                </c:pt>
                <c:pt idx="729">
                  <c:v>52451</c:v>
                </c:pt>
                <c:pt idx="730">
                  <c:v>52459</c:v>
                </c:pt>
                <c:pt idx="731">
                  <c:v>52474</c:v>
                </c:pt>
                <c:pt idx="732">
                  <c:v>52488</c:v>
                </c:pt>
                <c:pt idx="733">
                  <c:v>52504</c:v>
                </c:pt>
                <c:pt idx="734">
                  <c:v>52518</c:v>
                </c:pt>
                <c:pt idx="735">
                  <c:v>52527</c:v>
                </c:pt>
                <c:pt idx="736">
                  <c:v>52733</c:v>
                </c:pt>
                <c:pt idx="737">
                  <c:v>52734</c:v>
                </c:pt>
                <c:pt idx="738">
                  <c:v>52736</c:v>
                </c:pt>
                <c:pt idx="739">
                  <c:v>52745</c:v>
                </c:pt>
                <c:pt idx="740">
                  <c:v>52799</c:v>
                </c:pt>
                <c:pt idx="741">
                  <c:v>52818</c:v>
                </c:pt>
                <c:pt idx="742">
                  <c:v>52848</c:v>
                </c:pt>
                <c:pt idx="743">
                  <c:v>52864</c:v>
                </c:pt>
                <c:pt idx="744">
                  <c:v>52878</c:v>
                </c:pt>
                <c:pt idx="745">
                  <c:v>52894</c:v>
                </c:pt>
                <c:pt idx="746">
                  <c:v>52908</c:v>
                </c:pt>
                <c:pt idx="747">
                  <c:v>52924</c:v>
                </c:pt>
                <c:pt idx="748">
                  <c:v>52938</c:v>
                </c:pt>
                <c:pt idx="749">
                  <c:v>52954</c:v>
                </c:pt>
                <c:pt idx="750">
                  <c:v>52968</c:v>
                </c:pt>
                <c:pt idx="751">
                  <c:v>52985</c:v>
                </c:pt>
                <c:pt idx="752">
                  <c:v>52999</c:v>
                </c:pt>
                <c:pt idx="753">
                  <c:v>53015</c:v>
                </c:pt>
                <c:pt idx="754">
                  <c:v>53029</c:v>
                </c:pt>
                <c:pt idx="755">
                  <c:v>53250</c:v>
                </c:pt>
                <c:pt idx="756">
                  <c:v>53254</c:v>
                </c:pt>
                <c:pt idx="757">
                  <c:v>53268</c:v>
                </c:pt>
                <c:pt idx="758">
                  <c:v>53284</c:v>
                </c:pt>
                <c:pt idx="759">
                  <c:v>53298</c:v>
                </c:pt>
                <c:pt idx="760">
                  <c:v>53314</c:v>
                </c:pt>
                <c:pt idx="761">
                  <c:v>53328</c:v>
                </c:pt>
                <c:pt idx="762">
                  <c:v>53338</c:v>
                </c:pt>
                <c:pt idx="763">
                  <c:v>53381</c:v>
                </c:pt>
                <c:pt idx="764">
                  <c:v>53396</c:v>
                </c:pt>
                <c:pt idx="765">
                  <c:v>53426</c:v>
                </c:pt>
                <c:pt idx="766">
                  <c:v>53441</c:v>
                </c:pt>
                <c:pt idx="767">
                  <c:v>53457</c:v>
                </c:pt>
                <c:pt idx="768">
                  <c:v>53471</c:v>
                </c:pt>
                <c:pt idx="769">
                  <c:v>53479</c:v>
                </c:pt>
                <c:pt idx="770">
                  <c:v>53608</c:v>
                </c:pt>
                <c:pt idx="771">
                  <c:v>53623</c:v>
                </c:pt>
                <c:pt idx="772">
                  <c:v>53628</c:v>
                </c:pt>
                <c:pt idx="773">
                  <c:v>53644</c:v>
                </c:pt>
                <c:pt idx="774">
                  <c:v>53659</c:v>
                </c:pt>
                <c:pt idx="775">
                  <c:v>53674</c:v>
                </c:pt>
                <c:pt idx="776">
                  <c:v>53689</c:v>
                </c:pt>
                <c:pt idx="777">
                  <c:v>53704</c:v>
                </c:pt>
                <c:pt idx="778">
                  <c:v>53718</c:v>
                </c:pt>
                <c:pt idx="779">
                  <c:v>53727</c:v>
                </c:pt>
                <c:pt idx="780">
                  <c:v>55514</c:v>
                </c:pt>
                <c:pt idx="781">
                  <c:v>55515</c:v>
                </c:pt>
                <c:pt idx="782">
                  <c:v>55518</c:v>
                </c:pt>
                <c:pt idx="783">
                  <c:v>55545</c:v>
                </c:pt>
                <c:pt idx="784">
                  <c:v>55548</c:v>
                </c:pt>
                <c:pt idx="785">
                  <c:v>55564</c:v>
                </c:pt>
                <c:pt idx="786">
                  <c:v>55578</c:v>
                </c:pt>
                <c:pt idx="787">
                  <c:v>55594</c:v>
                </c:pt>
                <c:pt idx="788">
                  <c:v>55608</c:v>
                </c:pt>
                <c:pt idx="789">
                  <c:v>55628</c:v>
                </c:pt>
                <c:pt idx="790">
                  <c:v>55639</c:v>
                </c:pt>
                <c:pt idx="791">
                  <c:v>55655</c:v>
                </c:pt>
                <c:pt idx="792">
                  <c:v>55677</c:v>
                </c:pt>
                <c:pt idx="793">
                  <c:v>55690</c:v>
                </c:pt>
                <c:pt idx="794">
                  <c:v>55707</c:v>
                </c:pt>
                <c:pt idx="795">
                  <c:v>55721</c:v>
                </c:pt>
                <c:pt idx="796">
                  <c:v>55736</c:v>
                </c:pt>
                <c:pt idx="797">
                  <c:v>55751</c:v>
                </c:pt>
                <c:pt idx="798">
                  <c:v>55759</c:v>
                </c:pt>
                <c:pt idx="799">
                  <c:v>55983</c:v>
                </c:pt>
                <c:pt idx="800">
                  <c:v>55991</c:v>
                </c:pt>
                <c:pt idx="801">
                  <c:v>55991</c:v>
                </c:pt>
                <c:pt idx="802">
                  <c:v>56034</c:v>
                </c:pt>
                <c:pt idx="803">
                  <c:v>56050</c:v>
                </c:pt>
                <c:pt idx="804">
                  <c:v>56067</c:v>
                </c:pt>
                <c:pt idx="805">
                  <c:v>56080</c:v>
                </c:pt>
                <c:pt idx="806">
                  <c:v>56096</c:v>
                </c:pt>
                <c:pt idx="807">
                  <c:v>56110</c:v>
                </c:pt>
                <c:pt idx="808">
                  <c:v>56126</c:v>
                </c:pt>
                <c:pt idx="809">
                  <c:v>56140</c:v>
                </c:pt>
                <c:pt idx="810">
                  <c:v>56157</c:v>
                </c:pt>
                <c:pt idx="811">
                  <c:v>56170</c:v>
                </c:pt>
                <c:pt idx="812">
                  <c:v>56187</c:v>
                </c:pt>
                <c:pt idx="813">
                  <c:v>56193</c:v>
                </c:pt>
                <c:pt idx="814">
                  <c:v>56209</c:v>
                </c:pt>
                <c:pt idx="815">
                  <c:v>56225</c:v>
                </c:pt>
                <c:pt idx="816">
                  <c:v>56239</c:v>
                </c:pt>
                <c:pt idx="817">
                  <c:v>56253</c:v>
                </c:pt>
                <c:pt idx="818">
                  <c:v>56269</c:v>
                </c:pt>
                <c:pt idx="819">
                  <c:v>56285</c:v>
                </c:pt>
                <c:pt idx="820">
                  <c:v>56299</c:v>
                </c:pt>
                <c:pt idx="821">
                  <c:v>56315</c:v>
                </c:pt>
                <c:pt idx="822">
                  <c:v>56328</c:v>
                </c:pt>
                <c:pt idx="823">
                  <c:v>56345</c:v>
                </c:pt>
                <c:pt idx="824">
                  <c:v>56359</c:v>
                </c:pt>
                <c:pt idx="825">
                  <c:v>56375</c:v>
                </c:pt>
                <c:pt idx="826">
                  <c:v>56389</c:v>
                </c:pt>
                <c:pt idx="827">
                  <c:v>56411</c:v>
                </c:pt>
                <c:pt idx="828">
                  <c:v>56426</c:v>
                </c:pt>
                <c:pt idx="829">
                  <c:v>56440</c:v>
                </c:pt>
                <c:pt idx="830">
                  <c:v>56456</c:v>
                </c:pt>
                <c:pt idx="831">
                  <c:v>56470</c:v>
                </c:pt>
                <c:pt idx="832">
                  <c:v>56486</c:v>
                </c:pt>
                <c:pt idx="833">
                  <c:v>56501</c:v>
                </c:pt>
                <c:pt idx="834">
                  <c:v>56516</c:v>
                </c:pt>
                <c:pt idx="835">
                  <c:v>56531</c:v>
                </c:pt>
                <c:pt idx="836">
                  <c:v>56546</c:v>
                </c:pt>
                <c:pt idx="837">
                  <c:v>56561</c:v>
                </c:pt>
                <c:pt idx="838">
                  <c:v>56569</c:v>
                </c:pt>
                <c:pt idx="839">
                  <c:v>56611</c:v>
                </c:pt>
                <c:pt idx="840">
                  <c:v>56628</c:v>
                </c:pt>
                <c:pt idx="841">
                  <c:v>56644</c:v>
                </c:pt>
                <c:pt idx="842">
                  <c:v>56658</c:v>
                </c:pt>
                <c:pt idx="843">
                  <c:v>56674</c:v>
                </c:pt>
                <c:pt idx="844">
                  <c:v>56688</c:v>
                </c:pt>
                <c:pt idx="845">
                  <c:v>56704</c:v>
                </c:pt>
                <c:pt idx="846">
                  <c:v>56718</c:v>
                </c:pt>
                <c:pt idx="847">
                  <c:v>56734</c:v>
                </c:pt>
                <c:pt idx="848">
                  <c:v>56748</c:v>
                </c:pt>
                <c:pt idx="849">
                  <c:v>56764</c:v>
                </c:pt>
                <c:pt idx="850">
                  <c:v>56799</c:v>
                </c:pt>
                <c:pt idx="851">
                  <c:v>56801</c:v>
                </c:pt>
                <c:pt idx="852">
                  <c:v>56816</c:v>
                </c:pt>
                <c:pt idx="853">
                  <c:v>56830</c:v>
                </c:pt>
                <c:pt idx="854">
                  <c:v>56846</c:v>
                </c:pt>
                <c:pt idx="855">
                  <c:v>56860</c:v>
                </c:pt>
                <c:pt idx="856">
                  <c:v>56876</c:v>
                </c:pt>
                <c:pt idx="857">
                  <c:v>56891</c:v>
                </c:pt>
                <c:pt idx="858">
                  <c:v>56907</c:v>
                </c:pt>
                <c:pt idx="859">
                  <c:v>56920</c:v>
                </c:pt>
                <c:pt idx="860">
                  <c:v>56936</c:v>
                </c:pt>
                <c:pt idx="861">
                  <c:v>56958</c:v>
                </c:pt>
                <c:pt idx="862">
                  <c:v>56975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4668816"/>
        <c:axId val="-64666096"/>
      </c:scatterChart>
      <c:valAx>
        <c:axId val="-64668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000" dirty="0" smtClean="0"/>
                  <a:t>ストロークの順番</a:t>
                </a:r>
                <a:endParaRPr lang="ja-JP" alt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64666096"/>
        <c:crosses val="autoZero"/>
        <c:crossBetween val="midCat"/>
      </c:valAx>
      <c:valAx>
        <c:axId val="-6466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000" dirty="0" smtClean="0"/>
                  <a:t>開始してからの時間</a:t>
                </a:r>
                <a:endParaRPr lang="ja-JP" alt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64668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temy_output5!$B$2:$B$1151</c:f>
              <c:numCache>
                <c:formatCode>General</c:formatCode>
                <c:ptCount val="1150"/>
                <c:pt idx="0">
                  <c:v>3139</c:v>
                </c:pt>
                <c:pt idx="1">
                  <c:v>3141</c:v>
                </c:pt>
                <c:pt idx="2">
                  <c:v>3153</c:v>
                </c:pt>
                <c:pt idx="3">
                  <c:v>3176</c:v>
                </c:pt>
                <c:pt idx="4">
                  <c:v>3251</c:v>
                </c:pt>
                <c:pt idx="5">
                  <c:v>3265</c:v>
                </c:pt>
                <c:pt idx="6">
                  <c:v>3281</c:v>
                </c:pt>
                <c:pt idx="7">
                  <c:v>3296</c:v>
                </c:pt>
                <c:pt idx="8">
                  <c:v>3312</c:v>
                </c:pt>
                <c:pt idx="9">
                  <c:v>3326</c:v>
                </c:pt>
                <c:pt idx="10">
                  <c:v>3342</c:v>
                </c:pt>
                <c:pt idx="11">
                  <c:v>3364</c:v>
                </c:pt>
                <c:pt idx="12">
                  <c:v>3378</c:v>
                </c:pt>
                <c:pt idx="13">
                  <c:v>3394</c:v>
                </c:pt>
                <c:pt idx="14">
                  <c:v>3407</c:v>
                </c:pt>
                <c:pt idx="15">
                  <c:v>3423</c:v>
                </c:pt>
                <c:pt idx="16">
                  <c:v>3432</c:v>
                </c:pt>
                <c:pt idx="17">
                  <c:v>3748</c:v>
                </c:pt>
                <c:pt idx="18">
                  <c:v>3769</c:v>
                </c:pt>
                <c:pt idx="19">
                  <c:v>3783</c:v>
                </c:pt>
                <c:pt idx="20">
                  <c:v>3797</c:v>
                </c:pt>
                <c:pt idx="21">
                  <c:v>3813</c:v>
                </c:pt>
                <c:pt idx="22">
                  <c:v>3828</c:v>
                </c:pt>
                <c:pt idx="23">
                  <c:v>3843</c:v>
                </c:pt>
                <c:pt idx="24">
                  <c:v>3857</c:v>
                </c:pt>
                <c:pt idx="25">
                  <c:v>3873</c:v>
                </c:pt>
                <c:pt idx="26">
                  <c:v>3895</c:v>
                </c:pt>
                <c:pt idx="27">
                  <c:v>3911</c:v>
                </c:pt>
                <c:pt idx="28">
                  <c:v>3925</c:v>
                </c:pt>
                <c:pt idx="29">
                  <c:v>3941</c:v>
                </c:pt>
                <c:pt idx="30">
                  <c:v>3956</c:v>
                </c:pt>
                <c:pt idx="31">
                  <c:v>3969</c:v>
                </c:pt>
                <c:pt idx="32">
                  <c:v>3978</c:v>
                </c:pt>
                <c:pt idx="33">
                  <c:v>4086</c:v>
                </c:pt>
                <c:pt idx="34">
                  <c:v>4110</c:v>
                </c:pt>
                <c:pt idx="35">
                  <c:v>4113</c:v>
                </c:pt>
                <c:pt idx="36">
                  <c:v>4128</c:v>
                </c:pt>
                <c:pt idx="37">
                  <c:v>4143</c:v>
                </c:pt>
                <c:pt idx="38">
                  <c:v>4157</c:v>
                </c:pt>
                <c:pt idx="39">
                  <c:v>4173</c:v>
                </c:pt>
                <c:pt idx="40">
                  <c:v>4187</c:v>
                </c:pt>
                <c:pt idx="41">
                  <c:v>4203</c:v>
                </c:pt>
                <c:pt idx="42">
                  <c:v>4217</c:v>
                </c:pt>
                <c:pt idx="43">
                  <c:v>4233</c:v>
                </c:pt>
                <c:pt idx="44">
                  <c:v>4256</c:v>
                </c:pt>
                <c:pt idx="45">
                  <c:v>4285</c:v>
                </c:pt>
                <c:pt idx="46">
                  <c:v>4301</c:v>
                </c:pt>
                <c:pt idx="47">
                  <c:v>4315</c:v>
                </c:pt>
                <c:pt idx="48">
                  <c:v>4331</c:v>
                </c:pt>
                <c:pt idx="49">
                  <c:v>4345</c:v>
                </c:pt>
                <c:pt idx="50">
                  <c:v>4361</c:v>
                </c:pt>
                <c:pt idx="51">
                  <c:v>4376</c:v>
                </c:pt>
                <c:pt idx="52">
                  <c:v>4389</c:v>
                </c:pt>
                <c:pt idx="53">
                  <c:v>4406</c:v>
                </c:pt>
                <c:pt idx="54">
                  <c:v>4419</c:v>
                </c:pt>
                <c:pt idx="55">
                  <c:v>4435</c:v>
                </c:pt>
                <c:pt idx="56">
                  <c:v>4457</c:v>
                </c:pt>
                <c:pt idx="57">
                  <c:v>4473</c:v>
                </c:pt>
                <c:pt idx="58">
                  <c:v>4487</c:v>
                </c:pt>
                <c:pt idx="59">
                  <c:v>4496</c:v>
                </c:pt>
                <c:pt idx="60">
                  <c:v>4503</c:v>
                </c:pt>
                <c:pt idx="61">
                  <c:v>4518</c:v>
                </c:pt>
                <c:pt idx="62">
                  <c:v>4534</c:v>
                </c:pt>
                <c:pt idx="63">
                  <c:v>4547</c:v>
                </c:pt>
                <c:pt idx="64">
                  <c:v>4564</c:v>
                </c:pt>
                <c:pt idx="65">
                  <c:v>4577</c:v>
                </c:pt>
                <c:pt idx="66">
                  <c:v>4593</c:v>
                </c:pt>
                <c:pt idx="67">
                  <c:v>4607</c:v>
                </c:pt>
                <c:pt idx="68">
                  <c:v>4624</c:v>
                </c:pt>
                <c:pt idx="69">
                  <c:v>4645</c:v>
                </c:pt>
                <c:pt idx="70">
                  <c:v>4659</c:v>
                </c:pt>
                <c:pt idx="71">
                  <c:v>4675</c:v>
                </c:pt>
                <c:pt idx="72">
                  <c:v>4690</c:v>
                </c:pt>
                <c:pt idx="73">
                  <c:v>4706</c:v>
                </c:pt>
                <c:pt idx="74">
                  <c:v>4719</c:v>
                </c:pt>
                <c:pt idx="75">
                  <c:v>4736</c:v>
                </c:pt>
                <c:pt idx="76">
                  <c:v>4750</c:v>
                </c:pt>
                <c:pt idx="77">
                  <c:v>4766</c:v>
                </c:pt>
                <c:pt idx="78">
                  <c:v>4774</c:v>
                </c:pt>
                <c:pt idx="79">
                  <c:v>5034</c:v>
                </c:pt>
                <c:pt idx="80">
                  <c:v>5035</c:v>
                </c:pt>
                <c:pt idx="81">
                  <c:v>5051</c:v>
                </c:pt>
                <c:pt idx="82">
                  <c:v>5065</c:v>
                </c:pt>
                <c:pt idx="83">
                  <c:v>5079</c:v>
                </c:pt>
                <c:pt idx="84">
                  <c:v>5095</c:v>
                </c:pt>
                <c:pt idx="85">
                  <c:v>5109</c:v>
                </c:pt>
                <c:pt idx="86">
                  <c:v>5126</c:v>
                </c:pt>
                <c:pt idx="87">
                  <c:v>5142</c:v>
                </c:pt>
                <c:pt idx="88">
                  <c:v>5156</c:v>
                </c:pt>
                <c:pt idx="89">
                  <c:v>5169</c:v>
                </c:pt>
                <c:pt idx="90">
                  <c:v>5185</c:v>
                </c:pt>
                <c:pt idx="91">
                  <c:v>5218</c:v>
                </c:pt>
                <c:pt idx="92">
                  <c:v>5237</c:v>
                </c:pt>
                <c:pt idx="93">
                  <c:v>5253</c:v>
                </c:pt>
                <c:pt idx="94">
                  <c:v>5267</c:v>
                </c:pt>
                <c:pt idx="95">
                  <c:v>5283</c:v>
                </c:pt>
                <c:pt idx="96">
                  <c:v>5297</c:v>
                </c:pt>
                <c:pt idx="97">
                  <c:v>5314</c:v>
                </c:pt>
                <c:pt idx="98">
                  <c:v>5328</c:v>
                </c:pt>
                <c:pt idx="99">
                  <c:v>5344</c:v>
                </c:pt>
                <c:pt idx="100">
                  <c:v>5357</c:v>
                </c:pt>
                <c:pt idx="101">
                  <c:v>5374</c:v>
                </c:pt>
                <c:pt idx="102">
                  <c:v>5513</c:v>
                </c:pt>
                <c:pt idx="103">
                  <c:v>5530</c:v>
                </c:pt>
                <c:pt idx="104">
                  <c:v>5546</c:v>
                </c:pt>
                <c:pt idx="105">
                  <c:v>5560</c:v>
                </c:pt>
                <c:pt idx="106">
                  <c:v>5576</c:v>
                </c:pt>
                <c:pt idx="107">
                  <c:v>5597</c:v>
                </c:pt>
                <c:pt idx="108">
                  <c:v>5613</c:v>
                </c:pt>
                <c:pt idx="109">
                  <c:v>5627</c:v>
                </c:pt>
                <c:pt idx="110">
                  <c:v>5643</c:v>
                </c:pt>
                <c:pt idx="111">
                  <c:v>5657</c:v>
                </c:pt>
                <c:pt idx="112">
                  <c:v>5673</c:v>
                </c:pt>
                <c:pt idx="113">
                  <c:v>5688</c:v>
                </c:pt>
                <c:pt idx="114">
                  <c:v>5703</c:v>
                </c:pt>
                <c:pt idx="115">
                  <c:v>5717</c:v>
                </c:pt>
                <c:pt idx="116">
                  <c:v>5734</c:v>
                </c:pt>
                <c:pt idx="117">
                  <c:v>5740</c:v>
                </c:pt>
                <c:pt idx="118">
                  <c:v>5825</c:v>
                </c:pt>
                <c:pt idx="119">
                  <c:v>5829</c:v>
                </c:pt>
                <c:pt idx="120">
                  <c:v>5845</c:v>
                </c:pt>
                <c:pt idx="121">
                  <c:v>5862</c:v>
                </c:pt>
                <c:pt idx="122">
                  <c:v>5875</c:v>
                </c:pt>
                <c:pt idx="123">
                  <c:v>5890</c:v>
                </c:pt>
                <c:pt idx="124">
                  <c:v>5906</c:v>
                </c:pt>
                <c:pt idx="125">
                  <c:v>5919</c:v>
                </c:pt>
                <c:pt idx="126">
                  <c:v>5935</c:v>
                </c:pt>
                <c:pt idx="127">
                  <c:v>5967</c:v>
                </c:pt>
                <c:pt idx="128">
                  <c:v>5973</c:v>
                </c:pt>
                <c:pt idx="129">
                  <c:v>5988</c:v>
                </c:pt>
                <c:pt idx="130">
                  <c:v>6003</c:v>
                </c:pt>
                <c:pt idx="131">
                  <c:v>6018</c:v>
                </c:pt>
                <c:pt idx="132">
                  <c:v>6132</c:v>
                </c:pt>
                <c:pt idx="133">
                  <c:v>6139</c:v>
                </c:pt>
                <c:pt idx="134">
                  <c:v>6153</c:v>
                </c:pt>
                <c:pt idx="135">
                  <c:v>6185</c:v>
                </c:pt>
                <c:pt idx="136">
                  <c:v>6189</c:v>
                </c:pt>
                <c:pt idx="137">
                  <c:v>6205</c:v>
                </c:pt>
                <c:pt idx="138">
                  <c:v>6231</c:v>
                </c:pt>
                <c:pt idx="139">
                  <c:v>6235</c:v>
                </c:pt>
                <c:pt idx="140">
                  <c:v>6249</c:v>
                </c:pt>
                <c:pt idx="141">
                  <c:v>6265</c:v>
                </c:pt>
                <c:pt idx="142">
                  <c:v>6279</c:v>
                </c:pt>
                <c:pt idx="143">
                  <c:v>6295</c:v>
                </c:pt>
                <c:pt idx="144">
                  <c:v>6309</c:v>
                </c:pt>
                <c:pt idx="145">
                  <c:v>6326</c:v>
                </c:pt>
                <c:pt idx="146">
                  <c:v>6347</c:v>
                </c:pt>
                <c:pt idx="147">
                  <c:v>6364</c:v>
                </c:pt>
                <c:pt idx="148">
                  <c:v>6378</c:v>
                </c:pt>
                <c:pt idx="149">
                  <c:v>6393</c:v>
                </c:pt>
                <c:pt idx="150">
                  <c:v>6408</c:v>
                </c:pt>
                <c:pt idx="151">
                  <c:v>6544</c:v>
                </c:pt>
                <c:pt idx="152">
                  <c:v>6560</c:v>
                </c:pt>
                <c:pt idx="153">
                  <c:v>6565</c:v>
                </c:pt>
                <c:pt idx="154">
                  <c:v>6579</c:v>
                </c:pt>
                <c:pt idx="155">
                  <c:v>6595</c:v>
                </c:pt>
                <c:pt idx="156">
                  <c:v>6611</c:v>
                </c:pt>
                <c:pt idx="157">
                  <c:v>6625</c:v>
                </c:pt>
                <c:pt idx="158">
                  <c:v>6640</c:v>
                </c:pt>
                <c:pt idx="159">
                  <c:v>6703</c:v>
                </c:pt>
                <c:pt idx="160">
                  <c:v>6737</c:v>
                </c:pt>
                <c:pt idx="161">
                  <c:v>6739</c:v>
                </c:pt>
                <c:pt idx="162">
                  <c:v>6753</c:v>
                </c:pt>
                <c:pt idx="163">
                  <c:v>6767</c:v>
                </c:pt>
                <c:pt idx="164">
                  <c:v>6783</c:v>
                </c:pt>
                <c:pt idx="165">
                  <c:v>6798</c:v>
                </c:pt>
                <c:pt idx="166">
                  <c:v>6813</c:v>
                </c:pt>
                <c:pt idx="167">
                  <c:v>6828</c:v>
                </c:pt>
                <c:pt idx="168">
                  <c:v>6843</c:v>
                </c:pt>
                <c:pt idx="169">
                  <c:v>6857</c:v>
                </c:pt>
                <c:pt idx="170">
                  <c:v>6873</c:v>
                </c:pt>
                <c:pt idx="171">
                  <c:v>6895</c:v>
                </c:pt>
                <c:pt idx="172">
                  <c:v>6935</c:v>
                </c:pt>
                <c:pt idx="173">
                  <c:v>6939</c:v>
                </c:pt>
                <c:pt idx="174">
                  <c:v>6948</c:v>
                </c:pt>
                <c:pt idx="175">
                  <c:v>6955</c:v>
                </c:pt>
                <c:pt idx="176">
                  <c:v>6970</c:v>
                </c:pt>
                <c:pt idx="177">
                  <c:v>6985</c:v>
                </c:pt>
                <c:pt idx="178">
                  <c:v>7000</c:v>
                </c:pt>
                <c:pt idx="179">
                  <c:v>7016</c:v>
                </c:pt>
                <c:pt idx="180">
                  <c:v>7024</c:v>
                </c:pt>
                <c:pt idx="181">
                  <c:v>10049</c:v>
                </c:pt>
                <c:pt idx="182">
                  <c:v>10062</c:v>
                </c:pt>
                <c:pt idx="183">
                  <c:v>10075</c:v>
                </c:pt>
                <c:pt idx="184">
                  <c:v>10097</c:v>
                </c:pt>
                <c:pt idx="185">
                  <c:v>10113</c:v>
                </c:pt>
                <c:pt idx="186">
                  <c:v>10128</c:v>
                </c:pt>
                <c:pt idx="187">
                  <c:v>10143</c:v>
                </c:pt>
                <c:pt idx="188">
                  <c:v>10158</c:v>
                </c:pt>
                <c:pt idx="189">
                  <c:v>10173</c:v>
                </c:pt>
                <c:pt idx="190">
                  <c:v>10188</c:v>
                </c:pt>
                <c:pt idx="191">
                  <c:v>10204</c:v>
                </c:pt>
                <c:pt idx="192">
                  <c:v>10217</c:v>
                </c:pt>
                <c:pt idx="193">
                  <c:v>10233</c:v>
                </c:pt>
                <c:pt idx="194">
                  <c:v>10247</c:v>
                </c:pt>
                <c:pt idx="195">
                  <c:v>10263</c:v>
                </c:pt>
                <c:pt idx="196">
                  <c:v>10285</c:v>
                </c:pt>
                <c:pt idx="197">
                  <c:v>10299</c:v>
                </c:pt>
                <c:pt idx="198">
                  <c:v>10308</c:v>
                </c:pt>
                <c:pt idx="199">
                  <c:v>10316</c:v>
                </c:pt>
                <c:pt idx="200">
                  <c:v>10330</c:v>
                </c:pt>
                <c:pt idx="201">
                  <c:v>10346</c:v>
                </c:pt>
                <c:pt idx="202">
                  <c:v>10359</c:v>
                </c:pt>
                <c:pt idx="203">
                  <c:v>10375</c:v>
                </c:pt>
                <c:pt idx="204">
                  <c:v>10390</c:v>
                </c:pt>
                <c:pt idx="205">
                  <c:v>10406</c:v>
                </c:pt>
                <c:pt idx="206">
                  <c:v>10420</c:v>
                </c:pt>
                <c:pt idx="207">
                  <c:v>10436</c:v>
                </c:pt>
                <c:pt idx="208">
                  <c:v>10466</c:v>
                </c:pt>
                <c:pt idx="209">
                  <c:v>10467</c:v>
                </c:pt>
                <c:pt idx="210">
                  <c:v>10627</c:v>
                </c:pt>
                <c:pt idx="211">
                  <c:v>10639</c:v>
                </c:pt>
                <c:pt idx="212">
                  <c:v>10645</c:v>
                </c:pt>
                <c:pt idx="213">
                  <c:v>10685</c:v>
                </c:pt>
                <c:pt idx="214">
                  <c:v>10689</c:v>
                </c:pt>
                <c:pt idx="215">
                  <c:v>10705</c:v>
                </c:pt>
                <c:pt idx="216">
                  <c:v>10720</c:v>
                </c:pt>
                <c:pt idx="217">
                  <c:v>10735</c:v>
                </c:pt>
                <c:pt idx="218">
                  <c:v>10749</c:v>
                </c:pt>
                <c:pt idx="219">
                  <c:v>10765</c:v>
                </c:pt>
                <c:pt idx="220">
                  <c:v>10779</c:v>
                </c:pt>
                <c:pt idx="221">
                  <c:v>10788</c:v>
                </c:pt>
                <c:pt idx="222">
                  <c:v>10796</c:v>
                </c:pt>
                <c:pt idx="223">
                  <c:v>10817</c:v>
                </c:pt>
                <c:pt idx="224">
                  <c:v>10847</c:v>
                </c:pt>
                <c:pt idx="225">
                  <c:v>10863</c:v>
                </c:pt>
                <c:pt idx="226">
                  <c:v>10877</c:v>
                </c:pt>
                <c:pt idx="227">
                  <c:v>10893</c:v>
                </c:pt>
                <c:pt idx="228">
                  <c:v>10907</c:v>
                </c:pt>
                <c:pt idx="229">
                  <c:v>10923</c:v>
                </c:pt>
                <c:pt idx="230">
                  <c:v>10938</c:v>
                </c:pt>
                <c:pt idx="231">
                  <c:v>10955</c:v>
                </c:pt>
                <c:pt idx="232">
                  <c:v>11188</c:v>
                </c:pt>
                <c:pt idx="233">
                  <c:v>11219</c:v>
                </c:pt>
                <c:pt idx="234">
                  <c:v>11223</c:v>
                </c:pt>
                <c:pt idx="235">
                  <c:v>11237</c:v>
                </c:pt>
                <c:pt idx="236">
                  <c:v>11254</c:v>
                </c:pt>
                <c:pt idx="237">
                  <c:v>11268</c:v>
                </c:pt>
                <c:pt idx="238">
                  <c:v>11284</c:v>
                </c:pt>
                <c:pt idx="239">
                  <c:v>11357</c:v>
                </c:pt>
                <c:pt idx="240">
                  <c:v>11378</c:v>
                </c:pt>
                <c:pt idx="241">
                  <c:v>11395</c:v>
                </c:pt>
                <c:pt idx="242">
                  <c:v>11425</c:v>
                </c:pt>
                <c:pt idx="243">
                  <c:v>11439</c:v>
                </c:pt>
                <c:pt idx="244">
                  <c:v>11455</c:v>
                </c:pt>
                <c:pt idx="245">
                  <c:v>11469</c:v>
                </c:pt>
                <c:pt idx="246">
                  <c:v>11485</c:v>
                </c:pt>
                <c:pt idx="247">
                  <c:v>11500</c:v>
                </c:pt>
                <c:pt idx="248">
                  <c:v>11888</c:v>
                </c:pt>
                <c:pt idx="249">
                  <c:v>11905</c:v>
                </c:pt>
                <c:pt idx="250">
                  <c:v>11905</c:v>
                </c:pt>
                <c:pt idx="251">
                  <c:v>11919</c:v>
                </c:pt>
                <c:pt idx="252">
                  <c:v>11935</c:v>
                </c:pt>
                <c:pt idx="253">
                  <c:v>11969</c:v>
                </c:pt>
                <c:pt idx="254">
                  <c:v>11973</c:v>
                </c:pt>
                <c:pt idx="255">
                  <c:v>11987</c:v>
                </c:pt>
                <c:pt idx="256">
                  <c:v>12017</c:v>
                </c:pt>
                <c:pt idx="257">
                  <c:v>12019</c:v>
                </c:pt>
                <c:pt idx="258">
                  <c:v>12026</c:v>
                </c:pt>
                <c:pt idx="259">
                  <c:v>12109</c:v>
                </c:pt>
                <c:pt idx="260">
                  <c:v>12124</c:v>
                </c:pt>
                <c:pt idx="261">
                  <c:v>12138</c:v>
                </c:pt>
                <c:pt idx="262">
                  <c:v>12154</c:v>
                </c:pt>
                <c:pt idx="263">
                  <c:v>12175</c:v>
                </c:pt>
                <c:pt idx="264">
                  <c:v>12190</c:v>
                </c:pt>
                <c:pt idx="265">
                  <c:v>12205</c:v>
                </c:pt>
                <c:pt idx="266">
                  <c:v>12219</c:v>
                </c:pt>
                <c:pt idx="267">
                  <c:v>12235</c:v>
                </c:pt>
                <c:pt idx="268">
                  <c:v>12249</c:v>
                </c:pt>
                <c:pt idx="269">
                  <c:v>12258</c:v>
                </c:pt>
                <c:pt idx="270">
                  <c:v>16452</c:v>
                </c:pt>
                <c:pt idx="271">
                  <c:v>16454</c:v>
                </c:pt>
                <c:pt idx="272">
                  <c:v>16469</c:v>
                </c:pt>
                <c:pt idx="273">
                  <c:v>16483</c:v>
                </c:pt>
                <c:pt idx="274">
                  <c:v>16499</c:v>
                </c:pt>
                <c:pt idx="275">
                  <c:v>16514</c:v>
                </c:pt>
                <c:pt idx="276">
                  <c:v>16621</c:v>
                </c:pt>
                <c:pt idx="277">
                  <c:v>16641</c:v>
                </c:pt>
                <c:pt idx="278">
                  <c:v>16657</c:v>
                </c:pt>
                <c:pt idx="279">
                  <c:v>16672</c:v>
                </c:pt>
                <c:pt idx="280">
                  <c:v>16687</c:v>
                </c:pt>
                <c:pt idx="281">
                  <c:v>16701</c:v>
                </c:pt>
                <c:pt idx="282">
                  <c:v>16718</c:v>
                </c:pt>
                <c:pt idx="283">
                  <c:v>16732</c:v>
                </c:pt>
                <c:pt idx="284">
                  <c:v>18153</c:v>
                </c:pt>
                <c:pt idx="285">
                  <c:v>18173</c:v>
                </c:pt>
                <c:pt idx="286">
                  <c:v>18187</c:v>
                </c:pt>
                <c:pt idx="287">
                  <c:v>18202</c:v>
                </c:pt>
                <c:pt idx="288">
                  <c:v>18217</c:v>
                </c:pt>
                <c:pt idx="289">
                  <c:v>18231</c:v>
                </c:pt>
                <c:pt idx="290">
                  <c:v>18247</c:v>
                </c:pt>
                <c:pt idx="291">
                  <c:v>18263</c:v>
                </c:pt>
                <c:pt idx="292">
                  <c:v>18283</c:v>
                </c:pt>
                <c:pt idx="293">
                  <c:v>18300</c:v>
                </c:pt>
                <c:pt idx="294">
                  <c:v>18313</c:v>
                </c:pt>
                <c:pt idx="295">
                  <c:v>18329</c:v>
                </c:pt>
                <c:pt idx="296">
                  <c:v>18343</c:v>
                </c:pt>
                <c:pt idx="297">
                  <c:v>18359</c:v>
                </c:pt>
                <c:pt idx="298">
                  <c:v>18373</c:v>
                </c:pt>
                <c:pt idx="299">
                  <c:v>18390</c:v>
                </c:pt>
                <c:pt idx="300">
                  <c:v>18403</c:v>
                </c:pt>
                <c:pt idx="301">
                  <c:v>18420</c:v>
                </c:pt>
                <c:pt idx="302">
                  <c:v>18441</c:v>
                </c:pt>
                <c:pt idx="303">
                  <c:v>18457</c:v>
                </c:pt>
                <c:pt idx="304">
                  <c:v>18471</c:v>
                </c:pt>
                <c:pt idx="305">
                  <c:v>18487</c:v>
                </c:pt>
                <c:pt idx="306">
                  <c:v>18501</c:v>
                </c:pt>
                <c:pt idx="307">
                  <c:v>18518</c:v>
                </c:pt>
                <c:pt idx="308">
                  <c:v>18531</c:v>
                </c:pt>
                <c:pt idx="309">
                  <c:v>18547</c:v>
                </c:pt>
                <c:pt idx="310">
                  <c:v>18563</c:v>
                </c:pt>
                <c:pt idx="311">
                  <c:v>18577</c:v>
                </c:pt>
                <c:pt idx="312">
                  <c:v>18591</c:v>
                </c:pt>
                <c:pt idx="313">
                  <c:v>18607</c:v>
                </c:pt>
                <c:pt idx="314">
                  <c:v>18629</c:v>
                </c:pt>
                <c:pt idx="315">
                  <c:v>18660</c:v>
                </c:pt>
                <c:pt idx="316">
                  <c:v>18673</c:v>
                </c:pt>
                <c:pt idx="317">
                  <c:v>18689</c:v>
                </c:pt>
                <c:pt idx="318">
                  <c:v>18704</c:v>
                </c:pt>
                <c:pt idx="319">
                  <c:v>18719</c:v>
                </c:pt>
                <c:pt idx="320">
                  <c:v>18733</c:v>
                </c:pt>
                <c:pt idx="321">
                  <c:v>18750</c:v>
                </c:pt>
                <c:pt idx="322">
                  <c:v>18763</c:v>
                </c:pt>
                <c:pt idx="323">
                  <c:v>18779</c:v>
                </c:pt>
                <c:pt idx="324">
                  <c:v>18802</c:v>
                </c:pt>
                <c:pt idx="325">
                  <c:v>18832</c:v>
                </c:pt>
                <c:pt idx="326">
                  <c:v>18847</c:v>
                </c:pt>
                <c:pt idx="327">
                  <c:v>18863</c:v>
                </c:pt>
                <c:pt idx="328">
                  <c:v>18879</c:v>
                </c:pt>
                <c:pt idx="329">
                  <c:v>18891</c:v>
                </c:pt>
                <c:pt idx="330">
                  <c:v>18907</c:v>
                </c:pt>
                <c:pt idx="331">
                  <c:v>18914</c:v>
                </c:pt>
                <c:pt idx="332">
                  <c:v>19485</c:v>
                </c:pt>
                <c:pt idx="333">
                  <c:v>19486</c:v>
                </c:pt>
                <c:pt idx="334">
                  <c:v>19499</c:v>
                </c:pt>
                <c:pt idx="335">
                  <c:v>19513</c:v>
                </c:pt>
                <c:pt idx="336">
                  <c:v>19529</c:v>
                </c:pt>
                <c:pt idx="337">
                  <c:v>19544</c:v>
                </c:pt>
                <c:pt idx="338">
                  <c:v>19559</c:v>
                </c:pt>
                <c:pt idx="339">
                  <c:v>19581</c:v>
                </c:pt>
                <c:pt idx="340">
                  <c:v>19597</c:v>
                </c:pt>
                <c:pt idx="341">
                  <c:v>19611</c:v>
                </c:pt>
                <c:pt idx="342">
                  <c:v>19627</c:v>
                </c:pt>
                <c:pt idx="343">
                  <c:v>19641</c:v>
                </c:pt>
                <c:pt idx="344">
                  <c:v>19657</c:v>
                </c:pt>
                <c:pt idx="345">
                  <c:v>19671</c:v>
                </c:pt>
                <c:pt idx="346">
                  <c:v>19679</c:v>
                </c:pt>
                <c:pt idx="347">
                  <c:v>19688</c:v>
                </c:pt>
                <c:pt idx="348">
                  <c:v>19702</c:v>
                </c:pt>
                <c:pt idx="349">
                  <c:v>19717</c:v>
                </c:pt>
                <c:pt idx="350">
                  <c:v>19731</c:v>
                </c:pt>
                <c:pt idx="351">
                  <c:v>19748</c:v>
                </c:pt>
                <c:pt idx="352">
                  <c:v>19767</c:v>
                </c:pt>
                <c:pt idx="353">
                  <c:v>19783</c:v>
                </c:pt>
                <c:pt idx="354">
                  <c:v>19799</c:v>
                </c:pt>
                <c:pt idx="355">
                  <c:v>19813</c:v>
                </c:pt>
                <c:pt idx="356">
                  <c:v>19829</c:v>
                </c:pt>
                <c:pt idx="357">
                  <c:v>19843</c:v>
                </c:pt>
                <c:pt idx="358">
                  <c:v>19859</c:v>
                </c:pt>
                <c:pt idx="359">
                  <c:v>19874</c:v>
                </c:pt>
                <c:pt idx="360">
                  <c:v>19967</c:v>
                </c:pt>
                <c:pt idx="361">
                  <c:v>19987</c:v>
                </c:pt>
                <c:pt idx="362">
                  <c:v>20001</c:v>
                </c:pt>
                <c:pt idx="363">
                  <c:v>20017</c:v>
                </c:pt>
                <c:pt idx="364">
                  <c:v>20031</c:v>
                </c:pt>
                <c:pt idx="365">
                  <c:v>20047</c:v>
                </c:pt>
                <c:pt idx="366">
                  <c:v>20061</c:v>
                </c:pt>
                <c:pt idx="367">
                  <c:v>20077</c:v>
                </c:pt>
                <c:pt idx="368">
                  <c:v>20091</c:v>
                </c:pt>
                <c:pt idx="369">
                  <c:v>20107</c:v>
                </c:pt>
                <c:pt idx="370">
                  <c:v>20129</c:v>
                </c:pt>
                <c:pt idx="371">
                  <c:v>20143</c:v>
                </c:pt>
                <c:pt idx="372">
                  <c:v>20159</c:v>
                </c:pt>
                <c:pt idx="373">
                  <c:v>20173</c:v>
                </c:pt>
                <c:pt idx="374">
                  <c:v>20189</c:v>
                </c:pt>
                <c:pt idx="375">
                  <c:v>20203</c:v>
                </c:pt>
                <c:pt idx="376">
                  <c:v>20219</c:v>
                </c:pt>
                <c:pt idx="377">
                  <c:v>20233</c:v>
                </c:pt>
                <c:pt idx="378">
                  <c:v>20249</c:v>
                </c:pt>
                <c:pt idx="379">
                  <c:v>20263</c:v>
                </c:pt>
                <c:pt idx="380">
                  <c:v>20279</c:v>
                </c:pt>
                <c:pt idx="381">
                  <c:v>20288</c:v>
                </c:pt>
                <c:pt idx="382">
                  <c:v>20302</c:v>
                </c:pt>
                <c:pt idx="383">
                  <c:v>20318</c:v>
                </c:pt>
                <c:pt idx="384">
                  <c:v>20331</c:v>
                </c:pt>
                <c:pt idx="385">
                  <c:v>20345</c:v>
                </c:pt>
                <c:pt idx="386">
                  <c:v>20363</c:v>
                </c:pt>
                <c:pt idx="387">
                  <c:v>20377</c:v>
                </c:pt>
                <c:pt idx="388">
                  <c:v>20391</c:v>
                </c:pt>
                <c:pt idx="389">
                  <c:v>20407</c:v>
                </c:pt>
                <c:pt idx="390">
                  <c:v>20421</c:v>
                </c:pt>
                <c:pt idx="391">
                  <c:v>20437</c:v>
                </c:pt>
                <c:pt idx="392">
                  <c:v>20452</c:v>
                </c:pt>
                <c:pt idx="393">
                  <c:v>20473</c:v>
                </c:pt>
                <c:pt idx="394">
                  <c:v>20482</c:v>
                </c:pt>
                <c:pt idx="395">
                  <c:v>20857</c:v>
                </c:pt>
                <c:pt idx="396">
                  <c:v>20878</c:v>
                </c:pt>
                <c:pt idx="397">
                  <c:v>20879</c:v>
                </c:pt>
                <c:pt idx="398">
                  <c:v>20880</c:v>
                </c:pt>
                <c:pt idx="399">
                  <c:v>20893</c:v>
                </c:pt>
                <c:pt idx="400">
                  <c:v>20909</c:v>
                </c:pt>
                <c:pt idx="401">
                  <c:v>20923</c:v>
                </c:pt>
                <c:pt idx="402">
                  <c:v>20939</c:v>
                </c:pt>
                <c:pt idx="403">
                  <c:v>20954</c:v>
                </c:pt>
                <c:pt idx="404">
                  <c:v>20993</c:v>
                </c:pt>
                <c:pt idx="405">
                  <c:v>21014</c:v>
                </c:pt>
                <c:pt idx="406">
                  <c:v>21029</c:v>
                </c:pt>
                <c:pt idx="407">
                  <c:v>21052</c:v>
                </c:pt>
                <c:pt idx="408">
                  <c:v>21065</c:v>
                </c:pt>
                <c:pt idx="409">
                  <c:v>21082</c:v>
                </c:pt>
                <c:pt idx="410">
                  <c:v>21097</c:v>
                </c:pt>
                <c:pt idx="411">
                  <c:v>21111</c:v>
                </c:pt>
                <c:pt idx="412">
                  <c:v>21127</c:v>
                </c:pt>
                <c:pt idx="413">
                  <c:v>21141</c:v>
                </c:pt>
                <c:pt idx="414">
                  <c:v>21156</c:v>
                </c:pt>
                <c:pt idx="415">
                  <c:v>21171</c:v>
                </c:pt>
                <c:pt idx="416">
                  <c:v>21188</c:v>
                </c:pt>
                <c:pt idx="417">
                  <c:v>21202</c:v>
                </c:pt>
                <c:pt idx="418">
                  <c:v>21223</c:v>
                </c:pt>
                <c:pt idx="419">
                  <c:v>21247</c:v>
                </c:pt>
                <c:pt idx="420">
                  <c:v>21269</c:v>
                </c:pt>
                <c:pt idx="421">
                  <c:v>21283</c:v>
                </c:pt>
                <c:pt idx="422">
                  <c:v>21299</c:v>
                </c:pt>
                <c:pt idx="423">
                  <c:v>21313</c:v>
                </c:pt>
                <c:pt idx="424">
                  <c:v>21329</c:v>
                </c:pt>
                <c:pt idx="425">
                  <c:v>21343</c:v>
                </c:pt>
                <c:pt idx="426">
                  <c:v>21359</c:v>
                </c:pt>
                <c:pt idx="427">
                  <c:v>21373</c:v>
                </c:pt>
                <c:pt idx="428">
                  <c:v>21389</c:v>
                </c:pt>
                <c:pt idx="429">
                  <c:v>21403</c:v>
                </c:pt>
                <c:pt idx="430">
                  <c:v>21419</c:v>
                </c:pt>
                <c:pt idx="431">
                  <c:v>21434</c:v>
                </c:pt>
                <c:pt idx="432">
                  <c:v>21515</c:v>
                </c:pt>
                <c:pt idx="433">
                  <c:v>21516</c:v>
                </c:pt>
                <c:pt idx="434">
                  <c:v>21531</c:v>
                </c:pt>
                <c:pt idx="435">
                  <c:v>21545</c:v>
                </c:pt>
                <c:pt idx="436">
                  <c:v>21561</c:v>
                </c:pt>
                <c:pt idx="437">
                  <c:v>21577</c:v>
                </c:pt>
                <c:pt idx="438">
                  <c:v>21591</c:v>
                </c:pt>
                <c:pt idx="439">
                  <c:v>21613</c:v>
                </c:pt>
                <c:pt idx="440">
                  <c:v>21629</c:v>
                </c:pt>
                <c:pt idx="441">
                  <c:v>21643</c:v>
                </c:pt>
                <c:pt idx="442">
                  <c:v>21659</c:v>
                </c:pt>
                <c:pt idx="443">
                  <c:v>21674</c:v>
                </c:pt>
                <c:pt idx="444">
                  <c:v>21787</c:v>
                </c:pt>
                <c:pt idx="445">
                  <c:v>21815</c:v>
                </c:pt>
                <c:pt idx="446">
                  <c:v>21831</c:v>
                </c:pt>
                <c:pt idx="447">
                  <c:v>21845</c:v>
                </c:pt>
                <c:pt idx="448">
                  <c:v>21861</c:v>
                </c:pt>
                <c:pt idx="449">
                  <c:v>21877</c:v>
                </c:pt>
                <c:pt idx="450">
                  <c:v>21891</c:v>
                </c:pt>
                <c:pt idx="451">
                  <c:v>21905</c:v>
                </c:pt>
                <c:pt idx="452">
                  <c:v>21921</c:v>
                </c:pt>
                <c:pt idx="453">
                  <c:v>21935</c:v>
                </c:pt>
                <c:pt idx="454">
                  <c:v>21952</c:v>
                </c:pt>
                <c:pt idx="455">
                  <c:v>21968</c:v>
                </c:pt>
                <c:pt idx="456">
                  <c:v>21989</c:v>
                </c:pt>
                <c:pt idx="457">
                  <c:v>22003</c:v>
                </c:pt>
                <c:pt idx="458">
                  <c:v>22020</c:v>
                </c:pt>
                <c:pt idx="459">
                  <c:v>22033</c:v>
                </c:pt>
                <c:pt idx="460">
                  <c:v>22049</c:v>
                </c:pt>
                <c:pt idx="461">
                  <c:v>22063</c:v>
                </c:pt>
                <c:pt idx="462">
                  <c:v>22079</c:v>
                </c:pt>
                <c:pt idx="463">
                  <c:v>22093</c:v>
                </c:pt>
                <c:pt idx="464">
                  <c:v>22109</c:v>
                </c:pt>
                <c:pt idx="465">
                  <c:v>22124</c:v>
                </c:pt>
                <c:pt idx="466">
                  <c:v>22132</c:v>
                </c:pt>
                <c:pt idx="467">
                  <c:v>22234</c:v>
                </c:pt>
                <c:pt idx="468">
                  <c:v>22263</c:v>
                </c:pt>
                <c:pt idx="469">
                  <c:v>22265</c:v>
                </c:pt>
                <c:pt idx="470">
                  <c:v>22281</c:v>
                </c:pt>
                <c:pt idx="471">
                  <c:v>22295</c:v>
                </c:pt>
                <c:pt idx="472">
                  <c:v>22311</c:v>
                </c:pt>
                <c:pt idx="473">
                  <c:v>22325</c:v>
                </c:pt>
                <c:pt idx="474">
                  <c:v>22341</c:v>
                </c:pt>
                <c:pt idx="475">
                  <c:v>22363</c:v>
                </c:pt>
                <c:pt idx="476">
                  <c:v>22379</c:v>
                </c:pt>
                <c:pt idx="477">
                  <c:v>22393</c:v>
                </c:pt>
                <c:pt idx="478">
                  <c:v>22409</c:v>
                </c:pt>
                <c:pt idx="479">
                  <c:v>22423</c:v>
                </c:pt>
                <c:pt idx="480">
                  <c:v>22439</c:v>
                </c:pt>
                <c:pt idx="481">
                  <c:v>22454</c:v>
                </c:pt>
                <c:pt idx="482">
                  <c:v>22522</c:v>
                </c:pt>
                <c:pt idx="483">
                  <c:v>22560</c:v>
                </c:pt>
                <c:pt idx="484">
                  <c:v>22565</c:v>
                </c:pt>
                <c:pt idx="485">
                  <c:v>22581</c:v>
                </c:pt>
                <c:pt idx="486">
                  <c:v>22595</c:v>
                </c:pt>
                <c:pt idx="487">
                  <c:v>22612</c:v>
                </c:pt>
                <c:pt idx="488">
                  <c:v>22630</c:v>
                </c:pt>
                <c:pt idx="489">
                  <c:v>22641</c:v>
                </c:pt>
                <c:pt idx="490">
                  <c:v>22655</c:v>
                </c:pt>
                <c:pt idx="491">
                  <c:v>22672</c:v>
                </c:pt>
                <c:pt idx="492">
                  <c:v>22685</c:v>
                </c:pt>
                <c:pt idx="493">
                  <c:v>22701</c:v>
                </c:pt>
                <c:pt idx="494">
                  <c:v>22718</c:v>
                </c:pt>
                <c:pt idx="495">
                  <c:v>22739</c:v>
                </c:pt>
                <c:pt idx="496">
                  <c:v>22753</c:v>
                </c:pt>
                <c:pt idx="497">
                  <c:v>22770</c:v>
                </c:pt>
                <c:pt idx="498">
                  <c:v>22784</c:v>
                </c:pt>
                <c:pt idx="499">
                  <c:v>22799</c:v>
                </c:pt>
                <c:pt idx="500">
                  <c:v>22813</c:v>
                </c:pt>
                <c:pt idx="501">
                  <c:v>22822</c:v>
                </c:pt>
                <c:pt idx="502">
                  <c:v>22874</c:v>
                </c:pt>
                <c:pt idx="503">
                  <c:v>22889</c:v>
                </c:pt>
                <c:pt idx="504">
                  <c:v>22903</c:v>
                </c:pt>
                <c:pt idx="505">
                  <c:v>22927</c:v>
                </c:pt>
                <c:pt idx="506">
                  <c:v>22941</c:v>
                </c:pt>
                <c:pt idx="507">
                  <c:v>22955</c:v>
                </c:pt>
                <c:pt idx="508">
                  <c:v>22971</c:v>
                </c:pt>
                <c:pt idx="509">
                  <c:v>22985</c:v>
                </c:pt>
                <c:pt idx="510">
                  <c:v>23001</c:v>
                </c:pt>
                <c:pt idx="511">
                  <c:v>23015</c:v>
                </c:pt>
                <c:pt idx="512">
                  <c:v>23031</c:v>
                </c:pt>
                <c:pt idx="513">
                  <c:v>23045</c:v>
                </c:pt>
                <c:pt idx="514">
                  <c:v>23061</c:v>
                </c:pt>
                <c:pt idx="515">
                  <c:v>23077</c:v>
                </c:pt>
                <c:pt idx="516">
                  <c:v>23092</c:v>
                </c:pt>
                <c:pt idx="517">
                  <c:v>23145</c:v>
                </c:pt>
                <c:pt idx="518">
                  <c:v>23159</c:v>
                </c:pt>
                <c:pt idx="519">
                  <c:v>23173</c:v>
                </c:pt>
                <c:pt idx="520">
                  <c:v>23190</c:v>
                </c:pt>
                <c:pt idx="521">
                  <c:v>23203</c:v>
                </c:pt>
                <c:pt idx="522">
                  <c:v>23219</c:v>
                </c:pt>
                <c:pt idx="523">
                  <c:v>23233</c:v>
                </c:pt>
                <c:pt idx="524">
                  <c:v>23249</c:v>
                </c:pt>
                <c:pt idx="525">
                  <c:v>23263</c:v>
                </c:pt>
                <c:pt idx="526">
                  <c:v>23279</c:v>
                </c:pt>
                <c:pt idx="527">
                  <c:v>23302</c:v>
                </c:pt>
                <c:pt idx="528">
                  <c:v>23324</c:v>
                </c:pt>
                <c:pt idx="529">
                  <c:v>24032</c:v>
                </c:pt>
                <c:pt idx="530">
                  <c:v>24033</c:v>
                </c:pt>
                <c:pt idx="531">
                  <c:v>24060</c:v>
                </c:pt>
                <c:pt idx="532">
                  <c:v>24065</c:v>
                </c:pt>
                <c:pt idx="533">
                  <c:v>24081</c:v>
                </c:pt>
                <c:pt idx="534">
                  <c:v>24096</c:v>
                </c:pt>
                <c:pt idx="535">
                  <c:v>24143</c:v>
                </c:pt>
                <c:pt idx="536">
                  <c:v>24177</c:v>
                </c:pt>
                <c:pt idx="537">
                  <c:v>24178</c:v>
                </c:pt>
                <c:pt idx="538">
                  <c:v>24185</c:v>
                </c:pt>
                <c:pt idx="539">
                  <c:v>24201</c:v>
                </c:pt>
                <c:pt idx="540">
                  <c:v>24223</c:v>
                </c:pt>
                <c:pt idx="541">
                  <c:v>24262</c:v>
                </c:pt>
                <c:pt idx="542">
                  <c:v>24263</c:v>
                </c:pt>
                <c:pt idx="543">
                  <c:v>24374</c:v>
                </c:pt>
                <c:pt idx="544">
                  <c:v>24375</c:v>
                </c:pt>
                <c:pt idx="545">
                  <c:v>24389</c:v>
                </c:pt>
                <c:pt idx="546">
                  <c:v>24403</c:v>
                </c:pt>
                <c:pt idx="547">
                  <c:v>24419</c:v>
                </c:pt>
                <c:pt idx="548">
                  <c:v>24441</c:v>
                </c:pt>
                <c:pt idx="549">
                  <c:v>24455</c:v>
                </c:pt>
                <c:pt idx="550">
                  <c:v>24471</c:v>
                </c:pt>
                <c:pt idx="551">
                  <c:v>24485</c:v>
                </c:pt>
                <c:pt idx="552">
                  <c:v>24502</c:v>
                </c:pt>
                <c:pt idx="553">
                  <c:v>24615</c:v>
                </c:pt>
                <c:pt idx="554">
                  <c:v>24629</c:v>
                </c:pt>
                <c:pt idx="555">
                  <c:v>24643</c:v>
                </c:pt>
                <c:pt idx="556">
                  <c:v>24659</c:v>
                </c:pt>
                <c:pt idx="557">
                  <c:v>24673</c:v>
                </c:pt>
                <c:pt idx="558">
                  <c:v>24689</c:v>
                </c:pt>
                <c:pt idx="559">
                  <c:v>24703</c:v>
                </c:pt>
                <c:pt idx="560">
                  <c:v>24719</c:v>
                </c:pt>
                <c:pt idx="561">
                  <c:v>24733</c:v>
                </c:pt>
                <c:pt idx="562">
                  <c:v>24749</c:v>
                </c:pt>
                <c:pt idx="563">
                  <c:v>24763</c:v>
                </c:pt>
                <c:pt idx="564">
                  <c:v>24779</c:v>
                </c:pt>
                <c:pt idx="565">
                  <c:v>24809</c:v>
                </c:pt>
                <c:pt idx="566">
                  <c:v>24831</c:v>
                </c:pt>
                <c:pt idx="567">
                  <c:v>24845</c:v>
                </c:pt>
                <c:pt idx="568">
                  <c:v>24861</c:v>
                </c:pt>
                <c:pt idx="569">
                  <c:v>24875</c:v>
                </c:pt>
                <c:pt idx="570">
                  <c:v>24892</c:v>
                </c:pt>
                <c:pt idx="571">
                  <c:v>24905</c:v>
                </c:pt>
                <c:pt idx="572">
                  <c:v>24921</c:v>
                </c:pt>
                <c:pt idx="573">
                  <c:v>24935</c:v>
                </c:pt>
                <c:pt idx="574">
                  <c:v>24951</c:v>
                </c:pt>
                <c:pt idx="575">
                  <c:v>24973</c:v>
                </c:pt>
                <c:pt idx="576">
                  <c:v>25004</c:v>
                </c:pt>
                <c:pt idx="577">
                  <c:v>25019</c:v>
                </c:pt>
                <c:pt idx="578">
                  <c:v>25033</c:v>
                </c:pt>
                <c:pt idx="579">
                  <c:v>25050</c:v>
                </c:pt>
                <c:pt idx="580">
                  <c:v>25063</c:v>
                </c:pt>
                <c:pt idx="581">
                  <c:v>25072</c:v>
                </c:pt>
                <c:pt idx="582">
                  <c:v>25160</c:v>
                </c:pt>
                <c:pt idx="583">
                  <c:v>25171</c:v>
                </c:pt>
                <c:pt idx="584">
                  <c:v>25191</c:v>
                </c:pt>
                <c:pt idx="585">
                  <c:v>25205</c:v>
                </c:pt>
                <c:pt idx="586">
                  <c:v>25221</c:v>
                </c:pt>
                <c:pt idx="587">
                  <c:v>25235</c:v>
                </c:pt>
                <c:pt idx="588">
                  <c:v>25251</c:v>
                </c:pt>
                <c:pt idx="589">
                  <c:v>25265</c:v>
                </c:pt>
                <c:pt idx="590">
                  <c:v>25281</c:v>
                </c:pt>
                <c:pt idx="591">
                  <c:v>25290</c:v>
                </c:pt>
                <c:pt idx="592">
                  <c:v>25295</c:v>
                </c:pt>
                <c:pt idx="593">
                  <c:v>25311</c:v>
                </c:pt>
                <c:pt idx="594">
                  <c:v>25325</c:v>
                </c:pt>
                <c:pt idx="595">
                  <c:v>25341</c:v>
                </c:pt>
                <c:pt idx="596">
                  <c:v>25363</c:v>
                </c:pt>
                <c:pt idx="597">
                  <c:v>25380</c:v>
                </c:pt>
                <c:pt idx="598">
                  <c:v>25438</c:v>
                </c:pt>
                <c:pt idx="599">
                  <c:v>25453</c:v>
                </c:pt>
                <c:pt idx="600">
                  <c:v>25469</c:v>
                </c:pt>
                <c:pt idx="601">
                  <c:v>25483</c:v>
                </c:pt>
                <c:pt idx="602">
                  <c:v>25499</c:v>
                </c:pt>
                <c:pt idx="603">
                  <c:v>25513</c:v>
                </c:pt>
                <c:pt idx="604">
                  <c:v>25529</c:v>
                </c:pt>
                <c:pt idx="605">
                  <c:v>25561</c:v>
                </c:pt>
                <c:pt idx="606">
                  <c:v>25565</c:v>
                </c:pt>
                <c:pt idx="607">
                  <c:v>25581</c:v>
                </c:pt>
                <c:pt idx="608">
                  <c:v>25595</c:v>
                </c:pt>
                <c:pt idx="609">
                  <c:v>25611</c:v>
                </c:pt>
                <c:pt idx="610">
                  <c:v>25625</c:v>
                </c:pt>
                <c:pt idx="611">
                  <c:v>25641</c:v>
                </c:pt>
                <c:pt idx="612">
                  <c:v>25655</c:v>
                </c:pt>
                <c:pt idx="613">
                  <c:v>25672</c:v>
                </c:pt>
                <c:pt idx="614">
                  <c:v>25686</c:v>
                </c:pt>
                <c:pt idx="615">
                  <c:v>26013</c:v>
                </c:pt>
                <c:pt idx="616">
                  <c:v>26015</c:v>
                </c:pt>
                <c:pt idx="617">
                  <c:v>26015</c:v>
                </c:pt>
                <c:pt idx="618">
                  <c:v>26031</c:v>
                </c:pt>
                <c:pt idx="619">
                  <c:v>26045</c:v>
                </c:pt>
                <c:pt idx="620">
                  <c:v>26061</c:v>
                </c:pt>
                <c:pt idx="621">
                  <c:v>26092</c:v>
                </c:pt>
                <c:pt idx="622">
                  <c:v>26093</c:v>
                </c:pt>
                <c:pt idx="623">
                  <c:v>26113</c:v>
                </c:pt>
                <c:pt idx="624">
                  <c:v>26129</c:v>
                </c:pt>
                <c:pt idx="625">
                  <c:v>26143</c:v>
                </c:pt>
                <c:pt idx="626">
                  <c:v>26159</c:v>
                </c:pt>
                <c:pt idx="627">
                  <c:v>26173</c:v>
                </c:pt>
                <c:pt idx="628">
                  <c:v>26189</c:v>
                </c:pt>
                <c:pt idx="629">
                  <c:v>26203</c:v>
                </c:pt>
                <c:pt idx="630">
                  <c:v>26220</c:v>
                </c:pt>
                <c:pt idx="631">
                  <c:v>26579</c:v>
                </c:pt>
                <c:pt idx="632">
                  <c:v>26593</c:v>
                </c:pt>
                <c:pt idx="633">
                  <c:v>26609</c:v>
                </c:pt>
                <c:pt idx="634">
                  <c:v>26623</c:v>
                </c:pt>
                <c:pt idx="635">
                  <c:v>26639</c:v>
                </c:pt>
                <c:pt idx="636">
                  <c:v>26660</c:v>
                </c:pt>
                <c:pt idx="637">
                  <c:v>26669</c:v>
                </c:pt>
                <c:pt idx="638">
                  <c:v>26691</c:v>
                </c:pt>
                <c:pt idx="639">
                  <c:v>26705</c:v>
                </c:pt>
                <c:pt idx="640">
                  <c:v>26721</c:v>
                </c:pt>
                <c:pt idx="641">
                  <c:v>26735</c:v>
                </c:pt>
                <c:pt idx="642">
                  <c:v>26751</c:v>
                </c:pt>
                <c:pt idx="643">
                  <c:v>26765</c:v>
                </c:pt>
                <c:pt idx="644">
                  <c:v>26781</c:v>
                </c:pt>
                <c:pt idx="645">
                  <c:v>26795</c:v>
                </c:pt>
                <c:pt idx="646">
                  <c:v>26811</c:v>
                </c:pt>
                <c:pt idx="647">
                  <c:v>26825</c:v>
                </c:pt>
                <c:pt idx="648">
                  <c:v>26841</c:v>
                </c:pt>
                <c:pt idx="649">
                  <c:v>26863</c:v>
                </c:pt>
                <c:pt idx="650">
                  <c:v>26879</c:v>
                </c:pt>
                <c:pt idx="651">
                  <c:v>26886</c:v>
                </c:pt>
                <c:pt idx="652">
                  <c:v>27186</c:v>
                </c:pt>
                <c:pt idx="653">
                  <c:v>27186</c:v>
                </c:pt>
                <c:pt idx="654">
                  <c:v>27201</c:v>
                </c:pt>
                <c:pt idx="655">
                  <c:v>27223</c:v>
                </c:pt>
                <c:pt idx="656">
                  <c:v>27265</c:v>
                </c:pt>
                <c:pt idx="657">
                  <c:v>27269</c:v>
                </c:pt>
                <c:pt idx="658">
                  <c:v>27283</c:v>
                </c:pt>
                <c:pt idx="659">
                  <c:v>27306</c:v>
                </c:pt>
                <c:pt idx="660">
                  <c:v>27306</c:v>
                </c:pt>
                <c:pt idx="661">
                  <c:v>27313</c:v>
                </c:pt>
                <c:pt idx="662">
                  <c:v>27329</c:v>
                </c:pt>
                <c:pt idx="663">
                  <c:v>27343</c:v>
                </c:pt>
                <c:pt idx="664">
                  <c:v>27359</c:v>
                </c:pt>
                <c:pt idx="665">
                  <c:v>27374</c:v>
                </c:pt>
                <c:pt idx="666">
                  <c:v>27435</c:v>
                </c:pt>
                <c:pt idx="667">
                  <c:v>27467</c:v>
                </c:pt>
                <c:pt idx="668">
                  <c:v>27467</c:v>
                </c:pt>
                <c:pt idx="669">
                  <c:v>27471</c:v>
                </c:pt>
                <c:pt idx="670">
                  <c:v>27485</c:v>
                </c:pt>
                <c:pt idx="671">
                  <c:v>27501</c:v>
                </c:pt>
                <c:pt idx="672">
                  <c:v>27515</c:v>
                </c:pt>
                <c:pt idx="673">
                  <c:v>27531</c:v>
                </c:pt>
                <c:pt idx="674">
                  <c:v>27545</c:v>
                </c:pt>
                <c:pt idx="675">
                  <c:v>27561</c:v>
                </c:pt>
                <c:pt idx="676">
                  <c:v>27575</c:v>
                </c:pt>
                <c:pt idx="677">
                  <c:v>27592</c:v>
                </c:pt>
                <c:pt idx="678">
                  <c:v>27653</c:v>
                </c:pt>
                <c:pt idx="679">
                  <c:v>27674</c:v>
                </c:pt>
                <c:pt idx="680">
                  <c:v>27689</c:v>
                </c:pt>
                <c:pt idx="681">
                  <c:v>27703</c:v>
                </c:pt>
                <c:pt idx="682">
                  <c:v>27718</c:v>
                </c:pt>
                <c:pt idx="683">
                  <c:v>27825</c:v>
                </c:pt>
                <c:pt idx="684">
                  <c:v>27841</c:v>
                </c:pt>
                <c:pt idx="685">
                  <c:v>27845</c:v>
                </c:pt>
                <c:pt idx="686">
                  <c:v>27861</c:v>
                </c:pt>
                <c:pt idx="687">
                  <c:v>27875</c:v>
                </c:pt>
                <c:pt idx="688">
                  <c:v>27891</c:v>
                </c:pt>
                <c:pt idx="689">
                  <c:v>27905</c:v>
                </c:pt>
                <c:pt idx="690">
                  <c:v>27922</c:v>
                </c:pt>
                <c:pt idx="691">
                  <c:v>27936</c:v>
                </c:pt>
                <c:pt idx="692">
                  <c:v>28013</c:v>
                </c:pt>
                <c:pt idx="693">
                  <c:v>28033</c:v>
                </c:pt>
                <c:pt idx="694">
                  <c:v>28059</c:v>
                </c:pt>
                <c:pt idx="695">
                  <c:v>28063</c:v>
                </c:pt>
                <c:pt idx="696">
                  <c:v>28079</c:v>
                </c:pt>
                <c:pt idx="697">
                  <c:v>28093</c:v>
                </c:pt>
                <c:pt idx="698">
                  <c:v>28107</c:v>
                </c:pt>
                <c:pt idx="699">
                  <c:v>28124</c:v>
                </c:pt>
                <c:pt idx="700">
                  <c:v>28139</c:v>
                </c:pt>
                <c:pt idx="701">
                  <c:v>28154</c:v>
                </c:pt>
                <c:pt idx="702">
                  <c:v>28265</c:v>
                </c:pt>
                <c:pt idx="703">
                  <c:v>28281</c:v>
                </c:pt>
                <c:pt idx="704">
                  <c:v>28295</c:v>
                </c:pt>
                <c:pt idx="705">
                  <c:v>28311</c:v>
                </c:pt>
                <c:pt idx="706">
                  <c:v>28333</c:v>
                </c:pt>
                <c:pt idx="707">
                  <c:v>28363</c:v>
                </c:pt>
                <c:pt idx="708">
                  <c:v>28379</c:v>
                </c:pt>
                <c:pt idx="709">
                  <c:v>28394</c:v>
                </c:pt>
                <c:pt idx="710">
                  <c:v>29341</c:v>
                </c:pt>
                <c:pt idx="711">
                  <c:v>29361</c:v>
                </c:pt>
                <c:pt idx="712">
                  <c:v>29375</c:v>
                </c:pt>
                <c:pt idx="713">
                  <c:v>29391</c:v>
                </c:pt>
                <c:pt idx="714">
                  <c:v>29405</c:v>
                </c:pt>
                <c:pt idx="715">
                  <c:v>29421</c:v>
                </c:pt>
                <c:pt idx="716">
                  <c:v>29435</c:v>
                </c:pt>
                <c:pt idx="717">
                  <c:v>29451</c:v>
                </c:pt>
                <c:pt idx="718">
                  <c:v>29474</c:v>
                </c:pt>
                <c:pt idx="719">
                  <c:v>29489</c:v>
                </c:pt>
                <c:pt idx="720">
                  <c:v>29503</c:v>
                </c:pt>
                <c:pt idx="721">
                  <c:v>29519</c:v>
                </c:pt>
                <c:pt idx="722">
                  <c:v>29533</c:v>
                </c:pt>
                <c:pt idx="723">
                  <c:v>29549</c:v>
                </c:pt>
                <c:pt idx="724">
                  <c:v>29563</c:v>
                </c:pt>
                <c:pt idx="725">
                  <c:v>29579</c:v>
                </c:pt>
                <c:pt idx="726">
                  <c:v>29593</c:v>
                </c:pt>
                <c:pt idx="727">
                  <c:v>29609</c:v>
                </c:pt>
                <c:pt idx="728">
                  <c:v>29623</c:v>
                </c:pt>
                <c:pt idx="729">
                  <c:v>29639</c:v>
                </c:pt>
                <c:pt idx="730">
                  <c:v>29653</c:v>
                </c:pt>
                <c:pt idx="731">
                  <c:v>29675</c:v>
                </c:pt>
                <c:pt idx="732">
                  <c:v>29691</c:v>
                </c:pt>
                <c:pt idx="733">
                  <c:v>29705</c:v>
                </c:pt>
                <c:pt idx="734">
                  <c:v>29721</c:v>
                </c:pt>
                <c:pt idx="735">
                  <c:v>29736</c:v>
                </c:pt>
                <c:pt idx="736">
                  <c:v>29997</c:v>
                </c:pt>
                <c:pt idx="737">
                  <c:v>29999</c:v>
                </c:pt>
                <c:pt idx="738">
                  <c:v>30000</c:v>
                </c:pt>
                <c:pt idx="739">
                  <c:v>30013</c:v>
                </c:pt>
                <c:pt idx="740">
                  <c:v>30029</c:v>
                </c:pt>
                <c:pt idx="741">
                  <c:v>30064</c:v>
                </c:pt>
                <c:pt idx="742">
                  <c:v>30081</c:v>
                </c:pt>
                <c:pt idx="743">
                  <c:v>30095</c:v>
                </c:pt>
                <c:pt idx="744">
                  <c:v>30111</c:v>
                </c:pt>
                <c:pt idx="745">
                  <c:v>30125</c:v>
                </c:pt>
                <c:pt idx="746">
                  <c:v>30134</c:v>
                </c:pt>
                <c:pt idx="747">
                  <c:v>30141</c:v>
                </c:pt>
                <c:pt idx="748">
                  <c:v>30155</c:v>
                </c:pt>
                <c:pt idx="749">
                  <c:v>30171</c:v>
                </c:pt>
                <c:pt idx="750">
                  <c:v>30185</c:v>
                </c:pt>
                <c:pt idx="751">
                  <c:v>30201</c:v>
                </c:pt>
                <c:pt idx="752">
                  <c:v>30223</c:v>
                </c:pt>
                <c:pt idx="753">
                  <c:v>30239</c:v>
                </c:pt>
                <c:pt idx="754">
                  <c:v>30253</c:v>
                </c:pt>
                <c:pt idx="755">
                  <c:v>30269</c:v>
                </c:pt>
                <c:pt idx="756">
                  <c:v>30283</c:v>
                </c:pt>
                <c:pt idx="757">
                  <c:v>30298</c:v>
                </c:pt>
                <c:pt idx="758">
                  <c:v>30313</c:v>
                </c:pt>
                <c:pt idx="759">
                  <c:v>30327</c:v>
                </c:pt>
                <c:pt idx="760">
                  <c:v>30336</c:v>
                </c:pt>
                <c:pt idx="761">
                  <c:v>30435</c:v>
                </c:pt>
                <c:pt idx="762">
                  <c:v>30455</c:v>
                </c:pt>
                <c:pt idx="763">
                  <c:v>30472</c:v>
                </c:pt>
                <c:pt idx="764">
                  <c:v>36768</c:v>
                </c:pt>
                <c:pt idx="765">
                  <c:v>36769</c:v>
                </c:pt>
                <c:pt idx="766">
                  <c:v>36785</c:v>
                </c:pt>
                <c:pt idx="767">
                  <c:v>36801</c:v>
                </c:pt>
                <c:pt idx="768">
                  <c:v>36815</c:v>
                </c:pt>
                <c:pt idx="769">
                  <c:v>36831</c:v>
                </c:pt>
                <c:pt idx="770">
                  <c:v>36845</c:v>
                </c:pt>
                <c:pt idx="771">
                  <c:v>36861</c:v>
                </c:pt>
                <c:pt idx="772">
                  <c:v>36875</c:v>
                </c:pt>
                <c:pt idx="773">
                  <c:v>36891</c:v>
                </c:pt>
                <c:pt idx="774">
                  <c:v>36905</c:v>
                </c:pt>
                <c:pt idx="775">
                  <c:v>36921</c:v>
                </c:pt>
                <c:pt idx="776">
                  <c:v>36935</c:v>
                </c:pt>
                <c:pt idx="777">
                  <c:v>36951</c:v>
                </c:pt>
                <c:pt idx="778">
                  <c:v>36957</c:v>
                </c:pt>
                <c:pt idx="779">
                  <c:v>36973</c:v>
                </c:pt>
                <c:pt idx="780">
                  <c:v>36987</c:v>
                </c:pt>
                <c:pt idx="781">
                  <c:v>37003</c:v>
                </c:pt>
                <c:pt idx="782">
                  <c:v>37017</c:v>
                </c:pt>
                <c:pt idx="783">
                  <c:v>37033</c:v>
                </c:pt>
                <c:pt idx="784">
                  <c:v>37047</c:v>
                </c:pt>
                <c:pt idx="785">
                  <c:v>37064</c:v>
                </c:pt>
                <c:pt idx="786">
                  <c:v>37077</c:v>
                </c:pt>
                <c:pt idx="787">
                  <c:v>37093</c:v>
                </c:pt>
                <c:pt idx="788">
                  <c:v>37107</c:v>
                </c:pt>
                <c:pt idx="789">
                  <c:v>37123</c:v>
                </c:pt>
                <c:pt idx="790">
                  <c:v>37145</c:v>
                </c:pt>
                <c:pt idx="791">
                  <c:v>37175</c:v>
                </c:pt>
                <c:pt idx="792">
                  <c:v>37191</c:v>
                </c:pt>
                <c:pt idx="793">
                  <c:v>37205</c:v>
                </c:pt>
                <c:pt idx="794">
                  <c:v>37221</c:v>
                </c:pt>
                <c:pt idx="795">
                  <c:v>37235</c:v>
                </c:pt>
                <c:pt idx="796">
                  <c:v>37251</c:v>
                </c:pt>
                <c:pt idx="797">
                  <c:v>37265</c:v>
                </c:pt>
                <c:pt idx="798">
                  <c:v>37281</c:v>
                </c:pt>
                <c:pt idx="799">
                  <c:v>37295</c:v>
                </c:pt>
                <c:pt idx="800">
                  <c:v>37311</c:v>
                </c:pt>
                <c:pt idx="801">
                  <c:v>37325</c:v>
                </c:pt>
                <c:pt idx="802">
                  <c:v>37347</c:v>
                </c:pt>
                <c:pt idx="803">
                  <c:v>37363</c:v>
                </c:pt>
                <c:pt idx="804">
                  <c:v>37377</c:v>
                </c:pt>
                <c:pt idx="805">
                  <c:v>37393</c:v>
                </c:pt>
                <c:pt idx="806">
                  <c:v>37407</c:v>
                </c:pt>
                <c:pt idx="807">
                  <c:v>37423</c:v>
                </c:pt>
                <c:pt idx="808">
                  <c:v>37437</c:v>
                </c:pt>
                <c:pt idx="809">
                  <c:v>37453</c:v>
                </c:pt>
                <c:pt idx="810">
                  <c:v>37467</c:v>
                </c:pt>
                <c:pt idx="811">
                  <c:v>37483</c:v>
                </c:pt>
                <c:pt idx="812">
                  <c:v>37497</c:v>
                </c:pt>
                <c:pt idx="813">
                  <c:v>37514</c:v>
                </c:pt>
                <c:pt idx="814">
                  <c:v>37535</c:v>
                </c:pt>
                <c:pt idx="815">
                  <c:v>37551</c:v>
                </c:pt>
                <c:pt idx="816">
                  <c:v>37565</c:v>
                </c:pt>
                <c:pt idx="817">
                  <c:v>37581</c:v>
                </c:pt>
                <c:pt idx="818">
                  <c:v>37595</c:v>
                </c:pt>
                <c:pt idx="819">
                  <c:v>37611</c:v>
                </c:pt>
                <c:pt idx="820">
                  <c:v>37625</c:v>
                </c:pt>
                <c:pt idx="821">
                  <c:v>37642</c:v>
                </c:pt>
                <c:pt idx="822">
                  <c:v>37779</c:v>
                </c:pt>
                <c:pt idx="823">
                  <c:v>37796</c:v>
                </c:pt>
                <c:pt idx="824">
                  <c:v>37797</c:v>
                </c:pt>
                <c:pt idx="825">
                  <c:v>37813</c:v>
                </c:pt>
                <c:pt idx="826">
                  <c:v>37827</c:v>
                </c:pt>
                <c:pt idx="827">
                  <c:v>37843</c:v>
                </c:pt>
                <c:pt idx="828">
                  <c:v>37857</c:v>
                </c:pt>
                <c:pt idx="829">
                  <c:v>37873</c:v>
                </c:pt>
                <c:pt idx="830">
                  <c:v>37895</c:v>
                </c:pt>
                <c:pt idx="831">
                  <c:v>37911</c:v>
                </c:pt>
                <c:pt idx="832">
                  <c:v>37925</c:v>
                </c:pt>
                <c:pt idx="833">
                  <c:v>37941</c:v>
                </c:pt>
                <c:pt idx="834">
                  <c:v>37955</c:v>
                </c:pt>
                <c:pt idx="835">
                  <c:v>37971</c:v>
                </c:pt>
                <c:pt idx="836">
                  <c:v>37985</c:v>
                </c:pt>
                <c:pt idx="837">
                  <c:v>38001</c:v>
                </c:pt>
                <c:pt idx="838">
                  <c:v>38008</c:v>
                </c:pt>
                <c:pt idx="839">
                  <c:v>38099</c:v>
                </c:pt>
                <c:pt idx="840">
                  <c:v>38114</c:v>
                </c:pt>
                <c:pt idx="841">
                  <c:v>38127</c:v>
                </c:pt>
                <c:pt idx="842">
                  <c:v>38143</c:v>
                </c:pt>
                <c:pt idx="843">
                  <c:v>38157</c:v>
                </c:pt>
                <c:pt idx="844">
                  <c:v>38173</c:v>
                </c:pt>
                <c:pt idx="845">
                  <c:v>38187</c:v>
                </c:pt>
                <c:pt idx="846">
                  <c:v>38203</c:v>
                </c:pt>
                <c:pt idx="847">
                  <c:v>38217</c:v>
                </c:pt>
                <c:pt idx="848">
                  <c:v>38233</c:v>
                </c:pt>
                <c:pt idx="849">
                  <c:v>38248</c:v>
                </c:pt>
                <c:pt idx="850">
                  <c:v>38263</c:v>
                </c:pt>
                <c:pt idx="851">
                  <c:v>38285</c:v>
                </c:pt>
                <c:pt idx="852">
                  <c:v>38301</c:v>
                </c:pt>
                <c:pt idx="853">
                  <c:v>38315</c:v>
                </c:pt>
                <c:pt idx="854">
                  <c:v>38341</c:v>
                </c:pt>
                <c:pt idx="855">
                  <c:v>38345</c:v>
                </c:pt>
                <c:pt idx="856">
                  <c:v>38361</c:v>
                </c:pt>
                <c:pt idx="857">
                  <c:v>38375</c:v>
                </c:pt>
                <c:pt idx="858">
                  <c:v>38391</c:v>
                </c:pt>
                <c:pt idx="859">
                  <c:v>38405</c:v>
                </c:pt>
                <c:pt idx="860">
                  <c:v>38421</c:v>
                </c:pt>
                <c:pt idx="861">
                  <c:v>38436</c:v>
                </c:pt>
                <c:pt idx="862">
                  <c:v>38562</c:v>
                </c:pt>
                <c:pt idx="863">
                  <c:v>38564</c:v>
                </c:pt>
                <c:pt idx="864">
                  <c:v>38577</c:v>
                </c:pt>
                <c:pt idx="865">
                  <c:v>38593</c:v>
                </c:pt>
                <c:pt idx="866">
                  <c:v>38607</c:v>
                </c:pt>
                <c:pt idx="867">
                  <c:v>38623</c:v>
                </c:pt>
                <c:pt idx="868">
                  <c:v>38645</c:v>
                </c:pt>
                <c:pt idx="869">
                  <c:v>38675</c:v>
                </c:pt>
                <c:pt idx="870">
                  <c:v>38691</c:v>
                </c:pt>
                <c:pt idx="871">
                  <c:v>38705</c:v>
                </c:pt>
                <c:pt idx="872">
                  <c:v>38719</c:v>
                </c:pt>
                <c:pt idx="873">
                  <c:v>38735</c:v>
                </c:pt>
                <c:pt idx="874">
                  <c:v>38751</c:v>
                </c:pt>
                <c:pt idx="875">
                  <c:v>38765</c:v>
                </c:pt>
                <c:pt idx="876">
                  <c:v>38780</c:v>
                </c:pt>
                <c:pt idx="877">
                  <c:v>38795</c:v>
                </c:pt>
                <c:pt idx="878">
                  <c:v>38811</c:v>
                </c:pt>
                <c:pt idx="879">
                  <c:v>39593</c:v>
                </c:pt>
                <c:pt idx="880">
                  <c:v>39594</c:v>
                </c:pt>
                <c:pt idx="881">
                  <c:v>39597</c:v>
                </c:pt>
                <c:pt idx="882">
                  <c:v>39613</c:v>
                </c:pt>
                <c:pt idx="883">
                  <c:v>39627</c:v>
                </c:pt>
                <c:pt idx="884">
                  <c:v>39643</c:v>
                </c:pt>
                <c:pt idx="885">
                  <c:v>39657</c:v>
                </c:pt>
                <c:pt idx="886">
                  <c:v>39673</c:v>
                </c:pt>
                <c:pt idx="887">
                  <c:v>39687</c:v>
                </c:pt>
                <c:pt idx="888">
                  <c:v>39703</c:v>
                </c:pt>
                <c:pt idx="889">
                  <c:v>39717</c:v>
                </c:pt>
                <c:pt idx="890">
                  <c:v>39733</c:v>
                </c:pt>
                <c:pt idx="891">
                  <c:v>39755</c:v>
                </c:pt>
                <c:pt idx="892">
                  <c:v>39795</c:v>
                </c:pt>
                <c:pt idx="893">
                  <c:v>39799</c:v>
                </c:pt>
                <c:pt idx="894">
                  <c:v>39815</c:v>
                </c:pt>
                <c:pt idx="895">
                  <c:v>39843</c:v>
                </c:pt>
                <c:pt idx="896">
                  <c:v>39845</c:v>
                </c:pt>
                <c:pt idx="897">
                  <c:v>39861</c:v>
                </c:pt>
                <c:pt idx="898">
                  <c:v>39875</c:v>
                </c:pt>
                <c:pt idx="899">
                  <c:v>39889</c:v>
                </c:pt>
                <c:pt idx="900">
                  <c:v>39905</c:v>
                </c:pt>
                <c:pt idx="901">
                  <c:v>39919</c:v>
                </c:pt>
                <c:pt idx="902">
                  <c:v>39935</c:v>
                </c:pt>
                <c:pt idx="903">
                  <c:v>39957</c:v>
                </c:pt>
                <c:pt idx="904">
                  <c:v>39973</c:v>
                </c:pt>
                <c:pt idx="905">
                  <c:v>39987</c:v>
                </c:pt>
                <c:pt idx="906">
                  <c:v>39996</c:v>
                </c:pt>
                <c:pt idx="907">
                  <c:v>40045</c:v>
                </c:pt>
                <c:pt idx="908">
                  <c:v>40063</c:v>
                </c:pt>
                <c:pt idx="909">
                  <c:v>40077</c:v>
                </c:pt>
                <c:pt idx="910">
                  <c:v>40093</c:v>
                </c:pt>
                <c:pt idx="911">
                  <c:v>40107</c:v>
                </c:pt>
                <c:pt idx="912">
                  <c:v>40123</c:v>
                </c:pt>
                <c:pt idx="913">
                  <c:v>40145</c:v>
                </c:pt>
                <c:pt idx="914">
                  <c:v>40175</c:v>
                </c:pt>
                <c:pt idx="915">
                  <c:v>40189</c:v>
                </c:pt>
                <c:pt idx="916">
                  <c:v>40205</c:v>
                </c:pt>
                <c:pt idx="917">
                  <c:v>40219</c:v>
                </c:pt>
                <c:pt idx="918">
                  <c:v>40235</c:v>
                </c:pt>
                <c:pt idx="919">
                  <c:v>40249</c:v>
                </c:pt>
                <c:pt idx="920">
                  <c:v>40265</c:v>
                </c:pt>
                <c:pt idx="921">
                  <c:v>40279</c:v>
                </c:pt>
                <c:pt idx="922">
                  <c:v>40295</c:v>
                </c:pt>
                <c:pt idx="923">
                  <c:v>40303</c:v>
                </c:pt>
                <c:pt idx="924">
                  <c:v>40311</c:v>
                </c:pt>
                <c:pt idx="925">
                  <c:v>40325</c:v>
                </c:pt>
                <c:pt idx="926">
                  <c:v>40340</c:v>
                </c:pt>
                <c:pt idx="927">
                  <c:v>40545</c:v>
                </c:pt>
                <c:pt idx="928">
                  <c:v>40546</c:v>
                </c:pt>
                <c:pt idx="929">
                  <c:v>40549</c:v>
                </c:pt>
                <c:pt idx="930">
                  <c:v>40565</c:v>
                </c:pt>
                <c:pt idx="931">
                  <c:v>40579</c:v>
                </c:pt>
                <c:pt idx="932">
                  <c:v>40595</c:v>
                </c:pt>
                <c:pt idx="933">
                  <c:v>40611</c:v>
                </c:pt>
                <c:pt idx="934">
                  <c:v>40625</c:v>
                </c:pt>
                <c:pt idx="935">
                  <c:v>40639</c:v>
                </c:pt>
                <c:pt idx="936">
                  <c:v>40655</c:v>
                </c:pt>
                <c:pt idx="937">
                  <c:v>40669</c:v>
                </c:pt>
                <c:pt idx="938">
                  <c:v>40685</c:v>
                </c:pt>
                <c:pt idx="939">
                  <c:v>40707</c:v>
                </c:pt>
                <c:pt idx="940">
                  <c:v>40723</c:v>
                </c:pt>
                <c:pt idx="941">
                  <c:v>40737</c:v>
                </c:pt>
                <c:pt idx="942">
                  <c:v>40753</c:v>
                </c:pt>
                <c:pt idx="943">
                  <c:v>40767</c:v>
                </c:pt>
                <c:pt idx="944">
                  <c:v>40783</c:v>
                </c:pt>
                <c:pt idx="945">
                  <c:v>40797</c:v>
                </c:pt>
                <c:pt idx="946">
                  <c:v>40813</c:v>
                </c:pt>
                <c:pt idx="947">
                  <c:v>40827</c:v>
                </c:pt>
                <c:pt idx="948">
                  <c:v>40843</c:v>
                </c:pt>
                <c:pt idx="949">
                  <c:v>40857</c:v>
                </c:pt>
                <c:pt idx="950">
                  <c:v>40873</c:v>
                </c:pt>
                <c:pt idx="951">
                  <c:v>40895</c:v>
                </c:pt>
                <c:pt idx="952">
                  <c:v>40911</c:v>
                </c:pt>
                <c:pt idx="953">
                  <c:v>40925</c:v>
                </c:pt>
                <c:pt idx="954">
                  <c:v>40939</c:v>
                </c:pt>
                <c:pt idx="955">
                  <c:v>40955</c:v>
                </c:pt>
                <c:pt idx="956">
                  <c:v>40969</c:v>
                </c:pt>
                <c:pt idx="957">
                  <c:v>40986</c:v>
                </c:pt>
                <c:pt idx="958">
                  <c:v>40999</c:v>
                </c:pt>
                <c:pt idx="959">
                  <c:v>41015</c:v>
                </c:pt>
                <c:pt idx="960">
                  <c:v>41030</c:v>
                </c:pt>
                <c:pt idx="961">
                  <c:v>41046</c:v>
                </c:pt>
                <c:pt idx="962">
                  <c:v>41061</c:v>
                </c:pt>
                <c:pt idx="963">
                  <c:v>41075</c:v>
                </c:pt>
                <c:pt idx="964">
                  <c:v>41097</c:v>
                </c:pt>
                <c:pt idx="965">
                  <c:v>41113</c:v>
                </c:pt>
                <c:pt idx="966">
                  <c:v>41127</c:v>
                </c:pt>
                <c:pt idx="967">
                  <c:v>41295</c:v>
                </c:pt>
                <c:pt idx="968">
                  <c:v>41296</c:v>
                </c:pt>
                <c:pt idx="969">
                  <c:v>41299</c:v>
                </c:pt>
                <c:pt idx="970">
                  <c:v>41315</c:v>
                </c:pt>
                <c:pt idx="971">
                  <c:v>41329</c:v>
                </c:pt>
                <c:pt idx="972">
                  <c:v>41345</c:v>
                </c:pt>
                <c:pt idx="973">
                  <c:v>41361</c:v>
                </c:pt>
                <c:pt idx="974">
                  <c:v>41375</c:v>
                </c:pt>
                <c:pt idx="975">
                  <c:v>41389</c:v>
                </c:pt>
                <c:pt idx="976">
                  <c:v>41405</c:v>
                </c:pt>
                <c:pt idx="977">
                  <c:v>41419</c:v>
                </c:pt>
                <c:pt idx="978">
                  <c:v>41435</c:v>
                </c:pt>
                <c:pt idx="979">
                  <c:v>41457</c:v>
                </c:pt>
                <c:pt idx="980">
                  <c:v>41473</c:v>
                </c:pt>
                <c:pt idx="981">
                  <c:v>41487</c:v>
                </c:pt>
                <c:pt idx="982">
                  <c:v>41503</c:v>
                </c:pt>
                <c:pt idx="983">
                  <c:v>41517</c:v>
                </c:pt>
                <c:pt idx="984">
                  <c:v>41533</c:v>
                </c:pt>
                <c:pt idx="985">
                  <c:v>41547</c:v>
                </c:pt>
                <c:pt idx="986">
                  <c:v>41563</c:v>
                </c:pt>
                <c:pt idx="987">
                  <c:v>41577</c:v>
                </c:pt>
                <c:pt idx="988">
                  <c:v>41594</c:v>
                </c:pt>
                <c:pt idx="989">
                  <c:v>41716</c:v>
                </c:pt>
                <c:pt idx="990">
                  <c:v>41736</c:v>
                </c:pt>
                <c:pt idx="991">
                  <c:v>41750</c:v>
                </c:pt>
                <c:pt idx="992">
                  <c:v>41827</c:v>
                </c:pt>
                <c:pt idx="993">
                  <c:v>41847</c:v>
                </c:pt>
                <c:pt idx="994">
                  <c:v>41863</c:v>
                </c:pt>
                <c:pt idx="995">
                  <c:v>41877</c:v>
                </c:pt>
                <c:pt idx="996">
                  <c:v>41893</c:v>
                </c:pt>
                <c:pt idx="997">
                  <c:v>41907</c:v>
                </c:pt>
                <c:pt idx="998">
                  <c:v>41923</c:v>
                </c:pt>
                <c:pt idx="999">
                  <c:v>41938</c:v>
                </c:pt>
                <c:pt idx="1000">
                  <c:v>42061</c:v>
                </c:pt>
                <c:pt idx="1001">
                  <c:v>42076</c:v>
                </c:pt>
                <c:pt idx="1002">
                  <c:v>42079</c:v>
                </c:pt>
                <c:pt idx="1003">
                  <c:v>42111</c:v>
                </c:pt>
                <c:pt idx="1004">
                  <c:v>42113</c:v>
                </c:pt>
                <c:pt idx="1005">
                  <c:v>42171</c:v>
                </c:pt>
                <c:pt idx="1006">
                  <c:v>42185</c:v>
                </c:pt>
                <c:pt idx="1007">
                  <c:v>42207</c:v>
                </c:pt>
                <c:pt idx="1008">
                  <c:v>42223</c:v>
                </c:pt>
                <c:pt idx="1009">
                  <c:v>42237</c:v>
                </c:pt>
                <c:pt idx="1010">
                  <c:v>42253</c:v>
                </c:pt>
                <c:pt idx="1011">
                  <c:v>42268</c:v>
                </c:pt>
                <c:pt idx="1012">
                  <c:v>42502</c:v>
                </c:pt>
                <c:pt idx="1013">
                  <c:v>42503</c:v>
                </c:pt>
                <c:pt idx="1014">
                  <c:v>42515</c:v>
                </c:pt>
                <c:pt idx="1015">
                  <c:v>42529</c:v>
                </c:pt>
                <c:pt idx="1016">
                  <c:v>42546</c:v>
                </c:pt>
                <c:pt idx="1017">
                  <c:v>42561</c:v>
                </c:pt>
                <c:pt idx="1018">
                  <c:v>42575</c:v>
                </c:pt>
                <c:pt idx="1019">
                  <c:v>42606</c:v>
                </c:pt>
                <c:pt idx="1020">
                  <c:v>42613</c:v>
                </c:pt>
                <c:pt idx="1021">
                  <c:v>42627</c:v>
                </c:pt>
                <c:pt idx="1022">
                  <c:v>42643</c:v>
                </c:pt>
                <c:pt idx="1023">
                  <c:v>42657</c:v>
                </c:pt>
                <c:pt idx="1024">
                  <c:v>42666</c:v>
                </c:pt>
                <c:pt idx="1025">
                  <c:v>42674</c:v>
                </c:pt>
                <c:pt idx="1026">
                  <c:v>42687</c:v>
                </c:pt>
                <c:pt idx="1027">
                  <c:v>42703</c:v>
                </c:pt>
                <c:pt idx="1028">
                  <c:v>42717</c:v>
                </c:pt>
                <c:pt idx="1029">
                  <c:v>42733</c:v>
                </c:pt>
                <c:pt idx="1030">
                  <c:v>42747</c:v>
                </c:pt>
                <c:pt idx="1031">
                  <c:v>42763</c:v>
                </c:pt>
                <c:pt idx="1032">
                  <c:v>42785</c:v>
                </c:pt>
                <c:pt idx="1033">
                  <c:v>42799</c:v>
                </c:pt>
                <c:pt idx="1034">
                  <c:v>42815</c:v>
                </c:pt>
                <c:pt idx="1035">
                  <c:v>42829</c:v>
                </c:pt>
                <c:pt idx="1036">
                  <c:v>42846</c:v>
                </c:pt>
                <c:pt idx="1037">
                  <c:v>42861</c:v>
                </c:pt>
                <c:pt idx="1038">
                  <c:v>42875</c:v>
                </c:pt>
                <c:pt idx="1039">
                  <c:v>42884</c:v>
                </c:pt>
                <c:pt idx="1040">
                  <c:v>46050</c:v>
                </c:pt>
                <c:pt idx="1041">
                  <c:v>46050</c:v>
                </c:pt>
                <c:pt idx="1042">
                  <c:v>46063</c:v>
                </c:pt>
                <c:pt idx="1043">
                  <c:v>46077</c:v>
                </c:pt>
                <c:pt idx="1044">
                  <c:v>46093</c:v>
                </c:pt>
                <c:pt idx="1045">
                  <c:v>46100</c:v>
                </c:pt>
                <c:pt idx="1046">
                  <c:v>46154</c:v>
                </c:pt>
                <c:pt idx="1047">
                  <c:v>46176</c:v>
                </c:pt>
                <c:pt idx="1048">
                  <c:v>46189</c:v>
                </c:pt>
                <c:pt idx="1049">
                  <c:v>46205</c:v>
                </c:pt>
                <c:pt idx="1050">
                  <c:v>46219</c:v>
                </c:pt>
                <c:pt idx="1051">
                  <c:v>46235</c:v>
                </c:pt>
                <c:pt idx="1052">
                  <c:v>46249</c:v>
                </c:pt>
                <c:pt idx="1053">
                  <c:v>46266</c:v>
                </c:pt>
                <c:pt idx="1054">
                  <c:v>46389</c:v>
                </c:pt>
                <c:pt idx="1055">
                  <c:v>46390</c:v>
                </c:pt>
                <c:pt idx="1056">
                  <c:v>46393</c:v>
                </c:pt>
                <c:pt idx="1057">
                  <c:v>46407</c:v>
                </c:pt>
                <c:pt idx="1058">
                  <c:v>46423</c:v>
                </c:pt>
                <c:pt idx="1059">
                  <c:v>46437</c:v>
                </c:pt>
                <c:pt idx="1060">
                  <c:v>46454</c:v>
                </c:pt>
                <c:pt idx="1061">
                  <c:v>46520</c:v>
                </c:pt>
                <c:pt idx="1062">
                  <c:v>46535</c:v>
                </c:pt>
                <c:pt idx="1063">
                  <c:v>46549</c:v>
                </c:pt>
                <c:pt idx="1064">
                  <c:v>46565</c:v>
                </c:pt>
                <c:pt idx="1065">
                  <c:v>46579</c:v>
                </c:pt>
                <c:pt idx="1066">
                  <c:v>46595</c:v>
                </c:pt>
                <c:pt idx="1067">
                  <c:v>46612</c:v>
                </c:pt>
                <c:pt idx="1068">
                  <c:v>46625</c:v>
                </c:pt>
                <c:pt idx="1069">
                  <c:v>46639</c:v>
                </c:pt>
                <c:pt idx="1070">
                  <c:v>46655</c:v>
                </c:pt>
                <c:pt idx="1071">
                  <c:v>46678</c:v>
                </c:pt>
                <c:pt idx="1072">
                  <c:v>46707</c:v>
                </c:pt>
                <c:pt idx="1073">
                  <c:v>46723</c:v>
                </c:pt>
                <c:pt idx="1074">
                  <c:v>46737</c:v>
                </c:pt>
                <c:pt idx="1075">
                  <c:v>46746</c:v>
                </c:pt>
                <c:pt idx="1076">
                  <c:v>47060</c:v>
                </c:pt>
                <c:pt idx="1077">
                  <c:v>47076</c:v>
                </c:pt>
                <c:pt idx="1078">
                  <c:v>47097</c:v>
                </c:pt>
                <c:pt idx="1079">
                  <c:v>47111</c:v>
                </c:pt>
                <c:pt idx="1080">
                  <c:v>47127</c:v>
                </c:pt>
                <c:pt idx="1081">
                  <c:v>47143</c:v>
                </c:pt>
                <c:pt idx="1082">
                  <c:v>47157</c:v>
                </c:pt>
                <c:pt idx="1083">
                  <c:v>47173</c:v>
                </c:pt>
                <c:pt idx="1084">
                  <c:v>47187</c:v>
                </c:pt>
                <c:pt idx="1085">
                  <c:v>47203</c:v>
                </c:pt>
                <c:pt idx="1086">
                  <c:v>47217</c:v>
                </c:pt>
                <c:pt idx="1087">
                  <c:v>47233</c:v>
                </c:pt>
                <c:pt idx="1088">
                  <c:v>47247</c:v>
                </c:pt>
                <c:pt idx="1089">
                  <c:v>47263</c:v>
                </c:pt>
                <c:pt idx="1090">
                  <c:v>47285</c:v>
                </c:pt>
                <c:pt idx="1091">
                  <c:v>47299</c:v>
                </c:pt>
                <c:pt idx="1092">
                  <c:v>47315</c:v>
                </c:pt>
                <c:pt idx="1093">
                  <c:v>47329</c:v>
                </c:pt>
                <c:pt idx="1094">
                  <c:v>47345</c:v>
                </c:pt>
                <c:pt idx="1095">
                  <c:v>47353</c:v>
                </c:pt>
                <c:pt idx="1096">
                  <c:v>47361</c:v>
                </c:pt>
                <c:pt idx="1097">
                  <c:v>47375</c:v>
                </c:pt>
                <c:pt idx="1098">
                  <c:v>47389</c:v>
                </c:pt>
                <c:pt idx="1099">
                  <c:v>47405</c:v>
                </c:pt>
                <c:pt idx="1100">
                  <c:v>47424</c:v>
                </c:pt>
                <c:pt idx="1101">
                  <c:v>47435</c:v>
                </c:pt>
                <c:pt idx="1102">
                  <c:v>47457</c:v>
                </c:pt>
                <c:pt idx="1103">
                  <c:v>47471</c:v>
                </c:pt>
                <c:pt idx="1104">
                  <c:v>47487</c:v>
                </c:pt>
                <c:pt idx="1105">
                  <c:v>47501</c:v>
                </c:pt>
                <c:pt idx="1106">
                  <c:v>47517</c:v>
                </c:pt>
                <c:pt idx="1107">
                  <c:v>47533</c:v>
                </c:pt>
                <c:pt idx="1108">
                  <c:v>47547</c:v>
                </c:pt>
                <c:pt idx="1109">
                  <c:v>47561</c:v>
                </c:pt>
                <c:pt idx="1110">
                  <c:v>47577</c:v>
                </c:pt>
                <c:pt idx="1111">
                  <c:v>47591</c:v>
                </c:pt>
                <c:pt idx="1112">
                  <c:v>47609</c:v>
                </c:pt>
                <c:pt idx="1113">
                  <c:v>47624</c:v>
                </c:pt>
                <c:pt idx="1114">
                  <c:v>47645</c:v>
                </c:pt>
                <c:pt idx="1115">
                  <c:v>47661</c:v>
                </c:pt>
                <c:pt idx="1116">
                  <c:v>47675</c:v>
                </c:pt>
                <c:pt idx="1117">
                  <c:v>47689</c:v>
                </c:pt>
                <c:pt idx="1118">
                  <c:v>47705</c:v>
                </c:pt>
                <c:pt idx="1119">
                  <c:v>47719</c:v>
                </c:pt>
                <c:pt idx="1120">
                  <c:v>47735</c:v>
                </c:pt>
                <c:pt idx="1121">
                  <c:v>47749</c:v>
                </c:pt>
                <c:pt idx="1122">
                  <c:v>47765</c:v>
                </c:pt>
                <c:pt idx="1123">
                  <c:v>47779</c:v>
                </c:pt>
                <c:pt idx="1124">
                  <c:v>47795</c:v>
                </c:pt>
                <c:pt idx="1125">
                  <c:v>47811</c:v>
                </c:pt>
                <c:pt idx="1126">
                  <c:v>47817</c:v>
                </c:pt>
                <c:pt idx="1127">
                  <c:v>63091</c:v>
                </c:pt>
                <c:pt idx="1128">
                  <c:v>63093</c:v>
                </c:pt>
                <c:pt idx="1129">
                  <c:v>63109</c:v>
                </c:pt>
                <c:pt idx="1130">
                  <c:v>63123</c:v>
                </c:pt>
                <c:pt idx="1131">
                  <c:v>63139</c:v>
                </c:pt>
                <c:pt idx="1132">
                  <c:v>63161</c:v>
                </c:pt>
                <c:pt idx="1133">
                  <c:v>63191</c:v>
                </c:pt>
                <c:pt idx="1134">
                  <c:v>63199</c:v>
                </c:pt>
                <c:pt idx="1135">
                  <c:v>63207</c:v>
                </c:pt>
                <c:pt idx="1136">
                  <c:v>63221</c:v>
                </c:pt>
                <c:pt idx="1137">
                  <c:v>63237</c:v>
                </c:pt>
                <c:pt idx="1138">
                  <c:v>63251</c:v>
                </c:pt>
                <c:pt idx="1139">
                  <c:v>63267</c:v>
                </c:pt>
                <c:pt idx="1140">
                  <c:v>63281</c:v>
                </c:pt>
                <c:pt idx="1141">
                  <c:v>63297</c:v>
                </c:pt>
                <c:pt idx="1142">
                  <c:v>63311</c:v>
                </c:pt>
                <c:pt idx="1143">
                  <c:v>63320</c:v>
                </c:pt>
                <c:pt idx="1144">
                  <c:v>63388</c:v>
                </c:pt>
                <c:pt idx="1145">
                  <c:v>63403</c:v>
                </c:pt>
                <c:pt idx="1146">
                  <c:v>63409</c:v>
                </c:pt>
                <c:pt idx="1147">
                  <c:v>63438</c:v>
                </c:pt>
                <c:pt idx="1148">
                  <c:v>63440</c:v>
                </c:pt>
                <c:pt idx="1149">
                  <c:v>63454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815381568"/>
        <c:axId val="-1815381024"/>
      </c:scatterChart>
      <c:valAx>
        <c:axId val="-1815381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815381024"/>
        <c:crosses val="autoZero"/>
        <c:crossBetween val="midCat"/>
      </c:valAx>
      <c:valAx>
        <c:axId val="-181538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815381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temy_output3!$B$2:$B$1117</c:f>
              <c:numCache>
                <c:formatCode>General</c:formatCode>
                <c:ptCount val="1116"/>
                <c:pt idx="0">
                  <c:v>10593</c:v>
                </c:pt>
                <c:pt idx="1">
                  <c:v>10595</c:v>
                </c:pt>
                <c:pt idx="2">
                  <c:v>10610</c:v>
                </c:pt>
                <c:pt idx="3">
                  <c:v>10632</c:v>
                </c:pt>
                <c:pt idx="4">
                  <c:v>10648</c:v>
                </c:pt>
                <c:pt idx="5">
                  <c:v>10662</c:v>
                </c:pt>
                <c:pt idx="6">
                  <c:v>10676</c:v>
                </c:pt>
                <c:pt idx="7">
                  <c:v>10692</c:v>
                </c:pt>
                <c:pt idx="8">
                  <c:v>10707</c:v>
                </c:pt>
                <c:pt idx="9">
                  <c:v>10722</c:v>
                </c:pt>
                <c:pt idx="10">
                  <c:v>10738</c:v>
                </c:pt>
                <c:pt idx="11">
                  <c:v>10752</c:v>
                </c:pt>
                <c:pt idx="12">
                  <c:v>10768</c:v>
                </c:pt>
                <c:pt idx="13">
                  <c:v>10782</c:v>
                </c:pt>
                <c:pt idx="14">
                  <c:v>10798</c:v>
                </c:pt>
                <c:pt idx="15">
                  <c:v>10812</c:v>
                </c:pt>
                <c:pt idx="16">
                  <c:v>10828</c:v>
                </c:pt>
                <c:pt idx="17">
                  <c:v>10850</c:v>
                </c:pt>
                <c:pt idx="18">
                  <c:v>10864</c:v>
                </c:pt>
                <c:pt idx="19">
                  <c:v>10880</c:v>
                </c:pt>
                <c:pt idx="20">
                  <c:v>10894</c:v>
                </c:pt>
                <c:pt idx="21">
                  <c:v>10910</c:v>
                </c:pt>
                <c:pt idx="22">
                  <c:v>10924</c:v>
                </c:pt>
                <c:pt idx="23">
                  <c:v>10940</c:v>
                </c:pt>
                <c:pt idx="24">
                  <c:v>10954</c:v>
                </c:pt>
                <c:pt idx="25">
                  <c:v>10970</c:v>
                </c:pt>
                <c:pt idx="26">
                  <c:v>10984</c:v>
                </c:pt>
                <c:pt idx="27">
                  <c:v>11000</c:v>
                </c:pt>
                <c:pt idx="28">
                  <c:v>11022</c:v>
                </c:pt>
                <c:pt idx="29">
                  <c:v>11036</c:v>
                </c:pt>
                <c:pt idx="30">
                  <c:v>11052</c:v>
                </c:pt>
                <c:pt idx="31">
                  <c:v>11066</c:v>
                </c:pt>
                <c:pt idx="32">
                  <c:v>11082</c:v>
                </c:pt>
                <c:pt idx="33">
                  <c:v>11096</c:v>
                </c:pt>
                <c:pt idx="34">
                  <c:v>11112</c:v>
                </c:pt>
                <c:pt idx="35">
                  <c:v>11126</c:v>
                </c:pt>
                <c:pt idx="36">
                  <c:v>11142</c:v>
                </c:pt>
                <c:pt idx="37">
                  <c:v>11150</c:v>
                </c:pt>
                <c:pt idx="38">
                  <c:v>11359</c:v>
                </c:pt>
                <c:pt idx="39">
                  <c:v>11375</c:v>
                </c:pt>
                <c:pt idx="40">
                  <c:v>11382</c:v>
                </c:pt>
                <c:pt idx="41">
                  <c:v>11396</c:v>
                </c:pt>
                <c:pt idx="42">
                  <c:v>11412</c:v>
                </c:pt>
                <c:pt idx="43">
                  <c:v>11426</c:v>
                </c:pt>
                <c:pt idx="44">
                  <c:v>11442</c:v>
                </c:pt>
                <c:pt idx="45">
                  <c:v>11456</c:v>
                </c:pt>
                <c:pt idx="46">
                  <c:v>11472</c:v>
                </c:pt>
                <c:pt idx="47">
                  <c:v>11486</c:v>
                </c:pt>
                <c:pt idx="48">
                  <c:v>11502</c:v>
                </c:pt>
                <c:pt idx="49">
                  <c:v>11516</c:v>
                </c:pt>
                <c:pt idx="50">
                  <c:v>11532</c:v>
                </c:pt>
                <c:pt idx="51">
                  <c:v>11548</c:v>
                </c:pt>
                <c:pt idx="52">
                  <c:v>11562</c:v>
                </c:pt>
                <c:pt idx="53">
                  <c:v>11584</c:v>
                </c:pt>
                <c:pt idx="54">
                  <c:v>11600</c:v>
                </c:pt>
                <c:pt idx="55">
                  <c:v>11614</c:v>
                </c:pt>
                <c:pt idx="56">
                  <c:v>11630</c:v>
                </c:pt>
                <c:pt idx="57">
                  <c:v>11644</c:v>
                </c:pt>
                <c:pt idx="58">
                  <c:v>11660</c:v>
                </c:pt>
                <c:pt idx="59">
                  <c:v>11675</c:v>
                </c:pt>
                <c:pt idx="60">
                  <c:v>29021</c:v>
                </c:pt>
                <c:pt idx="61">
                  <c:v>29031</c:v>
                </c:pt>
                <c:pt idx="62">
                  <c:v>29036</c:v>
                </c:pt>
                <c:pt idx="63">
                  <c:v>29050</c:v>
                </c:pt>
                <c:pt idx="64">
                  <c:v>29066</c:v>
                </c:pt>
                <c:pt idx="65">
                  <c:v>29080</c:v>
                </c:pt>
                <c:pt idx="66">
                  <c:v>29096</c:v>
                </c:pt>
                <c:pt idx="67">
                  <c:v>29112</c:v>
                </c:pt>
                <c:pt idx="68">
                  <c:v>29126</c:v>
                </c:pt>
                <c:pt idx="69">
                  <c:v>29148</c:v>
                </c:pt>
                <c:pt idx="70">
                  <c:v>29187</c:v>
                </c:pt>
                <c:pt idx="71">
                  <c:v>29194</c:v>
                </c:pt>
                <c:pt idx="72">
                  <c:v>29208</c:v>
                </c:pt>
                <c:pt idx="73">
                  <c:v>29224</c:v>
                </c:pt>
                <c:pt idx="74">
                  <c:v>29230</c:v>
                </c:pt>
                <c:pt idx="75">
                  <c:v>29238</c:v>
                </c:pt>
                <c:pt idx="76">
                  <c:v>29254</c:v>
                </c:pt>
                <c:pt idx="77">
                  <c:v>29268</c:v>
                </c:pt>
                <c:pt idx="78">
                  <c:v>29284</c:v>
                </c:pt>
                <c:pt idx="79">
                  <c:v>29298</c:v>
                </c:pt>
                <c:pt idx="80">
                  <c:v>29314</c:v>
                </c:pt>
                <c:pt idx="81">
                  <c:v>29328</c:v>
                </c:pt>
                <c:pt idx="82">
                  <c:v>29344</c:v>
                </c:pt>
                <c:pt idx="83">
                  <c:v>29366</c:v>
                </c:pt>
                <c:pt idx="84">
                  <c:v>29380</c:v>
                </c:pt>
                <c:pt idx="85">
                  <c:v>29396</c:v>
                </c:pt>
                <c:pt idx="86">
                  <c:v>29410</c:v>
                </c:pt>
                <c:pt idx="87">
                  <c:v>29418</c:v>
                </c:pt>
                <c:pt idx="88">
                  <c:v>29704</c:v>
                </c:pt>
                <c:pt idx="89">
                  <c:v>29705</c:v>
                </c:pt>
                <c:pt idx="90">
                  <c:v>29726</c:v>
                </c:pt>
                <c:pt idx="91">
                  <c:v>29766</c:v>
                </c:pt>
                <c:pt idx="92">
                  <c:v>29770</c:v>
                </c:pt>
                <c:pt idx="93">
                  <c:v>29786</c:v>
                </c:pt>
                <c:pt idx="94">
                  <c:v>29800</c:v>
                </c:pt>
                <c:pt idx="95">
                  <c:v>29809</c:v>
                </c:pt>
                <c:pt idx="96">
                  <c:v>30057</c:v>
                </c:pt>
                <c:pt idx="97">
                  <c:v>30084</c:v>
                </c:pt>
                <c:pt idx="98">
                  <c:v>30085</c:v>
                </c:pt>
                <c:pt idx="99">
                  <c:v>30094</c:v>
                </c:pt>
                <c:pt idx="100">
                  <c:v>30116</c:v>
                </c:pt>
                <c:pt idx="101">
                  <c:v>30132</c:v>
                </c:pt>
                <c:pt idx="102">
                  <c:v>30146</c:v>
                </c:pt>
                <c:pt idx="103">
                  <c:v>30160</c:v>
                </c:pt>
                <c:pt idx="104">
                  <c:v>30176</c:v>
                </c:pt>
                <c:pt idx="105">
                  <c:v>30190</c:v>
                </c:pt>
                <c:pt idx="106">
                  <c:v>30206</c:v>
                </c:pt>
                <c:pt idx="107">
                  <c:v>30220</c:v>
                </c:pt>
                <c:pt idx="108">
                  <c:v>30236</c:v>
                </c:pt>
                <c:pt idx="109">
                  <c:v>30250</c:v>
                </c:pt>
                <c:pt idx="110">
                  <c:v>30265</c:v>
                </c:pt>
                <c:pt idx="111">
                  <c:v>30288</c:v>
                </c:pt>
                <c:pt idx="112">
                  <c:v>30304</c:v>
                </c:pt>
                <c:pt idx="113">
                  <c:v>30318</c:v>
                </c:pt>
                <c:pt idx="114">
                  <c:v>30334</c:v>
                </c:pt>
                <c:pt idx="115">
                  <c:v>30348</c:v>
                </c:pt>
                <c:pt idx="116">
                  <c:v>30364</c:v>
                </c:pt>
                <c:pt idx="117">
                  <c:v>30378</c:v>
                </c:pt>
                <c:pt idx="118">
                  <c:v>30394</c:v>
                </c:pt>
                <c:pt idx="119">
                  <c:v>30408</c:v>
                </c:pt>
                <c:pt idx="120">
                  <c:v>30424</c:v>
                </c:pt>
                <c:pt idx="121">
                  <c:v>30438</c:v>
                </c:pt>
                <c:pt idx="122">
                  <c:v>30454</c:v>
                </c:pt>
                <c:pt idx="123">
                  <c:v>30485</c:v>
                </c:pt>
                <c:pt idx="124">
                  <c:v>30486</c:v>
                </c:pt>
                <c:pt idx="125">
                  <c:v>30551</c:v>
                </c:pt>
                <c:pt idx="126">
                  <c:v>30566</c:v>
                </c:pt>
                <c:pt idx="127">
                  <c:v>30580</c:v>
                </c:pt>
                <c:pt idx="128">
                  <c:v>30596</c:v>
                </c:pt>
                <c:pt idx="129">
                  <c:v>30610</c:v>
                </c:pt>
                <c:pt idx="130">
                  <c:v>30626</c:v>
                </c:pt>
                <c:pt idx="131">
                  <c:v>30640</c:v>
                </c:pt>
                <c:pt idx="132">
                  <c:v>30656</c:v>
                </c:pt>
                <c:pt idx="133">
                  <c:v>30678</c:v>
                </c:pt>
                <c:pt idx="134">
                  <c:v>30694</c:v>
                </c:pt>
                <c:pt idx="135">
                  <c:v>30708</c:v>
                </c:pt>
                <c:pt idx="136">
                  <c:v>30724</c:v>
                </c:pt>
                <c:pt idx="137">
                  <c:v>30738</c:v>
                </c:pt>
                <c:pt idx="138">
                  <c:v>30746</c:v>
                </c:pt>
                <c:pt idx="139">
                  <c:v>30754</c:v>
                </c:pt>
                <c:pt idx="140">
                  <c:v>30768</c:v>
                </c:pt>
                <c:pt idx="141">
                  <c:v>30784</c:v>
                </c:pt>
                <c:pt idx="142">
                  <c:v>30798</c:v>
                </c:pt>
                <c:pt idx="143">
                  <c:v>30814</c:v>
                </c:pt>
                <c:pt idx="144">
                  <c:v>30828</c:v>
                </c:pt>
                <c:pt idx="145">
                  <c:v>30844</c:v>
                </c:pt>
                <c:pt idx="146">
                  <c:v>30866</c:v>
                </c:pt>
                <c:pt idx="147">
                  <c:v>30875</c:v>
                </c:pt>
                <c:pt idx="148">
                  <c:v>30987</c:v>
                </c:pt>
                <c:pt idx="149">
                  <c:v>30988</c:v>
                </c:pt>
                <c:pt idx="150">
                  <c:v>31000</c:v>
                </c:pt>
                <c:pt idx="151">
                  <c:v>31016</c:v>
                </c:pt>
                <c:pt idx="152">
                  <c:v>31038</c:v>
                </c:pt>
                <c:pt idx="153">
                  <c:v>31053</c:v>
                </c:pt>
                <c:pt idx="154">
                  <c:v>31068</c:v>
                </c:pt>
                <c:pt idx="155">
                  <c:v>31145</c:v>
                </c:pt>
                <c:pt idx="156">
                  <c:v>31161</c:v>
                </c:pt>
                <c:pt idx="157">
                  <c:v>31174</c:v>
                </c:pt>
                <c:pt idx="158">
                  <c:v>31188</c:v>
                </c:pt>
                <c:pt idx="159">
                  <c:v>31204</c:v>
                </c:pt>
                <c:pt idx="160">
                  <c:v>31218</c:v>
                </c:pt>
                <c:pt idx="161">
                  <c:v>31234</c:v>
                </c:pt>
                <c:pt idx="162">
                  <c:v>31256</c:v>
                </c:pt>
                <c:pt idx="163">
                  <c:v>31270</c:v>
                </c:pt>
                <c:pt idx="164">
                  <c:v>31286</c:v>
                </c:pt>
                <c:pt idx="165">
                  <c:v>31300</c:v>
                </c:pt>
                <c:pt idx="166">
                  <c:v>31309</c:v>
                </c:pt>
                <c:pt idx="167">
                  <c:v>31470</c:v>
                </c:pt>
                <c:pt idx="168">
                  <c:v>31500</c:v>
                </c:pt>
                <c:pt idx="169">
                  <c:v>31504</c:v>
                </c:pt>
                <c:pt idx="170">
                  <c:v>31518</c:v>
                </c:pt>
                <c:pt idx="171">
                  <c:v>31587</c:v>
                </c:pt>
                <c:pt idx="172">
                  <c:v>31616</c:v>
                </c:pt>
                <c:pt idx="173">
                  <c:v>31630</c:v>
                </c:pt>
                <c:pt idx="174">
                  <c:v>31646</c:v>
                </c:pt>
                <c:pt idx="175">
                  <c:v>31660</c:v>
                </c:pt>
                <c:pt idx="176">
                  <c:v>31676</c:v>
                </c:pt>
                <c:pt idx="177">
                  <c:v>31685</c:v>
                </c:pt>
                <c:pt idx="178">
                  <c:v>31985</c:v>
                </c:pt>
                <c:pt idx="179">
                  <c:v>31987</c:v>
                </c:pt>
                <c:pt idx="180">
                  <c:v>32006</c:v>
                </c:pt>
                <c:pt idx="181">
                  <c:v>32020</c:v>
                </c:pt>
                <c:pt idx="182">
                  <c:v>32036</c:v>
                </c:pt>
                <c:pt idx="183">
                  <c:v>32050</c:v>
                </c:pt>
                <c:pt idx="184">
                  <c:v>32066</c:v>
                </c:pt>
                <c:pt idx="185">
                  <c:v>32079</c:v>
                </c:pt>
                <c:pt idx="186">
                  <c:v>32096</c:v>
                </c:pt>
                <c:pt idx="187">
                  <c:v>32110</c:v>
                </c:pt>
                <c:pt idx="188">
                  <c:v>32126</c:v>
                </c:pt>
                <c:pt idx="189">
                  <c:v>32134</c:v>
                </c:pt>
                <c:pt idx="190">
                  <c:v>32226</c:v>
                </c:pt>
                <c:pt idx="191">
                  <c:v>32238</c:v>
                </c:pt>
                <c:pt idx="192">
                  <c:v>32254</c:v>
                </c:pt>
                <c:pt idx="193">
                  <c:v>32268</c:v>
                </c:pt>
                <c:pt idx="194">
                  <c:v>32284</c:v>
                </c:pt>
                <c:pt idx="195">
                  <c:v>32298</c:v>
                </c:pt>
                <c:pt idx="196">
                  <c:v>32313</c:v>
                </c:pt>
                <c:pt idx="197">
                  <c:v>32328</c:v>
                </c:pt>
                <c:pt idx="198">
                  <c:v>32344</c:v>
                </c:pt>
                <c:pt idx="199">
                  <c:v>32366</c:v>
                </c:pt>
                <c:pt idx="200">
                  <c:v>32380</c:v>
                </c:pt>
                <c:pt idx="201">
                  <c:v>32396</c:v>
                </c:pt>
                <c:pt idx="202">
                  <c:v>32410</c:v>
                </c:pt>
                <c:pt idx="203">
                  <c:v>32426</c:v>
                </c:pt>
                <c:pt idx="204">
                  <c:v>32440</c:v>
                </c:pt>
                <c:pt idx="205">
                  <c:v>32456</c:v>
                </c:pt>
                <c:pt idx="206">
                  <c:v>32469</c:v>
                </c:pt>
                <c:pt idx="207">
                  <c:v>32486</c:v>
                </c:pt>
                <c:pt idx="208">
                  <c:v>32500</c:v>
                </c:pt>
                <c:pt idx="209">
                  <c:v>32516</c:v>
                </c:pt>
                <c:pt idx="210">
                  <c:v>32538</c:v>
                </c:pt>
                <c:pt idx="211">
                  <c:v>32554</c:v>
                </c:pt>
                <c:pt idx="212">
                  <c:v>32568</c:v>
                </c:pt>
                <c:pt idx="213">
                  <c:v>32584</c:v>
                </c:pt>
                <c:pt idx="214">
                  <c:v>32598</c:v>
                </c:pt>
                <c:pt idx="215">
                  <c:v>32614</c:v>
                </c:pt>
                <c:pt idx="216">
                  <c:v>32628</c:v>
                </c:pt>
                <c:pt idx="217">
                  <c:v>32644</c:v>
                </c:pt>
                <c:pt idx="218">
                  <c:v>32658</c:v>
                </c:pt>
                <c:pt idx="219">
                  <c:v>32674</c:v>
                </c:pt>
                <c:pt idx="220">
                  <c:v>32689</c:v>
                </c:pt>
                <c:pt idx="221">
                  <c:v>32704</c:v>
                </c:pt>
                <c:pt idx="222">
                  <c:v>32734</c:v>
                </c:pt>
                <c:pt idx="223">
                  <c:v>32740</c:v>
                </c:pt>
                <c:pt idx="224">
                  <c:v>32756</c:v>
                </c:pt>
                <c:pt idx="225">
                  <c:v>32770</c:v>
                </c:pt>
                <c:pt idx="226">
                  <c:v>32786</c:v>
                </c:pt>
                <c:pt idx="227">
                  <c:v>32953</c:v>
                </c:pt>
                <c:pt idx="228">
                  <c:v>32954</c:v>
                </c:pt>
                <c:pt idx="229">
                  <c:v>32958</c:v>
                </c:pt>
                <c:pt idx="230">
                  <c:v>32974</c:v>
                </c:pt>
                <c:pt idx="231">
                  <c:v>32988</c:v>
                </c:pt>
                <c:pt idx="232">
                  <c:v>33004</c:v>
                </c:pt>
                <c:pt idx="233">
                  <c:v>33018</c:v>
                </c:pt>
                <c:pt idx="234">
                  <c:v>33034</c:v>
                </c:pt>
                <c:pt idx="235">
                  <c:v>33048</c:v>
                </c:pt>
                <c:pt idx="236">
                  <c:v>33064</c:v>
                </c:pt>
                <c:pt idx="237">
                  <c:v>33078</c:v>
                </c:pt>
                <c:pt idx="238">
                  <c:v>33094</c:v>
                </c:pt>
                <c:pt idx="239">
                  <c:v>33116</c:v>
                </c:pt>
                <c:pt idx="240">
                  <c:v>33130</c:v>
                </c:pt>
                <c:pt idx="241">
                  <c:v>33146</c:v>
                </c:pt>
                <c:pt idx="242">
                  <c:v>33160</c:v>
                </c:pt>
                <c:pt idx="243">
                  <c:v>33176</c:v>
                </c:pt>
                <c:pt idx="244">
                  <c:v>33190</c:v>
                </c:pt>
                <c:pt idx="245">
                  <c:v>33198</c:v>
                </c:pt>
                <c:pt idx="246">
                  <c:v>33690</c:v>
                </c:pt>
                <c:pt idx="247">
                  <c:v>33703</c:v>
                </c:pt>
                <c:pt idx="248">
                  <c:v>33708</c:v>
                </c:pt>
                <c:pt idx="249">
                  <c:v>33724</c:v>
                </c:pt>
                <c:pt idx="250">
                  <c:v>33738</c:v>
                </c:pt>
                <c:pt idx="251">
                  <c:v>33754</c:v>
                </c:pt>
                <c:pt idx="252">
                  <c:v>33768</c:v>
                </c:pt>
                <c:pt idx="253">
                  <c:v>33784</c:v>
                </c:pt>
                <c:pt idx="254">
                  <c:v>33798</c:v>
                </c:pt>
                <c:pt idx="255">
                  <c:v>33813</c:v>
                </c:pt>
                <c:pt idx="256">
                  <c:v>33828</c:v>
                </c:pt>
                <c:pt idx="257">
                  <c:v>33844</c:v>
                </c:pt>
                <c:pt idx="258">
                  <c:v>33866</c:v>
                </c:pt>
                <c:pt idx="259">
                  <c:v>33880</c:v>
                </c:pt>
                <c:pt idx="260">
                  <c:v>33896</c:v>
                </c:pt>
                <c:pt idx="261">
                  <c:v>33910</c:v>
                </c:pt>
                <c:pt idx="262">
                  <c:v>33926</c:v>
                </c:pt>
                <c:pt idx="263">
                  <c:v>33940</c:v>
                </c:pt>
                <c:pt idx="264">
                  <c:v>33956</c:v>
                </c:pt>
                <c:pt idx="265">
                  <c:v>34068</c:v>
                </c:pt>
                <c:pt idx="266">
                  <c:v>34069</c:v>
                </c:pt>
                <c:pt idx="267">
                  <c:v>34084</c:v>
                </c:pt>
                <c:pt idx="268">
                  <c:v>34098</c:v>
                </c:pt>
                <c:pt idx="269">
                  <c:v>34114</c:v>
                </c:pt>
                <c:pt idx="270">
                  <c:v>34128</c:v>
                </c:pt>
                <c:pt idx="271">
                  <c:v>34144</c:v>
                </c:pt>
                <c:pt idx="272">
                  <c:v>34158</c:v>
                </c:pt>
                <c:pt idx="273">
                  <c:v>34174</c:v>
                </c:pt>
                <c:pt idx="274">
                  <c:v>34195</c:v>
                </c:pt>
                <c:pt idx="275">
                  <c:v>34226</c:v>
                </c:pt>
                <c:pt idx="276">
                  <c:v>34234</c:v>
                </c:pt>
                <c:pt idx="277">
                  <c:v>34256</c:v>
                </c:pt>
                <c:pt idx="278">
                  <c:v>34270</c:v>
                </c:pt>
                <c:pt idx="279">
                  <c:v>34286</c:v>
                </c:pt>
                <c:pt idx="280">
                  <c:v>34300</c:v>
                </c:pt>
                <c:pt idx="281">
                  <c:v>34316</c:v>
                </c:pt>
                <c:pt idx="282">
                  <c:v>34329</c:v>
                </c:pt>
                <c:pt idx="283">
                  <c:v>34346</c:v>
                </c:pt>
                <c:pt idx="284">
                  <c:v>34360</c:v>
                </c:pt>
                <c:pt idx="285">
                  <c:v>34368</c:v>
                </c:pt>
                <c:pt idx="286">
                  <c:v>34407</c:v>
                </c:pt>
                <c:pt idx="287">
                  <c:v>34428</c:v>
                </c:pt>
                <c:pt idx="288">
                  <c:v>34444</c:v>
                </c:pt>
                <c:pt idx="289">
                  <c:v>34458</c:v>
                </c:pt>
                <c:pt idx="290">
                  <c:v>34474</c:v>
                </c:pt>
                <c:pt idx="291">
                  <c:v>34488</c:v>
                </c:pt>
                <c:pt idx="292">
                  <c:v>34504</c:v>
                </c:pt>
                <c:pt idx="293">
                  <c:v>34518</c:v>
                </c:pt>
                <c:pt idx="294">
                  <c:v>34534</c:v>
                </c:pt>
                <c:pt idx="295">
                  <c:v>34548</c:v>
                </c:pt>
                <c:pt idx="296">
                  <c:v>34595</c:v>
                </c:pt>
                <c:pt idx="297">
                  <c:v>34616</c:v>
                </c:pt>
                <c:pt idx="298">
                  <c:v>34630</c:v>
                </c:pt>
                <c:pt idx="299">
                  <c:v>34646</c:v>
                </c:pt>
                <c:pt idx="300">
                  <c:v>34660</c:v>
                </c:pt>
                <c:pt idx="301">
                  <c:v>34676</c:v>
                </c:pt>
                <c:pt idx="302">
                  <c:v>34690</c:v>
                </c:pt>
                <c:pt idx="303">
                  <c:v>34706</c:v>
                </c:pt>
                <c:pt idx="304">
                  <c:v>34721</c:v>
                </c:pt>
                <c:pt idx="305">
                  <c:v>47994</c:v>
                </c:pt>
                <c:pt idx="306">
                  <c:v>47995</c:v>
                </c:pt>
                <c:pt idx="307">
                  <c:v>48002</c:v>
                </c:pt>
                <c:pt idx="308">
                  <c:v>48018</c:v>
                </c:pt>
                <c:pt idx="309">
                  <c:v>48031</c:v>
                </c:pt>
                <c:pt idx="310">
                  <c:v>48047</c:v>
                </c:pt>
                <c:pt idx="311">
                  <c:v>48062</c:v>
                </c:pt>
                <c:pt idx="312">
                  <c:v>48078</c:v>
                </c:pt>
                <c:pt idx="313">
                  <c:v>48100</c:v>
                </c:pt>
                <c:pt idx="314">
                  <c:v>48114</c:v>
                </c:pt>
                <c:pt idx="315">
                  <c:v>48213</c:v>
                </c:pt>
                <c:pt idx="316">
                  <c:v>48250</c:v>
                </c:pt>
                <c:pt idx="317">
                  <c:v>48272</c:v>
                </c:pt>
                <c:pt idx="318">
                  <c:v>48288</c:v>
                </c:pt>
                <c:pt idx="319">
                  <c:v>48302</c:v>
                </c:pt>
                <c:pt idx="320">
                  <c:v>48318</c:v>
                </c:pt>
                <c:pt idx="321">
                  <c:v>48332</c:v>
                </c:pt>
                <c:pt idx="322">
                  <c:v>48348</c:v>
                </c:pt>
                <c:pt idx="323">
                  <c:v>48362</c:v>
                </c:pt>
                <c:pt idx="324">
                  <c:v>48378</c:v>
                </c:pt>
                <c:pt idx="325">
                  <c:v>48391</c:v>
                </c:pt>
                <c:pt idx="326">
                  <c:v>48408</c:v>
                </c:pt>
                <c:pt idx="327">
                  <c:v>48414</c:v>
                </c:pt>
                <c:pt idx="328">
                  <c:v>48610</c:v>
                </c:pt>
                <c:pt idx="329">
                  <c:v>48611</c:v>
                </c:pt>
                <c:pt idx="330">
                  <c:v>48632</c:v>
                </c:pt>
                <c:pt idx="331">
                  <c:v>48647</c:v>
                </c:pt>
                <c:pt idx="332">
                  <c:v>48661</c:v>
                </c:pt>
                <c:pt idx="333">
                  <c:v>48677</c:v>
                </c:pt>
                <c:pt idx="334">
                  <c:v>48692</c:v>
                </c:pt>
                <c:pt idx="335">
                  <c:v>48708</c:v>
                </c:pt>
                <c:pt idx="336">
                  <c:v>48722</c:v>
                </c:pt>
                <c:pt idx="337">
                  <c:v>48738</c:v>
                </c:pt>
                <c:pt idx="338">
                  <c:v>48752</c:v>
                </c:pt>
                <c:pt idx="339">
                  <c:v>48768</c:v>
                </c:pt>
                <c:pt idx="340">
                  <c:v>48782</c:v>
                </c:pt>
                <c:pt idx="341">
                  <c:v>48798</c:v>
                </c:pt>
                <c:pt idx="342">
                  <c:v>48832</c:v>
                </c:pt>
                <c:pt idx="343">
                  <c:v>48849</c:v>
                </c:pt>
                <c:pt idx="344">
                  <c:v>48864</c:v>
                </c:pt>
                <c:pt idx="345">
                  <c:v>48880</c:v>
                </c:pt>
                <c:pt idx="346">
                  <c:v>48893</c:v>
                </c:pt>
                <c:pt idx="347">
                  <c:v>48909</c:v>
                </c:pt>
                <c:pt idx="348">
                  <c:v>48923</c:v>
                </c:pt>
                <c:pt idx="349">
                  <c:v>48940</c:v>
                </c:pt>
                <c:pt idx="350">
                  <c:v>48954</c:v>
                </c:pt>
                <c:pt idx="351">
                  <c:v>48970</c:v>
                </c:pt>
                <c:pt idx="352">
                  <c:v>48992</c:v>
                </c:pt>
                <c:pt idx="353">
                  <c:v>49022</c:v>
                </c:pt>
                <c:pt idx="354">
                  <c:v>49037</c:v>
                </c:pt>
                <c:pt idx="355">
                  <c:v>49051</c:v>
                </c:pt>
                <c:pt idx="356">
                  <c:v>49078</c:v>
                </c:pt>
                <c:pt idx="357">
                  <c:v>49081</c:v>
                </c:pt>
                <c:pt idx="358">
                  <c:v>49097</c:v>
                </c:pt>
                <c:pt idx="359">
                  <c:v>49112</c:v>
                </c:pt>
                <c:pt idx="360">
                  <c:v>49128</c:v>
                </c:pt>
                <c:pt idx="361">
                  <c:v>49141</c:v>
                </c:pt>
                <c:pt idx="362">
                  <c:v>49158</c:v>
                </c:pt>
                <c:pt idx="363">
                  <c:v>49171</c:v>
                </c:pt>
                <c:pt idx="364">
                  <c:v>49188</c:v>
                </c:pt>
                <c:pt idx="365">
                  <c:v>49209</c:v>
                </c:pt>
                <c:pt idx="366">
                  <c:v>49218</c:v>
                </c:pt>
                <c:pt idx="367">
                  <c:v>49240</c:v>
                </c:pt>
                <c:pt idx="368">
                  <c:v>49533</c:v>
                </c:pt>
                <c:pt idx="369">
                  <c:v>49533</c:v>
                </c:pt>
                <c:pt idx="370">
                  <c:v>49547</c:v>
                </c:pt>
                <c:pt idx="371">
                  <c:v>49582</c:v>
                </c:pt>
                <c:pt idx="372">
                  <c:v>49599</c:v>
                </c:pt>
                <c:pt idx="373">
                  <c:v>49614</c:v>
                </c:pt>
                <c:pt idx="374">
                  <c:v>49630</c:v>
                </c:pt>
                <c:pt idx="375">
                  <c:v>49644</c:v>
                </c:pt>
                <c:pt idx="376">
                  <c:v>49659</c:v>
                </c:pt>
                <c:pt idx="377">
                  <c:v>49673</c:v>
                </c:pt>
                <c:pt idx="378">
                  <c:v>49690</c:v>
                </c:pt>
                <c:pt idx="379">
                  <c:v>49704</c:v>
                </c:pt>
                <c:pt idx="380">
                  <c:v>49720</c:v>
                </c:pt>
                <c:pt idx="381">
                  <c:v>49742</c:v>
                </c:pt>
                <c:pt idx="382">
                  <c:v>49772</c:v>
                </c:pt>
                <c:pt idx="383">
                  <c:v>49788</c:v>
                </c:pt>
                <c:pt idx="384">
                  <c:v>49923</c:v>
                </c:pt>
                <c:pt idx="385">
                  <c:v>49937</c:v>
                </c:pt>
                <c:pt idx="386">
                  <c:v>49959</c:v>
                </c:pt>
                <c:pt idx="387">
                  <c:v>49973</c:v>
                </c:pt>
                <c:pt idx="388">
                  <c:v>49990</c:v>
                </c:pt>
                <c:pt idx="389">
                  <c:v>50004</c:v>
                </c:pt>
                <c:pt idx="390">
                  <c:v>50020</c:v>
                </c:pt>
                <c:pt idx="391">
                  <c:v>50034</c:v>
                </c:pt>
                <c:pt idx="392">
                  <c:v>50050</c:v>
                </c:pt>
                <c:pt idx="393">
                  <c:v>50064</c:v>
                </c:pt>
                <c:pt idx="394">
                  <c:v>50079</c:v>
                </c:pt>
                <c:pt idx="395">
                  <c:v>50093</c:v>
                </c:pt>
                <c:pt idx="396">
                  <c:v>50110</c:v>
                </c:pt>
                <c:pt idx="397">
                  <c:v>50131</c:v>
                </c:pt>
                <c:pt idx="398">
                  <c:v>50161</c:v>
                </c:pt>
                <c:pt idx="399">
                  <c:v>50177</c:v>
                </c:pt>
                <c:pt idx="400">
                  <c:v>50191</c:v>
                </c:pt>
                <c:pt idx="401">
                  <c:v>50207</c:v>
                </c:pt>
                <c:pt idx="402">
                  <c:v>50222</c:v>
                </c:pt>
                <c:pt idx="403">
                  <c:v>50239</c:v>
                </c:pt>
                <c:pt idx="404">
                  <c:v>50349</c:v>
                </c:pt>
                <c:pt idx="405">
                  <c:v>50350</c:v>
                </c:pt>
                <c:pt idx="406">
                  <c:v>50363</c:v>
                </c:pt>
                <c:pt idx="407">
                  <c:v>50380</c:v>
                </c:pt>
                <c:pt idx="408">
                  <c:v>50394</c:v>
                </c:pt>
                <c:pt idx="409">
                  <c:v>50409</c:v>
                </c:pt>
                <c:pt idx="410">
                  <c:v>50423</c:v>
                </c:pt>
                <c:pt idx="411">
                  <c:v>50440</c:v>
                </c:pt>
                <c:pt idx="412">
                  <c:v>50454</c:v>
                </c:pt>
                <c:pt idx="413">
                  <c:v>50470</c:v>
                </c:pt>
                <c:pt idx="414">
                  <c:v>50484</c:v>
                </c:pt>
                <c:pt idx="415">
                  <c:v>50500</c:v>
                </c:pt>
                <c:pt idx="416">
                  <c:v>50522</c:v>
                </c:pt>
                <c:pt idx="417">
                  <c:v>50538</c:v>
                </c:pt>
                <c:pt idx="418">
                  <c:v>50552</c:v>
                </c:pt>
                <c:pt idx="419">
                  <c:v>50568</c:v>
                </c:pt>
                <c:pt idx="420">
                  <c:v>50711</c:v>
                </c:pt>
                <c:pt idx="421">
                  <c:v>50722</c:v>
                </c:pt>
                <c:pt idx="422">
                  <c:v>50724</c:v>
                </c:pt>
                <c:pt idx="423">
                  <c:v>50740</c:v>
                </c:pt>
                <c:pt idx="424">
                  <c:v>50754</c:v>
                </c:pt>
                <c:pt idx="425">
                  <c:v>50770</c:v>
                </c:pt>
                <c:pt idx="426">
                  <c:v>50784</c:v>
                </c:pt>
                <c:pt idx="427">
                  <c:v>50800</c:v>
                </c:pt>
                <c:pt idx="428">
                  <c:v>50814</c:v>
                </c:pt>
                <c:pt idx="429">
                  <c:v>50830</c:v>
                </c:pt>
                <c:pt idx="430">
                  <c:v>50844</c:v>
                </c:pt>
                <c:pt idx="431">
                  <c:v>50860</c:v>
                </c:pt>
                <c:pt idx="432">
                  <c:v>50882</c:v>
                </c:pt>
                <c:pt idx="433">
                  <c:v>50898</c:v>
                </c:pt>
                <c:pt idx="434">
                  <c:v>50912</c:v>
                </c:pt>
                <c:pt idx="435">
                  <c:v>50928</c:v>
                </c:pt>
                <c:pt idx="436">
                  <c:v>50942</c:v>
                </c:pt>
                <c:pt idx="437">
                  <c:v>50958</c:v>
                </c:pt>
                <c:pt idx="438">
                  <c:v>50972</c:v>
                </c:pt>
                <c:pt idx="439">
                  <c:v>50988</c:v>
                </c:pt>
                <c:pt idx="440">
                  <c:v>51002</c:v>
                </c:pt>
                <c:pt idx="441">
                  <c:v>51018</c:v>
                </c:pt>
                <c:pt idx="442">
                  <c:v>51031</c:v>
                </c:pt>
                <c:pt idx="443">
                  <c:v>51047</c:v>
                </c:pt>
                <c:pt idx="444">
                  <c:v>51070</c:v>
                </c:pt>
                <c:pt idx="445">
                  <c:v>51078</c:v>
                </c:pt>
                <c:pt idx="446">
                  <c:v>51298</c:v>
                </c:pt>
                <c:pt idx="447">
                  <c:v>51315</c:v>
                </c:pt>
                <c:pt idx="448">
                  <c:v>51317</c:v>
                </c:pt>
                <c:pt idx="449">
                  <c:v>51332</c:v>
                </c:pt>
                <c:pt idx="450">
                  <c:v>51348</c:v>
                </c:pt>
                <c:pt idx="451">
                  <c:v>51361</c:v>
                </c:pt>
                <c:pt idx="452">
                  <c:v>51378</c:v>
                </c:pt>
                <c:pt idx="453">
                  <c:v>51391</c:v>
                </c:pt>
                <c:pt idx="454">
                  <c:v>51407</c:v>
                </c:pt>
                <c:pt idx="455">
                  <c:v>51414</c:v>
                </c:pt>
                <c:pt idx="456">
                  <c:v>51483</c:v>
                </c:pt>
                <c:pt idx="457">
                  <c:v>51504</c:v>
                </c:pt>
                <c:pt idx="458">
                  <c:v>51520</c:v>
                </c:pt>
                <c:pt idx="459">
                  <c:v>51534</c:v>
                </c:pt>
                <c:pt idx="460">
                  <c:v>51550</c:v>
                </c:pt>
                <c:pt idx="461">
                  <c:v>51564</c:v>
                </c:pt>
                <c:pt idx="462">
                  <c:v>51579</c:v>
                </c:pt>
                <c:pt idx="463">
                  <c:v>51593</c:v>
                </c:pt>
                <c:pt idx="464">
                  <c:v>51610</c:v>
                </c:pt>
                <c:pt idx="465">
                  <c:v>51632</c:v>
                </c:pt>
                <c:pt idx="466">
                  <c:v>51648</c:v>
                </c:pt>
                <c:pt idx="467">
                  <c:v>51662</c:v>
                </c:pt>
                <c:pt idx="468">
                  <c:v>51677</c:v>
                </c:pt>
                <c:pt idx="469">
                  <c:v>51694</c:v>
                </c:pt>
                <c:pt idx="470">
                  <c:v>51707</c:v>
                </c:pt>
                <c:pt idx="471">
                  <c:v>51722</c:v>
                </c:pt>
                <c:pt idx="472">
                  <c:v>51738</c:v>
                </c:pt>
                <c:pt idx="473">
                  <c:v>51744</c:v>
                </c:pt>
                <c:pt idx="474">
                  <c:v>51859</c:v>
                </c:pt>
                <c:pt idx="475">
                  <c:v>51880</c:v>
                </c:pt>
                <c:pt idx="476">
                  <c:v>51893</c:v>
                </c:pt>
                <c:pt idx="477">
                  <c:v>51909</c:v>
                </c:pt>
                <c:pt idx="478">
                  <c:v>51923</c:v>
                </c:pt>
                <c:pt idx="479">
                  <c:v>51940</c:v>
                </c:pt>
                <c:pt idx="480">
                  <c:v>51954</c:v>
                </c:pt>
                <c:pt idx="481">
                  <c:v>51970</c:v>
                </c:pt>
                <c:pt idx="482">
                  <c:v>51983</c:v>
                </c:pt>
                <c:pt idx="483">
                  <c:v>52000</c:v>
                </c:pt>
                <c:pt idx="484">
                  <c:v>52022</c:v>
                </c:pt>
                <c:pt idx="485">
                  <c:v>52038</c:v>
                </c:pt>
                <c:pt idx="486">
                  <c:v>52052</c:v>
                </c:pt>
                <c:pt idx="487">
                  <c:v>52068</c:v>
                </c:pt>
                <c:pt idx="488">
                  <c:v>52081</c:v>
                </c:pt>
                <c:pt idx="489">
                  <c:v>52097</c:v>
                </c:pt>
                <c:pt idx="490">
                  <c:v>52104</c:v>
                </c:pt>
                <c:pt idx="491">
                  <c:v>52219</c:v>
                </c:pt>
                <c:pt idx="492">
                  <c:v>52223</c:v>
                </c:pt>
                <c:pt idx="493">
                  <c:v>52240</c:v>
                </c:pt>
                <c:pt idx="494">
                  <c:v>52254</c:v>
                </c:pt>
                <c:pt idx="495">
                  <c:v>52270</c:v>
                </c:pt>
                <c:pt idx="496">
                  <c:v>52283</c:v>
                </c:pt>
                <c:pt idx="497">
                  <c:v>52299</c:v>
                </c:pt>
                <c:pt idx="498">
                  <c:v>52313</c:v>
                </c:pt>
                <c:pt idx="499">
                  <c:v>52330</c:v>
                </c:pt>
                <c:pt idx="500">
                  <c:v>52816</c:v>
                </c:pt>
                <c:pt idx="501">
                  <c:v>52843</c:v>
                </c:pt>
                <c:pt idx="502">
                  <c:v>52848</c:v>
                </c:pt>
                <c:pt idx="503">
                  <c:v>52861</c:v>
                </c:pt>
                <c:pt idx="504">
                  <c:v>52878</c:v>
                </c:pt>
                <c:pt idx="505">
                  <c:v>52891</c:v>
                </c:pt>
                <c:pt idx="506">
                  <c:v>52908</c:v>
                </c:pt>
                <c:pt idx="507">
                  <c:v>52921</c:v>
                </c:pt>
                <c:pt idx="508">
                  <c:v>52937</c:v>
                </c:pt>
                <c:pt idx="509">
                  <c:v>52952</c:v>
                </c:pt>
                <c:pt idx="510">
                  <c:v>53006</c:v>
                </c:pt>
                <c:pt idx="511">
                  <c:v>53020</c:v>
                </c:pt>
                <c:pt idx="512">
                  <c:v>53034</c:v>
                </c:pt>
                <c:pt idx="513">
                  <c:v>53050</c:v>
                </c:pt>
                <c:pt idx="514">
                  <c:v>53064</c:v>
                </c:pt>
                <c:pt idx="515">
                  <c:v>53080</c:v>
                </c:pt>
                <c:pt idx="516">
                  <c:v>53094</c:v>
                </c:pt>
                <c:pt idx="517">
                  <c:v>53110</c:v>
                </c:pt>
                <c:pt idx="518">
                  <c:v>53132</c:v>
                </c:pt>
                <c:pt idx="519">
                  <c:v>53161</c:v>
                </c:pt>
                <c:pt idx="520">
                  <c:v>53178</c:v>
                </c:pt>
                <c:pt idx="521">
                  <c:v>53192</c:v>
                </c:pt>
                <c:pt idx="522">
                  <c:v>53206</c:v>
                </c:pt>
                <c:pt idx="523">
                  <c:v>53222</c:v>
                </c:pt>
                <c:pt idx="524">
                  <c:v>53238</c:v>
                </c:pt>
                <c:pt idx="525">
                  <c:v>53359</c:v>
                </c:pt>
                <c:pt idx="526">
                  <c:v>53360</c:v>
                </c:pt>
                <c:pt idx="527">
                  <c:v>53364</c:v>
                </c:pt>
                <c:pt idx="528">
                  <c:v>53380</c:v>
                </c:pt>
                <c:pt idx="529">
                  <c:v>53393</c:v>
                </c:pt>
                <c:pt idx="530">
                  <c:v>53409</c:v>
                </c:pt>
                <c:pt idx="531">
                  <c:v>53423</c:v>
                </c:pt>
                <c:pt idx="532">
                  <c:v>53439</c:v>
                </c:pt>
                <c:pt idx="533">
                  <c:v>53454</c:v>
                </c:pt>
                <c:pt idx="534">
                  <c:v>53470</c:v>
                </c:pt>
                <c:pt idx="535">
                  <c:v>53484</c:v>
                </c:pt>
                <c:pt idx="536">
                  <c:v>53508</c:v>
                </c:pt>
                <c:pt idx="537">
                  <c:v>53521</c:v>
                </c:pt>
                <c:pt idx="538">
                  <c:v>53538</c:v>
                </c:pt>
                <c:pt idx="539">
                  <c:v>53552</c:v>
                </c:pt>
                <c:pt idx="540">
                  <c:v>53621</c:v>
                </c:pt>
                <c:pt idx="541">
                  <c:v>53642</c:v>
                </c:pt>
                <c:pt idx="542">
                  <c:v>53643</c:v>
                </c:pt>
                <c:pt idx="543">
                  <c:v>53655</c:v>
                </c:pt>
                <c:pt idx="544">
                  <c:v>53671</c:v>
                </c:pt>
                <c:pt idx="545">
                  <c:v>53688</c:v>
                </c:pt>
                <c:pt idx="546">
                  <c:v>53709</c:v>
                </c:pt>
                <c:pt idx="547">
                  <c:v>53723</c:v>
                </c:pt>
                <c:pt idx="548">
                  <c:v>53739</c:v>
                </c:pt>
                <c:pt idx="549">
                  <c:v>53754</c:v>
                </c:pt>
                <c:pt idx="550">
                  <c:v>53770</c:v>
                </c:pt>
                <c:pt idx="551">
                  <c:v>53784</c:v>
                </c:pt>
                <c:pt idx="552">
                  <c:v>53869</c:v>
                </c:pt>
                <c:pt idx="553">
                  <c:v>53882</c:v>
                </c:pt>
                <c:pt idx="554">
                  <c:v>53898</c:v>
                </c:pt>
                <c:pt idx="555">
                  <c:v>53911</c:v>
                </c:pt>
                <c:pt idx="556">
                  <c:v>53925</c:v>
                </c:pt>
                <c:pt idx="557">
                  <c:v>53942</c:v>
                </c:pt>
                <c:pt idx="558">
                  <c:v>53957</c:v>
                </c:pt>
                <c:pt idx="559">
                  <c:v>53972</c:v>
                </c:pt>
                <c:pt idx="560">
                  <c:v>53988</c:v>
                </c:pt>
                <c:pt idx="561">
                  <c:v>54002</c:v>
                </c:pt>
                <c:pt idx="562">
                  <c:v>54018</c:v>
                </c:pt>
                <c:pt idx="563">
                  <c:v>54032</c:v>
                </c:pt>
                <c:pt idx="564">
                  <c:v>54054</c:v>
                </c:pt>
                <c:pt idx="565">
                  <c:v>54070</c:v>
                </c:pt>
                <c:pt idx="566">
                  <c:v>54100</c:v>
                </c:pt>
                <c:pt idx="567">
                  <c:v>54113</c:v>
                </c:pt>
                <c:pt idx="568">
                  <c:v>54130</c:v>
                </c:pt>
                <c:pt idx="569">
                  <c:v>54144</c:v>
                </c:pt>
                <c:pt idx="570">
                  <c:v>54159</c:v>
                </c:pt>
                <c:pt idx="571">
                  <c:v>54174</c:v>
                </c:pt>
                <c:pt idx="572">
                  <c:v>54189</c:v>
                </c:pt>
                <c:pt idx="573">
                  <c:v>54204</c:v>
                </c:pt>
                <c:pt idx="574">
                  <c:v>54219</c:v>
                </c:pt>
                <c:pt idx="575">
                  <c:v>54286</c:v>
                </c:pt>
                <c:pt idx="576">
                  <c:v>54302</c:v>
                </c:pt>
                <c:pt idx="577">
                  <c:v>54316</c:v>
                </c:pt>
                <c:pt idx="578">
                  <c:v>54332</c:v>
                </c:pt>
                <c:pt idx="579">
                  <c:v>54346</c:v>
                </c:pt>
                <c:pt idx="580">
                  <c:v>54362</c:v>
                </c:pt>
                <c:pt idx="581">
                  <c:v>54377</c:v>
                </c:pt>
                <c:pt idx="582">
                  <c:v>54392</c:v>
                </c:pt>
                <c:pt idx="583">
                  <c:v>54408</c:v>
                </c:pt>
                <c:pt idx="584">
                  <c:v>54844</c:v>
                </c:pt>
                <c:pt idx="585">
                  <c:v>54864</c:v>
                </c:pt>
                <c:pt idx="586">
                  <c:v>54879</c:v>
                </c:pt>
                <c:pt idx="587">
                  <c:v>54893</c:v>
                </c:pt>
                <c:pt idx="588">
                  <c:v>54910</c:v>
                </c:pt>
                <c:pt idx="589">
                  <c:v>54923</c:v>
                </c:pt>
                <c:pt idx="590">
                  <c:v>54940</c:v>
                </c:pt>
                <c:pt idx="591">
                  <c:v>54954</c:v>
                </c:pt>
                <c:pt idx="592">
                  <c:v>55015</c:v>
                </c:pt>
                <c:pt idx="593">
                  <c:v>55036</c:v>
                </c:pt>
                <c:pt idx="594">
                  <c:v>55052</c:v>
                </c:pt>
                <c:pt idx="595">
                  <c:v>55066</c:v>
                </c:pt>
                <c:pt idx="596">
                  <c:v>55082</c:v>
                </c:pt>
                <c:pt idx="597">
                  <c:v>55095</c:v>
                </c:pt>
                <c:pt idx="598">
                  <c:v>55112</c:v>
                </c:pt>
                <c:pt idx="599">
                  <c:v>55126</c:v>
                </c:pt>
                <c:pt idx="600">
                  <c:v>55142</c:v>
                </c:pt>
                <c:pt idx="601">
                  <c:v>55284</c:v>
                </c:pt>
                <c:pt idx="602">
                  <c:v>55300</c:v>
                </c:pt>
                <c:pt idx="603">
                  <c:v>55313</c:v>
                </c:pt>
                <c:pt idx="604">
                  <c:v>55330</c:v>
                </c:pt>
                <c:pt idx="605">
                  <c:v>55344</c:v>
                </c:pt>
                <c:pt idx="606">
                  <c:v>55359</c:v>
                </c:pt>
                <c:pt idx="607">
                  <c:v>55374</c:v>
                </c:pt>
                <c:pt idx="608">
                  <c:v>55382</c:v>
                </c:pt>
                <c:pt idx="609">
                  <c:v>55396</c:v>
                </c:pt>
                <c:pt idx="610">
                  <c:v>55412</c:v>
                </c:pt>
                <c:pt idx="611">
                  <c:v>55425</c:v>
                </c:pt>
                <c:pt idx="612">
                  <c:v>55442</c:v>
                </c:pt>
                <c:pt idx="613">
                  <c:v>55456</c:v>
                </c:pt>
                <c:pt idx="614">
                  <c:v>55472</c:v>
                </c:pt>
                <c:pt idx="615">
                  <c:v>55492</c:v>
                </c:pt>
                <c:pt idx="616">
                  <c:v>55502</c:v>
                </c:pt>
                <c:pt idx="617">
                  <c:v>55510</c:v>
                </c:pt>
                <c:pt idx="618">
                  <c:v>55597</c:v>
                </c:pt>
                <c:pt idx="619">
                  <c:v>55610</c:v>
                </c:pt>
                <c:pt idx="620">
                  <c:v>55613</c:v>
                </c:pt>
                <c:pt idx="621">
                  <c:v>55630</c:v>
                </c:pt>
                <c:pt idx="622">
                  <c:v>55643</c:v>
                </c:pt>
                <c:pt idx="623">
                  <c:v>55659</c:v>
                </c:pt>
                <c:pt idx="624">
                  <c:v>55673</c:v>
                </c:pt>
                <c:pt idx="625">
                  <c:v>55689</c:v>
                </c:pt>
                <c:pt idx="626">
                  <c:v>55703</c:v>
                </c:pt>
                <c:pt idx="627">
                  <c:v>55720</c:v>
                </c:pt>
                <c:pt idx="628">
                  <c:v>55734</c:v>
                </c:pt>
                <c:pt idx="629">
                  <c:v>55749</c:v>
                </c:pt>
                <c:pt idx="630">
                  <c:v>55772</c:v>
                </c:pt>
                <c:pt idx="631">
                  <c:v>55786</c:v>
                </c:pt>
                <c:pt idx="632">
                  <c:v>55802</c:v>
                </c:pt>
                <c:pt idx="633">
                  <c:v>55815</c:v>
                </c:pt>
                <c:pt idx="634">
                  <c:v>55831</c:v>
                </c:pt>
                <c:pt idx="635">
                  <c:v>55845</c:v>
                </c:pt>
                <c:pt idx="636">
                  <c:v>55861</c:v>
                </c:pt>
                <c:pt idx="637">
                  <c:v>55870</c:v>
                </c:pt>
                <c:pt idx="638">
                  <c:v>55876</c:v>
                </c:pt>
                <c:pt idx="639">
                  <c:v>55892</c:v>
                </c:pt>
                <c:pt idx="640">
                  <c:v>55905</c:v>
                </c:pt>
                <c:pt idx="641">
                  <c:v>55922</c:v>
                </c:pt>
                <c:pt idx="642">
                  <c:v>55944</c:v>
                </c:pt>
                <c:pt idx="643">
                  <c:v>55960</c:v>
                </c:pt>
                <c:pt idx="644">
                  <c:v>55973</c:v>
                </c:pt>
                <c:pt idx="645">
                  <c:v>55982</c:v>
                </c:pt>
                <c:pt idx="646">
                  <c:v>56031</c:v>
                </c:pt>
                <c:pt idx="647">
                  <c:v>56049</c:v>
                </c:pt>
                <c:pt idx="648">
                  <c:v>56063</c:v>
                </c:pt>
                <c:pt idx="649">
                  <c:v>56079</c:v>
                </c:pt>
                <c:pt idx="650">
                  <c:v>56093</c:v>
                </c:pt>
                <c:pt idx="651">
                  <c:v>56109</c:v>
                </c:pt>
                <c:pt idx="652">
                  <c:v>56142</c:v>
                </c:pt>
                <c:pt idx="653">
                  <c:v>56147</c:v>
                </c:pt>
                <c:pt idx="654">
                  <c:v>58313</c:v>
                </c:pt>
                <c:pt idx="655">
                  <c:v>58314</c:v>
                </c:pt>
                <c:pt idx="656">
                  <c:v>58330</c:v>
                </c:pt>
                <c:pt idx="657">
                  <c:v>58343</c:v>
                </c:pt>
                <c:pt idx="658">
                  <c:v>58359</c:v>
                </c:pt>
                <c:pt idx="659">
                  <c:v>58382</c:v>
                </c:pt>
                <c:pt idx="660">
                  <c:v>58395</c:v>
                </c:pt>
                <c:pt idx="661">
                  <c:v>58411</c:v>
                </c:pt>
                <c:pt idx="662">
                  <c:v>58425</c:v>
                </c:pt>
                <c:pt idx="663">
                  <c:v>58441</c:v>
                </c:pt>
                <c:pt idx="664">
                  <c:v>58455</c:v>
                </c:pt>
                <c:pt idx="665">
                  <c:v>58471</c:v>
                </c:pt>
                <c:pt idx="666">
                  <c:v>58486</c:v>
                </c:pt>
                <c:pt idx="667">
                  <c:v>58501</c:v>
                </c:pt>
                <c:pt idx="668">
                  <c:v>58516</c:v>
                </c:pt>
                <c:pt idx="669">
                  <c:v>58531</c:v>
                </c:pt>
                <c:pt idx="670">
                  <c:v>58554</c:v>
                </c:pt>
                <c:pt idx="671">
                  <c:v>58570</c:v>
                </c:pt>
                <c:pt idx="672">
                  <c:v>58584</c:v>
                </c:pt>
                <c:pt idx="673">
                  <c:v>58600</c:v>
                </c:pt>
                <c:pt idx="674">
                  <c:v>58614</c:v>
                </c:pt>
                <c:pt idx="675">
                  <c:v>58629</c:v>
                </c:pt>
                <c:pt idx="676">
                  <c:v>58644</c:v>
                </c:pt>
                <c:pt idx="677">
                  <c:v>58659</c:v>
                </c:pt>
                <c:pt idx="678">
                  <c:v>58674</c:v>
                </c:pt>
                <c:pt idx="679">
                  <c:v>58690</c:v>
                </c:pt>
                <c:pt idx="680">
                  <c:v>58704</c:v>
                </c:pt>
                <c:pt idx="681">
                  <c:v>58719</c:v>
                </c:pt>
                <c:pt idx="682">
                  <c:v>58726</c:v>
                </c:pt>
                <c:pt idx="683">
                  <c:v>58773</c:v>
                </c:pt>
                <c:pt idx="684">
                  <c:v>58785</c:v>
                </c:pt>
                <c:pt idx="685">
                  <c:v>58801</c:v>
                </c:pt>
                <c:pt idx="686">
                  <c:v>58816</c:v>
                </c:pt>
                <c:pt idx="687">
                  <c:v>58831</c:v>
                </c:pt>
                <c:pt idx="688">
                  <c:v>58845</c:v>
                </c:pt>
                <c:pt idx="689">
                  <c:v>58861</c:v>
                </c:pt>
                <c:pt idx="690">
                  <c:v>58875</c:v>
                </c:pt>
                <c:pt idx="691">
                  <c:v>58891</c:v>
                </c:pt>
                <c:pt idx="692">
                  <c:v>58914</c:v>
                </c:pt>
                <c:pt idx="693">
                  <c:v>58943</c:v>
                </c:pt>
                <c:pt idx="694">
                  <c:v>58960</c:v>
                </c:pt>
                <c:pt idx="695">
                  <c:v>58973</c:v>
                </c:pt>
                <c:pt idx="696">
                  <c:v>58982</c:v>
                </c:pt>
                <c:pt idx="697">
                  <c:v>58990</c:v>
                </c:pt>
                <c:pt idx="698">
                  <c:v>59004</c:v>
                </c:pt>
                <c:pt idx="699">
                  <c:v>59020</c:v>
                </c:pt>
                <c:pt idx="700">
                  <c:v>59034</c:v>
                </c:pt>
                <c:pt idx="701">
                  <c:v>59050</c:v>
                </c:pt>
                <c:pt idx="702">
                  <c:v>59064</c:v>
                </c:pt>
                <c:pt idx="703">
                  <c:v>59079</c:v>
                </c:pt>
                <c:pt idx="704">
                  <c:v>59094</c:v>
                </c:pt>
                <c:pt idx="705">
                  <c:v>59110</c:v>
                </c:pt>
                <c:pt idx="706">
                  <c:v>59132</c:v>
                </c:pt>
                <c:pt idx="707">
                  <c:v>59146</c:v>
                </c:pt>
                <c:pt idx="708">
                  <c:v>59154</c:v>
                </c:pt>
                <c:pt idx="709">
                  <c:v>59266</c:v>
                </c:pt>
                <c:pt idx="710">
                  <c:v>59284</c:v>
                </c:pt>
                <c:pt idx="711">
                  <c:v>59303</c:v>
                </c:pt>
                <c:pt idx="712">
                  <c:v>59319</c:v>
                </c:pt>
                <c:pt idx="713">
                  <c:v>59333</c:v>
                </c:pt>
                <c:pt idx="714">
                  <c:v>59349</c:v>
                </c:pt>
                <c:pt idx="715">
                  <c:v>59364</c:v>
                </c:pt>
                <c:pt idx="716">
                  <c:v>59380</c:v>
                </c:pt>
                <c:pt idx="717">
                  <c:v>59394</c:v>
                </c:pt>
                <c:pt idx="718">
                  <c:v>59409</c:v>
                </c:pt>
                <c:pt idx="719">
                  <c:v>59423</c:v>
                </c:pt>
                <c:pt idx="720">
                  <c:v>59432</c:v>
                </c:pt>
                <c:pt idx="721">
                  <c:v>59439</c:v>
                </c:pt>
                <c:pt idx="722">
                  <c:v>59454</c:v>
                </c:pt>
                <c:pt idx="723">
                  <c:v>59470</c:v>
                </c:pt>
                <c:pt idx="724">
                  <c:v>59491</c:v>
                </c:pt>
                <c:pt idx="725">
                  <c:v>59506</c:v>
                </c:pt>
                <c:pt idx="726">
                  <c:v>61911</c:v>
                </c:pt>
                <c:pt idx="727">
                  <c:v>61923</c:v>
                </c:pt>
                <c:pt idx="728">
                  <c:v>61943</c:v>
                </c:pt>
                <c:pt idx="729">
                  <c:v>61959</c:v>
                </c:pt>
                <c:pt idx="730">
                  <c:v>61973</c:v>
                </c:pt>
                <c:pt idx="731">
                  <c:v>61989</c:v>
                </c:pt>
                <c:pt idx="732">
                  <c:v>62004</c:v>
                </c:pt>
                <c:pt idx="733">
                  <c:v>62020</c:v>
                </c:pt>
                <c:pt idx="734">
                  <c:v>62034</c:v>
                </c:pt>
                <c:pt idx="735">
                  <c:v>62050</c:v>
                </c:pt>
                <c:pt idx="736">
                  <c:v>62064</c:v>
                </c:pt>
                <c:pt idx="737">
                  <c:v>62080</c:v>
                </c:pt>
                <c:pt idx="738">
                  <c:v>62094</c:v>
                </c:pt>
                <c:pt idx="739">
                  <c:v>62116</c:v>
                </c:pt>
                <c:pt idx="740">
                  <c:v>62132</c:v>
                </c:pt>
                <c:pt idx="741">
                  <c:v>62145</c:v>
                </c:pt>
                <c:pt idx="742">
                  <c:v>62162</c:v>
                </c:pt>
                <c:pt idx="743">
                  <c:v>62175</c:v>
                </c:pt>
                <c:pt idx="744">
                  <c:v>62184</c:v>
                </c:pt>
                <c:pt idx="745">
                  <c:v>62328</c:v>
                </c:pt>
                <c:pt idx="746">
                  <c:v>62330</c:v>
                </c:pt>
                <c:pt idx="747">
                  <c:v>62333</c:v>
                </c:pt>
                <c:pt idx="748">
                  <c:v>62350</c:v>
                </c:pt>
                <c:pt idx="749">
                  <c:v>62395</c:v>
                </c:pt>
                <c:pt idx="750">
                  <c:v>62407</c:v>
                </c:pt>
                <c:pt idx="751">
                  <c:v>62424</c:v>
                </c:pt>
                <c:pt idx="752">
                  <c:v>62440</c:v>
                </c:pt>
                <c:pt idx="753">
                  <c:v>62454</c:v>
                </c:pt>
                <c:pt idx="754">
                  <c:v>62470</c:v>
                </c:pt>
                <c:pt idx="755">
                  <c:v>62484</c:v>
                </c:pt>
                <c:pt idx="756">
                  <c:v>62492</c:v>
                </c:pt>
                <c:pt idx="757">
                  <c:v>62508</c:v>
                </c:pt>
                <c:pt idx="758">
                  <c:v>62523</c:v>
                </c:pt>
                <c:pt idx="759">
                  <c:v>62536</c:v>
                </c:pt>
                <c:pt idx="760">
                  <c:v>62552</c:v>
                </c:pt>
                <c:pt idx="761">
                  <c:v>62566</c:v>
                </c:pt>
                <c:pt idx="762">
                  <c:v>62582</c:v>
                </c:pt>
                <c:pt idx="763">
                  <c:v>62595</c:v>
                </c:pt>
                <c:pt idx="764">
                  <c:v>62612</c:v>
                </c:pt>
                <c:pt idx="765">
                  <c:v>62625</c:v>
                </c:pt>
                <c:pt idx="766">
                  <c:v>62634</c:v>
                </c:pt>
                <c:pt idx="767">
                  <c:v>64038</c:v>
                </c:pt>
                <c:pt idx="768">
                  <c:v>64039</c:v>
                </c:pt>
                <c:pt idx="769">
                  <c:v>64051</c:v>
                </c:pt>
                <c:pt idx="770">
                  <c:v>64065</c:v>
                </c:pt>
                <c:pt idx="771">
                  <c:v>64081</c:v>
                </c:pt>
                <c:pt idx="772">
                  <c:v>64096</c:v>
                </c:pt>
                <c:pt idx="773">
                  <c:v>64111</c:v>
                </c:pt>
                <c:pt idx="774">
                  <c:v>64120</c:v>
                </c:pt>
                <c:pt idx="775">
                  <c:v>64128</c:v>
                </c:pt>
                <c:pt idx="776">
                  <c:v>64141</c:v>
                </c:pt>
                <c:pt idx="777">
                  <c:v>64164</c:v>
                </c:pt>
                <c:pt idx="778">
                  <c:v>64178</c:v>
                </c:pt>
                <c:pt idx="779">
                  <c:v>64361</c:v>
                </c:pt>
                <c:pt idx="780">
                  <c:v>64362</c:v>
                </c:pt>
                <c:pt idx="781">
                  <c:v>64394</c:v>
                </c:pt>
                <c:pt idx="782">
                  <c:v>64397</c:v>
                </c:pt>
                <c:pt idx="783">
                  <c:v>64411</c:v>
                </c:pt>
                <c:pt idx="784">
                  <c:v>64425</c:v>
                </c:pt>
                <c:pt idx="785">
                  <c:v>64442</c:v>
                </c:pt>
                <c:pt idx="786">
                  <c:v>64455</c:v>
                </c:pt>
                <c:pt idx="787">
                  <c:v>64471</c:v>
                </c:pt>
                <c:pt idx="788">
                  <c:v>64485</c:v>
                </c:pt>
                <c:pt idx="789">
                  <c:v>64502</c:v>
                </c:pt>
                <c:pt idx="790">
                  <c:v>64515</c:v>
                </c:pt>
                <c:pt idx="791">
                  <c:v>64532</c:v>
                </c:pt>
                <c:pt idx="792">
                  <c:v>64554</c:v>
                </c:pt>
                <c:pt idx="793">
                  <c:v>64568</c:v>
                </c:pt>
                <c:pt idx="794">
                  <c:v>64584</c:v>
                </c:pt>
                <c:pt idx="795">
                  <c:v>64597</c:v>
                </c:pt>
                <c:pt idx="796">
                  <c:v>64614</c:v>
                </c:pt>
                <c:pt idx="797">
                  <c:v>64627</c:v>
                </c:pt>
                <c:pt idx="798">
                  <c:v>64643</c:v>
                </c:pt>
                <c:pt idx="799">
                  <c:v>64657</c:v>
                </c:pt>
                <c:pt idx="800">
                  <c:v>64673</c:v>
                </c:pt>
                <c:pt idx="801">
                  <c:v>64687</c:v>
                </c:pt>
                <c:pt idx="802">
                  <c:v>64704</c:v>
                </c:pt>
                <c:pt idx="803">
                  <c:v>64923</c:v>
                </c:pt>
                <c:pt idx="804">
                  <c:v>64924</c:v>
                </c:pt>
                <c:pt idx="805">
                  <c:v>64927</c:v>
                </c:pt>
                <c:pt idx="806">
                  <c:v>64943</c:v>
                </c:pt>
                <c:pt idx="807">
                  <c:v>64957</c:v>
                </c:pt>
                <c:pt idx="808">
                  <c:v>64973</c:v>
                </c:pt>
                <c:pt idx="809">
                  <c:v>64987</c:v>
                </c:pt>
                <c:pt idx="810">
                  <c:v>65004</c:v>
                </c:pt>
                <c:pt idx="811">
                  <c:v>65018</c:v>
                </c:pt>
                <c:pt idx="812">
                  <c:v>65034</c:v>
                </c:pt>
                <c:pt idx="813">
                  <c:v>65047</c:v>
                </c:pt>
                <c:pt idx="814">
                  <c:v>65063</c:v>
                </c:pt>
                <c:pt idx="815">
                  <c:v>65077</c:v>
                </c:pt>
                <c:pt idx="816">
                  <c:v>65093</c:v>
                </c:pt>
                <c:pt idx="817">
                  <c:v>65125</c:v>
                </c:pt>
                <c:pt idx="818">
                  <c:v>65131</c:v>
                </c:pt>
                <c:pt idx="819">
                  <c:v>65145</c:v>
                </c:pt>
                <c:pt idx="820">
                  <c:v>65162</c:v>
                </c:pt>
                <c:pt idx="821">
                  <c:v>65175</c:v>
                </c:pt>
                <c:pt idx="822">
                  <c:v>65191</c:v>
                </c:pt>
                <c:pt idx="823">
                  <c:v>65205</c:v>
                </c:pt>
                <c:pt idx="824">
                  <c:v>65214</c:v>
                </c:pt>
                <c:pt idx="825">
                  <c:v>65360</c:v>
                </c:pt>
                <c:pt idx="826">
                  <c:v>65378</c:v>
                </c:pt>
                <c:pt idx="827">
                  <c:v>65393</c:v>
                </c:pt>
                <c:pt idx="828">
                  <c:v>65407</c:v>
                </c:pt>
                <c:pt idx="829">
                  <c:v>65423</c:v>
                </c:pt>
                <c:pt idx="830">
                  <c:v>65437</c:v>
                </c:pt>
                <c:pt idx="831">
                  <c:v>65453</c:v>
                </c:pt>
                <c:pt idx="832">
                  <c:v>65476</c:v>
                </c:pt>
                <c:pt idx="833">
                  <c:v>65491</c:v>
                </c:pt>
                <c:pt idx="834">
                  <c:v>65505</c:v>
                </c:pt>
                <c:pt idx="835">
                  <c:v>65521</c:v>
                </c:pt>
                <c:pt idx="836">
                  <c:v>65535</c:v>
                </c:pt>
                <c:pt idx="837">
                  <c:v>65551</c:v>
                </c:pt>
                <c:pt idx="838">
                  <c:v>65565</c:v>
                </c:pt>
                <c:pt idx="839">
                  <c:v>65581</c:v>
                </c:pt>
                <c:pt idx="840">
                  <c:v>65596</c:v>
                </c:pt>
                <c:pt idx="841">
                  <c:v>65613</c:v>
                </c:pt>
                <c:pt idx="842">
                  <c:v>65733</c:v>
                </c:pt>
                <c:pt idx="843">
                  <c:v>65756</c:v>
                </c:pt>
                <c:pt idx="844">
                  <c:v>65757</c:v>
                </c:pt>
                <c:pt idx="845">
                  <c:v>65767</c:v>
                </c:pt>
                <c:pt idx="846">
                  <c:v>65783</c:v>
                </c:pt>
                <c:pt idx="847">
                  <c:v>65799</c:v>
                </c:pt>
                <c:pt idx="848">
                  <c:v>65813</c:v>
                </c:pt>
                <c:pt idx="849">
                  <c:v>65835</c:v>
                </c:pt>
                <c:pt idx="850">
                  <c:v>65876</c:v>
                </c:pt>
                <c:pt idx="851">
                  <c:v>65881</c:v>
                </c:pt>
                <c:pt idx="852">
                  <c:v>65895</c:v>
                </c:pt>
                <c:pt idx="853">
                  <c:v>65912</c:v>
                </c:pt>
                <c:pt idx="854">
                  <c:v>65925</c:v>
                </c:pt>
                <c:pt idx="855">
                  <c:v>65941</c:v>
                </c:pt>
                <c:pt idx="856">
                  <c:v>65955</c:v>
                </c:pt>
                <c:pt idx="857">
                  <c:v>65971</c:v>
                </c:pt>
                <c:pt idx="858">
                  <c:v>65985</c:v>
                </c:pt>
                <c:pt idx="859">
                  <c:v>66002</c:v>
                </c:pt>
                <c:pt idx="860">
                  <c:v>66015</c:v>
                </c:pt>
                <c:pt idx="861">
                  <c:v>66031</c:v>
                </c:pt>
                <c:pt idx="862">
                  <c:v>66054</c:v>
                </c:pt>
                <c:pt idx="863">
                  <c:v>66067</c:v>
                </c:pt>
                <c:pt idx="864">
                  <c:v>66084</c:v>
                </c:pt>
                <c:pt idx="865">
                  <c:v>66092</c:v>
                </c:pt>
                <c:pt idx="866">
                  <c:v>66098</c:v>
                </c:pt>
                <c:pt idx="867">
                  <c:v>69362</c:v>
                </c:pt>
                <c:pt idx="868">
                  <c:v>69363</c:v>
                </c:pt>
                <c:pt idx="869">
                  <c:v>69375</c:v>
                </c:pt>
                <c:pt idx="870">
                  <c:v>69391</c:v>
                </c:pt>
                <c:pt idx="871">
                  <c:v>69426</c:v>
                </c:pt>
                <c:pt idx="872">
                  <c:v>69443</c:v>
                </c:pt>
                <c:pt idx="873">
                  <c:v>69457</c:v>
                </c:pt>
                <c:pt idx="874">
                  <c:v>69473</c:v>
                </c:pt>
                <c:pt idx="875">
                  <c:v>69487</c:v>
                </c:pt>
                <c:pt idx="876">
                  <c:v>69503</c:v>
                </c:pt>
                <c:pt idx="877">
                  <c:v>69517</c:v>
                </c:pt>
                <c:pt idx="878">
                  <c:v>69533</c:v>
                </c:pt>
                <c:pt idx="879">
                  <c:v>69547</c:v>
                </c:pt>
                <c:pt idx="880">
                  <c:v>69564</c:v>
                </c:pt>
                <c:pt idx="881">
                  <c:v>69585</c:v>
                </c:pt>
                <c:pt idx="882">
                  <c:v>69626</c:v>
                </c:pt>
                <c:pt idx="883">
                  <c:v>69631</c:v>
                </c:pt>
                <c:pt idx="884">
                  <c:v>69645</c:v>
                </c:pt>
                <c:pt idx="885">
                  <c:v>69662</c:v>
                </c:pt>
                <c:pt idx="886">
                  <c:v>69675</c:v>
                </c:pt>
                <c:pt idx="887">
                  <c:v>69691</c:v>
                </c:pt>
                <c:pt idx="888">
                  <c:v>69705</c:v>
                </c:pt>
                <c:pt idx="889">
                  <c:v>69719</c:v>
                </c:pt>
                <c:pt idx="890">
                  <c:v>69728</c:v>
                </c:pt>
                <c:pt idx="891">
                  <c:v>70360</c:v>
                </c:pt>
                <c:pt idx="892">
                  <c:v>70376</c:v>
                </c:pt>
                <c:pt idx="893">
                  <c:v>70381</c:v>
                </c:pt>
                <c:pt idx="894">
                  <c:v>70395</c:v>
                </c:pt>
                <c:pt idx="895">
                  <c:v>70409</c:v>
                </c:pt>
                <c:pt idx="896">
                  <c:v>70425</c:v>
                </c:pt>
                <c:pt idx="897">
                  <c:v>70441</c:v>
                </c:pt>
                <c:pt idx="898">
                  <c:v>70455</c:v>
                </c:pt>
                <c:pt idx="899">
                  <c:v>70471</c:v>
                </c:pt>
                <c:pt idx="900">
                  <c:v>70485</c:v>
                </c:pt>
                <c:pt idx="901">
                  <c:v>70502</c:v>
                </c:pt>
                <c:pt idx="902">
                  <c:v>70516</c:v>
                </c:pt>
                <c:pt idx="903">
                  <c:v>70531</c:v>
                </c:pt>
                <c:pt idx="904">
                  <c:v>70553</c:v>
                </c:pt>
                <c:pt idx="905">
                  <c:v>70568</c:v>
                </c:pt>
                <c:pt idx="906">
                  <c:v>70640</c:v>
                </c:pt>
                <c:pt idx="907">
                  <c:v>70657</c:v>
                </c:pt>
                <c:pt idx="908">
                  <c:v>70673</c:v>
                </c:pt>
                <c:pt idx="909">
                  <c:v>70688</c:v>
                </c:pt>
                <c:pt idx="910">
                  <c:v>70703</c:v>
                </c:pt>
                <c:pt idx="911">
                  <c:v>70725</c:v>
                </c:pt>
                <c:pt idx="912">
                  <c:v>70741</c:v>
                </c:pt>
                <c:pt idx="913">
                  <c:v>70756</c:v>
                </c:pt>
                <c:pt idx="914">
                  <c:v>70771</c:v>
                </c:pt>
                <c:pt idx="915">
                  <c:v>70785</c:v>
                </c:pt>
                <c:pt idx="916">
                  <c:v>70801</c:v>
                </c:pt>
                <c:pt idx="917">
                  <c:v>70815</c:v>
                </c:pt>
                <c:pt idx="918">
                  <c:v>70831</c:v>
                </c:pt>
                <c:pt idx="919">
                  <c:v>70846</c:v>
                </c:pt>
                <c:pt idx="920">
                  <c:v>70861</c:v>
                </c:pt>
                <c:pt idx="921">
                  <c:v>70875</c:v>
                </c:pt>
                <c:pt idx="922">
                  <c:v>70909</c:v>
                </c:pt>
                <c:pt idx="923">
                  <c:v>70927</c:v>
                </c:pt>
                <c:pt idx="924">
                  <c:v>70944</c:v>
                </c:pt>
                <c:pt idx="925">
                  <c:v>70957</c:v>
                </c:pt>
                <c:pt idx="926">
                  <c:v>70974</c:v>
                </c:pt>
                <c:pt idx="927">
                  <c:v>70987</c:v>
                </c:pt>
                <c:pt idx="928">
                  <c:v>71004</c:v>
                </c:pt>
                <c:pt idx="929">
                  <c:v>71018</c:v>
                </c:pt>
                <c:pt idx="930">
                  <c:v>71034</c:v>
                </c:pt>
                <c:pt idx="931">
                  <c:v>71048</c:v>
                </c:pt>
                <c:pt idx="932">
                  <c:v>71063</c:v>
                </c:pt>
                <c:pt idx="933">
                  <c:v>71078</c:v>
                </c:pt>
                <c:pt idx="934">
                  <c:v>71094</c:v>
                </c:pt>
                <c:pt idx="935">
                  <c:v>71102</c:v>
                </c:pt>
                <c:pt idx="936">
                  <c:v>72582</c:v>
                </c:pt>
                <c:pt idx="937">
                  <c:v>72593</c:v>
                </c:pt>
                <c:pt idx="938">
                  <c:v>72615</c:v>
                </c:pt>
                <c:pt idx="939">
                  <c:v>72629</c:v>
                </c:pt>
                <c:pt idx="940">
                  <c:v>72645</c:v>
                </c:pt>
                <c:pt idx="941">
                  <c:v>72659</c:v>
                </c:pt>
                <c:pt idx="942">
                  <c:v>72675</c:v>
                </c:pt>
                <c:pt idx="943">
                  <c:v>72689</c:v>
                </c:pt>
                <c:pt idx="944">
                  <c:v>72705</c:v>
                </c:pt>
                <c:pt idx="945">
                  <c:v>72719</c:v>
                </c:pt>
                <c:pt idx="946">
                  <c:v>72735</c:v>
                </c:pt>
                <c:pt idx="947">
                  <c:v>72757</c:v>
                </c:pt>
                <c:pt idx="948">
                  <c:v>72787</c:v>
                </c:pt>
                <c:pt idx="949">
                  <c:v>72803</c:v>
                </c:pt>
                <c:pt idx="950">
                  <c:v>72817</c:v>
                </c:pt>
                <c:pt idx="951">
                  <c:v>72834</c:v>
                </c:pt>
                <c:pt idx="952">
                  <c:v>72847</c:v>
                </c:pt>
                <c:pt idx="953">
                  <c:v>72863</c:v>
                </c:pt>
                <c:pt idx="954">
                  <c:v>72877</c:v>
                </c:pt>
                <c:pt idx="955">
                  <c:v>72894</c:v>
                </c:pt>
                <c:pt idx="956">
                  <c:v>72907</c:v>
                </c:pt>
                <c:pt idx="957">
                  <c:v>72923</c:v>
                </c:pt>
                <c:pt idx="958">
                  <c:v>72937</c:v>
                </c:pt>
                <c:pt idx="959">
                  <c:v>72946</c:v>
                </c:pt>
                <c:pt idx="960">
                  <c:v>73081</c:v>
                </c:pt>
                <c:pt idx="961">
                  <c:v>73082</c:v>
                </c:pt>
                <c:pt idx="962">
                  <c:v>73095</c:v>
                </c:pt>
                <c:pt idx="963">
                  <c:v>73110</c:v>
                </c:pt>
                <c:pt idx="964">
                  <c:v>73118</c:v>
                </c:pt>
                <c:pt idx="965">
                  <c:v>73179</c:v>
                </c:pt>
                <c:pt idx="966">
                  <c:v>73194</c:v>
                </c:pt>
                <c:pt idx="967">
                  <c:v>73208</c:v>
                </c:pt>
                <c:pt idx="968">
                  <c:v>73224</c:v>
                </c:pt>
                <c:pt idx="969">
                  <c:v>73237</c:v>
                </c:pt>
                <c:pt idx="970">
                  <c:v>73253</c:v>
                </c:pt>
                <c:pt idx="971">
                  <c:v>73268</c:v>
                </c:pt>
                <c:pt idx="972">
                  <c:v>73284</c:v>
                </c:pt>
                <c:pt idx="973">
                  <c:v>73290</c:v>
                </c:pt>
                <c:pt idx="974">
                  <c:v>74375</c:v>
                </c:pt>
                <c:pt idx="975">
                  <c:v>74377</c:v>
                </c:pt>
                <c:pt idx="976">
                  <c:v>74378</c:v>
                </c:pt>
                <c:pt idx="977">
                  <c:v>74393</c:v>
                </c:pt>
                <c:pt idx="978">
                  <c:v>74407</c:v>
                </c:pt>
                <c:pt idx="979">
                  <c:v>74423</c:v>
                </c:pt>
                <c:pt idx="980">
                  <c:v>74437</c:v>
                </c:pt>
                <c:pt idx="981">
                  <c:v>74453</c:v>
                </c:pt>
                <c:pt idx="982">
                  <c:v>74475</c:v>
                </c:pt>
                <c:pt idx="983">
                  <c:v>74489</c:v>
                </c:pt>
                <c:pt idx="984">
                  <c:v>74505</c:v>
                </c:pt>
                <c:pt idx="985">
                  <c:v>74519</c:v>
                </c:pt>
                <c:pt idx="986">
                  <c:v>74536</c:v>
                </c:pt>
                <c:pt idx="987">
                  <c:v>74549</c:v>
                </c:pt>
                <c:pt idx="988">
                  <c:v>74566</c:v>
                </c:pt>
                <c:pt idx="989">
                  <c:v>74579</c:v>
                </c:pt>
                <c:pt idx="990">
                  <c:v>74595</c:v>
                </c:pt>
                <c:pt idx="991">
                  <c:v>74610</c:v>
                </c:pt>
                <c:pt idx="992">
                  <c:v>74625</c:v>
                </c:pt>
                <c:pt idx="993">
                  <c:v>74640</c:v>
                </c:pt>
                <c:pt idx="994">
                  <c:v>74726</c:v>
                </c:pt>
                <c:pt idx="995">
                  <c:v>74740</c:v>
                </c:pt>
                <c:pt idx="996">
                  <c:v>74753</c:v>
                </c:pt>
                <c:pt idx="997">
                  <c:v>74768</c:v>
                </c:pt>
                <c:pt idx="998">
                  <c:v>74784</c:v>
                </c:pt>
                <c:pt idx="999">
                  <c:v>74798</c:v>
                </c:pt>
                <c:pt idx="1000">
                  <c:v>74814</c:v>
                </c:pt>
                <c:pt idx="1001">
                  <c:v>74835</c:v>
                </c:pt>
                <c:pt idx="1002">
                  <c:v>74875</c:v>
                </c:pt>
                <c:pt idx="1003">
                  <c:v>74879</c:v>
                </c:pt>
                <c:pt idx="1004">
                  <c:v>74895</c:v>
                </c:pt>
                <c:pt idx="1005">
                  <c:v>74910</c:v>
                </c:pt>
                <c:pt idx="1006">
                  <c:v>74925</c:v>
                </c:pt>
                <c:pt idx="1007">
                  <c:v>74939</c:v>
                </c:pt>
                <c:pt idx="1008">
                  <c:v>74955</c:v>
                </c:pt>
                <c:pt idx="1009">
                  <c:v>74969</c:v>
                </c:pt>
                <c:pt idx="1010">
                  <c:v>74978</c:v>
                </c:pt>
                <c:pt idx="1011">
                  <c:v>75100</c:v>
                </c:pt>
                <c:pt idx="1012">
                  <c:v>75101</c:v>
                </c:pt>
                <c:pt idx="1013">
                  <c:v>75113</c:v>
                </c:pt>
                <c:pt idx="1014">
                  <c:v>75127</c:v>
                </c:pt>
                <c:pt idx="1015">
                  <c:v>75143</c:v>
                </c:pt>
                <c:pt idx="1016">
                  <c:v>75157</c:v>
                </c:pt>
                <c:pt idx="1017">
                  <c:v>75173</c:v>
                </c:pt>
                <c:pt idx="1018">
                  <c:v>75187</c:v>
                </c:pt>
                <c:pt idx="1019">
                  <c:v>75203</c:v>
                </c:pt>
                <c:pt idx="1020">
                  <c:v>75225</c:v>
                </c:pt>
                <c:pt idx="1021">
                  <c:v>75234</c:v>
                </c:pt>
                <c:pt idx="1022">
                  <c:v>75255</c:v>
                </c:pt>
                <c:pt idx="1023">
                  <c:v>75269</c:v>
                </c:pt>
                <c:pt idx="1024">
                  <c:v>75286</c:v>
                </c:pt>
                <c:pt idx="1025">
                  <c:v>75300</c:v>
                </c:pt>
                <c:pt idx="1026">
                  <c:v>75315</c:v>
                </c:pt>
                <c:pt idx="1027">
                  <c:v>75330</c:v>
                </c:pt>
                <c:pt idx="1028">
                  <c:v>75338</c:v>
                </c:pt>
                <c:pt idx="1029">
                  <c:v>76641</c:v>
                </c:pt>
                <c:pt idx="1030">
                  <c:v>76643</c:v>
                </c:pt>
                <c:pt idx="1031">
                  <c:v>76657</c:v>
                </c:pt>
                <c:pt idx="1032">
                  <c:v>76673</c:v>
                </c:pt>
                <c:pt idx="1033">
                  <c:v>76687</c:v>
                </c:pt>
                <c:pt idx="1034">
                  <c:v>76703</c:v>
                </c:pt>
                <c:pt idx="1035">
                  <c:v>76737</c:v>
                </c:pt>
                <c:pt idx="1036">
                  <c:v>76739</c:v>
                </c:pt>
                <c:pt idx="1037">
                  <c:v>76755</c:v>
                </c:pt>
                <c:pt idx="1038">
                  <c:v>76769</c:v>
                </c:pt>
                <c:pt idx="1039">
                  <c:v>76785</c:v>
                </c:pt>
                <c:pt idx="1040">
                  <c:v>76800</c:v>
                </c:pt>
                <c:pt idx="1041">
                  <c:v>76815</c:v>
                </c:pt>
                <c:pt idx="1042">
                  <c:v>76829</c:v>
                </c:pt>
                <c:pt idx="1043">
                  <c:v>76845</c:v>
                </c:pt>
                <c:pt idx="1044">
                  <c:v>76859</c:v>
                </c:pt>
                <c:pt idx="1045">
                  <c:v>76876</c:v>
                </c:pt>
                <c:pt idx="1046">
                  <c:v>76898</c:v>
                </c:pt>
                <c:pt idx="1047">
                  <c:v>76937</c:v>
                </c:pt>
                <c:pt idx="1048">
                  <c:v>76943</c:v>
                </c:pt>
                <c:pt idx="1049">
                  <c:v>76957</c:v>
                </c:pt>
                <c:pt idx="1050">
                  <c:v>76973</c:v>
                </c:pt>
                <c:pt idx="1051">
                  <c:v>76988</c:v>
                </c:pt>
                <c:pt idx="1052">
                  <c:v>77003</c:v>
                </c:pt>
                <c:pt idx="1053">
                  <c:v>77018</c:v>
                </c:pt>
                <c:pt idx="1054">
                  <c:v>77033</c:v>
                </c:pt>
                <c:pt idx="1055">
                  <c:v>77047</c:v>
                </c:pt>
                <c:pt idx="1056">
                  <c:v>77064</c:v>
                </c:pt>
                <c:pt idx="1057">
                  <c:v>77078</c:v>
                </c:pt>
                <c:pt idx="1058">
                  <c:v>77093</c:v>
                </c:pt>
                <c:pt idx="1059">
                  <c:v>77115</c:v>
                </c:pt>
                <c:pt idx="1060">
                  <c:v>77129</c:v>
                </c:pt>
                <c:pt idx="1061">
                  <c:v>77145</c:v>
                </c:pt>
                <c:pt idx="1062">
                  <c:v>77160</c:v>
                </c:pt>
                <c:pt idx="1063">
                  <c:v>77176</c:v>
                </c:pt>
                <c:pt idx="1064">
                  <c:v>77189</c:v>
                </c:pt>
                <c:pt idx="1065">
                  <c:v>77206</c:v>
                </c:pt>
                <c:pt idx="1066">
                  <c:v>77219</c:v>
                </c:pt>
                <c:pt idx="1067">
                  <c:v>77236</c:v>
                </c:pt>
                <c:pt idx="1068">
                  <c:v>77257</c:v>
                </c:pt>
                <c:pt idx="1069">
                  <c:v>77287</c:v>
                </c:pt>
                <c:pt idx="1070">
                  <c:v>77303</c:v>
                </c:pt>
                <c:pt idx="1071">
                  <c:v>77317</c:v>
                </c:pt>
                <c:pt idx="1072">
                  <c:v>77334</c:v>
                </c:pt>
                <c:pt idx="1073">
                  <c:v>77347</c:v>
                </c:pt>
                <c:pt idx="1074">
                  <c:v>77364</c:v>
                </c:pt>
                <c:pt idx="1075">
                  <c:v>77377</c:v>
                </c:pt>
                <c:pt idx="1076">
                  <c:v>77393</c:v>
                </c:pt>
                <c:pt idx="1077">
                  <c:v>77400</c:v>
                </c:pt>
                <c:pt idx="1078">
                  <c:v>77734</c:v>
                </c:pt>
                <c:pt idx="1079">
                  <c:v>77735</c:v>
                </c:pt>
                <c:pt idx="1080">
                  <c:v>77737</c:v>
                </c:pt>
                <c:pt idx="1081">
                  <c:v>77753</c:v>
                </c:pt>
                <c:pt idx="1082">
                  <c:v>77767</c:v>
                </c:pt>
                <c:pt idx="1083">
                  <c:v>77782</c:v>
                </c:pt>
                <c:pt idx="1084">
                  <c:v>77797</c:v>
                </c:pt>
                <c:pt idx="1085">
                  <c:v>77813</c:v>
                </c:pt>
                <c:pt idx="1086">
                  <c:v>77835</c:v>
                </c:pt>
                <c:pt idx="1087">
                  <c:v>77849</c:v>
                </c:pt>
                <c:pt idx="1088">
                  <c:v>77866</c:v>
                </c:pt>
                <c:pt idx="1089">
                  <c:v>77879</c:v>
                </c:pt>
                <c:pt idx="1090">
                  <c:v>77895</c:v>
                </c:pt>
                <c:pt idx="1091">
                  <c:v>77909</c:v>
                </c:pt>
                <c:pt idx="1092">
                  <c:v>77926</c:v>
                </c:pt>
                <c:pt idx="1093">
                  <c:v>77939</c:v>
                </c:pt>
                <c:pt idx="1094">
                  <c:v>77955</c:v>
                </c:pt>
                <c:pt idx="1095">
                  <c:v>77969</c:v>
                </c:pt>
                <c:pt idx="1096">
                  <c:v>77985</c:v>
                </c:pt>
                <c:pt idx="1097">
                  <c:v>77994</c:v>
                </c:pt>
                <c:pt idx="1098">
                  <c:v>78140</c:v>
                </c:pt>
                <c:pt idx="1099">
                  <c:v>78141</c:v>
                </c:pt>
                <c:pt idx="1100">
                  <c:v>78143</c:v>
                </c:pt>
                <c:pt idx="1101">
                  <c:v>78157</c:v>
                </c:pt>
                <c:pt idx="1102">
                  <c:v>78173</c:v>
                </c:pt>
                <c:pt idx="1103">
                  <c:v>78187</c:v>
                </c:pt>
                <c:pt idx="1104">
                  <c:v>78203</c:v>
                </c:pt>
                <c:pt idx="1105">
                  <c:v>78240</c:v>
                </c:pt>
                <c:pt idx="1106">
                  <c:v>78255</c:v>
                </c:pt>
                <c:pt idx="1107">
                  <c:v>78269</c:v>
                </c:pt>
                <c:pt idx="1108">
                  <c:v>78285</c:v>
                </c:pt>
                <c:pt idx="1109">
                  <c:v>78294</c:v>
                </c:pt>
                <c:pt idx="1110">
                  <c:v>78299</c:v>
                </c:pt>
                <c:pt idx="1111">
                  <c:v>78316</c:v>
                </c:pt>
                <c:pt idx="1112">
                  <c:v>78329</c:v>
                </c:pt>
                <c:pt idx="1113">
                  <c:v>78345</c:v>
                </c:pt>
                <c:pt idx="1114">
                  <c:v>78360</c:v>
                </c:pt>
                <c:pt idx="1115">
                  <c:v>78369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58652224"/>
        <c:axId val="-1958651680"/>
      </c:scatterChart>
      <c:valAx>
        <c:axId val="-1958652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000" dirty="0" smtClean="0"/>
                  <a:t>ストローク</a:t>
                </a:r>
                <a:endParaRPr lang="ja-JP" alt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958651680"/>
        <c:crosses val="autoZero"/>
        <c:crossBetween val="midCat"/>
      </c:valAx>
      <c:valAx>
        <c:axId val="-1958651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000" dirty="0" smtClean="0"/>
                  <a:t>開始してからの時間</a:t>
                </a:r>
                <a:endParaRPr lang="ja-JP" alt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9586522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temy_output8!$B$2:$B$1130</c:f>
              <c:numCache>
                <c:formatCode>General</c:formatCode>
                <c:ptCount val="1129"/>
                <c:pt idx="0">
                  <c:v>2661</c:v>
                </c:pt>
                <c:pt idx="1">
                  <c:v>2676</c:v>
                </c:pt>
                <c:pt idx="2">
                  <c:v>2690</c:v>
                </c:pt>
                <c:pt idx="3">
                  <c:v>2706</c:v>
                </c:pt>
                <c:pt idx="4">
                  <c:v>2720</c:v>
                </c:pt>
                <c:pt idx="5">
                  <c:v>2737</c:v>
                </c:pt>
                <c:pt idx="6">
                  <c:v>2750</c:v>
                </c:pt>
                <c:pt idx="7">
                  <c:v>2766</c:v>
                </c:pt>
                <c:pt idx="8">
                  <c:v>2788</c:v>
                </c:pt>
                <c:pt idx="9">
                  <c:v>2802</c:v>
                </c:pt>
                <c:pt idx="10">
                  <c:v>2818</c:v>
                </c:pt>
                <c:pt idx="11">
                  <c:v>2832</c:v>
                </c:pt>
                <c:pt idx="12">
                  <c:v>2848</c:v>
                </c:pt>
                <c:pt idx="13">
                  <c:v>2862</c:v>
                </c:pt>
                <c:pt idx="14">
                  <c:v>2878</c:v>
                </c:pt>
                <c:pt idx="15">
                  <c:v>2892</c:v>
                </c:pt>
                <c:pt idx="16">
                  <c:v>2908</c:v>
                </c:pt>
                <c:pt idx="17">
                  <c:v>2922</c:v>
                </c:pt>
                <c:pt idx="18">
                  <c:v>2939</c:v>
                </c:pt>
                <c:pt idx="19">
                  <c:v>2947</c:v>
                </c:pt>
                <c:pt idx="20">
                  <c:v>2954</c:v>
                </c:pt>
                <c:pt idx="21">
                  <c:v>2969</c:v>
                </c:pt>
                <c:pt idx="22">
                  <c:v>2990</c:v>
                </c:pt>
                <c:pt idx="23">
                  <c:v>3006</c:v>
                </c:pt>
                <c:pt idx="24">
                  <c:v>3021</c:v>
                </c:pt>
                <c:pt idx="25">
                  <c:v>3036</c:v>
                </c:pt>
                <c:pt idx="26">
                  <c:v>3050</c:v>
                </c:pt>
                <c:pt idx="27">
                  <c:v>3066</c:v>
                </c:pt>
                <c:pt idx="28">
                  <c:v>3080</c:v>
                </c:pt>
                <c:pt idx="29">
                  <c:v>3096</c:v>
                </c:pt>
                <c:pt idx="30">
                  <c:v>3110</c:v>
                </c:pt>
                <c:pt idx="31">
                  <c:v>3126</c:v>
                </c:pt>
                <c:pt idx="32">
                  <c:v>3149</c:v>
                </c:pt>
                <c:pt idx="33">
                  <c:v>3163</c:v>
                </c:pt>
                <c:pt idx="34">
                  <c:v>3178</c:v>
                </c:pt>
                <c:pt idx="35">
                  <c:v>3192</c:v>
                </c:pt>
                <c:pt idx="36">
                  <c:v>3208</c:v>
                </c:pt>
                <c:pt idx="37">
                  <c:v>3223</c:v>
                </c:pt>
                <c:pt idx="38">
                  <c:v>5069</c:v>
                </c:pt>
                <c:pt idx="39">
                  <c:v>5077</c:v>
                </c:pt>
                <c:pt idx="40">
                  <c:v>5078</c:v>
                </c:pt>
                <c:pt idx="41">
                  <c:v>6938</c:v>
                </c:pt>
                <c:pt idx="42">
                  <c:v>6959</c:v>
                </c:pt>
                <c:pt idx="43">
                  <c:v>6972</c:v>
                </c:pt>
                <c:pt idx="44">
                  <c:v>6988</c:v>
                </c:pt>
                <c:pt idx="45">
                  <c:v>7002</c:v>
                </c:pt>
                <c:pt idx="46">
                  <c:v>7018</c:v>
                </c:pt>
                <c:pt idx="47">
                  <c:v>7033</c:v>
                </c:pt>
                <c:pt idx="48">
                  <c:v>7048</c:v>
                </c:pt>
                <c:pt idx="49">
                  <c:v>7062</c:v>
                </c:pt>
                <c:pt idx="50">
                  <c:v>7078</c:v>
                </c:pt>
                <c:pt idx="51">
                  <c:v>7100</c:v>
                </c:pt>
                <c:pt idx="52">
                  <c:v>7116</c:v>
                </c:pt>
                <c:pt idx="53">
                  <c:v>7130</c:v>
                </c:pt>
                <c:pt idx="54">
                  <c:v>7147</c:v>
                </c:pt>
                <c:pt idx="55">
                  <c:v>7160</c:v>
                </c:pt>
                <c:pt idx="56">
                  <c:v>7176</c:v>
                </c:pt>
                <c:pt idx="57">
                  <c:v>7191</c:v>
                </c:pt>
                <c:pt idx="58">
                  <c:v>7206</c:v>
                </c:pt>
                <c:pt idx="59">
                  <c:v>7220</c:v>
                </c:pt>
                <c:pt idx="60">
                  <c:v>7236</c:v>
                </c:pt>
                <c:pt idx="61">
                  <c:v>7251</c:v>
                </c:pt>
                <c:pt idx="62">
                  <c:v>7266</c:v>
                </c:pt>
                <c:pt idx="63">
                  <c:v>7288</c:v>
                </c:pt>
                <c:pt idx="64">
                  <c:v>7302</c:v>
                </c:pt>
                <c:pt idx="65">
                  <c:v>7319</c:v>
                </c:pt>
                <c:pt idx="66">
                  <c:v>7332</c:v>
                </c:pt>
                <c:pt idx="67">
                  <c:v>7348</c:v>
                </c:pt>
                <c:pt idx="68">
                  <c:v>7363</c:v>
                </c:pt>
                <c:pt idx="69">
                  <c:v>7371</c:v>
                </c:pt>
                <c:pt idx="70">
                  <c:v>7426</c:v>
                </c:pt>
                <c:pt idx="71">
                  <c:v>7438</c:v>
                </c:pt>
                <c:pt idx="72">
                  <c:v>7460</c:v>
                </c:pt>
                <c:pt idx="73">
                  <c:v>7476</c:v>
                </c:pt>
                <c:pt idx="74">
                  <c:v>7490</c:v>
                </c:pt>
                <c:pt idx="75">
                  <c:v>7506</c:v>
                </c:pt>
                <c:pt idx="76">
                  <c:v>7520</c:v>
                </c:pt>
                <c:pt idx="77">
                  <c:v>7536</c:v>
                </c:pt>
                <c:pt idx="78">
                  <c:v>7550</c:v>
                </c:pt>
                <c:pt idx="79">
                  <c:v>7566</c:v>
                </c:pt>
                <c:pt idx="80">
                  <c:v>7580</c:v>
                </c:pt>
                <c:pt idx="81">
                  <c:v>7596</c:v>
                </c:pt>
                <c:pt idx="82">
                  <c:v>7610</c:v>
                </c:pt>
                <c:pt idx="83">
                  <c:v>7627</c:v>
                </c:pt>
                <c:pt idx="84">
                  <c:v>7641</c:v>
                </c:pt>
                <c:pt idx="85">
                  <c:v>7657</c:v>
                </c:pt>
                <c:pt idx="86">
                  <c:v>7783</c:v>
                </c:pt>
                <c:pt idx="87">
                  <c:v>7784</c:v>
                </c:pt>
                <c:pt idx="88">
                  <c:v>7798</c:v>
                </c:pt>
                <c:pt idx="89">
                  <c:v>7820</c:v>
                </c:pt>
                <c:pt idx="90">
                  <c:v>7834</c:v>
                </c:pt>
                <c:pt idx="91">
                  <c:v>7850</c:v>
                </c:pt>
                <c:pt idx="92">
                  <c:v>7866</c:v>
                </c:pt>
                <c:pt idx="93">
                  <c:v>7880</c:v>
                </c:pt>
                <c:pt idx="94">
                  <c:v>7896</c:v>
                </c:pt>
                <c:pt idx="95">
                  <c:v>7911</c:v>
                </c:pt>
                <c:pt idx="96">
                  <c:v>7926</c:v>
                </c:pt>
                <c:pt idx="97">
                  <c:v>7940</c:v>
                </c:pt>
                <c:pt idx="98">
                  <c:v>7956</c:v>
                </c:pt>
                <c:pt idx="99">
                  <c:v>7970</c:v>
                </c:pt>
                <c:pt idx="100">
                  <c:v>7986</c:v>
                </c:pt>
                <c:pt idx="101">
                  <c:v>8000</c:v>
                </c:pt>
                <c:pt idx="102">
                  <c:v>8022</c:v>
                </c:pt>
                <c:pt idx="103">
                  <c:v>8038</c:v>
                </c:pt>
                <c:pt idx="104">
                  <c:v>8052</c:v>
                </c:pt>
                <c:pt idx="105">
                  <c:v>8068</c:v>
                </c:pt>
                <c:pt idx="106">
                  <c:v>8082</c:v>
                </c:pt>
                <c:pt idx="107">
                  <c:v>8098</c:v>
                </c:pt>
                <c:pt idx="108">
                  <c:v>8112</c:v>
                </c:pt>
                <c:pt idx="109">
                  <c:v>8128</c:v>
                </c:pt>
                <c:pt idx="110">
                  <c:v>8142</c:v>
                </c:pt>
                <c:pt idx="111">
                  <c:v>8159</c:v>
                </c:pt>
                <c:pt idx="112">
                  <c:v>8250</c:v>
                </c:pt>
                <c:pt idx="113">
                  <c:v>8271</c:v>
                </c:pt>
                <c:pt idx="114">
                  <c:v>8286</c:v>
                </c:pt>
                <c:pt idx="115">
                  <c:v>8300</c:v>
                </c:pt>
                <c:pt idx="116">
                  <c:v>8316</c:v>
                </c:pt>
                <c:pt idx="117">
                  <c:v>8330</c:v>
                </c:pt>
                <c:pt idx="118">
                  <c:v>8346</c:v>
                </c:pt>
                <c:pt idx="119">
                  <c:v>8360</c:v>
                </c:pt>
                <c:pt idx="120">
                  <c:v>8376</c:v>
                </c:pt>
                <c:pt idx="121">
                  <c:v>8409</c:v>
                </c:pt>
                <c:pt idx="122">
                  <c:v>8428</c:v>
                </c:pt>
                <c:pt idx="123">
                  <c:v>8437</c:v>
                </c:pt>
                <c:pt idx="124">
                  <c:v>9142</c:v>
                </c:pt>
                <c:pt idx="125">
                  <c:v>9144</c:v>
                </c:pt>
                <c:pt idx="126">
                  <c:v>9148</c:v>
                </c:pt>
                <c:pt idx="127">
                  <c:v>9162</c:v>
                </c:pt>
                <c:pt idx="128">
                  <c:v>9178</c:v>
                </c:pt>
                <c:pt idx="129">
                  <c:v>9192</c:v>
                </c:pt>
                <c:pt idx="130">
                  <c:v>9208</c:v>
                </c:pt>
                <c:pt idx="131">
                  <c:v>9222</c:v>
                </c:pt>
                <c:pt idx="132">
                  <c:v>9238</c:v>
                </c:pt>
                <c:pt idx="133">
                  <c:v>9252</c:v>
                </c:pt>
                <c:pt idx="134">
                  <c:v>9268</c:v>
                </c:pt>
                <c:pt idx="135">
                  <c:v>9282</c:v>
                </c:pt>
                <c:pt idx="136">
                  <c:v>9298</c:v>
                </c:pt>
                <c:pt idx="137">
                  <c:v>9312</c:v>
                </c:pt>
                <c:pt idx="138">
                  <c:v>9328</c:v>
                </c:pt>
                <c:pt idx="139">
                  <c:v>9351</c:v>
                </c:pt>
                <c:pt idx="140">
                  <c:v>9367</c:v>
                </c:pt>
                <c:pt idx="141">
                  <c:v>9380</c:v>
                </c:pt>
                <c:pt idx="142">
                  <c:v>9396</c:v>
                </c:pt>
                <c:pt idx="143">
                  <c:v>9411</c:v>
                </c:pt>
                <c:pt idx="144">
                  <c:v>9426</c:v>
                </c:pt>
                <c:pt idx="145">
                  <c:v>9440</c:v>
                </c:pt>
                <c:pt idx="146">
                  <c:v>9454</c:v>
                </c:pt>
                <c:pt idx="147">
                  <c:v>9470</c:v>
                </c:pt>
                <c:pt idx="148">
                  <c:v>9487</c:v>
                </c:pt>
                <c:pt idx="149">
                  <c:v>9501</c:v>
                </c:pt>
                <c:pt idx="150">
                  <c:v>9516</c:v>
                </c:pt>
                <c:pt idx="151">
                  <c:v>9538</c:v>
                </c:pt>
                <c:pt idx="152">
                  <c:v>9552</c:v>
                </c:pt>
                <c:pt idx="153">
                  <c:v>9568</c:v>
                </c:pt>
                <c:pt idx="154">
                  <c:v>9583</c:v>
                </c:pt>
                <c:pt idx="155">
                  <c:v>9591</c:v>
                </c:pt>
                <c:pt idx="156">
                  <c:v>9693</c:v>
                </c:pt>
                <c:pt idx="157">
                  <c:v>9705</c:v>
                </c:pt>
                <c:pt idx="158">
                  <c:v>9710</c:v>
                </c:pt>
                <c:pt idx="159">
                  <c:v>9724</c:v>
                </c:pt>
                <c:pt idx="160">
                  <c:v>9740</c:v>
                </c:pt>
                <c:pt idx="161">
                  <c:v>9754</c:v>
                </c:pt>
                <c:pt idx="162">
                  <c:v>9770</c:v>
                </c:pt>
                <c:pt idx="163">
                  <c:v>9784</c:v>
                </c:pt>
                <c:pt idx="164">
                  <c:v>9800</c:v>
                </c:pt>
                <c:pt idx="165">
                  <c:v>9814</c:v>
                </c:pt>
                <c:pt idx="166">
                  <c:v>9830</c:v>
                </c:pt>
                <c:pt idx="167">
                  <c:v>9844</c:v>
                </c:pt>
                <c:pt idx="168">
                  <c:v>9860</c:v>
                </c:pt>
                <c:pt idx="169">
                  <c:v>9882</c:v>
                </c:pt>
                <c:pt idx="170">
                  <c:v>9898</c:v>
                </c:pt>
                <c:pt idx="171">
                  <c:v>9912</c:v>
                </c:pt>
                <c:pt idx="172">
                  <c:v>9929</c:v>
                </c:pt>
                <c:pt idx="173">
                  <c:v>9995</c:v>
                </c:pt>
                <c:pt idx="174">
                  <c:v>10024</c:v>
                </c:pt>
                <c:pt idx="175">
                  <c:v>10033</c:v>
                </c:pt>
                <c:pt idx="176">
                  <c:v>10050</c:v>
                </c:pt>
                <c:pt idx="177">
                  <c:v>10070</c:v>
                </c:pt>
                <c:pt idx="178">
                  <c:v>10100</c:v>
                </c:pt>
                <c:pt idx="179">
                  <c:v>10114</c:v>
                </c:pt>
                <c:pt idx="180">
                  <c:v>10130</c:v>
                </c:pt>
                <c:pt idx="181">
                  <c:v>10146</c:v>
                </c:pt>
                <c:pt idx="182">
                  <c:v>10160</c:v>
                </c:pt>
                <c:pt idx="183">
                  <c:v>10174</c:v>
                </c:pt>
                <c:pt idx="184">
                  <c:v>10190</c:v>
                </c:pt>
                <c:pt idx="185">
                  <c:v>10204</c:v>
                </c:pt>
                <c:pt idx="186">
                  <c:v>10220</c:v>
                </c:pt>
                <c:pt idx="187">
                  <c:v>10239</c:v>
                </c:pt>
                <c:pt idx="188">
                  <c:v>10251</c:v>
                </c:pt>
                <c:pt idx="189">
                  <c:v>10272</c:v>
                </c:pt>
                <c:pt idx="190">
                  <c:v>10289</c:v>
                </c:pt>
                <c:pt idx="191">
                  <c:v>10302</c:v>
                </c:pt>
                <c:pt idx="192">
                  <c:v>10318</c:v>
                </c:pt>
                <c:pt idx="193">
                  <c:v>10332</c:v>
                </c:pt>
                <c:pt idx="194">
                  <c:v>10349</c:v>
                </c:pt>
                <c:pt idx="195">
                  <c:v>10488</c:v>
                </c:pt>
                <c:pt idx="196">
                  <c:v>10490</c:v>
                </c:pt>
                <c:pt idx="197">
                  <c:v>10504</c:v>
                </c:pt>
                <c:pt idx="198">
                  <c:v>10520</c:v>
                </c:pt>
                <c:pt idx="199">
                  <c:v>10534</c:v>
                </c:pt>
                <c:pt idx="200">
                  <c:v>10550</c:v>
                </c:pt>
                <c:pt idx="201">
                  <c:v>10564</c:v>
                </c:pt>
                <c:pt idx="202">
                  <c:v>10580</c:v>
                </c:pt>
                <c:pt idx="203">
                  <c:v>10594</c:v>
                </c:pt>
                <c:pt idx="204">
                  <c:v>10610</c:v>
                </c:pt>
                <c:pt idx="205">
                  <c:v>10619</c:v>
                </c:pt>
                <c:pt idx="206">
                  <c:v>10632</c:v>
                </c:pt>
                <c:pt idx="207">
                  <c:v>10662</c:v>
                </c:pt>
                <c:pt idx="208">
                  <c:v>10678</c:v>
                </c:pt>
                <c:pt idx="209">
                  <c:v>10692</c:v>
                </c:pt>
                <c:pt idx="210">
                  <c:v>10709</c:v>
                </c:pt>
                <c:pt idx="211">
                  <c:v>10723</c:v>
                </c:pt>
                <c:pt idx="212">
                  <c:v>10876</c:v>
                </c:pt>
                <c:pt idx="213">
                  <c:v>10892</c:v>
                </c:pt>
                <c:pt idx="214">
                  <c:v>10894</c:v>
                </c:pt>
                <c:pt idx="215">
                  <c:v>10910</c:v>
                </c:pt>
                <c:pt idx="216">
                  <c:v>10924</c:v>
                </c:pt>
                <c:pt idx="217">
                  <c:v>10940</c:v>
                </c:pt>
                <c:pt idx="218">
                  <c:v>10954</c:v>
                </c:pt>
                <c:pt idx="219">
                  <c:v>10970</c:v>
                </c:pt>
                <c:pt idx="220">
                  <c:v>10986</c:v>
                </c:pt>
                <c:pt idx="221">
                  <c:v>11001</c:v>
                </c:pt>
                <c:pt idx="222">
                  <c:v>11022</c:v>
                </c:pt>
                <c:pt idx="223">
                  <c:v>11031</c:v>
                </c:pt>
                <c:pt idx="224">
                  <c:v>11297</c:v>
                </c:pt>
                <c:pt idx="225">
                  <c:v>11308</c:v>
                </c:pt>
                <c:pt idx="226">
                  <c:v>11314</c:v>
                </c:pt>
                <c:pt idx="227">
                  <c:v>11331</c:v>
                </c:pt>
                <c:pt idx="228">
                  <c:v>11344</c:v>
                </c:pt>
                <c:pt idx="229">
                  <c:v>11361</c:v>
                </c:pt>
                <c:pt idx="230">
                  <c:v>11382</c:v>
                </c:pt>
                <c:pt idx="231">
                  <c:v>11398</c:v>
                </c:pt>
                <c:pt idx="232">
                  <c:v>11412</c:v>
                </c:pt>
                <c:pt idx="233">
                  <c:v>11428</c:v>
                </c:pt>
                <c:pt idx="234">
                  <c:v>11442</c:v>
                </c:pt>
                <c:pt idx="235">
                  <c:v>11458</c:v>
                </c:pt>
                <c:pt idx="236">
                  <c:v>11472</c:v>
                </c:pt>
                <c:pt idx="237">
                  <c:v>11489</c:v>
                </c:pt>
                <c:pt idx="238">
                  <c:v>11578</c:v>
                </c:pt>
                <c:pt idx="239">
                  <c:v>11599</c:v>
                </c:pt>
                <c:pt idx="240">
                  <c:v>11600</c:v>
                </c:pt>
                <c:pt idx="241">
                  <c:v>11614</c:v>
                </c:pt>
                <c:pt idx="242">
                  <c:v>11630</c:v>
                </c:pt>
                <c:pt idx="243">
                  <c:v>11644</c:v>
                </c:pt>
                <c:pt idx="244">
                  <c:v>11660</c:v>
                </c:pt>
                <c:pt idx="245">
                  <c:v>11674</c:v>
                </c:pt>
                <c:pt idx="246">
                  <c:v>11690</c:v>
                </c:pt>
                <c:pt idx="247">
                  <c:v>11705</c:v>
                </c:pt>
                <c:pt idx="248">
                  <c:v>11720</c:v>
                </c:pt>
                <c:pt idx="249">
                  <c:v>11734</c:v>
                </c:pt>
                <c:pt idx="250">
                  <c:v>11758</c:v>
                </c:pt>
                <c:pt idx="251">
                  <c:v>11772</c:v>
                </c:pt>
                <c:pt idx="252">
                  <c:v>11789</c:v>
                </c:pt>
                <c:pt idx="253">
                  <c:v>11907</c:v>
                </c:pt>
                <c:pt idx="254">
                  <c:v>11908</c:v>
                </c:pt>
                <c:pt idx="255">
                  <c:v>11922</c:v>
                </c:pt>
                <c:pt idx="256">
                  <c:v>11938</c:v>
                </c:pt>
                <c:pt idx="257">
                  <c:v>11975</c:v>
                </c:pt>
                <c:pt idx="258">
                  <c:v>11990</c:v>
                </c:pt>
                <c:pt idx="259">
                  <c:v>12004</c:v>
                </c:pt>
                <c:pt idx="260">
                  <c:v>12020</c:v>
                </c:pt>
                <c:pt idx="261">
                  <c:v>12034</c:v>
                </c:pt>
                <c:pt idx="262">
                  <c:v>12050</c:v>
                </c:pt>
                <c:pt idx="263">
                  <c:v>12064</c:v>
                </c:pt>
                <c:pt idx="264">
                  <c:v>12080</c:v>
                </c:pt>
                <c:pt idx="265">
                  <c:v>12094</c:v>
                </c:pt>
                <c:pt idx="266">
                  <c:v>12110</c:v>
                </c:pt>
                <c:pt idx="267">
                  <c:v>12119</c:v>
                </c:pt>
                <c:pt idx="268">
                  <c:v>12186</c:v>
                </c:pt>
                <c:pt idx="269">
                  <c:v>12208</c:v>
                </c:pt>
                <c:pt idx="270">
                  <c:v>12223</c:v>
                </c:pt>
                <c:pt idx="271">
                  <c:v>12238</c:v>
                </c:pt>
                <c:pt idx="272">
                  <c:v>12253</c:v>
                </c:pt>
                <c:pt idx="273">
                  <c:v>12268</c:v>
                </c:pt>
                <c:pt idx="274">
                  <c:v>12283</c:v>
                </c:pt>
                <c:pt idx="275">
                  <c:v>12298</c:v>
                </c:pt>
                <c:pt idx="276">
                  <c:v>12313</c:v>
                </c:pt>
                <c:pt idx="277">
                  <c:v>12328</c:v>
                </c:pt>
                <c:pt idx="278">
                  <c:v>12350</c:v>
                </c:pt>
                <c:pt idx="279">
                  <c:v>12365</c:v>
                </c:pt>
                <c:pt idx="280">
                  <c:v>12380</c:v>
                </c:pt>
                <c:pt idx="281">
                  <c:v>12395</c:v>
                </c:pt>
                <c:pt idx="282">
                  <c:v>12908</c:v>
                </c:pt>
                <c:pt idx="283">
                  <c:v>12925</c:v>
                </c:pt>
                <c:pt idx="284">
                  <c:v>12928</c:v>
                </c:pt>
                <c:pt idx="285">
                  <c:v>12943</c:v>
                </c:pt>
                <c:pt idx="286">
                  <c:v>13020</c:v>
                </c:pt>
                <c:pt idx="287">
                  <c:v>13032</c:v>
                </c:pt>
                <c:pt idx="288">
                  <c:v>13049</c:v>
                </c:pt>
                <c:pt idx="289">
                  <c:v>13063</c:v>
                </c:pt>
                <c:pt idx="290">
                  <c:v>13079</c:v>
                </c:pt>
                <c:pt idx="291">
                  <c:v>13100</c:v>
                </c:pt>
                <c:pt idx="292">
                  <c:v>13115</c:v>
                </c:pt>
                <c:pt idx="293">
                  <c:v>13221</c:v>
                </c:pt>
                <c:pt idx="294">
                  <c:v>13234</c:v>
                </c:pt>
                <c:pt idx="295">
                  <c:v>13251</c:v>
                </c:pt>
                <c:pt idx="296">
                  <c:v>13272</c:v>
                </c:pt>
                <c:pt idx="297">
                  <c:v>13288</c:v>
                </c:pt>
                <c:pt idx="298">
                  <c:v>13302</c:v>
                </c:pt>
                <c:pt idx="299">
                  <c:v>13318</c:v>
                </c:pt>
                <c:pt idx="300">
                  <c:v>13332</c:v>
                </c:pt>
                <c:pt idx="301">
                  <c:v>13348</c:v>
                </c:pt>
                <c:pt idx="302">
                  <c:v>13362</c:v>
                </c:pt>
                <c:pt idx="303">
                  <c:v>13378</c:v>
                </c:pt>
                <c:pt idx="304">
                  <c:v>13392</c:v>
                </c:pt>
                <c:pt idx="305">
                  <c:v>13409</c:v>
                </c:pt>
                <c:pt idx="306">
                  <c:v>13483</c:v>
                </c:pt>
                <c:pt idx="307">
                  <c:v>13504</c:v>
                </c:pt>
                <c:pt idx="308">
                  <c:v>13520</c:v>
                </c:pt>
                <c:pt idx="309">
                  <c:v>13534</c:v>
                </c:pt>
                <c:pt idx="310">
                  <c:v>13550</c:v>
                </c:pt>
                <c:pt idx="311">
                  <c:v>13559</c:v>
                </c:pt>
                <c:pt idx="312">
                  <c:v>13625</c:v>
                </c:pt>
                <c:pt idx="313">
                  <c:v>13641</c:v>
                </c:pt>
                <c:pt idx="314">
                  <c:v>13648</c:v>
                </c:pt>
                <c:pt idx="315">
                  <c:v>13662</c:v>
                </c:pt>
                <c:pt idx="316">
                  <c:v>13678</c:v>
                </c:pt>
                <c:pt idx="317">
                  <c:v>13692</c:v>
                </c:pt>
                <c:pt idx="318">
                  <c:v>13709</c:v>
                </c:pt>
                <c:pt idx="319">
                  <c:v>13830</c:v>
                </c:pt>
                <c:pt idx="320">
                  <c:v>13851</c:v>
                </c:pt>
                <c:pt idx="321">
                  <c:v>13864</c:v>
                </c:pt>
                <c:pt idx="322">
                  <c:v>13880</c:v>
                </c:pt>
                <c:pt idx="323">
                  <c:v>13894</c:v>
                </c:pt>
                <c:pt idx="324">
                  <c:v>13910</c:v>
                </c:pt>
                <c:pt idx="325">
                  <c:v>13924</c:v>
                </c:pt>
                <c:pt idx="326">
                  <c:v>13940</c:v>
                </c:pt>
                <c:pt idx="327">
                  <c:v>13954</c:v>
                </c:pt>
                <c:pt idx="328">
                  <c:v>13970</c:v>
                </c:pt>
                <c:pt idx="329">
                  <c:v>13993</c:v>
                </c:pt>
                <c:pt idx="330">
                  <c:v>14001</c:v>
                </c:pt>
                <c:pt idx="331">
                  <c:v>14080</c:v>
                </c:pt>
                <c:pt idx="332">
                  <c:v>14098</c:v>
                </c:pt>
                <c:pt idx="333">
                  <c:v>14112</c:v>
                </c:pt>
                <c:pt idx="334">
                  <c:v>14128</c:v>
                </c:pt>
                <c:pt idx="335">
                  <c:v>14142</c:v>
                </c:pt>
                <c:pt idx="336">
                  <c:v>14158</c:v>
                </c:pt>
                <c:pt idx="337">
                  <c:v>14172</c:v>
                </c:pt>
                <c:pt idx="338">
                  <c:v>14188</c:v>
                </c:pt>
                <c:pt idx="339">
                  <c:v>14210</c:v>
                </c:pt>
                <c:pt idx="340">
                  <c:v>14224</c:v>
                </c:pt>
                <c:pt idx="341">
                  <c:v>14240</c:v>
                </c:pt>
                <c:pt idx="342">
                  <c:v>14255</c:v>
                </c:pt>
                <c:pt idx="343">
                  <c:v>14270</c:v>
                </c:pt>
                <c:pt idx="344">
                  <c:v>14284</c:v>
                </c:pt>
                <c:pt idx="345">
                  <c:v>14300</c:v>
                </c:pt>
                <c:pt idx="346">
                  <c:v>14315</c:v>
                </c:pt>
                <c:pt idx="347">
                  <c:v>14330</c:v>
                </c:pt>
                <c:pt idx="348">
                  <c:v>14344</c:v>
                </c:pt>
                <c:pt idx="349">
                  <c:v>14360</c:v>
                </c:pt>
                <c:pt idx="350">
                  <c:v>14382</c:v>
                </c:pt>
                <c:pt idx="351">
                  <c:v>14398</c:v>
                </c:pt>
                <c:pt idx="352">
                  <c:v>14412</c:v>
                </c:pt>
                <c:pt idx="353">
                  <c:v>14428</c:v>
                </c:pt>
                <c:pt idx="354">
                  <c:v>14443</c:v>
                </c:pt>
                <c:pt idx="355">
                  <c:v>14458</c:v>
                </c:pt>
                <c:pt idx="356">
                  <c:v>14472</c:v>
                </c:pt>
                <c:pt idx="357">
                  <c:v>14488</c:v>
                </c:pt>
                <c:pt idx="358">
                  <c:v>14503</c:v>
                </c:pt>
                <c:pt idx="359">
                  <c:v>14600</c:v>
                </c:pt>
                <c:pt idx="360">
                  <c:v>14601</c:v>
                </c:pt>
                <c:pt idx="361">
                  <c:v>14614</c:v>
                </c:pt>
                <c:pt idx="362">
                  <c:v>14630</c:v>
                </c:pt>
                <c:pt idx="363">
                  <c:v>14644</c:v>
                </c:pt>
                <c:pt idx="364">
                  <c:v>14660</c:v>
                </c:pt>
                <c:pt idx="365">
                  <c:v>14674</c:v>
                </c:pt>
                <c:pt idx="366">
                  <c:v>14690</c:v>
                </c:pt>
                <c:pt idx="367">
                  <c:v>14704</c:v>
                </c:pt>
                <c:pt idx="368">
                  <c:v>14720</c:v>
                </c:pt>
                <c:pt idx="369">
                  <c:v>14734</c:v>
                </c:pt>
                <c:pt idx="370">
                  <c:v>14751</c:v>
                </c:pt>
                <c:pt idx="371">
                  <c:v>14772</c:v>
                </c:pt>
                <c:pt idx="372">
                  <c:v>14789</c:v>
                </c:pt>
                <c:pt idx="373">
                  <c:v>14891</c:v>
                </c:pt>
                <c:pt idx="374">
                  <c:v>14908</c:v>
                </c:pt>
                <c:pt idx="375">
                  <c:v>14922</c:v>
                </c:pt>
                <c:pt idx="376">
                  <c:v>14938</c:v>
                </c:pt>
                <c:pt idx="377">
                  <c:v>14953</c:v>
                </c:pt>
                <c:pt idx="378">
                  <c:v>15047</c:v>
                </c:pt>
                <c:pt idx="379">
                  <c:v>15065</c:v>
                </c:pt>
                <c:pt idx="380">
                  <c:v>15080</c:v>
                </c:pt>
                <c:pt idx="381">
                  <c:v>15094</c:v>
                </c:pt>
                <c:pt idx="382">
                  <c:v>15110</c:v>
                </c:pt>
                <c:pt idx="383">
                  <c:v>15132</c:v>
                </c:pt>
                <c:pt idx="384">
                  <c:v>15148</c:v>
                </c:pt>
                <c:pt idx="385">
                  <c:v>15162</c:v>
                </c:pt>
                <c:pt idx="386">
                  <c:v>15178</c:v>
                </c:pt>
                <c:pt idx="387">
                  <c:v>15185</c:v>
                </c:pt>
                <c:pt idx="388">
                  <c:v>15423</c:v>
                </c:pt>
                <c:pt idx="389">
                  <c:v>15424</c:v>
                </c:pt>
                <c:pt idx="390">
                  <c:v>15440</c:v>
                </c:pt>
                <c:pt idx="391">
                  <c:v>15449</c:v>
                </c:pt>
                <c:pt idx="392">
                  <c:v>15524</c:v>
                </c:pt>
                <c:pt idx="393">
                  <c:v>15538</c:v>
                </c:pt>
                <c:pt idx="394">
                  <c:v>15552</c:v>
                </c:pt>
                <c:pt idx="395">
                  <c:v>15568</c:v>
                </c:pt>
                <c:pt idx="396">
                  <c:v>15582</c:v>
                </c:pt>
                <c:pt idx="397">
                  <c:v>15599</c:v>
                </c:pt>
                <c:pt idx="398">
                  <c:v>15908</c:v>
                </c:pt>
                <c:pt idx="399">
                  <c:v>15924</c:v>
                </c:pt>
                <c:pt idx="400">
                  <c:v>15928</c:v>
                </c:pt>
                <c:pt idx="401">
                  <c:v>15943</c:v>
                </c:pt>
                <c:pt idx="402">
                  <c:v>16079</c:v>
                </c:pt>
                <c:pt idx="403">
                  <c:v>16084</c:v>
                </c:pt>
                <c:pt idx="404">
                  <c:v>16100</c:v>
                </c:pt>
                <c:pt idx="405">
                  <c:v>16114</c:v>
                </c:pt>
                <c:pt idx="406">
                  <c:v>16130</c:v>
                </c:pt>
                <c:pt idx="407">
                  <c:v>16144</c:v>
                </c:pt>
                <c:pt idx="408">
                  <c:v>16160</c:v>
                </c:pt>
                <c:pt idx="409">
                  <c:v>16174</c:v>
                </c:pt>
                <c:pt idx="410">
                  <c:v>16190</c:v>
                </c:pt>
                <c:pt idx="411">
                  <c:v>16204</c:v>
                </c:pt>
                <c:pt idx="412">
                  <c:v>16220</c:v>
                </c:pt>
                <c:pt idx="413">
                  <c:v>16234</c:v>
                </c:pt>
                <c:pt idx="414">
                  <c:v>16250</c:v>
                </c:pt>
                <c:pt idx="415">
                  <c:v>16272</c:v>
                </c:pt>
                <c:pt idx="416">
                  <c:v>16281</c:v>
                </c:pt>
                <c:pt idx="417">
                  <c:v>16288</c:v>
                </c:pt>
                <c:pt idx="418">
                  <c:v>16302</c:v>
                </c:pt>
                <c:pt idx="419">
                  <c:v>16318</c:v>
                </c:pt>
                <c:pt idx="420">
                  <c:v>16332</c:v>
                </c:pt>
                <c:pt idx="421">
                  <c:v>16349</c:v>
                </c:pt>
                <c:pt idx="422">
                  <c:v>16362</c:v>
                </c:pt>
                <c:pt idx="423">
                  <c:v>16378</c:v>
                </c:pt>
                <c:pt idx="424">
                  <c:v>16393</c:v>
                </c:pt>
                <c:pt idx="425">
                  <c:v>16409</c:v>
                </c:pt>
                <c:pt idx="426">
                  <c:v>16422</c:v>
                </c:pt>
                <c:pt idx="427">
                  <c:v>16438</c:v>
                </c:pt>
                <c:pt idx="428">
                  <c:v>16460</c:v>
                </c:pt>
                <c:pt idx="429">
                  <c:v>16474</c:v>
                </c:pt>
                <c:pt idx="430">
                  <c:v>16490</c:v>
                </c:pt>
                <c:pt idx="431">
                  <c:v>16504</c:v>
                </c:pt>
                <c:pt idx="432">
                  <c:v>16520</c:v>
                </c:pt>
                <c:pt idx="433">
                  <c:v>16534</c:v>
                </c:pt>
                <c:pt idx="434">
                  <c:v>16551</c:v>
                </c:pt>
                <c:pt idx="435">
                  <c:v>17156</c:v>
                </c:pt>
                <c:pt idx="436">
                  <c:v>17158</c:v>
                </c:pt>
                <c:pt idx="437">
                  <c:v>17159</c:v>
                </c:pt>
                <c:pt idx="438">
                  <c:v>18703</c:v>
                </c:pt>
                <c:pt idx="439">
                  <c:v>18710</c:v>
                </c:pt>
                <c:pt idx="440">
                  <c:v>18740</c:v>
                </c:pt>
                <c:pt idx="441">
                  <c:v>18741</c:v>
                </c:pt>
                <c:pt idx="442">
                  <c:v>18754</c:v>
                </c:pt>
                <c:pt idx="443">
                  <c:v>18770</c:v>
                </c:pt>
                <c:pt idx="444">
                  <c:v>18784</c:v>
                </c:pt>
                <c:pt idx="445">
                  <c:v>18800</c:v>
                </c:pt>
                <c:pt idx="446">
                  <c:v>18815</c:v>
                </c:pt>
                <c:pt idx="447">
                  <c:v>18912</c:v>
                </c:pt>
                <c:pt idx="448">
                  <c:v>18928</c:v>
                </c:pt>
                <c:pt idx="449">
                  <c:v>18943</c:v>
                </c:pt>
                <c:pt idx="450">
                  <c:v>18958</c:v>
                </c:pt>
                <c:pt idx="451">
                  <c:v>18972</c:v>
                </c:pt>
                <c:pt idx="452">
                  <c:v>18986</c:v>
                </c:pt>
                <c:pt idx="453">
                  <c:v>19002</c:v>
                </c:pt>
                <c:pt idx="454">
                  <c:v>19016</c:v>
                </c:pt>
                <c:pt idx="455">
                  <c:v>19032</c:v>
                </c:pt>
                <c:pt idx="456">
                  <c:v>19054</c:v>
                </c:pt>
                <c:pt idx="457">
                  <c:v>19078</c:v>
                </c:pt>
                <c:pt idx="458">
                  <c:v>19100</c:v>
                </c:pt>
                <c:pt idx="459">
                  <c:v>19114</c:v>
                </c:pt>
                <c:pt idx="460">
                  <c:v>19130</c:v>
                </c:pt>
                <c:pt idx="461">
                  <c:v>19144</c:v>
                </c:pt>
                <c:pt idx="462">
                  <c:v>19160</c:v>
                </c:pt>
                <c:pt idx="463">
                  <c:v>19175</c:v>
                </c:pt>
                <c:pt idx="464">
                  <c:v>19190</c:v>
                </c:pt>
                <c:pt idx="465">
                  <c:v>19204</c:v>
                </c:pt>
                <c:pt idx="466">
                  <c:v>19220</c:v>
                </c:pt>
                <c:pt idx="467">
                  <c:v>19242</c:v>
                </c:pt>
                <c:pt idx="468">
                  <c:v>19272</c:v>
                </c:pt>
                <c:pt idx="469">
                  <c:v>19281</c:v>
                </c:pt>
                <c:pt idx="470">
                  <c:v>19390</c:v>
                </c:pt>
                <c:pt idx="471">
                  <c:v>19408</c:v>
                </c:pt>
                <c:pt idx="472">
                  <c:v>19414</c:v>
                </c:pt>
                <c:pt idx="473">
                  <c:v>19438</c:v>
                </c:pt>
                <c:pt idx="474">
                  <c:v>19473</c:v>
                </c:pt>
                <c:pt idx="475">
                  <c:v>19475</c:v>
                </c:pt>
                <c:pt idx="476">
                  <c:v>19490</c:v>
                </c:pt>
                <c:pt idx="477">
                  <c:v>19504</c:v>
                </c:pt>
                <c:pt idx="478">
                  <c:v>19520</c:v>
                </c:pt>
                <c:pt idx="479">
                  <c:v>19534</c:v>
                </c:pt>
                <c:pt idx="480">
                  <c:v>19550</c:v>
                </c:pt>
                <c:pt idx="481">
                  <c:v>19564</c:v>
                </c:pt>
                <c:pt idx="482">
                  <c:v>19573</c:v>
                </c:pt>
                <c:pt idx="483">
                  <c:v>19648</c:v>
                </c:pt>
                <c:pt idx="484">
                  <c:v>19673</c:v>
                </c:pt>
                <c:pt idx="485">
                  <c:v>19678</c:v>
                </c:pt>
                <c:pt idx="486">
                  <c:v>19692</c:v>
                </c:pt>
                <c:pt idx="487">
                  <c:v>19706</c:v>
                </c:pt>
                <c:pt idx="488">
                  <c:v>19722</c:v>
                </c:pt>
                <c:pt idx="489">
                  <c:v>19736</c:v>
                </c:pt>
                <c:pt idx="490">
                  <c:v>19752</c:v>
                </c:pt>
                <c:pt idx="491">
                  <c:v>19766</c:v>
                </c:pt>
                <c:pt idx="492">
                  <c:v>19782</c:v>
                </c:pt>
                <c:pt idx="493">
                  <c:v>19791</c:v>
                </c:pt>
                <c:pt idx="494">
                  <c:v>19907</c:v>
                </c:pt>
                <c:pt idx="495">
                  <c:v>19908</c:v>
                </c:pt>
                <c:pt idx="496">
                  <c:v>19910</c:v>
                </c:pt>
                <c:pt idx="497">
                  <c:v>19924</c:v>
                </c:pt>
                <c:pt idx="498">
                  <c:v>19940</c:v>
                </c:pt>
                <c:pt idx="499">
                  <c:v>19954</c:v>
                </c:pt>
                <c:pt idx="500">
                  <c:v>19970</c:v>
                </c:pt>
                <c:pt idx="501">
                  <c:v>20001</c:v>
                </c:pt>
                <c:pt idx="502">
                  <c:v>20006</c:v>
                </c:pt>
                <c:pt idx="503">
                  <c:v>20023</c:v>
                </c:pt>
                <c:pt idx="504">
                  <c:v>20143</c:v>
                </c:pt>
                <c:pt idx="505">
                  <c:v>20156</c:v>
                </c:pt>
                <c:pt idx="506">
                  <c:v>20164</c:v>
                </c:pt>
                <c:pt idx="507">
                  <c:v>20194</c:v>
                </c:pt>
                <c:pt idx="508">
                  <c:v>20210</c:v>
                </c:pt>
                <c:pt idx="509">
                  <c:v>20224</c:v>
                </c:pt>
                <c:pt idx="510">
                  <c:v>20233</c:v>
                </c:pt>
                <c:pt idx="511">
                  <c:v>20263</c:v>
                </c:pt>
                <c:pt idx="512">
                  <c:v>20287</c:v>
                </c:pt>
                <c:pt idx="513">
                  <c:v>20300</c:v>
                </c:pt>
                <c:pt idx="514">
                  <c:v>20314</c:v>
                </c:pt>
                <c:pt idx="515">
                  <c:v>20330</c:v>
                </c:pt>
                <c:pt idx="516">
                  <c:v>20345</c:v>
                </c:pt>
                <c:pt idx="517">
                  <c:v>22166</c:v>
                </c:pt>
                <c:pt idx="518">
                  <c:v>22168</c:v>
                </c:pt>
                <c:pt idx="519">
                  <c:v>22176</c:v>
                </c:pt>
                <c:pt idx="520">
                  <c:v>22190</c:v>
                </c:pt>
                <c:pt idx="521">
                  <c:v>22206</c:v>
                </c:pt>
                <c:pt idx="522">
                  <c:v>22220</c:v>
                </c:pt>
                <c:pt idx="523">
                  <c:v>22236</c:v>
                </c:pt>
                <c:pt idx="524">
                  <c:v>22250</c:v>
                </c:pt>
                <c:pt idx="525">
                  <c:v>22266</c:v>
                </c:pt>
                <c:pt idx="526">
                  <c:v>22288</c:v>
                </c:pt>
                <c:pt idx="527">
                  <c:v>22304</c:v>
                </c:pt>
                <c:pt idx="528">
                  <c:v>22318</c:v>
                </c:pt>
                <c:pt idx="529">
                  <c:v>22334</c:v>
                </c:pt>
                <c:pt idx="530">
                  <c:v>22348</c:v>
                </c:pt>
                <c:pt idx="531">
                  <c:v>22364</c:v>
                </c:pt>
                <c:pt idx="532">
                  <c:v>22378</c:v>
                </c:pt>
                <c:pt idx="533">
                  <c:v>22386</c:v>
                </c:pt>
                <c:pt idx="534">
                  <c:v>22394</c:v>
                </c:pt>
                <c:pt idx="535">
                  <c:v>22408</c:v>
                </c:pt>
                <c:pt idx="536">
                  <c:v>22424</c:v>
                </c:pt>
                <c:pt idx="537">
                  <c:v>22438</c:v>
                </c:pt>
                <c:pt idx="538">
                  <c:v>22454</c:v>
                </c:pt>
                <c:pt idx="539">
                  <c:v>22489</c:v>
                </c:pt>
                <c:pt idx="540">
                  <c:v>22506</c:v>
                </c:pt>
                <c:pt idx="541">
                  <c:v>22520</c:v>
                </c:pt>
                <c:pt idx="542">
                  <c:v>22536</c:v>
                </c:pt>
                <c:pt idx="543">
                  <c:v>22550</c:v>
                </c:pt>
                <c:pt idx="544">
                  <c:v>22567</c:v>
                </c:pt>
                <c:pt idx="545">
                  <c:v>22689</c:v>
                </c:pt>
                <c:pt idx="546">
                  <c:v>22694</c:v>
                </c:pt>
                <c:pt idx="547">
                  <c:v>22708</c:v>
                </c:pt>
                <c:pt idx="548">
                  <c:v>22724</c:v>
                </c:pt>
                <c:pt idx="549">
                  <c:v>22738</c:v>
                </c:pt>
                <c:pt idx="550">
                  <c:v>22754</c:v>
                </c:pt>
                <c:pt idx="551">
                  <c:v>22768</c:v>
                </c:pt>
                <c:pt idx="552">
                  <c:v>22784</c:v>
                </c:pt>
                <c:pt idx="553">
                  <c:v>22798</c:v>
                </c:pt>
                <c:pt idx="554">
                  <c:v>22814</c:v>
                </c:pt>
                <c:pt idx="555">
                  <c:v>22828</c:v>
                </c:pt>
                <c:pt idx="556">
                  <c:v>22844</c:v>
                </c:pt>
                <c:pt idx="557">
                  <c:v>22858</c:v>
                </c:pt>
                <c:pt idx="558">
                  <c:v>22866</c:v>
                </c:pt>
                <c:pt idx="559">
                  <c:v>22880</c:v>
                </c:pt>
                <c:pt idx="560">
                  <c:v>22896</c:v>
                </c:pt>
                <c:pt idx="561">
                  <c:v>22905</c:v>
                </c:pt>
                <c:pt idx="562">
                  <c:v>23005</c:v>
                </c:pt>
                <c:pt idx="563">
                  <c:v>23006</c:v>
                </c:pt>
                <c:pt idx="564">
                  <c:v>23016</c:v>
                </c:pt>
                <c:pt idx="565">
                  <c:v>23038</c:v>
                </c:pt>
                <c:pt idx="566">
                  <c:v>23054</c:v>
                </c:pt>
                <c:pt idx="567">
                  <c:v>23068</c:v>
                </c:pt>
                <c:pt idx="568">
                  <c:v>23084</c:v>
                </c:pt>
                <c:pt idx="569">
                  <c:v>23098</c:v>
                </c:pt>
                <c:pt idx="570">
                  <c:v>23114</c:v>
                </c:pt>
                <c:pt idx="571">
                  <c:v>23129</c:v>
                </c:pt>
                <c:pt idx="572">
                  <c:v>23144</c:v>
                </c:pt>
                <c:pt idx="573">
                  <c:v>23158</c:v>
                </c:pt>
                <c:pt idx="574">
                  <c:v>23174</c:v>
                </c:pt>
                <c:pt idx="575">
                  <c:v>23189</c:v>
                </c:pt>
                <c:pt idx="576">
                  <c:v>23204</c:v>
                </c:pt>
                <c:pt idx="577">
                  <c:v>23219</c:v>
                </c:pt>
                <c:pt idx="578">
                  <c:v>23344</c:v>
                </c:pt>
                <c:pt idx="579">
                  <c:v>23345</c:v>
                </c:pt>
                <c:pt idx="580">
                  <c:v>23346</c:v>
                </c:pt>
                <c:pt idx="581">
                  <c:v>23360</c:v>
                </c:pt>
                <c:pt idx="582">
                  <c:v>23376</c:v>
                </c:pt>
                <c:pt idx="583">
                  <c:v>23398</c:v>
                </c:pt>
                <c:pt idx="584">
                  <c:v>23438</c:v>
                </c:pt>
                <c:pt idx="585">
                  <c:v>23444</c:v>
                </c:pt>
                <c:pt idx="586">
                  <c:v>23458</c:v>
                </c:pt>
                <c:pt idx="587">
                  <c:v>23474</c:v>
                </c:pt>
                <c:pt idx="588">
                  <c:v>23488</c:v>
                </c:pt>
                <c:pt idx="589">
                  <c:v>23497</c:v>
                </c:pt>
                <c:pt idx="590">
                  <c:v>23588</c:v>
                </c:pt>
                <c:pt idx="591">
                  <c:v>23616</c:v>
                </c:pt>
                <c:pt idx="592">
                  <c:v>23630</c:v>
                </c:pt>
                <c:pt idx="593">
                  <c:v>23646</c:v>
                </c:pt>
                <c:pt idx="594">
                  <c:v>23660</c:v>
                </c:pt>
                <c:pt idx="595">
                  <c:v>23676</c:v>
                </c:pt>
                <c:pt idx="596">
                  <c:v>23690</c:v>
                </c:pt>
                <c:pt idx="597">
                  <c:v>23706</c:v>
                </c:pt>
                <c:pt idx="598">
                  <c:v>23720</c:v>
                </c:pt>
                <c:pt idx="599">
                  <c:v>23738</c:v>
                </c:pt>
                <c:pt idx="600">
                  <c:v>23755</c:v>
                </c:pt>
                <c:pt idx="601">
                  <c:v>23767</c:v>
                </c:pt>
                <c:pt idx="602">
                  <c:v>23788</c:v>
                </c:pt>
                <c:pt idx="603">
                  <c:v>23804</c:v>
                </c:pt>
                <c:pt idx="604">
                  <c:v>23818</c:v>
                </c:pt>
                <c:pt idx="605">
                  <c:v>23834</c:v>
                </c:pt>
                <c:pt idx="606">
                  <c:v>23848</c:v>
                </c:pt>
                <c:pt idx="607">
                  <c:v>23864</c:v>
                </c:pt>
                <c:pt idx="608">
                  <c:v>23878</c:v>
                </c:pt>
                <c:pt idx="609">
                  <c:v>23894</c:v>
                </c:pt>
                <c:pt idx="610">
                  <c:v>23908</c:v>
                </c:pt>
                <c:pt idx="611">
                  <c:v>23917</c:v>
                </c:pt>
                <c:pt idx="612">
                  <c:v>29365</c:v>
                </c:pt>
                <c:pt idx="613">
                  <c:v>29366</c:v>
                </c:pt>
                <c:pt idx="614">
                  <c:v>29376</c:v>
                </c:pt>
                <c:pt idx="615">
                  <c:v>29398</c:v>
                </c:pt>
                <c:pt idx="616">
                  <c:v>29428</c:v>
                </c:pt>
                <c:pt idx="617">
                  <c:v>29442</c:v>
                </c:pt>
                <c:pt idx="618">
                  <c:v>29458</c:v>
                </c:pt>
                <c:pt idx="619">
                  <c:v>29472</c:v>
                </c:pt>
                <c:pt idx="620">
                  <c:v>29488</c:v>
                </c:pt>
                <c:pt idx="621">
                  <c:v>29502</c:v>
                </c:pt>
                <c:pt idx="622">
                  <c:v>29518</c:v>
                </c:pt>
                <c:pt idx="623">
                  <c:v>29532</c:v>
                </c:pt>
                <c:pt idx="624">
                  <c:v>29552</c:v>
                </c:pt>
                <c:pt idx="625">
                  <c:v>29570</c:v>
                </c:pt>
                <c:pt idx="626">
                  <c:v>29586</c:v>
                </c:pt>
                <c:pt idx="627">
                  <c:v>29600</c:v>
                </c:pt>
                <c:pt idx="628">
                  <c:v>29616</c:v>
                </c:pt>
                <c:pt idx="629">
                  <c:v>29630</c:v>
                </c:pt>
                <c:pt idx="630">
                  <c:v>29646</c:v>
                </c:pt>
                <c:pt idx="631">
                  <c:v>29660</c:v>
                </c:pt>
                <c:pt idx="632">
                  <c:v>29677</c:v>
                </c:pt>
                <c:pt idx="633">
                  <c:v>29690</c:v>
                </c:pt>
                <c:pt idx="634">
                  <c:v>29706</c:v>
                </c:pt>
                <c:pt idx="635">
                  <c:v>29720</c:v>
                </c:pt>
                <c:pt idx="636">
                  <c:v>29736</c:v>
                </c:pt>
                <c:pt idx="637">
                  <c:v>29750</c:v>
                </c:pt>
                <c:pt idx="638">
                  <c:v>29766</c:v>
                </c:pt>
                <c:pt idx="639">
                  <c:v>29788</c:v>
                </c:pt>
                <c:pt idx="640">
                  <c:v>29802</c:v>
                </c:pt>
                <c:pt idx="641">
                  <c:v>29818</c:v>
                </c:pt>
                <c:pt idx="642">
                  <c:v>29832</c:v>
                </c:pt>
                <c:pt idx="643">
                  <c:v>29848</c:v>
                </c:pt>
                <c:pt idx="644">
                  <c:v>29862</c:v>
                </c:pt>
                <c:pt idx="645">
                  <c:v>29878</c:v>
                </c:pt>
                <c:pt idx="646">
                  <c:v>29892</c:v>
                </c:pt>
                <c:pt idx="647">
                  <c:v>29908</c:v>
                </c:pt>
                <c:pt idx="648">
                  <c:v>29922</c:v>
                </c:pt>
                <c:pt idx="649">
                  <c:v>29938</c:v>
                </c:pt>
                <c:pt idx="650">
                  <c:v>29960</c:v>
                </c:pt>
                <c:pt idx="651">
                  <c:v>29976</c:v>
                </c:pt>
                <c:pt idx="652">
                  <c:v>29990</c:v>
                </c:pt>
                <c:pt idx="653">
                  <c:v>30006</c:v>
                </c:pt>
                <c:pt idx="654">
                  <c:v>30020</c:v>
                </c:pt>
                <c:pt idx="655">
                  <c:v>30036</c:v>
                </c:pt>
                <c:pt idx="656">
                  <c:v>30050</c:v>
                </c:pt>
                <c:pt idx="657">
                  <c:v>30066</c:v>
                </c:pt>
                <c:pt idx="658">
                  <c:v>30081</c:v>
                </c:pt>
                <c:pt idx="659">
                  <c:v>31111</c:v>
                </c:pt>
                <c:pt idx="660">
                  <c:v>31112</c:v>
                </c:pt>
                <c:pt idx="661">
                  <c:v>31116</c:v>
                </c:pt>
                <c:pt idx="662">
                  <c:v>31130</c:v>
                </c:pt>
                <c:pt idx="663">
                  <c:v>31146</c:v>
                </c:pt>
                <c:pt idx="664">
                  <c:v>31160</c:v>
                </c:pt>
                <c:pt idx="665">
                  <c:v>31176</c:v>
                </c:pt>
                <c:pt idx="666">
                  <c:v>31190</c:v>
                </c:pt>
                <c:pt idx="667">
                  <c:v>31206</c:v>
                </c:pt>
                <c:pt idx="668">
                  <c:v>31220</c:v>
                </c:pt>
                <c:pt idx="669">
                  <c:v>31236</c:v>
                </c:pt>
                <c:pt idx="670">
                  <c:v>31250</c:v>
                </c:pt>
                <c:pt idx="671">
                  <c:v>31266</c:v>
                </c:pt>
                <c:pt idx="672">
                  <c:v>31288</c:v>
                </c:pt>
                <c:pt idx="673">
                  <c:v>31302</c:v>
                </c:pt>
                <c:pt idx="674">
                  <c:v>31318</c:v>
                </c:pt>
                <c:pt idx="675">
                  <c:v>31332</c:v>
                </c:pt>
                <c:pt idx="676">
                  <c:v>31348</c:v>
                </c:pt>
                <c:pt idx="677">
                  <c:v>31362</c:v>
                </c:pt>
                <c:pt idx="678">
                  <c:v>31378</c:v>
                </c:pt>
                <c:pt idx="679">
                  <c:v>31392</c:v>
                </c:pt>
                <c:pt idx="680">
                  <c:v>31408</c:v>
                </c:pt>
                <c:pt idx="681">
                  <c:v>31422</c:v>
                </c:pt>
                <c:pt idx="682">
                  <c:v>31438</c:v>
                </c:pt>
                <c:pt idx="683">
                  <c:v>31460</c:v>
                </c:pt>
                <c:pt idx="684">
                  <c:v>31476</c:v>
                </c:pt>
                <c:pt idx="685">
                  <c:v>31490</c:v>
                </c:pt>
                <c:pt idx="686">
                  <c:v>31506</c:v>
                </c:pt>
                <c:pt idx="687">
                  <c:v>31520</c:v>
                </c:pt>
                <c:pt idx="688">
                  <c:v>31536</c:v>
                </c:pt>
                <c:pt idx="689">
                  <c:v>31550</c:v>
                </c:pt>
                <c:pt idx="690">
                  <c:v>31567</c:v>
                </c:pt>
                <c:pt idx="691">
                  <c:v>31770</c:v>
                </c:pt>
                <c:pt idx="692">
                  <c:v>31782</c:v>
                </c:pt>
                <c:pt idx="693">
                  <c:v>31798</c:v>
                </c:pt>
                <c:pt idx="694">
                  <c:v>31820</c:v>
                </c:pt>
                <c:pt idx="695">
                  <c:v>31836</c:v>
                </c:pt>
                <c:pt idx="696">
                  <c:v>31850</c:v>
                </c:pt>
                <c:pt idx="697">
                  <c:v>31866</c:v>
                </c:pt>
                <c:pt idx="698">
                  <c:v>31880</c:v>
                </c:pt>
                <c:pt idx="699">
                  <c:v>31889</c:v>
                </c:pt>
                <c:pt idx="700">
                  <c:v>31949</c:v>
                </c:pt>
                <c:pt idx="701">
                  <c:v>31970</c:v>
                </c:pt>
                <c:pt idx="702">
                  <c:v>31986</c:v>
                </c:pt>
                <c:pt idx="703">
                  <c:v>32000</c:v>
                </c:pt>
                <c:pt idx="704">
                  <c:v>32017</c:v>
                </c:pt>
                <c:pt idx="705">
                  <c:v>32039</c:v>
                </c:pt>
                <c:pt idx="706">
                  <c:v>32052</c:v>
                </c:pt>
                <c:pt idx="707">
                  <c:v>32068</c:v>
                </c:pt>
                <c:pt idx="708">
                  <c:v>32083</c:v>
                </c:pt>
                <c:pt idx="709">
                  <c:v>36375</c:v>
                </c:pt>
                <c:pt idx="710">
                  <c:v>36394</c:v>
                </c:pt>
                <c:pt idx="711">
                  <c:v>36410</c:v>
                </c:pt>
                <c:pt idx="712">
                  <c:v>36424</c:v>
                </c:pt>
                <c:pt idx="713">
                  <c:v>36494</c:v>
                </c:pt>
                <c:pt idx="714">
                  <c:v>36522</c:v>
                </c:pt>
                <c:pt idx="715">
                  <c:v>36538</c:v>
                </c:pt>
                <c:pt idx="716">
                  <c:v>36552</c:v>
                </c:pt>
                <c:pt idx="717">
                  <c:v>36568</c:v>
                </c:pt>
                <c:pt idx="718">
                  <c:v>36582</c:v>
                </c:pt>
                <c:pt idx="719">
                  <c:v>36689</c:v>
                </c:pt>
                <c:pt idx="720">
                  <c:v>36690</c:v>
                </c:pt>
                <c:pt idx="721">
                  <c:v>36710</c:v>
                </c:pt>
                <c:pt idx="722">
                  <c:v>36724</c:v>
                </c:pt>
                <c:pt idx="723">
                  <c:v>36740</c:v>
                </c:pt>
                <c:pt idx="724">
                  <c:v>36754</c:v>
                </c:pt>
                <c:pt idx="725">
                  <c:v>36770</c:v>
                </c:pt>
                <c:pt idx="726">
                  <c:v>36786</c:v>
                </c:pt>
                <c:pt idx="727">
                  <c:v>36800</c:v>
                </c:pt>
                <c:pt idx="728">
                  <c:v>36814</c:v>
                </c:pt>
                <c:pt idx="729">
                  <c:v>36830</c:v>
                </c:pt>
                <c:pt idx="730">
                  <c:v>36844</c:v>
                </c:pt>
                <c:pt idx="731">
                  <c:v>36860</c:v>
                </c:pt>
                <c:pt idx="732">
                  <c:v>36869</c:v>
                </c:pt>
                <c:pt idx="733">
                  <c:v>36876</c:v>
                </c:pt>
                <c:pt idx="734">
                  <c:v>36898</c:v>
                </c:pt>
                <c:pt idx="735">
                  <c:v>36912</c:v>
                </c:pt>
                <c:pt idx="736">
                  <c:v>36929</c:v>
                </c:pt>
                <c:pt idx="737">
                  <c:v>37033</c:v>
                </c:pt>
                <c:pt idx="738">
                  <c:v>37052</c:v>
                </c:pt>
                <c:pt idx="739">
                  <c:v>37070</c:v>
                </c:pt>
                <c:pt idx="740">
                  <c:v>37084</c:v>
                </c:pt>
                <c:pt idx="741">
                  <c:v>37100</c:v>
                </c:pt>
                <c:pt idx="742">
                  <c:v>37116</c:v>
                </c:pt>
                <c:pt idx="743">
                  <c:v>37130</c:v>
                </c:pt>
                <c:pt idx="744">
                  <c:v>37139</c:v>
                </c:pt>
                <c:pt idx="745">
                  <c:v>37193</c:v>
                </c:pt>
                <c:pt idx="746">
                  <c:v>37204</c:v>
                </c:pt>
                <c:pt idx="747">
                  <c:v>37220</c:v>
                </c:pt>
                <c:pt idx="748">
                  <c:v>37242</c:v>
                </c:pt>
                <c:pt idx="749">
                  <c:v>37272</c:v>
                </c:pt>
                <c:pt idx="750">
                  <c:v>37281</c:v>
                </c:pt>
                <c:pt idx="751">
                  <c:v>37427</c:v>
                </c:pt>
                <c:pt idx="752">
                  <c:v>37448</c:v>
                </c:pt>
                <c:pt idx="753">
                  <c:v>37460</c:v>
                </c:pt>
                <c:pt idx="754">
                  <c:v>37474</c:v>
                </c:pt>
                <c:pt idx="755">
                  <c:v>37490</c:v>
                </c:pt>
                <c:pt idx="756">
                  <c:v>37504</c:v>
                </c:pt>
                <c:pt idx="757">
                  <c:v>37520</c:v>
                </c:pt>
                <c:pt idx="758">
                  <c:v>37534</c:v>
                </c:pt>
                <c:pt idx="759">
                  <c:v>37550</c:v>
                </c:pt>
                <c:pt idx="760">
                  <c:v>37565</c:v>
                </c:pt>
                <c:pt idx="761">
                  <c:v>37612</c:v>
                </c:pt>
                <c:pt idx="762">
                  <c:v>37632</c:v>
                </c:pt>
                <c:pt idx="763">
                  <c:v>37648</c:v>
                </c:pt>
                <c:pt idx="764">
                  <c:v>37662</c:v>
                </c:pt>
                <c:pt idx="765">
                  <c:v>37678</c:v>
                </c:pt>
                <c:pt idx="766">
                  <c:v>37692</c:v>
                </c:pt>
                <c:pt idx="767">
                  <c:v>37708</c:v>
                </c:pt>
                <c:pt idx="768">
                  <c:v>37722</c:v>
                </c:pt>
                <c:pt idx="769">
                  <c:v>37738</c:v>
                </c:pt>
                <c:pt idx="770">
                  <c:v>37752</c:v>
                </c:pt>
                <c:pt idx="771">
                  <c:v>37768</c:v>
                </c:pt>
                <c:pt idx="772">
                  <c:v>37782</c:v>
                </c:pt>
                <c:pt idx="773">
                  <c:v>37954</c:v>
                </c:pt>
                <c:pt idx="774">
                  <c:v>37970</c:v>
                </c:pt>
                <c:pt idx="775">
                  <c:v>37992</c:v>
                </c:pt>
                <c:pt idx="776">
                  <c:v>38009</c:v>
                </c:pt>
                <c:pt idx="777">
                  <c:v>38080</c:v>
                </c:pt>
                <c:pt idx="778">
                  <c:v>38100</c:v>
                </c:pt>
                <c:pt idx="779">
                  <c:v>38112</c:v>
                </c:pt>
                <c:pt idx="780">
                  <c:v>38128</c:v>
                </c:pt>
                <c:pt idx="781">
                  <c:v>38142</c:v>
                </c:pt>
                <c:pt idx="782">
                  <c:v>38158</c:v>
                </c:pt>
                <c:pt idx="783">
                  <c:v>38165</c:v>
                </c:pt>
                <c:pt idx="784">
                  <c:v>38268</c:v>
                </c:pt>
                <c:pt idx="785">
                  <c:v>38286</c:v>
                </c:pt>
                <c:pt idx="786">
                  <c:v>38300</c:v>
                </c:pt>
                <c:pt idx="787">
                  <c:v>38316</c:v>
                </c:pt>
                <c:pt idx="788">
                  <c:v>38330</c:v>
                </c:pt>
                <c:pt idx="789">
                  <c:v>38344</c:v>
                </c:pt>
                <c:pt idx="790">
                  <c:v>38360</c:v>
                </c:pt>
                <c:pt idx="791">
                  <c:v>38376</c:v>
                </c:pt>
                <c:pt idx="792">
                  <c:v>38398</c:v>
                </c:pt>
                <c:pt idx="793">
                  <c:v>38412</c:v>
                </c:pt>
                <c:pt idx="794">
                  <c:v>38428</c:v>
                </c:pt>
                <c:pt idx="795">
                  <c:v>38442</c:v>
                </c:pt>
                <c:pt idx="796">
                  <c:v>38451</c:v>
                </c:pt>
                <c:pt idx="797">
                  <c:v>38528</c:v>
                </c:pt>
                <c:pt idx="798">
                  <c:v>38548</c:v>
                </c:pt>
                <c:pt idx="799">
                  <c:v>38570</c:v>
                </c:pt>
                <c:pt idx="800">
                  <c:v>38586</c:v>
                </c:pt>
                <c:pt idx="801">
                  <c:v>38601</c:v>
                </c:pt>
                <c:pt idx="802">
                  <c:v>38646</c:v>
                </c:pt>
                <c:pt idx="803">
                  <c:v>38660</c:v>
                </c:pt>
                <c:pt idx="804">
                  <c:v>38676</c:v>
                </c:pt>
                <c:pt idx="805">
                  <c:v>38690</c:v>
                </c:pt>
                <c:pt idx="806">
                  <c:v>38704</c:v>
                </c:pt>
                <c:pt idx="807">
                  <c:v>38720</c:v>
                </c:pt>
                <c:pt idx="808">
                  <c:v>38735</c:v>
                </c:pt>
                <c:pt idx="809">
                  <c:v>38814</c:v>
                </c:pt>
                <c:pt idx="810">
                  <c:v>38818</c:v>
                </c:pt>
                <c:pt idx="811">
                  <c:v>38832</c:v>
                </c:pt>
                <c:pt idx="812">
                  <c:v>38848</c:v>
                </c:pt>
                <c:pt idx="813">
                  <c:v>38862</c:v>
                </c:pt>
                <c:pt idx="814">
                  <c:v>38878</c:v>
                </c:pt>
                <c:pt idx="815">
                  <c:v>38892</c:v>
                </c:pt>
                <c:pt idx="816">
                  <c:v>38908</c:v>
                </c:pt>
                <c:pt idx="817">
                  <c:v>38922</c:v>
                </c:pt>
                <c:pt idx="818">
                  <c:v>38938</c:v>
                </c:pt>
                <c:pt idx="819">
                  <c:v>38960</c:v>
                </c:pt>
                <c:pt idx="820">
                  <c:v>38976</c:v>
                </c:pt>
                <c:pt idx="821">
                  <c:v>38990</c:v>
                </c:pt>
                <c:pt idx="822">
                  <c:v>38999</c:v>
                </c:pt>
                <c:pt idx="823">
                  <c:v>39084</c:v>
                </c:pt>
                <c:pt idx="824">
                  <c:v>39085</c:v>
                </c:pt>
                <c:pt idx="825">
                  <c:v>39094</c:v>
                </c:pt>
                <c:pt idx="826">
                  <c:v>39110</c:v>
                </c:pt>
                <c:pt idx="827">
                  <c:v>39132</c:v>
                </c:pt>
                <c:pt idx="828">
                  <c:v>39148</c:v>
                </c:pt>
                <c:pt idx="829">
                  <c:v>39162</c:v>
                </c:pt>
                <c:pt idx="830">
                  <c:v>39178</c:v>
                </c:pt>
                <c:pt idx="831">
                  <c:v>39192</c:v>
                </c:pt>
                <c:pt idx="832">
                  <c:v>39208</c:v>
                </c:pt>
                <c:pt idx="833">
                  <c:v>39222</c:v>
                </c:pt>
                <c:pt idx="834">
                  <c:v>39238</c:v>
                </c:pt>
                <c:pt idx="835">
                  <c:v>39252</c:v>
                </c:pt>
                <c:pt idx="836">
                  <c:v>39268</c:v>
                </c:pt>
                <c:pt idx="837">
                  <c:v>39282</c:v>
                </c:pt>
                <c:pt idx="838">
                  <c:v>39298</c:v>
                </c:pt>
                <c:pt idx="839">
                  <c:v>39330</c:v>
                </c:pt>
                <c:pt idx="840">
                  <c:v>39334</c:v>
                </c:pt>
                <c:pt idx="841">
                  <c:v>39350</c:v>
                </c:pt>
                <c:pt idx="842">
                  <c:v>39364</c:v>
                </c:pt>
                <c:pt idx="843">
                  <c:v>39380</c:v>
                </c:pt>
                <c:pt idx="844">
                  <c:v>39394</c:v>
                </c:pt>
                <c:pt idx="845">
                  <c:v>39410</c:v>
                </c:pt>
                <c:pt idx="846">
                  <c:v>39424</c:v>
                </c:pt>
                <c:pt idx="847">
                  <c:v>39440</c:v>
                </c:pt>
                <c:pt idx="848">
                  <c:v>39454</c:v>
                </c:pt>
                <c:pt idx="849">
                  <c:v>39470</c:v>
                </c:pt>
                <c:pt idx="850">
                  <c:v>39492</c:v>
                </c:pt>
                <c:pt idx="851">
                  <c:v>39522</c:v>
                </c:pt>
                <c:pt idx="852">
                  <c:v>39538</c:v>
                </c:pt>
                <c:pt idx="853">
                  <c:v>39552</c:v>
                </c:pt>
                <c:pt idx="854">
                  <c:v>39568</c:v>
                </c:pt>
                <c:pt idx="855">
                  <c:v>39582</c:v>
                </c:pt>
                <c:pt idx="856">
                  <c:v>39598</c:v>
                </c:pt>
                <c:pt idx="857">
                  <c:v>39604</c:v>
                </c:pt>
                <c:pt idx="858">
                  <c:v>39846</c:v>
                </c:pt>
                <c:pt idx="859">
                  <c:v>39847</c:v>
                </c:pt>
                <c:pt idx="860">
                  <c:v>39860</c:v>
                </c:pt>
                <c:pt idx="861">
                  <c:v>39882</c:v>
                </c:pt>
                <c:pt idx="862">
                  <c:v>39898</c:v>
                </c:pt>
                <c:pt idx="863">
                  <c:v>39912</c:v>
                </c:pt>
                <c:pt idx="864">
                  <c:v>39928</c:v>
                </c:pt>
                <c:pt idx="865">
                  <c:v>39942</c:v>
                </c:pt>
                <c:pt idx="866">
                  <c:v>39958</c:v>
                </c:pt>
                <c:pt idx="867">
                  <c:v>39972</c:v>
                </c:pt>
                <c:pt idx="868">
                  <c:v>39988</c:v>
                </c:pt>
                <c:pt idx="869">
                  <c:v>40002</c:v>
                </c:pt>
                <c:pt idx="870">
                  <c:v>40019</c:v>
                </c:pt>
                <c:pt idx="871">
                  <c:v>40032</c:v>
                </c:pt>
                <c:pt idx="872">
                  <c:v>40048</c:v>
                </c:pt>
                <c:pt idx="873">
                  <c:v>40055</c:v>
                </c:pt>
                <c:pt idx="874">
                  <c:v>40125</c:v>
                </c:pt>
                <c:pt idx="875">
                  <c:v>40146</c:v>
                </c:pt>
                <c:pt idx="876">
                  <c:v>40160</c:v>
                </c:pt>
                <c:pt idx="877">
                  <c:v>40174</c:v>
                </c:pt>
                <c:pt idx="878">
                  <c:v>40190</c:v>
                </c:pt>
                <c:pt idx="879">
                  <c:v>40204</c:v>
                </c:pt>
                <c:pt idx="880">
                  <c:v>40213</c:v>
                </c:pt>
                <c:pt idx="881">
                  <c:v>40273</c:v>
                </c:pt>
                <c:pt idx="882">
                  <c:v>40288</c:v>
                </c:pt>
                <c:pt idx="883">
                  <c:v>40302</c:v>
                </c:pt>
                <c:pt idx="884">
                  <c:v>40318</c:v>
                </c:pt>
                <c:pt idx="885">
                  <c:v>40332</c:v>
                </c:pt>
                <c:pt idx="886">
                  <c:v>40348</c:v>
                </c:pt>
                <c:pt idx="887">
                  <c:v>40362</c:v>
                </c:pt>
                <c:pt idx="888">
                  <c:v>40370</c:v>
                </c:pt>
                <c:pt idx="889">
                  <c:v>40490</c:v>
                </c:pt>
                <c:pt idx="890">
                  <c:v>40500</c:v>
                </c:pt>
                <c:pt idx="891">
                  <c:v>40504</c:v>
                </c:pt>
                <c:pt idx="892">
                  <c:v>40520</c:v>
                </c:pt>
                <c:pt idx="893">
                  <c:v>40534</c:v>
                </c:pt>
                <c:pt idx="894">
                  <c:v>40550</c:v>
                </c:pt>
                <c:pt idx="895">
                  <c:v>40564</c:v>
                </c:pt>
                <c:pt idx="896">
                  <c:v>40580</c:v>
                </c:pt>
                <c:pt idx="897">
                  <c:v>40616</c:v>
                </c:pt>
                <c:pt idx="898">
                  <c:v>40632</c:v>
                </c:pt>
                <c:pt idx="899">
                  <c:v>40648</c:v>
                </c:pt>
                <c:pt idx="900">
                  <c:v>40662</c:v>
                </c:pt>
                <c:pt idx="901">
                  <c:v>40678</c:v>
                </c:pt>
                <c:pt idx="902">
                  <c:v>40692</c:v>
                </c:pt>
                <c:pt idx="903">
                  <c:v>40708</c:v>
                </c:pt>
                <c:pt idx="904">
                  <c:v>40722</c:v>
                </c:pt>
                <c:pt idx="905">
                  <c:v>40738</c:v>
                </c:pt>
                <c:pt idx="906">
                  <c:v>40752</c:v>
                </c:pt>
                <c:pt idx="907">
                  <c:v>40768</c:v>
                </c:pt>
                <c:pt idx="908">
                  <c:v>40782</c:v>
                </c:pt>
                <c:pt idx="909">
                  <c:v>40798</c:v>
                </c:pt>
                <c:pt idx="910">
                  <c:v>40804</c:v>
                </c:pt>
                <c:pt idx="911">
                  <c:v>40821</c:v>
                </c:pt>
                <c:pt idx="912">
                  <c:v>40850</c:v>
                </c:pt>
                <c:pt idx="913">
                  <c:v>40864</c:v>
                </c:pt>
                <c:pt idx="914">
                  <c:v>40880</c:v>
                </c:pt>
                <c:pt idx="915">
                  <c:v>40894</c:v>
                </c:pt>
                <c:pt idx="916">
                  <c:v>40910</c:v>
                </c:pt>
                <c:pt idx="917">
                  <c:v>40924</c:v>
                </c:pt>
                <c:pt idx="918">
                  <c:v>40940</c:v>
                </c:pt>
                <c:pt idx="919">
                  <c:v>40954</c:v>
                </c:pt>
                <c:pt idx="920">
                  <c:v>40970</c:v>
                </c:pt>
                <c:pt idx="921">
                  <c:v>40984</c:v>
                </c:pt>
                <c:pt idx="922">
                  <c:v>41205</c:v>
                </c:pt>
                <c:pt idx="923">
                  <c:v>41219</c:v>
                </c:pt>
                <c:pt idx="924">
                  <c:v>41224</c:v>
                </c:pt>
                <c:pt idx="925">
                  <c:v>41240</c:v>
                </c:pt>
                <c:pt idx="926">
                  <c:v>41254</c:v>
                </c:pt>
                <c:pt idx="927">
                  <c:v>41270</c:v>
                </c:pt>
                <c:pt idx="928">
                  <c:v>41284</c:v>
                </c:pt>
                <c:pt idx="929">
                  <c:v>41293</c:v>
                </c:pt>
                <c:pt idx="930">
                  <c:v>41346</c:v>
                </c:pt>
                <c:pt idx="931">
                  <c:v>41360</c:v>
                </c:pt>
                <c:pt idx="932">
                  <c:v>41382</c:v>
                </c:pt>
                <c:pt idx="933">
                  <c:v>41398</c:v>
                </c:pt>
                <c:pt idx="934">
                  <c:v>41412</c:v>
                </c:pt>
                <c:pt idx="935">
                  <c:v>41428</c:v>
                </c:pt>
                <c:pt idx="936">
                  <c:v>41443</c:v>
                </c:pt>
                <c:pt idx="937">
                  <c:v>41517</c:v>
                </c:pt>
                <c:pt idx="938">
                  <c:v>41533</c:v>
                </c:pt>
                <c:pt idx="939">
                  <c:v>41548</c:v>
                </c:pt>
                <c:pt idx="940">
                  <c:v>41578</c:v>
                </c:pt>
                <c:pt idx="941">
                  <c:v>41600</c:v>
                </c:pt>
                <c:pt idx="942">
                  <c:v>41614</c:v>
                </c:pt>
                <c:pt idx="943">
                  <c:v>41630</c:v>
                </c:pt>
                <c:pt idx="944">
                  <c:v>41644</c:v>
                </c:pt>
                <c:pt idx="945">
                  <c:v>41653</c:v>
                </c:pt>
                <c:pt idx="946">
                  <c:v>41796</c:v>
                </c:pt>
                <c:pt idx="947">
                  <c:v>41819</c:v>
                </c:pt>
                <c:pt idx="948">
                  <c:v>41832</c:v>
                </c:pt>
                <c:pt idx="949">
                  <c:v>41850</c:v>
                </c:pt>
                <c:pt idx="950">
                  <c:v>41862</c:v>
                </c:pt>
                <c:pt idx="951">
                  <c:v>41878</c:v>
                </c:pt>
                <c:pt idx="952">
                  <c:v>41892</c:v>
                </c:pt>
                <c:pt idx="953">
                  <c:v>41908</c:v>
                </c:pt>
                <c:pt idx="954">
                  <c:v>41922</c:v>
                </c:pt>
                <c:pt idx="955">
                  <c:v>41938</c:v>
                </c:pt>
                <c:pt idx="956">
                  <c:v>41960</c:v>
                </c:pt>
                <c:pt idx="957">
                  <c:v>41974</c:v>
                </c:pt>
                <c:pt idx="958">
                  <c:v>41990</c:v>
                </c:pt>
                <c:pt idx="959">
                  <c:v>42004</c:v>
                </c:pt>
                <c:pt idx="960">
                  <c:v>42020</c:v>
                </c:pt>
                <c:pt idx="961">
                  <c:v>42035</c:v>
                </c:pt>
                <c:pt idx="962">
                  <c:v>42073</c:v>
                </c:pt>
                <c:pt idx="963">
                  <c:v>42089</c:v>
                </c:pt>
                <c:pt idx="964">
                  <c:v>42094</c:v>
                </c:pt>
                <c:pt idx="965">
                  <c:v>42110</c:v>
                </c:pt>
                <c:pt idx="966">
                  <c:v>42132</c:v>
                </c:pt>
                <c:pt idx="967">
                  <c:v>42148</c:v>
                </c:pt>
                <c:pt idx="968">
                  <c:v>42162</c:v>
                </c:pt>
                <c:pt idx="969">
                  <c:v>42171</c:v>
                </c:pt>
                <c:pt idx="970">
                  <c:v>42235</c:v>
                </c:pt>
                <c:pt idx="971">
                  <c:v>42252</c:v>
                </c:pt>
                <c:pt idx="972">
                  <c:v>42268</c:v>
                </c:pt>
                <c:pt idx="973">
                  <c:v>42282</c:v>
                </c:pt>
                <c:pt idx="974">
                  <c:v>42298</c:v>
                </c:pt>
                <c:pt idx="975">
                  <c:v>42321</c:v>
                </c:pt>
                <c:pt idx="976">
                  <c:v>42470</c:v>
                </c:pt>
                <c:pt idx="977">
                  <c:v>42486</c:v>
                </c:pt>
                <c:pt idx="978">
                  <c:v>42492</c:v>
                </c:pt>
                <c:pt idx="979">
                  <c:v>42508</c:v>
                </c:pt>
                <c:pt idx="980">
                  <c:v>42522</c:v>
                </c:pt>
                <c:pt idx="981">
                  <c:v>42538</c:v>
                </c:pt>
                <c:pt idx="982">
                  <c:v>42552</c:v>
                </c:pt>
                <c:pt idx="983">
                  <c:v>42568</c:v>
                </c:pt>
                <c:pt idx="984">
                  <c:v>42582</c:v>
                </c:pt>
                <c:pt idx="985">
                  <c:v>42598</c:v>
                </c:pt>
                <c:pt idx="986">
                  <c:v>42612</c:v>
                </c:pt>
                <c:pt idx="987">
                  <c:v>42628</c:v>
                </c:pt>
                <c:pt idx="988">
                  <c:v>42642</c:v>
                </c:pt>
                <c:pt idx="989">
                  <c:v>42658</c:v>
                </c:pt>
                <c:pt idx="990">
                  <c:v>42672</c:v>
                </c:pt>
                <c:pt idx="991">
                  <c:v>42688</c:v>
                </c:pt>
                <c:pt idx="992">
                  <c:v>42710</c:v>
                </c:pt>
                <c:pt idx="993">
                  <c:v>42724</c:v>
                </c:pt>
                <c:pt idx="994">
                  <c:v>42740</c:v>
                </c:pt>
                <c:pt idx="995">
                  <c:v>42754</c:v>
                </c:pt>
                <c:pt idx="996">
                  <c:v>42770</c:v>
                </c:pt>
                <c:pt idx="997">
                  <c:v>42784</c:v>
                </c:pt>
                <c:pt idx="998">
                  <c:v>42800</c:v>
                </c:pt>
                <c:pt idx="999">
                  <c:v>42814</c:v>
                </c:pt>
                <c:pt idx="1000">
                  <c:v>42830</c:v>
                </c:pt>
                <c:pt idx="1001">
                  <c:v>42844</c:v>
                </c:pt>
                <c:pt idx="1002">
                  <c:v>42860</c:v>
                </c:pt>
                <c:pt idx="1003">
                  <c:v>42883</c:v>
                </c:pt>
                <c:pt idx="1004">
                  <c:v>43400</c:v>
                </c:pt>
                <c:pt idx="1005">
                  <c:v>43408</c:v>
                </c:pt>
                <c:pt idx="1006">
                  <c:v>43422</c:v>
                </c:pt>
                <c:pt idx="1007">
                  <c:v>43438</c:v>
                </c:pt>
                <c:pt idx="1008">
                  <c:v>43460</c:v>
                </c:pt>
                <c:pt idx="1009">
                  <c:v>43474</c:v>
                </c:pt>
                <c:pt idx="1010">
                  <c:v>43490</c:v>
                </c:pt>
                <c:pt idx="1011">
                  <c:v>43504</c:v>
                </c:pt>
                <c:pt idx="1012">
                  <c:v>43520</c:v>
                </c:pt>
                <c:pt idx="1013">
                  <c:v>43534</c:v>
                </c:pt>
                <c:pt idx="1014">
                  <c:v>43550</c:v>
                </c:pt>
                <c:pt idx="1015">
                  <c:v>43564</c:v>
                </c:pt>
                <c:pt idx="1016">
                  <c:v>43580</c:v>
                </c:pt>
                <c:pt idx="1017">
                  <c:v>43594</c:v>
                </c:pt>
                <c:pt idx="1018">
                  <c:v>43610</c:v>
                </c:pt>
                <c:pt idx="1019">
                  <c:v>43632</c:v>
                </c:pt>
                <c:pt idx="1020">
                  <c:v>43648</c:v>
                </c:pt>
                <c:pt idx="1021">
                  <c:v>43654</c:v>
                </c:pt>
                <c:pt idx="1022">
                  <c:v>43662</c:v>
                </c:pt>
                <c:pt idx="1023">
                  <c:v>43678</c:v>
                </c:pt>
                <c:pt idx="1024">
                  <c:v>43692</c:v>
                </c:pt>
                <c:pt idx="1025">
                  <c:v>43708</c:v>
                </c:pt>
                <c:pt idx="1026">
                  <c:v>43722</c:v>
                </c:pt>
                <c:pt idx="1027">
                  <c:v>43738</c:v>
                </c:pt>
                <c:pt idx="1028">
                  <c:v>43752</c:v>
                </c:pt>
                <c:pt idx="1029">
                  <c:v>43766</c:v>
                </c:pt>
                <c:pt idx="1030">
                  <c:v>43782</c:v>
                </c:pt>
                <c:pt idx="1031">
                  <c:v>43804</c:v>
                </c:pt>
                <c:pt idx="1032">
                  <c:v>43820</c:v>
                </c:pt>
                <c:pt idx="1033">
                  <c:v>43851</c:v>
                </c:pt>
                <c:pt idx="1034">
                  <c:v>43864</c:v>
                </c:pt>
                <c:pt idx="1035">
                  <c:v>43873</c:v>
                </c:pt>
                <c:pt idx="1036">
                  <c:v>43940</c:v>
                </c:pt>
                <c:pt idx="1037">
                  <c:v>43958</c:v>
                </c:pt>
                <c:pt idx="1038">
                  <c:v>43970</c:v>
                </c:pt>
                <c:pt idx="1039">
                  <c:v>43992</c:v>
                </c:pt>
                <c:pt idx="1040">
                  <c:v>44008</c:v>
                </c:pt>
                <c:pt idx="1041">
                  <c:v>44022</c:v>
                </c:pt>
                <c:pt idx="1042">
                  <c:v>44036</c:v>
                </c:pt>
                <c:pt idx="1043">
                  <c:v>44052</c:v>
                </c:pt>
                <c:pt idx="1044">
                  <c:v>44066</c:v>
                </c:pt>
                <c:pt idx="1045">
                  <c:v>44083</c:v>
                </c:pt>
                <c:pt idx="1046">
                  <c:v>44098</c:v>
                </c:pt>
                <c:pt idx="1047">
                  <c:v>44112</c:v>
                </c:pt>
                <c:pt idx="1048">
                  <c:v>44128</c:v>
                </c:pt>
                <c:pt idx="1049">
                  <c:v>44142</c:v>
                </c:pt>
                <c:pt idx="1050">
                  <c:v>44158</c:v>
                </c:pt>
                <c:pt idx="1051">
                  <c:v>44172</c:v>
                </c:pt>
                <c:pt idx="1052">
                  <c:v>44194</c:v>
                </c:pt>
                <c:pt idx="1053">
                  <c:v>44240</c:v>
                </c:pt>
                <c:pt idx="1054">
                  <c:v>44254</c:v>
                </c:pt>
                <c:pt idx="1055">
                  <c:v>44270</c:v>
                </c:pt>
                <c:pt idx="1056">
                  <c:v>44284</c:v>
                </c:pt>
                <c:pt idx="1057">
                  <c:v>44300</c:v>
                </c:pt>
                <c:pt idx="1058">
                  <c:v>44314</c:v>
                </c:pt>
                <c:pt idx="1059">
                  <c:v>44330</c:v>
                </c:pt>
                <c:pt idx="1060">
                  <c:v>44352</c:v>
                </c:pt>
                <c:pt idx="1061">
                  <c:v>44366</c:v>
                </c:pt>
                <c:pt idx="1062">
                  <c:v>44382</c:v>
                </c:pt>
                <c:pt idx="1063">
                  <c:v>44396</c:v>
                </c:pt>
                <c:pt idx="1064">
                  <c:v>44404</c:v>
                </c:pt>
                <c:pt idx="1065">
                  <c:v>44412</c:v>
                </c:pt>
                <c:pt idx="1066">
                  <c:v>44428</c:v>
                </c:pt>
                <c:pt idx="1067">
                  <c:v>44442</c:v>
                </c:pt>
                <c:pt idx="1068">
                  <c:v>44458</c:v>
                </c:pt>
                <c:pt idx="1069">
                  <c:v>44472</c:v>
                </c:pt>
                <c:pt idx="1070">
                  <c:v>44488</c:v>
                </c:pt>
                <c:pt idx="1071">
                  <c:v>44502</c:v>
                </c:pt>
                <c:pt idx="1072">
                  <c:v>44518</c:v>
                </c:pt>
                <c:pt idx="1073">
                  <c:v>44532</c:v>
                </c:pt>
                <c:pt idx="1074">
                  <c:v>44548</c:v>
                </c:pt>
                <c:pt idx="1075">
                  <c:v>44570</c:v>
                </c:pt>
                <c:pt idx="1076">
                  <c:v>44584</c:v>
                </c:pt>
                <c:pt idx="1077">
                  <c:v>44600</c:v>
                </c:pt>
                <c:pt idx="1078">
                  <c:v>44955</c:v>
                </c:pt>
                <c:pt idx="1079">
                  <c:v>44960</c:v>
                </c:pt>
                <c:pt idx="1080">
                  <c:v>44974</c:v>
                </c:pt>
                <c:pt idx="1081">
                  <c:v>44990</c:v>
                </c:pt>
                <c:pt idx="1082">
                  <c:v>44997</c:v>
                </c:pt>
                <c:pt idx="1083">
                  <c:v>45065</c:v>
                </c:pt>
                <c:pt idx="1084">
                  <c:v>45080</c:v>
                </c:pt>
                <c:pt idx="1085">
                  <c:v>45094</c:v>
                </c:pt>
                <c:pt idx="1086">
                  <c:v>45110</c:v>
                </c:pt>
                <c:pt idx="1087">
                  <c:v>45132</c:v>
                </c:pt>
                <c:pt idx="1088">
                  <c:v>45146</c:v>
                </c:pt>
                <c:pt idx="1089">
                  <c:v>45155</c:v>
                </c:pt>
                <c:pt idx="1090">
                  <c:v>45266</c:v>
                </c:pt>
                <c:pt idx="1091">
                  <c:v>45283</c:v>
                </c:pt>
                <c:pt idx="1092">
                  <c:v>45304</c:v>
                </c:pt>
                <c:pt idx="1093">
                  <c:v>45320</c:v>
                </c:pt>
                <c:pt idx="1094">
                  <c:v>45334</c:v>
                </c:pt>
                <c:pt idx="1095">
                  <c:v>45350</c:v>
                </c:pt>
                <c:pt idx="1096">
                  <c:v>45364</c:v>
                </c:pt>
                <c:pt idx="1097">
                  <c:v>45380</c:v>
                </c:pt>
                <c:pt idx="1098">
                  <c:v>45394</c:v>
                </c:pt>
                <c:pt idx="1099">
                  <c:v>45410</c:v>
                </c:pt>
                <c:pt idx="1100">
                  <c:v>45424</c:v>
                </c:pt>
                <c:pt idx="1101">
                  <c:v>45440</c:v>
                </c:pt>
                <c:pt idx="1102">
                  <c:v>45455</c:v>
                </c:pt>
                <c:pt idx="1103">
                  <c:v>45561</c:v>
                </c:pt>
                <c:pt idx="1104">
                  <c:v>45582</c:v>
                </c:pt>
                <c:pt idx="1105">
                  <c:v>45596</c:v>
                </c:pt>
                <c:pt idx="1106">
                  <c:v>45612</c:v>
                </c:pt>
                <c:pt idx="1107">
                  <c:v>45626</c:v>
                </c:pt>
                <c:pt idx="1108">
                  <c:v>45642</c:v>
                </c:pt>
                <c:pt idx="1109">
                  <c:v>45664</c:v>
                </c:pt>
                <c:pt idx="1110">
                  <c:v>45694</c:v>
                </c:pt>
                <c:pt idx="1111">
                  <c:v>45710</c:v>
                </c:pt>
                <c:pt idx="1112">
                  <c:v>45724</c:v>
                </c:pt>
                <c:pt idx="1113">
                  <c:v>45740</c:v>
                </c:pt>
                <c:pt idx="1114">
                  <c:v>45754</c:v>
                </c:pt>
                <c:pt idx="1115">
                  <c:v>45770</c:v>
                </c:pt>
                <c:pt idx="1116">
                  <c:v>45784</c:v>
                </c:pt>
                <c:pt idx="1117">
                  <c:v>45800</c:v>
                </c:pt>
                <c:pt idx="1118">
                  <c:v>45814</c:v>
                </c:pt>
                <c:pt idx="1119">
                  <c:v>45830</c:v>
                </c:pt>
                <c:pt idx="1120">
                  <c:v>45844</c:v>
                </c:pt>
                <c:pt idx="1121">
                  <c:v>45860</c:v>
                </c:pt>
                <c:pt idx="1122">
                  <c:v>45882</c:v>
                </c:pt>
                <c:pt idx="1123">
                  <c:v>45896</c:v>
                </c:pt>
                <c:pt idx="1124">
                  <c:v>45912</c:v>
                </c:pt>
                <c:pt idx="1125">
                  <c:v>45926</c:v>
                </c:pt>
                <c:pt idx="1126">
                  <c:v>45942</c:v>
                </c:pt>
                <c:pt idx="1127">
                  <c:v>45956</c:v>
                </c:pt>
                <c:pt idx="1128">
                  <c:v>45973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4663920"/>
        <c:axId val="-64662288"/>
      </c:scatterChart>
      <c:valAx>
        <c:axId val="-64663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64662288"/>
        <c:crosses val="autoZero"/>
        <c:crossBetween val="midCat"/>
      </c:valAx>
      <c:valAx>
        <c:axId val="-6466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64663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4B10-FAF3-41FA-A1CE-42CBCD3D024C}" type="datetimeFigureOut">
              <a:rPr kumimoji="1" lang="ja-JP" altLang="en-US" smtClean="0"/>
              <a:t>2016/6/7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0073-5B99-487E-8E77-2ADAE48B8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22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4B10-FAF3-41FA-A1CE-42CBCD3D024C}" type="datetimeFigureOut">
              <a:rPr kumimoji="1" lang="ja-JP" altLang="en-US" smtClean="0"/>
              <a:t>2016/6/7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0073-5B99-487E-8E77-2ADAE48B8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76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4B10-FAF3-41FA-A1CE-42CBCD3D024C}" type="datetimeFigureOut">
              <a:rPr kumimoji="1" lang="ja-JP" altLang="en-US" smtClean="0"/>
              <a:t>2016/6/7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0073-5B99-487E-8E77-2ADAE48B8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410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4B10-FAF3-41FA-A1CE-42CBCD3D024C}" type="datetimeFigureOut">
              <a:rPr kumimoji="1" lang="ja-JP" altLang="en-US" smtClean="0"/>
              <a:t>2016/6/7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0073-5B99-487E-8E77-2ADAE48B8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16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4B10-FAF3-41FA-A1CE-42CBCD3D024C}" type="datetimeFigureOut">
              <a:rPr kumimoji="1" lang="ja-JP" altLang="en-US" smtClean="0"/>
              <a:t>2016/6/7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0073-5B99-487E-8E77-2ADAE48B8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12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4B10-FAF3-41FA-A1CE-42CBCD3D024C}" type="datetimeFigureOut">
              <a:rPr kumimoji="1" lang="ja-JP" altLang="en-US" smtClean="0"/>
              <a:t>2016/6/7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0073-5B99-487E-8E77-2ADAE48B8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4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4B10-FAF3-41FA-A1CE-42CBCD3D024C}" type="datetimeFigureOut">
              <a:rPr kumimoji="1" lang="ja-JP" altLang="en-US" smtClean="0"/>
              <a:t>2016/6/7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0073-5B99-487E-8E77-2ADAE48B8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16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4B10-FAF3-41FA-A1CE-42CBCD3D024C}" type="datetimeFigureOut">
              <a:rPr kumimoji="1" lang="ja-JP" altLang="en-US" smtClean="0"/>
              <a:t>2016/6/7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0073-5B99-487E-8E77-2ADAE48B8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41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4B10-FAF3-41FA-A1CE-42CBCD3D024C}" type="datetimeFigureOut">
              <a:rPr kumimoji="1" lang="ja-JP" altLang="en-US" smtClean="0"/>
              <a:t>2016/6/7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0073-5B99-487E-8E77-2ADAE48B8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01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4B10-FAF3-41FA-A1CE-42CBCD3D024C}" type="datetimeFigureOut">
              <a:rPr kumimoji="1" lang="ja-JP" altLang="en-US" smtClean="0"/>
              <a:t>2016/6/7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0073-5B99-487E-8E77-2ADAE48B8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64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4B10-FAF3-41FA-A1CE-42CBCD3D024C}" type="datetimeFigureOut">
              <a:rPr kumimoji="1" lang="ja-JP" altLang="en-US" smtClean="0"/>
              <a:t>2016/6/7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0073-5B99-487E-8E77-2ADAE48B8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58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84B10-FAF3-41FA-A1CE-42CBCD3D024C}" type="datetimeFigureOut">
              <a:rPr kumimoji="1" lang="ja-JP" altLang="en-US" smtClean="0"/>
              <a:t>2016/6/7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0073-5B99-487E-8E77-2ADAE48B8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63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IUI Discussion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Masahiro </a:t>
            </a:r>
            <a:r>
              <a:rPr kumimoji="1" lang="en-US" altLang="ja-JP" dirty="0" err="1" smtClean="0"/>
              <a:t>takigawa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182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Progress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やってみた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>
                <a:solidFill>
                  <a:srgbClr val="FF0000"/>
                </a:solidFill>
              </a:rPr>
              <a:t>何</a:t>
            </a:r>
            <a:r>
              <a:rPr lang="ja-JP" altLang="en-US" dirty="0" smtClean="0">
                <a:solidFill>
                  <a:srgbClr val="FF0000"/>
                </a:solidFill>
              </a:rPr>
              <a:t>もしてないわけではない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9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4" t="11673" r="59925" b="54480"/>
          <a:stretch/>
        </p:blipFill>
        <p:spPr>
          <a:xfrm>
            <a:off x="996286" y="1037280"/>
            <a:ext cx="10572187" cy="280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5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ストロークの情報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24724"/>
              </p:ext>
            </p:extLst>
          </p:nvPr>
        </p:nvGraphicFramePr>
        <p:xfrm>
          <a:off x="1079289" y="1465828"/>
          <a:ext cx="8799228" cy="4365345"/>
        </p:xfrm>
        <a:graphic>
          <a:graphicData uri="http://schemas.openxmlformats.org/drawingml/2006/table">
            <a:tbl>
              <a:tblPr/>
              <a:tblGrid>
                <a:gridCol w="2199807"/>
                <a:gridCol w="2199807"/>
                <a:gridCol w="2199807"/>
                <a:gridCol w="2199807"/>
              </a:tblGrid>
              <a:tr h="711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strokeNumber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time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4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20388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9.04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4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20389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9.04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4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20402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10.04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4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20418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10.04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4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20440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10.04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4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20454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10.04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4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20470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10.04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4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20484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10.04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4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11.04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4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20514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11.04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82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単語を間違えたとき</a:t>
            </a:r>
            <a:endParaRPr kumimoji="1" lang="ja-JP" altLang="en-US" dirty="0"/>
          </a:p>
        </p:txBody>
      </p:sp>
      <p:graphicFrame>
        <p:nvGraphicFramePr>
          <p:cNvPr id="12" name="グラフ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5489890"/>
              </p:ext>
            </p:extLst>
          </p:nvPr>
        </p:nvGraphicFramePr>
        <p:xfrm>
          <a:off x="739705" y="2049942"/>
          <a:ext cx="5356295" cy="3902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グラフ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955158"/>
              </p:ext>
            </p:extLst>
          </p:nvPr>
        </p:nvGraphicFramePr>
        <p:xfrm>
          <a:off x="6096000" y="2049942"/>
          <a:ext cx="5491397" cy="3685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04402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文法を間違えたとき</a:t>
            </a:r>
            <a:endParaRPr kumimoji="1" lang="ja-JP" altLang="en-US" dirty="0"/>
          </a:p>
        </p:txBody>
      </p:sp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97530927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コンテンツ プレースホルダー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04043769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3848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</a:t>
            </a:r>
            <a:r>
              <a:rPr kumimoji="1" lang="ja-JP" altLang="en-US" dirty="0" smtClean="0"/>
              <a:t>　</a:t>
            </a:r>
            <a:r>
              <a:rPr lang="en-US" altLang="ja-JP" dirty="0"/>
              <a:t>W</a:t>
            </a:r>
            <a:r>
              <a:rPr kumimoji="1" lang="en-US" altLang="ja-JP" dirty="0" smtClean="0"/>
              <a:t>ork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論文読む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ストロークの情報を正しい解析</a:t>
            </a:r>
            <a:endParaRPr lang="en-US" altLang="ja-JP" dirty="0" smtClean="0"/>
          </a:p>
          <a:p>
            <a:r>
              <a:rPr kumimoji="1" lang="ja-JP" altLang="en-US" dirty="0" smtClean="0"/>
              <a:t>できたらデータ収集したい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222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97</Words>
  <Application>Microsoft Office PowerPoint</Application>
  <PresentationFormat>ワイド画面</PresentationFormat>
  <Paragraphs>61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テーマ</vt:lpstr>
      <vt:lpstr>IUI Discussion</vt:lpstr>
      <vt:lpstr>Progress</vt:lpstr>
      <vt:lpstr>PowerPoint プレゼンテーション</vt:lpstr>
      <vt:lpstr>ストロークの情報</vt:lpstr>
      <vt:lpstr>単語を間違えたとき</vt:lpstr>
      <vt:lpstr>文法を間違えたとき</vt:lpstr>
      <vt:lpstr>Future　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IUI Discussion</dc:title>
  <dc:creator>滝川真弘</dc:creator>
  <cp:lastModifiedBy>滝川真弘</cp:lastModifiedBy>
  <cp:revision>3</cp:revision>
  <dcterms:created xsi:type="dcterms:W3CDTF">2016-06-07T13:28:05Z</dcterms:created>
  <dcterms:modified xsi:type="dcterms:W3CDTF">2016-06-07T13:44:57Z</dcterms:modified>
</cp:coreProperties>
</file>