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4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FEDC-59AB-42AA-7E70-E46327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A4EE48-66D1-75CC-0398-A67BF0DB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F4A5B-3C16-9CF9-06FF-2B4BE8A9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3D9C5-610D-3463-F4AF-C8F27ABB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F20D7-8C51-BBA0-85CD-B404735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7A48B-EF4A-75B8-2A65-D7F36D12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DF9EC-005C-6C51-D1FB-8670D48B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F13AA-9AD0-0423-37AD-95401BF3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4E969-317E-9195-14B0-E836A35A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51574-3060-4743-6706-B3D4A93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7CF797-33F1-1E3C-C070-2875E37F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C3FA44-B58B-207F-4861-33E862918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4B726-4576-0D82-6D21-E1D3DB4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D8CB95-6282-BD49-2E76-D967165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A3B7F-D97F-6F03-8825-4382AB72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E1D52-A392-DCB8-5A96-D1FC8F72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11AD1-E2F5-AB88-6492-A6315BBA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92E04-9402-82E4-B815-475A86F7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1EE0A-7418-F863-FA9B-2D0FC20E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1367-C6E0-EAF6-7021-34318299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2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E127-9BA8-1E27-A2F8-51A8D38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228D3-D768-DDD8-D9E9-FD9D8428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2D31-D8E4-0282-BBD4-36DBE58C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E8D5E-7D3F-389F-75F1-A659215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F0EC3-C967-C1E1-F710-733208B8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9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25D0-1230-DB39-00AF-3BFB330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8AED-9616-9DF8-5A9F-4C9A9848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3B7B3-422A-4435-5AC1-B2ED769C7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C1CB5-84D3-0529-A92B-04427512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787DD-D2B0-E365-8759-3E0A45F6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DA98DD-A733-3DAC-ED03-E5E07D3F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40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5D59D-603A-6CEE-5D28-90A65D80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EE873-F539-B8B8-D21C-8090D74B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89A0CF-16E0-FBA6-0951-0F636EA4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CD9C75-B2D4-0B4B-3484-4E462D8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ADB438-72AA-C31B-6EED-E85659BD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D7B827-C0E3-7EEB-5D6B-E66EC86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AC972-7FE6-AB18-CD43-6464E9FF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F7CE4D-19B5-8894-5E2D-11FAA94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0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4BDEF-D82B-BEB4-C43C-7C178849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D806E6-8029-5E60-CE5E-91AB46A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196BB4-9219-2989-344C-3B0FDAE4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091D0D-2E3F-4FA7-47F9-8FE4C2C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5E04E6-13B1-79EE-7ED1-29F9A3B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66956-EA22-00A0-7FC8-4D4A713E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9224E2-2154-057D-C3F7-0375B84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7F69B-2C8F-90EA-4E4E-D2EFC1B9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FDC54-F502-8E84-392A-6DB2E79C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40EE0D-35DF-9A58-D495-CC17AF8E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9B2C0-D61D-CAF9-9C48-C9EEAB15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CAA650-7F4D-B48F-5B1D-2BBDD73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FC2D5-B872-CA74-7CD7-45B49EF8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FB122-4504-718A-67CD-A0D10885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45C52E-389E-0C01-DF3F-AF7692C0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8F95BE-4222-5BC3-C6FA-BB2BF296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9A5F1-3924-1CE5-1427-8B2944A3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E89822-46E0-A47D-F6E4-4F9AEB2F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C0815-5B8D-9485-9971-34C01ECB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E4895D-A19E-4073-C0CF-3F6ECA64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0ACFC-B63E-FA1E-CD43-7D20BCE1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A35A28-B7E2-947F-D9AE-976CF85F0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7308-D50D-DC4D-B787-4DF1690B002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74E706-74C4-F68B-773D-1692C6B68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4251-2B35-2E48-1C8B-5C143C8B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31B2E97-5DFA-0384-96CF-6901233365FC}"/>
              </a:ext>
            </a:extLst>
          </p:cNvPr>
          <p:cNvGrpSpPr/>
          <p:nvPr/>
        </p:nvGrpSpPr>
        <p:grpSpPr>
          <a:xfrm>
            <a:off x="3657601" y="2449379"/>
            <a:ext cx="4959926" cy="1627199"/>
            <a:chOff x="3657601" y="2449379"/>
            <a:chExt cx="4959926" cy="1625601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449A11EF-8F39-00E0-F65F-CB8333225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1927" y="2449379"/>
              <a:ext cx="1625600" cy="1625600"/>
            </a:xfrm>
            <a:prstGeom prst="rect">
              <a:avLst/>
            </a:prstGeom>
          </p:spPr>
        </p:pic>
        <p:pic>
          <p:nvPicPr>
            <p:cNvPr id="7" name="図 6" descr="図形&#10;&#10;低い精度で自動的に生成された説明">
              <a:extLst>
                <a:ext uri="{FF2B5EF4-FFF2-40B4-BE49-F238E27FC236}">
                  <a16:creationId xmlns:a16="http://schemas.microsoft.com/office/drawing/2014/main" id="{0BDDD9D9-F9F8-991E-52DC-5CED3962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366327" y="2449379"/>
              <a:ext cx="1625600" cy="1625600"/>
            </a:xfrm>
            <a:prstGeom prst="rect">
              <a:avLst/>
            </a:prstGeom>
          </p:spPr>
        </p:pic>
        <p:pic>
          <p:nvPicPr>
            <p:cNvPr id="11" name="図 10" descr="図形&#10;&#10;低い精度で自動的に生成された説明">
              <a:extLst>
                <a:ext uri="{FF2B5EF4-FFF2-40B4-BE49-F238E27FC236}">
                  <a16:creationId xmlns:a16="http://schemas.microsoft.com/office/drawing/2014/main" id="{3BCA6E9D-DD6F-E382-7DB7-6DD0FE0C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2449380"/>
              <a:ext cx="1625600" cy="1625600"/>
            </a:xfrm>
            <a:prstGeom prst="rect">
              <a:avLst/>
            </a:prstGeom>
          </p:spPr>
        </p:pic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1A39436C-8332-2EFE-7D3C-9E1F50DBD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69000" y="3314700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匡成</dc:creator>
  <cp:lastModifiedBy>上田 匡成</cp:lastModifiedBy>
  <cp:revision>2</cp:revision>
  <dcterms:created xsi:type="dcterms:W3CDTF">2023-02-24T16:05:07Z</dcterms:created>
  <dcterms:modified xsi:type="dcterms:W3CDTF">2023-02-25T00:27:50Z</dcterms:modified>
</cp:coreProperties>
</file>