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21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92475-DC2E-4B94-938E-719A8B64DF04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A1C1-1910-41B1-A4BA-EEC86A12C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6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63554-283D-40E9-A5A2-9632AB0430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16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6F927C-B73E-4F9D-ADFE-F6E23BD7CEE8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7B8E45F-652B-4E89-8925-000B0AB8FD98}" type="datetimeFigureOut">
              <a:rPr lang="en-US" dirty="0"/>
              <a:t>2/20/2018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4A3462A-2D5B-48AF-A3D4-EF8A90A50A80}" type="datetimeFigureOut">
              <a:rPr lang="en-US" dirty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71E2-8737-43FC-B931-844E7F2F4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Introduction to Data Analysis with Jupyter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2107A-7E06-44E2-B3DC-1F76239A1A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82EE501-2480-4C15-A6CC-D1FE71118372}"/>
              </a:ext>
            </a:extLst>
          </p:cNvPr>
          <p:cNvSpPr txBox="1">
            <a:spLocks/>
          </p:cNvSpPr>
          <p:nvPr/>
        </p:nvSpPr>
        <p:spPr>
          <a:xfrm>
            <a:off x="8811935" y="5262140"/>
            <a:ext cx="3766930" cy="1463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W" dirty="0"/>
          </a:p>
          <a:p>
            <a:r>
              <a:rPr lang="en-ZW" dirty="0"/>
              <a:t>Tendai Munyaradzi Marengereke</a:t>
            </a:r>
          </a:p>
        </p:txBody>
      </p:sp>
      <p:pic>
        <p:nvPicPr>
          <p:cNvPr id="5" name="Picture 2" descr="HIT Logo">
            <a:extLst>
              <a:ext uri="{FF2B5EF4-FFF2-40B4-BE49-F238E27FC236}">
                <a16:creationId xmlns:a16="http://schemas.microsoft.com/office/drawing/2014/main" id="{E94B0781-710B-43A8-9AF2-38C74B43C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69" y="5378359"/>
            <a:ext cx="2909521" cy="133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5701C3-8F1B-4F3E-9EE5-00E3722BB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279" y="-198898"/>
            <a:ext cx="1861928" cy="1716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8BAD66-99DB-40B0-BF7B-BBC805E1E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316" y="87866"/>
            <a:ext cx="2062408" cy="1143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8F4B8F-7303-431A-B78C-95A6F7BAE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6272" y="5098364"/>
            <a:ext cx="4208493" cy="17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2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60E30-A669-4A2D-88B3-7AFA3BE8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 ?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88926D-D05D-4DF5-8C0A-5EC0C46BFA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740" y="0"/>
            <a:ext cx="2411260" cy="204395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00F5AC-EE07-453F-9AD0-80E3C6B11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848" y="1817225"/>
            <a:ext cx="10515600" cy="45511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Background </a:t>
            </a:r>
          </a:p>
          <a:p>
            <a:pPr lvl="1"/>
            <a:r>
              <a:rPr lang="en-US" sz="2000" dirty="0"/>
              <a:t>Computer Science</a:t>
            </a:r>
          </a:p>
          <a:p>
            <a:pPr lvl="1"/>
            <a:r>
              <a:rPr lang="en-US" sz="2000" dirty="0"/>
              <a:t>Information Security &amp; Cyber Forensics</a:t>
            </a:r>
          </a:p>
          <a:p>
            <a:r>
              <a:rPr lang="en-US" dirty="0"/>
              <a:t>Work </a:t>
            </a:r>
          </a:p>
          <a:p>
            <a:pPr lvl="1"/>
            <a:r>
              <a:rPr lang="en-US" sz="2000" dirty="0"/>
              <a:t>Lecturer – </a:t>
            </a:r>
            <a:r>
              <a:rPr lang="en-US" sz="2000" i="1" dirty="0"/>
              <a:t>Information Security &amp; Assurance @ Harare Institute of Technology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Consultant &amp; Researcher – </a:t>
            </a:r>
            <a:r>
              <a:rPr lang="en-US" sz="2000" i="1" dirty="0"/>
              <a:t>Information Security, Digital Forensics, Computer Science , High Performance Computing, Data Analytics, Machine Learning</a:t>
            </a:r>
          </a:p>
          <a:p>
            <a:pPr lvl="1"/>
            <a:r>
              <a:rPr lang="en-US" sz="2000" dirty="0"/>
              <a:t>Entrepreneur </a:t>
            </a:r>
            <a:endParaRPr lang="en-US" sz="2000" i="1" dirty="0"/>
          </a:p>
          <a:p>
            <a:r>
              <a:rPr lang="en-US" dirty="0"/>
              <a:t>Likes</a:t>
            </a:r>
          </a:p>
          <a:p>
            <a:pPr lvl="1"/>
            <a:r>
              <a:rPr lang="en-US" sz="2000" dirty="0"/>
              <a:t>Anime – </a:t>
            </a:r>
            <a:r>
              <a:rPr lang="en-US" sz="2000" i="1" dirty="0"/>
              <a:t>Cowboy  </a:t>
            </a:r>
            <a:r>
              <a:rPr lang="en-US" sz="2000" i="1" dirty="0" err="1"/>
              <a:t>Bepob</a:t>
            </a:r>
            <a:r>
              <a:rPr lang="en-US" sz="2000" i="1" dirty="0"/>
              <a:t>, Samurai </a:t>
            </a:r>
            <a:r>
              <a:rPr lang="en-US" sz="2000" i="1" dirty="0" err="1"/>
              <a:t>Champloo</a:t>
            </a:r>
            <a:r>
              <a:rPr lang="en-US" sz="2000" i="1" dirty="0"/>
              <a:t> </a:t>
            </a:r>
            <a:r>
              <a:rPr lang="en-US" sz="2000" i="1" dirty="0" err="1"/>
              <a:t>etc</a:t>
            </a:r>
            <a:r>
              <a:rPr lang="en-US" sz="2000" i="1" dirty="0"/>
              <a:t> </a:t>
            </a:r>
          </a:p>
          <a:p>
            <a:pPr lvl="1"/>
            <a:r>
              <a:rPr lang="en-US" sz="2000" dirty="0"/>
              <a:t>Music – </a:t>
            </a:r>
            <a:r>
              <a:rPr lang="en-US" sz="2000" i="1" dirty="0"/>
              <a:t>Anything good</a:t>
            </a:r>
          </a:p>
          <a:p>
            <a:pPr lvl="1"/>
            <a:r>
              <a:rPr lang="en-US" sz="2000" dirty="0"/>
              <a:t>Tech/ Geek Stuff </a:t>
            </a:r>
          </a:p>
          <a:p>
            <a:pPr lvl="1"/>
            <a:r>
              <a:rPr lang="en-US" sz="2000" dirty="0"/>
              <a:t>Python enthusiast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i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848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93FC-FA09-428B-9BF7-E4B078A7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72230-0A5E-4114-9DF6-73446ECA6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analysis is a process of inspecting, cleansing, transforming, and modeling data with the goal of : </a:t>
            </a:r>
          </a:p>
          <a:p>
            <a:pPr lvl="1"/>
            <a:r>
              <a:rPr lang="en-US" b="1" dirty="0"/>
              <a:t>discovering useful information, </a:t>
            </a:r>
          </a:p>
          <a:p>
            <a:pPr lvl="1"/>
            <a:r>
              <a:rPr lang="en-US" b="1" dirty="0"/>
              <a:t>suggesting conclusions</a:t>
            </a:r>
          </a:p>
          <a:p>
            <a:pPr lvl="1"/>
            <a:r>
              <a:rPr lang="en-US" b="1" dirty="0"/>
              <a:t>and supporting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59009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81C2-3A44-476B-866F-4368D00E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Forensics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FB938-45F6-49E0-919F-EB0530518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post – mortem specialist for Cybersecurity</a:t>
            </a:r>
          </a:p>
          <a:p>
            <a:r>
              <a:rPr lang="en-US" dirty="0"/>
              <a:t>Responsible for after incident evaluation of a target 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 find evidence after a hacking incident or data breach.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0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418" y="292389"/>
            <a:ext cx="10515600" cy="1325563"/>
          </a:xfrm>
        </p:spPr>
        <p:txBody>
          <a:bodyPr/>
          <a:lstStyle/>
          <a:p>
            <a:r>
              <a:rPr lang="en-US" b="1" dirty="0"/>
              <a:t>JUPYTER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463" y="-187037"/>
            <a:ext cx="4022725" cy="20781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4617" y="1675832"/>
            <a:ext cx="1117241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Jupyter</a:t>
            </a:r>
            <a:r>
              <a:rPr lang="en-US" sz="2400" dirty="0"/>
              <a:t> is a language-agnostic app that branched out of </a:t>
            </a:r>
            <a:r>
              <a:rPr lang="en-US" sz="2400" b="1" dirty="0" err="1"/>
              <a:t>ipython</a:t>
            </a:r>
            <a:r>
              <a:rPr lang="en-US" sz="2400" dirty="0"/>
              <a:t> (specifically, </a:t>
            </a:r>
            <a:r>
              <a:rPr lang="en-US" sz="2400" b="1" dirty="0" err="1"/>
              <a:t>ipython</a:t>
            </a:r>
            <a:r>
              <a:rPr lang="en-US" sz="2400" dirty="0"/>
              <a:t> notebook ).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 </a:t>
            </a:r>
            <a:r>
              <a:rPr lang="en-US" sz="2400" b="1" dirty="0" err="1"/>
              <a:t>jupyter</a:t>
            </a:r>
            <a:r>
              <a:rPr lang="en-US" sz="2400" dirty="0"/>
              <a:t> notebook is a generalization of the </a:t>
            </a:r>
            <a:r>
              <a:rPr lang="en-US" sz="2400" b="1" dirty="0" err="1"/>
              <a:t>ipython</a:t>
            </a:r>
            <a:r>
              <a:rPr lang="en-US" sz="2400" dirty="0"/>
              <a:t> version…..it is now a web-app that can be used as a notebook for a huge variety of different languages (not just python ).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Jupyter</a:t>
            </a:r>
            <a:r>
              <a:rPr lang="en-US" sz="2400" dirty="0"/>
              <a:t> Notebook is a web application that allows you to create and share documents that contain live code, equations, visualizations and explanatory text.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84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125" y="407627"/>
            <a:ext cx="9278520" cy="561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0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/>
              <a:t>Jupyter</a:t>
            </a:r>
            <a:r>
              <a:rPr lang="en-US" sz="5400" b="1" dirty="0"/>
              <a:t> – How do you get it?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9848" y="1812022"/>
            <a:ext cx="10058400" cy="43601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Easiest way is to install Anaconda Python</a:t>
            </a:r>
          </a:p>
          <a:p>
            <a:pPr marL="0" indent="0">
              <a:buNone/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Anaconda</a:t>
            </a:r>
            <a:r>
              <a:rPr lang="en-US" dirty="0"/>
              <a:t> is the leading modern open source analytics platform powered by Python. Anaconda makes it easy to install and manage packages and environments while achieving scalability and high performance in a collaborative environment.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625" y="3802855"/>
            <a:ext cx="7143750" cy="269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745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53550-E2BC-4CC1-8BFA-D51E1FFA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B4D65-6B82-4E74-BF94-08ADC2024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8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194</TotalTime>
  <Words>195</Words>
  <Application>Microsoft Office PowerPoint</Application>
  <PresentationFormat>Widescreen</PresentationFormat>
  <Paragraphs>40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Calibri</vt:lpstr>
      <vt:lpstr>Century Gothic</vt:lpstr>
      <vt:lpstr>Wingdings</vt:lpstr>
      <vt:lpstr>Wood Type</vt:lpstr>
      <vt:lpstr>Introduction to Data Analysis with Jupyter</vt:lpstr>
      <vt:lpstr>Who am I ? </vt:lpstr>
      <vt:lpstr>What is Data Analysis</vt:lpstr>
      <vt:lpstr>Digital Forensics</vt:lpstr>
      <vt:lpstr>JUPYTER</vt:lpstr>
      <vt:lpstr>Cont. </vt:lpstr>
      <vt:lpstr>Jupyter – How do you get it? 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Analysis with Jupyter</dc:title>
  <dc:creator>Tendai Marengereke</dc:creator>
  <cp:lastModifiedBy>Tendai Marengereke</cp:lastModifiedBy>
  <cp:revision>6</cp:revision>
  <dcterms:created xsi:type="dcterms:W3CDTF">2018-02-19T05:57:28Z</dcterms:created>
  <dcterms:modified xsi:type="dcterms:W3CDTF">2018-02-20T05:22:03Z</dcterms:modified>
</cp:coreProperties>
</file>