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Roboto Mon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RobotoMono-italic.fntdata"/><Relationship Id="rId27" Type="http://schemas.openxmlformats.org/officeDocument/2006/relationships/font" Target="fonts/Roboto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7c0f535d3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7c0f535d3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7c0f535d3c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7c0f535d3c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7c0f535d3c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7c0f535d3c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7c0f535d3c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7c0f535d3c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7c0f535d3c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7c0f535d3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7c0f535d3c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7c0f535d3c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7c0f535d3c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7c0f535d3c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7c0f535d3c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7c0f535d3c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7c0f535d3c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7c0f535d3c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7c0f535d3c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7c0f535d3c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7c0f535d3c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7c0f535d3c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7c0f535d3c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7c0f535d3c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ldwYGKm428mHvPEzMT4C2NO5T7AvLn14/view" TargetMode="External"/><Relationship Id="rId4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840">
                <a:solidFill>
                  <a:schemeClr val="accent5"/>
                </a:solidFill>
              </a:rPr>
              <a:t>Ajout de la fonctionnalité CRUD pour les véhicules</a:t>
            </a:r>
            <a:endParaRPr sz="2840">
              <a:solidFill>
                <a:schemeClr val="accent5"/>
              </a:solidFill>
            </a:endParaRPr>
          </a:p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727650" y="2713275"/>
            <a:ext cx="7688700" cy="20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41">
                <a:solidFill>
                  <a:schemeClr val="dk2"/>
                </a:solidFill>
              </a:rPr>
              <a:t>Dashboard Garage VroumVroum</a:t>
            </a:r>
            <a:endParaRPr b="1" sz="1841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841">
                <a:solidFill>
                  <a:schemeClr val="dk2"/>
                </a:solidFill>
              </a:rPr>
              <a:t>Réalisé par :</a:t>
            </a:r>
            <a:r>
              <a:rPr lang="fr" sz="1841">
                <a:solidFill>
                  <a:schemeClr val="dk2"/>
                </a:solidFill>
              </a:rPr>
              <a:t> Esma HOCINI</a:t>
            </a:r>
            <a:endParaRPr sz="1841">
              <a:solidFill>
                <a:schemeClr val="dk2"/>
              </a:solidFill>
            </a:endParaRPr>
          </a:p>
          <a:p>
            <a:pPr indent="457200" lvl="0" marL="3657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3657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3657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5943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Septembre 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5"/>
                </a:solidFill>
              </a:rPr>
              <a:t>Démo de la fonctionnalité CRUD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153" name="Google Shape;153;p22" title="démo Crud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150" y="1902650"/>
            <a:ext cx="6314724" cy="3091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5"/>
                </a:solidFill>
              </a:rPr>
              <a:t>L</a:t>
            </a:r>
            <a:r>
              <a:rPr lang="fr">
                <a:solidFill>
                  <a:schemeClr val="accent5"/>
                </a:solidFill>
              </a:rPr>
              <a:t>imites du projet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 cours de ce projet, plusieurs limites et difficultés sont apparues :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908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Structure du projet :</a:t>
            </a: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Le serveur est actuellement à la racine, sans réelle séparation des responsabilités.</a:t>
            </a:r>
            <a:b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Tests :</a:t>
            </a: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Aucun test unitaire n’a été mis en place.</a:t>
            </a:r>
            <a:b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Dépendances :</a:t>
            </a: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nombreux packages frontend sont obsolètes, dont un avec une vulnérabilité critique.</a:t>
            </a:r>
            <a:b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Frontend :</a:t>
            </a: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Le style initial du projet était très basique, ce qui a rendu difficile l’ajout de fonctionnalités dynamiques et esthétiques.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5"/>
                </a:solidFill>
              </a:rPr>
              <a:t>Conclusion et améliorations futures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729450" y="2078875"/>
            <a:ext cx="7688700" cy="26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Ajouter des tests unitaires pour toutes les routes afin d’assurer la fiabilité.</a:t>
            </a:r>
            <a:b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Séparer clairement la logique métier des modèles pour une architecture plus propre.</a:t>
            </a:r>
            <a:b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Améliorer la validation des formulaires et la gestion des erreurs.</a:t>
            </a:r>
            <a:b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Renforcer le style du frontend pour rendre l’interface plus agréable et dynamique.</a:t>
            </a:r>
            <a:b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Ajouter des fonctionnalités telles qu’une barre de recherche, le tri et le filtrage des véhicules.</a:t>
            </a:r>
            <a:b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Contraintes de temps</a:t>
            </a:r>
            <a:r>
              <a:rPr b="1"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 m’étais fixé un objectif de 3 heures pour ce projet : 1h30 pour le code et 1h30 pour la présentation. Le temps limité m’a obligé à me concentrer sur le fonctionnement global plutôt que sur la structure et le design.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5"/>
                </a:solidFill>
              </a:rPr>
              <a:t>Contexte &amp; Objectif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7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Contexte </a:t>
            </a:r>
            <a:endParaRPr b="1" sz="15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 garage souhaite améliorer la gestion de son inventaire de véhicules.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Intégration d’une nouvelle fonctionnalité CRUD dans le dashboard existant.</a:t>
            </a:r>
            <a:b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Objectifs </a:t>
            </a:r>
            <a:endParaRPr b="1" sz="15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Ajouter, modifier, supprimer et consulter les véhicules liés aux clients.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f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Simplifier les opérations quotidiennes et le suivi des véhicules.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5"/>
                </a:solidFill>
              </a:rPr>
              <a:t>Modélisation de l'application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87975" y="21227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fr" sz="11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Architecture générale </a:t>
            </a: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Frontend React ↔ Backend Express ↔ MySQL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fr" sz="11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Flux de données </a:t>
            </a:r>
            <a:br>
              <a:rPr b="1"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Frontend récupère CSRF token → Requêtes API sécurisées → Backend → Base de donnée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●"/>
            </a:pPr>
            <a:r>
              <a:rPr b="1" lang="fr" sz="11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Diagramme simple </a:t>
            </a:r>
            <a:endParaRPr b="1" sz="11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1459075" y="3245175"/>
            <a:ext cx="1068600" cy="55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Utilisateur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3114525" y="3245175"/>
            <a:ext cx="1068600" cy="55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Front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4750450" y="3245175"/>
            <a:ext cx="1068600" cy="55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API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6430300" y="3196400"/>
            <a:ext cx="1068600" cy="65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Base de données SQL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2610800" y="3445275"/>
            <a:ext cx="410400" cy="831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4236950" y="3445275"/>
            <a:ext cx="410400" cy="831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5919475" y="3481725"/>
            <a:ext cx="410400" cy="831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5"/>
                </a:solidFill>
              </a:rPr>
              <a:t>Choix des composants et justification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5157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Frontend :</a:t>
            </a:r>
            <a:r>
              <a:rPr lang="fr" sz="51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React + Fetch API</a:t>
            </a:r>
            <a:endParaRPr sz="515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478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fr" sz="51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Justification </a:t>
            </a:r>
            <a:r>
              <a:rPr lang="fr" sz="51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Interface dynamique, réactive et simple pour le CRUD</a:t>
            </a:r>
            <a:endParaRPr sz="515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15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5157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Backend :</a:t>
            </a:r>
            <a:r>
              <a:rPr lang="fr" sz="51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Express.js + MySQL + CSRF + JWT</a:t>
            </a:r>
            <a:endParaRPr sz="515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478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fr" sz="51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Justification </a:t>
            </a:r>
            <a:r>
              <a:rPr lang="fr" sz="51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Sécurisation des requêtes et gestion des utilisateurs/roles</a:t>
            </a:r>
            <a:endParaRPr sz="515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15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5157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Base de données :</a:t>
            </a:r>
            <a:r>
              <a:rPr lang="fr" sz="51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MySQL</a:t>
            </a:r>
            <a:endParaRPr sz="515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478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fr" sz="51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Justification </a:t>
            </a:r>
            <a:r>
              <a:rPr lang="fr" sz="51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Relation client-véhicule, contraintes d’intégrité via foreign key</a:t>
            </a:r>
            <a:endParaRPr sz="515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670875" y="1279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5"/>
                </a:solidFill>
              </a:rPr>
              <a:t>Schéma de la base de données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670875" y="2039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Tables 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fr" sz="11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users</a:t>
            </a:r>
            <a:r>
              <a:rPr b="1" lang="fr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id, lastname, firstname, email, password, role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fr" sz="11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rPr>
              <a:t>vehicules</a:t>
            </a:r>
            <a:r>
              <a:rPr b="1" lang="fr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id, marque, modele, annee, client_id (FK → users.id)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Schéma graphique des tables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7" title="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300" y="3386225"/>
            <a:ext cx="3608499" cy="71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 title="imag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8775" y="3386225"/>
            <a:ext cx="2679050" cy="80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/>
          <p:nvPr/>
        </p:nvSpPr>
        <p:spPr>
          <a:xfrm>
            <a:off x="1971500" y="4133325"/>
            <a:ext cx="936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Lato"/>
                <a:ea typeface="Lato"/>
                <a:cs typeface="Lato"/>
                <a:sym typeface="Lato"/>
              </a:rPr>
              <a:t>Véhicules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5759475" y="4193875"/>
            <a:ext cx="599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Lato"/>
                <a:ea typeface="Lato"/>
                <a:cs typeface="Lato"/>
                <a:sym typeface="Lato"/>
              </a:rPr>
              <a:t>Users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5"/>
                </a:solidFill>
              </a:rPr>
              <a:t>Fonctionnalités CRUD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70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97"/>
              <a:buFont typeface="Arial"/>
              <a:buChar char="❏"/>
            </a:pPr>
            <a:r>
              <a:rPr b="1" lang="fr" sz="179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:</a:t>
            </a:r>
            <a:r>
              <a:rPr lang="fr" sz="179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Ajouter un véhicule via formulaire</a:t>
            </a:r>
            <a:endParaRPr sz="179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0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97"/>
              <a:buFont typeface="Arial"/>
              <a:buChar char="❏"/>
            </a:pPr>
            <a:r>
              <a:rPr b="1" lang="fr" sz="179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 :</a:t>
            </a:r>
            <a:r>
              <a:rPr lang="fr" sz="179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Affichage de la liste des véhicules dans un tableau</a:t>
            </a:r>
            <a:endParaRPr sz="179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0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97"/>
              <a:buFont typeface="Arial"/>
              <a:buChar char="❏"/>
            </a:pPr>
            <a:r>
              <a:rPr b="1" lang="fr" sz="179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Update :</a:t>
            </a:r>
            <a:r>
              <a:rPr lang="fr" sz="179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Modifier les informations d’un véhicule existant</a:t>
            </a:r>
            <a:endParaRPr sz="179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0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97"/>
              <a:buFont typeface="Arial"/>
              <a:buChar char="❏"/>
            </a:pPr>
            <a:r>
              <a:rPr b="1" lang="fr" sz="179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 :</a:t>
            </a:r>
            <a:r>
              <a:rPr lang="fr" sz="179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Supprimer un véhicule avec confirmation</a:t>
            </a:r>
            <a:endParaRPr sz="179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4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5"/>
                </a:solidFill>
              </a:rPr>
              <a:t>Sécurité et validations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729450" y="2078875"/>
            <a:ext cx="4062600" cy="28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1️⃣ CSRF token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Protège contre les requêtes malicieuses depuis un autre site.</a:t>
            </a:r>
            <a:b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Token unique généré côté serveur et vérifié à chaque requête sensible.</a:t>
            </a:r>
            <a:b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2️⃣ JWT + rôle utilisateur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Authentifie l’utilisateur et contrôle les permissions.</a:t>
            </a:r>
            <a:b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Seuls certains rôles (ex: admin) peuvent créer/modifier/supprimer.</a:t>
            </a:r>
            <a:br>
              <a:rPr lang="f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4923900" y="1961750"/>
            <a:ext cx="3923400" cy="28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000"/>
              <a:t>3️⃣ Validation front-end</a:t>
            </a:r>
            <a:endParaRPr b="1" sz="1000"/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fr" sz="1000"/>
              <a:t>Marque et modèle obligatoires.</a:t>
            </a:r>
            <a:br>
              <a:rPr lang="fr" sz="1000"/>
            </a:b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fr" sz="1000"/>
              <a:t>Année valide (1900 → année courante).</a:t>
            </a:r>
            <a:br>
              <a:rPr lang="fr" sz="1000"/>
            </a:b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fr" sz="1000"/>
              <a:t>Messages d’erreur immédiats.</a:t>
            </a:r>
            <a:br>
              <a:rPr lang="fr" sz="1000"/>
            </a:b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000"/>
              <a:t>4️⃣ Validation back-end</a:t>
            </a:r>
            <a:endParaRPr b="1" sz="1000"/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fr" sz="1000"/>
              <a:t>Vérification CSRF et rôle utilisateur.</a:t>
            </a:r>
            <a:br>
              <a:rPr lang="fr" sz="1000"/>
            </a:b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fr" sz="1000"/>
              <a:t>Champs obligatoires et formats corrects.</a:t>
            </a:r>
            <a:br>
              <a:rPr lang="fr" sz="1000"/>
            </a:b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fr" sz="1000"/>
              <a:t>Protection contre les requêtes malveillantes.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685550" y="1323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5"/>
                </a:solidFill>
              </a:rPr>
              <a:t>Procédure de tests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685550" y="2088600"/>
            <a:ext cx="7688700" cy="27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-28382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fr" sz="217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Tests front-end :</a:t>
            </a:r>
            <a:br>
              <a:rPr b="1" lang="fr" sz="217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217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382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fr" sz="217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Ajouter un véhicule → vérifier l’affichage dans le tableau</a:t>
            </a:r>
            <a:br>
              <a:rPr lang="fr" sz="217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17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382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fr" sz="217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Modifier un véhicule → vérifier mise à jour des données</a:t>
            </a:r>
            <a:br>
              <a:rPr lang="fr" sz="217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17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382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fr" sz="217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Supprimer un véhicule → confirmer suppression</a:t>
            </a:r>
            <a:br>
              <a:rPr lang="fr" sz="217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17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38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fr" sz="217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Tests back-end :</a:t>
            </a:r>
            <a:br>
              <a:rPr b="1" lang="fr" sz="217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217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382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fr" sz="217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Vérification des routes CRUD avec Postman ou Insomnia</a:t>
            </a:r>
            <a:br>
              <a:rPr lang="fr" sz="217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17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382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fr" sz="217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CSRF, authentification et rôles</a:t>
            </a:r>
            <a:br>
              <a:rPr lang="fr" sz="217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17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38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fr" sz="217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Tests base de données :</a:t>
            </a:r>
            <a:br>
              <a:rPr b="1" lang="fr" sz="217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217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654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592"/>
              <a:buFont typeface="Arial"/>
              <a:buChar char="○"/>
            </a:pPr>
            <a:r>
              <a:rPr lang="fr" sz="217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Intégrité des relations clients ↔ véhicules</a:t>
            </a:r>
            <a:br>
              <a:rPr lang="fr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5"/>
                </a:solidFill>
              </a:rPr>
              <a:t>Fichiers sources ajoutés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700150" y="2044700"/>
            <a:ext cx="7688700" cy="29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67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30"/>
              <a:buFont typeface="Arial"/>
              <a:buChar char="●"/>
            </a:pPr>
            <a:r>
              <a:rPr b="1" lang="fr" sz="123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Frontend </a:t>
            </a:r>
            <a:endParaRPr b="1" sz="123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fr" sz="103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useVehiculesLogic.js</a:t>
            </a:r>
            <a:r>
              <a:rPr lang="fr" sz="10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 custom hook qui gère la récupération, l’ajout, la modification et la suppression des véhicules ainsi que la gestion des formulaires et des erreurs.</a:t>
            </a:r>
            <a:endParaRPr sz="103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fr" sz="103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modal.jsx</a:t>
            </a:r>
            <a:r>
              <a:rPr lang="fr" sz="103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" sz="10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Affiche une fenêtre modale de confirmation pour les actions sensibles comme la suppression.</a:t>
            </a:r>
            <a:endParaRPr sz="103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fr" sz="103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index.jsx</a:t>
            </a:r>
            <a:r>
              <a:rPr lang="fr" sz="103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" sz="10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Affiche l’interface utilisateur, le formulaire et la liste des véhicules en utilisant la logique et le modal définis dans les autres fichiers.</a:t>
            </a:r>
            <a:endParaRPr sz="103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70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30"/>
              <a:buFont typeface="Arial"/>
              <a:buChar char="●"/>
            </a:pPr>
            <a:r>
              <a:rPr b="1" lang="fr" sz="12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Backend </a:t>
            </a:r>
            <a:endParaRPr b="1" sz="123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fr" sz="1152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server.js</a:t>
            </a:r>
            <a:r>
              <a:rPr lang="fr" sz="11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Ajout des routes du CRUD</a:t>
            </a:r>
            <a:endParaRPr sz="115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fr" sz="1152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garage_db.sql </a:t>
            </a:r>
            <a:r>
              <a:rPr lang="fr" sz="11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Ajout du schéma des véhicules</a:t>
            </a:r>
            <a:endParaRPr sz="115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123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107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