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F9BC8F-3C7B-4E4E-9AD8-19EABE5BBC7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CA05959-2520-4F05-A3F3-DEDF7706F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77" y="57538"/>
            <a:ext cx="9144000" cy="6629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3048000"/>
            <a:ext cx="1752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Schools Workgroup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14800" y="2172476"/>
            <a:ext cx="4191000" cy="2399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Steering Committee</a:t>
            </a:r>
          </a:p>
          <a:p>
            <a:pPr algn="ctr"/>
            <a:r>
              <a:rPr lang="en-US" sz="1100" dirty="0" smtClean="0"/>
              <a:t>Workgroup: each select 6 reps </a:t>
            </a:r>
          </a:p>
          <a:p>
            <a:pPr algn="ctr"/>
            <a:r>
              <a:rPr lang="en-US" sz="1100" dirty="0" smtClean="0"/>
              <a:t>YEC &amp; CEC: each select 5 reps</a:t>
            </a:r>
          </a:p>
          <a:p>
            <a:pPr algn="ctr"/>
            <a:r>
              <a:rPr lang="en-US" sz="1100" dirty="0" smtClean="0"/>
              <a:t>Systems Leaders (3) selected by workgroups</a:t>
            </a:r>
          </a:p>
          <a:p>
            <a:pPr algn="ctr"/>
            <a:endParaRPr lang="en-US" sz="1100" dirty="0" smtClean="0"/>
          </a:p>
          <a:p>
            <a:pPr algn="ctr"/>
            <a:endParaRPr lang="en-US" sz="24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57200" y="5562600"/>
            <a:ext cx="17526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Youth Engagement Committee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343400"/>
            <a:ext cx="17526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 Engagement Committee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19050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Neighborhoods</a:t>
            </a:r>
          </a:p>
          <a:p>
            <a:pPr algn="ctr"/>
            <a:r>
              <a:rPr lang="en-US" dirty="0" smtClean="0"/>
              <a:t>Workgroup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838200"/>
            <a:ext cx="1752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Prevention</a:t>
            </a:r>
          </a:p>
          <a:p>
            <a:pPr algn="ctr"/>
            <a:r>
              <a:rPr lang="en-US" dirty="0" smtClean="0"/>
              <a:t>Workgroup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53952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Boyle Heights Hub</a:t>
            </a:r>
          </a:p>
          <a:p>
            <a:pPr algn="ctr"/>
            <a:r>
              <a:rPr lang="en-US" sz="1600" dirty="0" smtClean="0"/>
              <a:t>Youth and Adult Residents, Systems Leaders, Community Organizations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4191000" y="3276600"/>
            <a:ext cx="1219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Small Grants Committee</a:t>
            </a:r>
            <a:endParaRPr lang="en-US" sz="1200" dirty="0"/>
          </a:p>
        </p:txBody>
      </p:sp>
      <p:sp>
        <p:nvSpPr>
          <p:cNvPr id="60" name="Right Arrow 59"/>
          <p:cNvSpPr/>
          <p:nvPr/>
        </p:nvSpPr>
        <p:spPr>
          <a:xfrm rot="1948178">
            <a:off x="2155269" y="1557745"/>
            <a:ext cx="21336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 Representatives </a:t>
            </a:r>
            <a:endParaRPr lang="en-US" sz="1400" dirty="0"/>
          </a:p>
        </p:txBody>
      </p:sp>
      <p:sp>
        <p:nvSpPr>
          <p:cNvPr id="61" name="Right Arrow 60"/>
          <p:cNvSpPr/>
          <p:nvPr/>
        </p:nvSpPr>
        <p:spPr>
          <a:xfrm rot="1265690">
            <a:off x="2229940" y="2375792"/>
            <a:ext cx="1854399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 Representatives</a:t>
            </a:r>
            <a:endParaRPr lang="en-US" sz="1400" dirty="0"/>
          </a:p>
        </p:txBody>
      </p:sp>
      <p:sp>
        <p:nvSpPr>
          <p:cNvPr id="62" name="Right Arrow 61"/>
          <p:cNvSpPr/>
          <p:nvPr/>
        </p:nvSpPr>
        <p:spPr>
          <a:xfrm>
            <a:off x="2229941" y="3352800"/>
            <a:ext cx="1854399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 Representatives</a:t>
            </a:r>
            <a:endParaRPr lang="en-US" sz="1400" dirty="0"/>
          </a:p>
        </p:txBody>
      </p:sp>
      <p:sp>
        <p:nvSpPr>
          <p:cNvPr id="63" name="Right Arrow 62"/>
          <p:cNvSpPr/>
          <p:nvPr/>
        </p:nvSpPr>
        <p:spPr>
          <a:xfrm rot="20175412">
            <a:off x="2242027" y="4316377"/>
            <a:ext cx="1854399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 Representatives</a:t>
            </a:r>
            <a:endParaRPr lang="en-US" sz="1400" dirty="0"/>
          </a:p>
        </p:txBody>
      </p:sp>
      <p:sp>
        <p:nvSpPr>
          <p:cNvPr id="64" name="Right Arrow 63"/>
          <p:cNvSpPr/>
          <p:nvPr/>
        </p:nvSpPr>
        <p:spPr>
          <a:xfrm rot="19745316">
            <a:off x="2141852" y="5174493"/>
            <a:ext cx="2113917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 Representatives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5534607" y="3276600"/>
            <a:ext cx="1219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Evaluation and Learning</a:t>
            </a:r>
          </a:p>
          <a:p>
            <a:pPr algn="ctr"/>
            <a:r>
              <a:rPr lang="en-US" sz="1200" dirty="0" smtClean="0"/>
              <a:t>Committee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6858000" y="3276600"/>
            <a:ext cx="12192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Ad-Hoc</a:t>
            </a:r>
          </a:p>
          <a:p>
            <a:pPr algn="ctr"/>
            <a:r>
              <a:rPr lang="en-US" sz="1200" dirty="0" smtClean="0"/>
              <a:t>Committee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4187247" y="5127554"/>
            <a:ext cx="2213553" cy="1185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Leadership Team</a:t>
            </a:r>
          </a:p>
          <a:p>
            <a:pPr algn="ctr"/>
            <a:r>
              <a:rPr lang="en-US" sz="1600" dirty="0" smtClean="0"/>
              <a:t>(Workgroup &amp; Committee Co-Chairs, ELS)</a:t>
            </a:r>
          </a:p>
          <a:p>
            <a:pPr algn="ctr"/>
            <a:endParaRPr lang="en-US" sz="24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6633152" y="5127554"/>
            <a:ext cx="2213553" cy="1188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Hub Staff</a:t>
            </a:r>
          </a:p>
          <a:p>
            <a:pPr algn="ctr"/>
            <a:r>
              <a:rPr lang="en-US" sz="1600" dirty="0" smtClean="0"/>
              <a:t>Communications Coordinator – 1FTE</a:t>
            </a:r>
          </a:p>
          <a:p>
            <a:pPr algn="ctr"/>
            <a:r>
              <a:rPr lang="en-US" sz="1600" dirty="0" smtClean="0"/>
              <a:t>Admin. Assistant - .5FTE</a:t>
            </a:r>
          </a:p>
          <a:p>
            <a:pPr algn="ctr"/>
            <a:endParaRPr lang="en-US" sz="24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77408" y="4572000"/>
            <a:ext cx="1323392" cy="55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>
            <a:off x="6400800" y="4544977"/>
            <a:ext cx="1339129" cy="58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1"/>
            <a:endCxn id="18" idx="3"/>
          </p:cNvCxnSpPr>
          <p:nvPr/>
        </p:nvCxnSpPr>
        <p:spPr>
          <a:xfrm flipH="1" flipV="1">
            <a:off x="6400800" y="5720378"/>
            <a:ext cx="232352" cy="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441</TotalTime>
  <Words>90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Equity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Preferred Customer</dc:creator>
  <cp:lastModifiedBy>Administrator</cp:lastModifiedBy>
  <cp:revision>48</cp:revision>
  <dcterms:created xsi:type="dcterms:W3CDTF">2012-02-08T21:20:28Z</dcterms:created>
  <dcterms:modified xsi:type="dcterms:W3CDTF">2014-01-29T20:40:10Z</dcterms:modified>
</cp:coreProperties>
</file>