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525000" cy="952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2" autoAdjust="0"/>
    <p:restoredTop sz="94660"/>
  </p:normalViewPr>
  <p:slideViewPr>
    <p:cSldViewPr snapToGrid="0">
      <p:cViewPr varScale="1">
        <p:scale>
          <a:sx n="52" d="100"/>
          <a:sy n="52" d="100"/>
        </p:scale>
        <p:origin x="21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558838"/>
            <a:ext cx="8096250" cy="3316111"/>
          </a:xfrm>
        </p:spPr>
        <p:txBody>
          <a:bodyPr anchor="b"/>
          <a:lstStyle>
            <a:lvl1pPr algn="ctr">
              <a:defRPr sz="62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5002831"/>
            <a:ext cx="7143750" cy="2299669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265" indent="0" algn="ctr">
              <a:buNone/>
              <a:defRPr sz="2083"/>
            </a:lvl2pPr>
            <a:lvl3pPr marL="952530" indent="0" algn="ctr">
              <a:buNone/>
              <a:defRPr sz="1875"/>
            </a:lvl3pPr>
            <a:lvl4pPr marL="1428796" indent="0" algn="ctr">
              <a:buNone/>
              <a:defRPr sz="1667"/>
            </a:lvl4pPr>
            <a:lvl5pPr marL="1905061" indent="0" algn="ctr">
              <a:buNone/>
              <a:defRPr sz="1667"/>
            </a:lvl5pPr>
            <a:lvl6pPr marL="2381326" indent="0" algn="ctr">
              <a:buNone/>
              <a:defRPr sz="1667"/>
            </a:lvl6pPr>
            <a:lvl7pPr marL="2857591" indent="0" algn="ctr">
              <a:buNone/>
              <a:defRPr sz="1667"/>
            </a:lvl7pPr>
            <a:lvl8pPr marL="3333857" indent="0" algn="ctr">
              <a:buNone/>
              <a:defRPr sz="1667"/>
            </a:lvl8pPr>
            <a:lvl9pPr marL="3810122" indent="0" algn="ctr">
              <a:buNone/>
              <a:defRPr sz="166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2022-02-10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64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2022-02-10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507118"/>
            <a:ext cx="2053828" cy="8071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507118"/>
            <a:ext cx="6042422" cy="8071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2022-02-10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7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2022-02-10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8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2374638"/>
            <a:ext cx="8215313" cy="3962135"/>
          </a:xfrm>
        </p:spPr>
        <p:txBody>
          <a:bodyPr anchor="b"/>
          <a:lstStyle>
            <a:lvl1pPr>
              <a:defRPr sz="62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6374256"/>
            <a:ext cx="8215313" cy="2083593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26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53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7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06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59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8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12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2022-02-10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6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2535590"/>
            <a:ext cx="4048125" cy="6043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2535590"/>
            <a:ext cx="4048125" cy="6043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2022-02-10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41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507120"/>
            <a:ext cx="8215313" cy="18410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2334949"/>
            <a:ext cx="4029521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3479271"/>
            <a:ext cx="4029521" cy="51174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2334949"/>
            <a:ext cx="4049366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3479271"/>
            <a:ext cx="4049366" cy="51174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2022-02-10 Thu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98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2022-02-10 Thu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0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2022-02-10 Thu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3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1371426"/>
            <a:ext cx="4822031" cy="6768924"/>
          </a:xfrm>
        </p:spPr>
        <p:txBody>
          <a:bodyPr/>
          <a:lstStyle>
            <a:lvl1pPr>
              <a:defRPr sz="3333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2022-02-10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1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1371426"/>
            <a:ext cx="4822031" cy="6768924"/>
          </a:xfrm>
        </p:spPr>
        <p:txBody>
          <a:bodyPr anchor="t"/>
          <a:lstStyle>
            <a:lvl1pPr marL="0" indent="0">
              <a:buNone/>
              <a:defRPr sz="3333"/>
            </a:lvl1pPr>
            <a:lvl2pPr marL="476265" indent="0">
              <a:buNone/>
              <a:defRPr sz="2917"/>
            </a:lvl2pPr>
            <a:lvl3pPr marL="952530" indent="0">
              <a:buNone/>
              <a:defRPr sz="2500"/>
            </a:lvl3pPr>
            <a:lvl4pPr marL="1428796" indent="0">
              <a:buNone/>
              <a:defRPr sz="2083"/>
            </a:lvl4pPr>
            <a:lvl5pPr marL="1905061" indent="0">
              <a:buNone/>
              <a:defRPr sz="2083"/>
            </a:lvl5pPr>
            <a:lvl6pPr marL="2381326" indent="0">
              <a:buNone/>
              <a:defRPr sz="2083"/>
            </a:lvl6pPr>
            <a:lvl7pPr marL="2857591" indent="0">
              <a:buNone/>
              <a:defRPr sz="2083"/>
            </a:lvl7pPr>
            <a:lvl8pPr marL="3333857" indent="0">
              <a:buNone/>
              <a:defRPr sz="2083"/>
            </a:lvl8pPr>
            <a:lvl9pPr marL="3810122" indent="0">
              <a:buNone/>
              <a:defRPr sz="208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2022-02-10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8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507120"/>
            <a:ext cx="8215313" cy="1841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2535590"/>
            <a:ext cx="8215313" cy="604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1BA7B-0222-4C3E-873D-3D52E4D99D6F}" type="datetimeFigureOut">
              <a:rPr lang="ko-KR" altLang="en-US" smtClean="0"/>
              <a:t>2022-02-10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8828266"/>
            <a:ext cx="3214688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1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2530" rtl="0" eaLnBrk="1" latinLnBrk="1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1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A6F884-3484-4E14-8EC0-8E2BC226EBDB}"/>
              </a:ext>
            </a:extLst>
          </p:cNvPr>
          <p:cNvSpPr txBox="1"/>
          <p:nvPr/>
        </p:nvSpPr>
        <p:spPr>
          <a:xfrm>
            <a:off x="875995" y="909184"/>
            <a:ext cx="809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err="1">
                <a:latin typeface="Cooper Black" panose="0208090404030B020404" pitchFamily="18" charset="0"/>
                <a:ea typeface="휴먼둥근헤드라인" panose="02030504000101010101" pitchFamily="18" charset="-127"/>
              </a:rPr>
              <a:t>ProJect</a:t>
            </a:r>
            <a:r>
              <a:rPr lang="en-US" altLang="ko-KR" sz="7200" dirty="0">
                <a:latin typeface="Cooper Black" panose="0208090404030B020404" pitchFamily="18" charset="0"/>
                <a:ea typeface="휴먼둥근헤드라인" panose="02030504000101010101" pitchFamily="18" charset="-127"/>
              </a:rPr>
              <a:t>:</a:t>
            </a:r>
          </a:p>
          <a:p>
            <a:r>
              <a:rPr lang="en-US" altLang="ko-KR" sz="7200">
                <a:latin typeface="Cooper Black" panose="0208090404030B020404" pitchFamily="18" charset="0"/>
                <a:ea typeface="휴먼둥근헤드라인" panose="02030504000101010101" pitchFamily="18" charset="-127"/>
              </a:rPr>
              <a:t>KidsGao(</a:t>
            </a:r>
            <a:r>
              <a:rPr lang="en-US" altLang="ko-KR" sz="7200" dirty="0">
                <a:latin typeface="Cooper Black" panose="0208090404030B020404" pitchFamily="18" charset="0"/>
                <a:ea typeface="휴먼둥근헤드라인" panose="02030504000101010101" pitchFamily="18" charset="-127"/>
              </a:rPr>
              <a:t>clone)</a:t>
            </a:r>
            <a:endParaRPr lang="ko-KR" altLang="en-US" sz="7200" dirty="0">
              <a:latin typeface="Cooper Black" panose="0208090404030B020404" pitchFamily="18" charset="0"/>
              <a:ea typeface="휴먼둥근헤드라인" panose="02030504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267511-427B-4B20-848D-A1B101E22C38}"/>
              </a:ext>
            </a:extLst>
          </p:cNvPr>
          <p:cNvCxnSpPr/>
          <p:nvPr/>
        </p:nvCxnSpPr>
        <p:spPr>
          <a:xfrm>
            <a:off x="0" y="9277350"/>
            <a:ext cx="9525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E772C38-0237-464E-B354-5DF9217AB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95" y="4161261"/>
            <a:ext cx="7408249" cy="417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4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A6F884-3484-4E14-8EC0-8E2BC226EBDB}"/>
              </a:ext>
            </a:extLst>
          </p:cNvPr>
          <p:cNvSpPr txBox="1"/>
          <p:nvPr/>
        </p:nvSpPr>
        <p:spPr>
          <a:xfrm>
            <a:off x="875995" y="909184"/>
            <a:ext cx="8096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err="1">
                <a:latin typeface="Cooper Black" panose="0208090404030B020404" pitchFamily="18" charset="0"/>
                <a:ea typeface="휴먼둥근헤드라인" panose="02030504000101010101" pitchFamily="18" charset="-127"/>
              </a:rPr>
              <a:t>ProJect</a:t>
            </a:r>
            <a:r>
              <a:rPr lang="en-US" altLang="ko-KR" sz="7200" dirty="0">
                <a:latin typeface="Cooper Black" panose="0208090404030B020404" pitchFamily="18" charset="0"/>
                <a:ea typeface="휴먼둥근헤드라인" panose="02030504000101010101" pitchFamily="18" charset="-127"/>
              </a:rPr>
              <a:t>:</a:t>
            </a:r>
          </a:p>
          <a:p>
            <a:r>
              <a:rPr lang="en-US" altLang="ko-KR" sz="7200" dirty="0" err="1">
                <a:latin typeface="Cooper Black" panose="0208090404030B020404" pitchFamily="18" charset="0"/>
                <a:ea typeface="휴먼둥근헤드라인" panose="02030504000101010101" pitchFamily="18" charset="-127"/>
              </a:rPr>
              <a:t>DiffColorCatch</a:t>
            </a:r>
            <a:endParaRPr lang="en-US" altLang="ko-KR" sz="7200" dirty="0">
              <a:latin typeface="Cooper Black" panose="0208090404030B020404" pitchFamily="18" charset="0"/>
              <a:ea typeface="휴먼둥근헤드라인" panose="02030504000101010101" pitchFamily="18" charset="-127"/>
            </a:endParaRPr>
          </a:p>
          <a:p>
            <a:r>
              <a:rPr lang="en-US" altLang="ko-KR" sz="7200" dirty="0">
                <a:latin typeface="Cooper Black" panose="0208090404030B020404" pitchFamily="18" charset="0"/>
                <a:ea typeface="휴먼둥근헤드라인" panose="02030504000101010101" pitchFamily="18" charset="-127"/>
              </a:rPr>
              <a:t>(clone)</a:t>
            </a:r>
            <a:endParaRPr lang="ko-KR" altLang="en-US" sz="7200" dirty="0">
              <a:latin typeface="Cooper Black" panose="0208090404030B020404" pitchFamily="18" charset="0"/>
              <a:ea typeface="휴먼둥근헤드라인" panose="02030504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267511-427B-4B20-848D-A1B101E22C38}"/>
              </a:ext>
            </a:extLst>
          </p:cNvPr>
          <p:cNvCxnSpPr/>
          <p:nvPr/>
        </p:nvCxnSpPr>
        <p:spPr>
          <a:xfrm>
            <a:off x="0" y="9277350"/>
            <a:ext cx="9525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FFD021-B243-4D88-BDC4-E62BC26DAAB2}"/>
              </a:ext>
            </a:extLst>
          </p:cNvPr>
          <p:cNvGrpSpPr/>
          <p:nvPr/>
        </p:nvGrpSpPr>
        <p:grpSpPr>
          <a:xfrm>
            <a:off x="1959428" y="4366722"/>
            <a:ext cx="5747657" cy="4937253"/>
            <a:chOff x="1959428" y="3396343"/>
            <a:chExt cx="5747657" cy="4937253"/>
          </a:xfrm>
        </p:grpSpPr>
        <p:pic>
          <p:nvPicPr>
            <p:cNvPr id="3" name="그림 2" descr="광장이(가) 표시된 사진&#10;&#10;자동 생성된 설명">
              <a:extLst>
                <a:ext uri="{FF2B5EF4-FFF2-40B4-BE49-F238E27FC236}">
                  <a16:creationId xmlns:a16="http://schemas.microsoft.com/office/drawing/2014/main" id="{E73D74F1-788D-4A97-BAE1-BECBAC282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1262" y="3771121"/>
              <a:ext cx="4562475" cy="456247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F0B6B55-6260-43C7-901F-77A05CE76E76}"/>
                </a:ext>
              </a:extLst>
            </p:cNvPr>
            <p:cNvSpPr/>
            <p:nvPr/>
          </p:nvSpPr>
          <p:spPr>
            <a:xfrm>
              <a:off x="1959428" y="3396343"/>
              <a:ext cx="5747657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798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12</Words>
  <Application>Microsoft Office PowerPoint</Application>
  <PresentationFormat>사용자 지정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Cooper Black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이동규</dc:creator>
  <cp:lastModifiedBy>이동규</cp:lastModifiedBy>
  <cp:revision>5</cp:revision>
  <dcterms:created xsi:type="dcterms:W3CDTF">2022-01-06T03:28:35Z</dcterms:created>
  <dcterms:modified xsi:type="dcterms:W3CDTF">2022-02-10T06:39:11Z</dcterms:modified>
</cp:coreProperties>
</file>