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525000" cy="952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2" autoAdjust="0"/>
    <p:restoredTop sz="94660"/>
  </p:normalViewPr>
  <p:slideViewPr>
    <p:cSldViewPr snapToGrid="0">
      <p:cViewPr varScale="1">
        <p:scale>
          <a:sx n="52" d="100"/>
          <a:sy n="52" d="100"/>
        </p:scale>
        <p:origin x="21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558838"/>
            <a:ext cx="8096250" cy="3316111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5002831"/>
            <a:ext cx="7143750" cy="2299669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2022-01-06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64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2022-01-06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507118"/>
            <a:ext cx="2053828" cy="8071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507118"/>
            <a:ext cx="6042422" cy="8071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2022-01-06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7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2022-01-06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2374638"/>
            <a:ext cx="8215313" cy="3962135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6374256"/>
            <a:ext cx="8215313" cy="2083593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2022-01-06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6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2535590"/>
            <a:ext cx="4048125" cy="6043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2535590"/>
            <a:ext cx="4048125" cy="6043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2022-01-06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1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507120"/>
            <a:ext cx="8215313" cy="18410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2334949"/>
            <a:ext cx="4029521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3479271"/>
            <a:ext cx="4029521" cy="51174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2334949"/>
            <a:ext cx="4049366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3479271"/>
            <a:ext cx="4049366" cy="51174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2022-01-06 Thu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8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2022-01-06 Thu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0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2022-01-06 Thu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3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1371426"/>
            <a:ext cx="4822031" cy="6768924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2022-01-06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1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1371426"/>
            <a:ext cx="4822031" cy="6768924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2022-01-06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8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507120"/>
            <a:ext cx="8215313" cy="18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2535590"/>
            <a:ext cx="8215313" cy="60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BA7B-0222-4C3E-873D-3D52E4D99D6F}" type="datetimeFigureOut">
              <a:rPr lang="ko-KR" altLang="en-US" smtClean="0"/>
              <a:t>2022-01-06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8828266"/>
            <a:ext cx="3214688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1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2530" rtl="0" eaLnBrk="1" latinLnBrk="1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1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A6F884-3484-4E14-8EC0-8E2BC226EBDB}"/>
              </a:ext>
            </a:extLst>
          </p:cNvPr>
          <p:cNvSpPr txBox="1"/>
          <p:nvPr/>
        </p:nvSpPr>
        <p:spPr>
          <a:xfrm>
            <a:off x="875995" y="909184"/>
            <a:ext cx="809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>
                <a:latin typeface="Cooper Black" panose="0208090404030B020404" pitchFamily="18" charset="0"/>
                <a:ea typeface="휴먼둥근헤드라인" panose="02030504000101010101" pitchFamily="18" charset="-127"/>
              </a:rPr>
              <a:t>ProJect</a:t>
            </a:r>
            <a:r>
              <a:rPr lang="en-US" altLang="ko-KR" sz="7200" dirty="0">
                <a:latin typeface="Cooper Black" panose="0208090404030B020404" pitchFamily="18" charset="0"/>
                <a:ea typeface="휴먼둥근헤드라인" panose="02030504000101010101" pitchFamily="18" charset="-127"/>
              </a:rPr>
              <a:t>:</a:t>
            </a:r>
          </a:p>
          <a:p>
            <a:r>
              <a:rPr lang="en-US" altLang="ko-KR" sz="7200" dirty="0">
                <a:latin typeface="Cooper Black" panose="0208090404030B020404" pitchFamily="18" charset="0"/>
                <a:ea typeface="휴먼둥근헤드라인" panose="02030504000101010101" pitchFamily="18" charset="-127"/>
              </a:rPr>
              <a:t>Portfolio</a:t>
            </a:r>
            <a:endParaRPr lang="ko-KR" altLang="en-US" sz="7200" dirty="0">
              <a:latin typeface="Cooper Black" panose="0208090404030B020404" pitchFamily="18" charset="0"/>
              <a:ea typeface="휴먼둥근헤드라인" panose="02030504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267511-427B-4B20-848D-A1B101E22C38}"/>
              </a:ext>
            </a:extLst>
          </p:cNvPr>
          <p:cNvCxnSpPr/>
          <p:nvPr/>
        </p:nvCxnSpPr>
        <p:spPr>
          <a:xfrm>
            <a:off x="0" y="9277350"/>
            <a:ext cx="9525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3EC76F9-12F2-43ED-8161-181F71C1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1521"/>
            <a:ext cx="9525000" cy="53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4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</Words>
  <Application>Microsoft Office PowerPoint</Application>
  <PresentationFormat>사용자 지정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이동규</dc:creator>
  <cp:lastModifiedBy>이동규</cp:lastModifiedBy>
  <cp:revision>3</cp:revision>
  <dcterms:created xsi:type="dcterms:W3CDTF">2022-01-06T03:28:35Z</dcterms:created>
  <dcterms:modified xsi:type="dcterms:W3CDTF">2022-01-06T03:41:56Z</dcterms:modified>
</cp:coreProperties>
</file>