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525000" cy="952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6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8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0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3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BA7B-0222-4C3E-873D-3D52E4D99D6F}" type="datetimeFigureOut">
              <a:rPr lang="ko-KR" altLang="en-US" smtClean="0"/>
              <a:t>2022-03-07 Mon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167C-F536-4342-97CB-7D26FF3C07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2530" rtl="0" eaLnBrk="1" latinLnBrk="1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1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1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1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A6F884-3484-4E14-8EC0-8E2BC226EBDB}"/>
              </a:ext>
            </a:extLst>
          </p:cNvPr>
          <p:cNvSpPr txBox="1"/>
          <p:nvPr/>
        </p:nvSpPr>
        <p:spPr>
          <a:xfrm>
            <a:off x="875995" y="909184"/>
            <a:ext cx="809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latin typeface="Cooper Black" panose="0208090404030B020404" pitchFamily="18" charset="0"/>
                <a:ea typeface="휴먼둥근헤드라인" panose="02030504000101010101" pitchFamily="18" charset="-127"/>
              </a:rPr>
              <a:t>ProJect</a:t>
            </a:r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:</a:t>
            </a:r>
          </a:p>
          <a:p>
            <a:r>
              <a:rPr lang="en-US" altLang="ko-KR" sz="7200">
                <a:latin typeface="Cooper Black" panose="0208090404030B020404" pitchFamily="18" charset="0"/>
                <a:ea typeface="휴먼둥근헤드라인" panose="02030504000101010101" pitchFamily="18" charset="-127"/>
              </a:rPr>
              <a:t>KidsGao(</a:t>
            </a:r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clone)</a:t>
            </a:r>
            <a:endParaRPr lang="ko-KR" altLang="en-US" sz="7200" dirty="0">
              <a:latin typeface="Cooper Black" panose="0208090404030B020404" pitchFamily="18" charset="0"/>
              <a:ea typeface="휴먼둥근헤드라인" panose="020305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267511-427B-4B20-848D-A1B101E22C38}"/>
              </a:ext>
            </a:extLst>
          </p:cNvPr>
          <p:cNvCxnSpPr/>
          <p:nvPr/>
        </p:nvCxnSpPr>
        <p:spPr>
          <a:xfrm>
            <a:off x="0" y="9277350"/>
            <a:ext cx="9525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E772C38-0237-464E-B354-5DF9217AB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95" y="4161261"/>
            <a:ext cx="7408249" cy="41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A6F884-3484-4E14-8EC0-8E2BC226EBDB}"/>
              </a:ext>
            </a:extLst>
          </p:cNvPr>
          <p:cNvSpPr txBox="1"/>
          <p:nvPr/>
        </p:nvSpPr>
        <p:spPr>
          <a:xfrm>
            <a:off x="875995" y="909184"/>
            <a:ext cx="8096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latin typeface="Cooper Black" panose="0208090404030B020404" pitchFamily="18" charset="0"/>
                <a:ea typeface="휴먼둥근헤드라인" panose="02030504000101010101" pitchFamily="18" charset="-127"/>
              </a:rPr>
              <a:t>ProJect</a:t>
            </a:r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:</a:t>
            </a:r>
          </a:p>
          <a:p>
            <a:r>
              <a:rPr lang="en-US" altLang="ko-KR" sz="7200" dirty="0" err="1">
                <a:latin typeface="Cooper Black" panose="0208090404030B020404" pitchFamily="18" charset="0"/>
                <a:ea typeface="휴먼둥근헤드라인" panose="02030504000101010101" pitchFamily="18" charset="-127"/>
              </a:rPr>
              <a:t>DiffColorCatch</a:t>
            </a:r>
            <a:endParaRPr lang="en-US" altLang="ko-KR" sz="7200" dirty="0">
              <a:latin typeface="Cooper Black" panose="0208090404030B020404" pitchFamily="18" charset="0"/>
              <a:ea typeface="휴먼둥근헤드라인" panose="02030504000101010101" pitchFamily="18" charset="-127"/>
            </a:endParaRPr>
          </a:p>
          <a:p>
            <a:r>
              <a:rPr lang="en-US" altLang="ko-KR" sz="7200" dirty="0">
                <a:latin typeface="Cooper Black" panose="0208090404030B020404" pitchFamily="18" charset="0"/>
                <a:ea typeface="휴먼둥근헤드라인" panose="02030504000101010101" pitchFamily="18" charset="-127"/>
              </a:rPr>
              <a:t>(clone)</a:t>
            </a:r>
            <a:endParaRPr lang="ko-KR" altLang="en-US" sz="7200" dirty="0">
              <a:latin typeface="Cooper Black" panose="0208090404030B020404" pitchFamily="18" charset="0"/>
              <a:ea typeface="휴먼둥근헤드라인" panose="020305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267511-427B-4B20-848D-A1B101E22C38}"/>
              </a:ext>
            </a:extLst>
          </p:cNvPr>
          <p:cNvCxnSpPr/>
          <p:nvPr/>
        </p:nvCxnSpPr>
        <p:spPr>
          <a:xfrm>
            <a:off x="0" y="9277350"/>
            <a:ext cx="9525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FFD021-B243-4D88-BDC4-E62BC26DAAB2}"/>
              </a:ext>
            </a:extLst>
          </p:cNvPr>
          <p:cNvGrpSpPr/>
          <p:nvPr/>
        </p:nvGrpSpPr>
        <p:grpSpPr>
          <a:xfrm>
            <a:off x="1959428" y="4366722"/>
            <a:ext cx="5747657" cy="4937253"/>
            <a:chOff x="1959428" y="3396343"/>
            <a:chExt cx="5747657" cy="4937253"/>
          </a:xfrm>
        </p:grpSpPr>
        <p:pic>
          <p:nvPicPr>
            <p:cNvPr id="3" name="그림 2" descr="광장이(가) 표시된 사진&#10;&#10;자동 생성된 설명">
              <a:extLst>
                <a:ext uri="{FF2B5EF4-FFF2-40B4-BE49-F238E27FC236}">
                  <a16:creationId xmlns:a16="http://schemas.microsoft.com/office/drawing/2014/main" id="{E73D74F1-788D-4A97-BAE1-BECBAC282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262" y="3771121"/>
              <a:ext cx="4562475" cy="456247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0B6B55-6260-43C7-901F-77A05CE76E76}"/>
                </a:ext>
              </a:extLst>
            </p:cNvPr>
            <p:cNvSpPr/>
            <p:nvPr/>
          </p:nvSpPr>
          <p:spPr>
            <a:xfrm>
              <a:off x="1959428" y="3396343"/>
              <a:ext cx="5747657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98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267511-427B-4B20-848D-A1B101E22C38}"/>
              </a:ext>
            </a:extLst>
          </p:cNvPr>
          <p:cNvCxnSpPr/>
          <p:nvPr/>
        </p:nvCxnSpPr>
        <p:spPr>
          <a:xfrm>
            <a:off x="0" y="9277350"/>
            <a:ext cx="9525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Git - Logo Downloads">
            <a:extLst>
              <a:ext uri="{FF2B5EF4-FFF2-40B4-BE49-F238E27FC236}">
                <a16:creationId xmlns:a16="http://schemas.microsoft.com/office/drawing/2014/main" id="{FDC8712B-9F5B-48B3-B33C-D9B62099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00" y="4503759"/>
            <a:ext cx="5760000" cy="24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cure Code Warrior Partner | GitHub">
            <a:extLst>
              <a:ext uri="{FF2B5EF4-FFF2-40B4-BE49-F238E27FC236}">
                <a16:creationId xmlns:a16="http://schemas.microsoft.com/office/drawing/2014/main" id="{23D93171-CC4F-43F6-A3AF-A3060AE1E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00" y="2235119"/>
            <a:ext cx="5760000" cy="138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98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267511-427B-4B20-848D-A1B101E22C38}"/>
              </a:ext>
            </a:extLst>
          </p:cNvPr>
          <p:cNvCxnSpPr/>
          <p:nvPr/>
        </p:nvCxnSpPr>
        <p:spPr>
          <a:xfrm>
            <a:off x="0" y="9277350"/>
            <a:ext cx="9525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5FB52B7-9D03-41E6-96CF-2FC982D1A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2"/>
          <a:stretch/>
        </p:blipFill>
        <p:spPr>
          <a:xfrm>
            <a:off x="3436834" y="6813951"/>
            <a:ext cx="3450720" cy="1533600"/>
          </a:xfrm>
          <a:prstGeom prst="rect">
            <a:avLst/>
          </a:prstGeom>
        </p:spPr>
      </p:pic>
      <p:pic>
        <p:nvPicPr>
          <p:cNvPr id="12" name="그림 11" descr="텍스트, 구급 상자, 벡터그래픽, 클립아트이(가) 표시된 사진&#10;&#10;자동 생성된 설명">
            <a:extLst>
              <a:ext uri="{FF2B5EF4-FFF2-40B4-BE49-F238E27FC236}">
                <a16:creationId xmlns:a16="http://schemas.microsoft.com/office/drawing/2014/main" id="{DC55DC21-3771-4003-90E6-23F44B735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6" b="52678"/>
          <a:stretch/>
        </p:blipFill>
        <p:spPr>
          <a:xfrm>
            <a:off x="1608032" y="472311"/>
            <a:ext cx="1587168" cy="2160000"/>
          </a:xfrm>
          <a:prstGeom prst="rect">
            <a:avLst/>
          </a:prstGeom>
        </p:spPr>
      </p:pic>
      <p:pic>
        <p:nvPicPr>
          <p:cNvPr id="14" name="그림 13" descr="텍스트, 구급 상자, 벡터그래픽, 클립아트이(가) 표시된 사진&#10;&#10;자동 생성된 설명">
            <a:extLst>
              <a:ext uri="{FF2B5EF4-FFF2-40B4-BE49-F238E27FC236}">
                <a16:creationId xmlns:a16="http://schemas.microsoft.com/office/drawing/2014/main" id="{FF24089C-19A9-437F-9913-93BDF46970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7" b="52678"/>
          <a:stretch/>
        </p:blipFill>
        <p:spPr>
          <a:xfrm>
            <a:off x="6191609" y="472311"/>
            <a:ext cx="1587169" cy="2160000"/>
          </a:xfrm>
          <a:prstGeom prst="rect">
            <a:avLst/>
          </a:prstGeom>
        </p:spPr>
      </p:pic>
      <p:pic>
        <p:nvPicPr>
          <p:cNvPr id="16" name="그림 15" descr="텍스트, 구급 상자, 벡터그래픽, 클립아트이(가) 표시된 사진&#10;&#10;자동 생성된 설명">
            <a:extLst>
              <a:ext uri="{FF2B5EF4-FFF2-40B4-BE49-F238E27FC236}">
                <a16:creationId xmlns:a16="http://schemas.microsoft.com/office/drawing/2014/main" id="{D2A1C078-3F96-4E8A-B5FB-DE742A8C8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8" r="57766"/>
          <a:stretch/>
        </p:blipFill>
        <p:spPr>
          <a:xfrm>
            <a:off x="3899821" y="472311"/>
            <a:ext cx="1587168" cy="2160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914286-68C2-4CFD-887B-ECACC3BC64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8" b="25438"/>
          <a:stretch/>
        </p:blipFill>
        <p:spPr bwMode="auto">
          <a:xfrm>
            <a:off x="1608032" y="2956417"/>
            <a:ext cx="5760000" cy="15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로 만든 프로젝트 톺아보기 | 김정환 블로그">
            <a:extLst>
              <a:ext uri="{FF2B5EF4-FFF2-40B4-BE49-F238E27FC236}">
                <a16:creationId xmlns:a16="http://schemas.microsoft.com/office/drawing/2014/main" id="{FA419B26-457E-4CCC-AEF9-38B6371FC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4" t="28101" r="14086" b="26557"/>
          <a:stretch/>
        </p:blipFill>
        <p:spPr bwMode="auto">
          <a:xfrm>
            <a:off x="1461767" y="4762500"/>
            <a:ext cx="5040000" cy="18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B6CEAFA-A10C-4A25-B774-5CB79C4B7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7"/>
          <a:stretch/>
        </p:blipFill>
        <p:spPr>
          <a:xfrm>
            <a:off x="1608032" y="6813951"/>
            <a:ext cx="1706315" cy="15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9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vue.js] 웹팩 빌드 방식 없이 .vue(싱글파일컴포넌트) 파일을 사용해야 한다면">
            <a:extLst>
              <a:ext uri="{FF2B5EF4-FFF2-40B4-BE49-F238E27FC236}">
                <a16:creationId xmlns:a16="http://schemas.microsoft.com/office/drawing/2014/main" id="{B54AC30B-6B95-4D27-B206-287C0687A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23259" r="22646" b="26331"/>
          <a:stretch/>
        </p:blipFill>
        <p:spPr bwMode="auto">
          <a:xfrm>
            <a:off x="1499129" y="1050586"/>
            <a:ext cx="5400000" cy="188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50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267511-427B-4B20-848D-A1B101E22C38}"/>
              </a:ext>
            </a:extLst>
          </p:cNvPr>
          <p:cNvCxnSpPr/>
          <p:nvPr/>
        </p:nvCxnSpPr>
        <p:spPr>
          <a:xfrm>
            <a:off x="0" y="9277350"/>
            <a:ext cx="9525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DE3BAED-27EE-4A64-AAA0-169A8D3EC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5" b="19328"/>
          <a:stretch/>
        </p:blipFill>
        <p:spPr>
          <a:xfrm>
            <a:off x="1882500" y="6137842"/>
            <a:ext cx="5760000" cy="20104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C4F5BE-DA0D-451F-8EB7-BD3A1E6AF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00" y="1130494"/>
            <a:ext cx="5760000" cy="1467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0B42A2-5238-41F2-82F1-2CE8AAF29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5" t="30409" r="13721" b="30409"/>
          <a:stretch/>
        </p:blipFill>
        <p:spPr>
          <a:xfrm>
            <a:off x="1882500" y="3130470"/>
            <a:ext cx="5760000" cy="23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2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267511-427B-4B20-848D-A1B101E22C38}"/>
              </a:ext>
            </a:extLst>
          </p:cNvPr>
          <p:cNvCxnSpPr/>
          <p:nvPr/>
        </p:nvCxnSpPr>
        <p:spPr>
          <a:xfrm>
            <a:off x="0" y="9277350"/>
            <a:ext cx="9525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E3405B8-E9CE-4C12-B7B0-BACB1A76F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52" y="4662122"/>
            <a:ext cx="5760000" cy="1998000"/>
          </a:xfrm>
          <a:prstGeom prst="rect">
            <a:avLst/>
          </a:prstGeom>
        </p:spPr>
      </p:pic>
      <p:pic>
        <p:nvPicPr>
          <p:cNvPr id="1026" name="Picture 2" descr="Python] Web Crawling, Web Scraping">
            <a:extLst>
              <a:ext uri="{FF2B5EF4-FFF2-40B4-BE49-F238E27FC236}">
                <a16:creationId xmlns:a16="http://schemas.microsoft.com/office/drawing/2014/main" id="{BD0BF662-8B27-49F1-AA1E-18708A275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7" t="17775" r="21198" b="15389"/>
          <a:stretch/>
        </p:blipFill>
        <p:spPr bwMode="auto">
          <a:xfrm>
            <a:off x="1993052" y="2361234"/>
            <a:ext cx="5760000" cy="197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3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B526A61-1119-477C-A4E0-9A8EDED9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00" y="2483252"/>
            <a:ext cx="5760000" cy="15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17DB149-4E95-434C-878A-84DB653E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00" y="4314464"/>
            <a:ext cx="5760000" cy="21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17CAEB5-DD87-426F-BC77-8FA952ABF755}"/>
              </a:ext>
            </a:extLst>
          </p:cNvPr>
          <p:cNvGrpSpPr/>
          <p:nvPr/>
        </p:nvGrpSpPr>
        <p:grpSpPr>
          <a:xfrm>
            <a:off x="4061782" y="3502260"/>
            <a:ext cx="1569660" cy="1541358"/>
            <a:chOff x="4014787" y="3235637"/>
            <a:chExt cx="1569660" cy="15413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47504D0-AB2B-479E-9549-B6F1A0105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500" y="3235637"/>
              <a:ext cx="1440000" cy="140713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DDA05D6-595A-49B8-BDA6-0E8A15615A13}"/>
                </a:ext>
              </a:extLst>
            </p:cNvPr>
            <p:cNvSpPr txBox="1"/>
            <p:nvPr/>
          </p:nvSpPr>
          <p:spPr>
            <a:xfrm>
              <a:off x="4014787" y="4407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정보처리기사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289A93-4EE1-463C-8E84-A8A45C24DD7A}"/>
              </a:ext>
            </a:extLst>
          </p:cNvPr>
          <p:cNvGrpSpPr/>
          <p:nvPr/>
        </p:nvGrpSpPr>
        <p:grpSpPr>
          <a:xfrm>
            <a:off x="4007721" y="5185917"/>
            <a:ext cx="1784463" cy="662929"/>
            <a:chOff x="3954381" y="5117337"/>
            <a:chExt cx="1784463" cy="6629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1B00AD-2E4F-4D36-B7F8-97B9ED38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612" y="5117337"/>
              <a:ext cx="1247775" cy="2857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742EB4-B541-4515-A3A4-8280A8D91746}"/>
                </a:ext>
              </a:extLst>
            </p:cNvPr>
            <p:cNvSpPr txBox="1"/>
            <p:nvPr/>
          </p:nvSpPr>
          <p:spPr>
            <a:xfrm>
              <a:off x="3954381" y="5472489"/>
              <a:ext cx="1784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컴퓨터활용능력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85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16</Words>
  <Application>Microsoft Office PowerPoint</Application>
  <PresentationFormat>사용자 지정</PresentationFormat>
  <Paragraphs>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HY헤드라인M</vt:lpstr>
      <vt:lpstr>Arial</vt:lpstr>
      <vt:lpstr>Calibri</vt:lpstr>
      <vt:lpstr>Calibri Light</vt:lpstr>
      <vt:lpstr>Cooper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</dc:creator>
  <cp:lastModifiedBy>이동규</cp:lastModifiedBy>
  <cp:revision>12</cp:revision>
  <dcterms:created xsi:type="dcterms:W3CDTF">2022-01-06T03:28:35Z</dcterms:created>
  <dcterms:modified xsi:type="dcterms:W3CDTF">2022-03-07T02:16:13Z</dcterms:modified>
</cp:coreProperties>
</file>