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B349-040B-0843-E83B-1109E467B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9C7DE-34A2-01AA-A7FB-5C9128AF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B931-8671-89D3-47C3-B69C62A8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464A-CA30-8157-2BE4-537D5229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55A6-AB41-FD27-A970-B263604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9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D1A8-D407-723E-AB82-E2A0F0A1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20CEE-F278-5275-9E49-C4D195BF7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9514-F7A7-CD0E-2CDB-649B04E4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7CE7-1FC6-097E-4CE9-D167F61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4C13-C900-EBD9-51C0-665EB56B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2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E9E2A-C8A8-621F-06D6-A5CCFA01E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1E82F-05F0-9A00-40B7-A36E8228C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D8D5-F40B-75AC-2846-AD775A3D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2AD5-6300-5DF9-E9C1-1D800B9B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69E7-4FE3-7725-2B8E-1C70ABF3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8C9C-FB1E-5C51-02AF-63CA036D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EEE-2795-ED21-4C48-E72546C9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7293-89CA-F3BA-1E6B-495E7615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8F00-97E7-110B-8AAF-F2FB3B94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8F97-9614-2EB2-BF4D-2ADBF0E3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62E6-3723-78F8-1E23-2BDCC8A2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5B70B-7DD0-9E46-D004-7CB5B24C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D889-35DB-9E10-EF6D-2CADC67E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7E62-5E90-1C2F-DDEC-8C98F02F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31CB-5F46-2E95-CFDF-3E4DA677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9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0473-F3BA-640C-9ACD-7CB1979F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62B4-47C6-88CD-86B1-E57B70E53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C1A00-B7CB-2328-EDE3-ADD073090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DDD4-C776-633E-20F6-2D0A8B94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21A54-8EAD-E5E3-1E7F-92FC499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1A2BF-C0A4-A0E0-D0E7-80B53F92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E425-EE4C-7688-3000-271034B0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AC07-FB6E-4917-5DD4-03A85696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5CF3E-8BDE-5850-2A28-6FED3FCE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4079A-7F34-4621-8F8C-E78284FF6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1176F-6D41-4062-5538-AD2C9870C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85E9A-2C7A-A8E4-2375-C058323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FEEEE-C78C-5035-39FA-9A396DD3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67F3-5295-CAD0-6F35-4C155F80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9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2BC4-BE57-ECB7-A144-929CB131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2581D-2605-FE1E-5791-20CF4BC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37B4-8853-87B5-0116-173D2CBE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2B1A-7FFE-8A65-13BD-9EE40BFC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8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48E3-F119-605D-B4BE-BD619461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4A0CD-D43A-6372-4545-45FE1A15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1D264-2869-ECE0-EA7A-96739B07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D46F-E2CC-B156-116B-5F9A0427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8618-0A12-FC55-BA72-C1A7879B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B4F2A-8F3F-6DD3-013C-8493F85A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F653-32AC-6E23-B32E-FAD1057A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202F1-BC47-F457-9331-D9AA41A3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00BDC-6B57-BF7B-BA9B-0EE5952D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2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CE18-5760-D421-4A77-7E48A304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AD518-5290-8876-6CE4-417AC6890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954ED-AA9F-5E98-EA27-437C6F58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7714B-531F-1FBA-5DE2-08BCFDA6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139B-A03C-5875-FADD-E19813BE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193C-1482-8C40-CE70-9F75C94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7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D62C9-16B0-F6F4-6AF9-B149D497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BD31-EF34-7E71-48BF-13AD72D7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0482-51EF-289F-FF54-559F9420D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4A8F-CEAA-484E-B89E-4E8E19FA95F8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83C2-A216-8822-414F-40EDDCF74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FCA9-47BE-67D1-C3E5-D136B4F85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B1FA-A7F6-4338-B430-4D847FE05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3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392-2B56-830F-9985-289A2AF54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</a:t>
            </a:r>
            <a:r>
              <a:rPr lang="en-IN" i="1" dirty="0">
                <a:latin typeface="Algerian" panose="04020705040A02060702" pitchFamily="82" charset="0"/>
              </a:rPr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E733-B757-C450-34B2-A6CB2B2DE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Hemllo</a:t>
            </a:r>
            <a:r>
              <a:rPr lang="en-IN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7208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GIT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Learning</dc:title>
  <dc:creator>Ayush Tiwari</dc:creator>
  <cp:lastModifiedBy>Ayush Tiwari</cp:lastModifiedBy>
  <cp:revision>1</cp:revision>
  <dcterms:created xsi:type="dcterms:W3CDTF">2022-12-24T09:21:32Z</dcterms:created>
  <dcterms:modified xsi:type="dcterms:W3CDTF">2022-12-24T09:23:07Z</dcterms:modified>
</cp:coreProperties>
</file>